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ink/ink1.xml" ContentType="application/inkml+xml"/>
  <Override PartName="/ppt/ink/ink10.xml" ContentType="application/inkml+xml"/>
  <Override PartName="/ppt/ink/ink100.xml" ContentType="application/inkml+xml"/>
  <Override PartName="/ppt/ink/ink1000.xml" ContentType="application/inkml+xml"/>
  <Override PartName="/ppt/ink/ink1001.xml" ContentType="application/inkml+xml"/>
  <Override PartName="/ppt/ink/ink1002.xml" ContentType="application/inkml+xml"/>
  <Override PartName="/ppt/ink/ink1003.xml" ContentType="application/inkml+xml"/>
  <Override PartName="/ppt/ink/ink1004.xml" ContentType="application/inkml+xml"/>
  <Override PartName="/ppt/ink/ink1005.xml" ContentType="application/inkml+xml"/>
  <Override PartName="/ppt/ink/ink1006.xml" ContentType="application/inkml+xml"/>
  <Override PartName="/ppt/ink/ink1007.xml" ContentType="application/inkml+xml"/>
  <Override PartName="/ppt/ink/ink1008.xml" ContentType="application/inkml+xml"/>
  <Override PartName="/ppt/ink/ink1009.xml" ContentType="application/inkml+xml"/>
  <Override PartName="/ppt/ink/ink101.xml" ContentType="application/inkml+xml"/>
  <Override PartName="/ppt/ink/ink1010.xml" ContentType="application/inkml+xml"/>
  <Override PartName="/ppt/ink/ink1011.xml" ContentType="application/inkml+xml"/>
  <Override PartName="/ppt/ink/ink1012.xml" ContentType="application/inkml+xml"/>
  <Override PartName="/ppt/ink/ink1013.xml" ContentType="application/inkml+xml"/>
  <Override PartName="/ppt/ink/ink1014.xml" ContentType="application/inkml+xml"/>
  <Override PartName="/ppt/ink/ink1015.xml" ContentType="application/inkml+xml"/>
  <Override PartName="/ppt/ink/ink1016.xml" ContentType="application/inkml+xml"/>
  <Override PartName="/ppt/ink/ink1017.xml" ContentType="application/inkml+xml"/>
  <Override PartName="/ppt/ink/ink1018.xml" ContentType="application/inkml+xml"/>
  <Override PartName="/ppt/ink/ink1019.xml" ContentType="application/inkml+xml"/>
  <Override PartName="/ppt/ink/ink102.xml" ContentType="application/inkml+xml"/>
  <Override PartName="/ppt/ink/ink1020.xml" ContentType="application/inkml+xml"/>
  <Override PartName="/ppt/ink/ink1021.xml" ContentType="application/inkml+xml"/>
  <Override PartName="/ppt/ink/ink1022.xml" ContentType="application/inkml+xml"/>
  <Override PartName="/ppt/ink/ink1023.xml" ContentType="application/inkml+xml"/>
  <Override PartName="/ppt/ink/ink1024.xml" ContentType="application/inkml+xml"/>
  <Override PartName="/ppt/ink/ink1025.xml" ContentType="application/inkml+xml"/>
  <Override PartName="/ppt/ink/ink1026.xml" ContentType="application/inkml+xml"/>
  <Override PartName="/ppt/ink/ink1027.xml" ContentType="application/inkml+xml"/>
  <Override PartName="/ppt/ink/ink1028.xml" ContentType="application/inkml+xml"/>
  <Override PartName="/ppt/ink/ink1029.xml" ContentType="application/inkml+xml"/>
  <Override PartName="/ppt/ink/ink103.xml" ContentType="application/inkml+xml"/>
  <Override PartName="/ppt/ink/ink1030.xml" ContentType="application/inkml+xml"/>
  <Override PartName="/ppt/ink/ink1031.xml" ContentType="application/inkml+xml"/>
  <Override PartName="/ppt/ink/ink1032.xml" ContentType="application/inkml+xml"/>
  <Override PartName="/ppt/ink/ink1033.xml" ContentType="application/inkml+xml"/>
  <Override PartName="/ppt/ink/ink1034.xml" ContentType="application/inkml+xml"/>
  <Override PartName="/ppt/ink/ink1035.xml" ContentType="application/inkml+xml"/>
  <Override PartName="/ppt/ink/ink1036.xml" ContentType="application/inkml+xml"/>
  <Override PartName="/ppt/ink/ink1037.xml" ContentType="application/inkml+xml"/>
  <Override PartName="/ppt/ink/ink1038.xml" ContentType="application/inkml+xml"/>
  <Override PartName="/ppt/ink/ink1039.xml" ContentType="application/inkml+xml"/>
  <Override PartName="/ppt/ink/ink104.xml" ContentType="application/inkml+xml"/>
  <Override PartName="/ppt/ink/ink1040.xml" ContentType="application/inkml+xml"/>
  <Override PartName="/ppt/ink/ink1041.xml" ContentType="application/inkml+xml"/>
  <Override PartName="/ppt/ink/ink1042.xml" ContentType="application/inkml+xml"/>
  <Override PartName="/ppt/ink/ink1043.xml" ContentType="application/inkml+xml"/>
  <Override PartName="/ppt/ink/ink1044.xml" ContentType="application/inkml+xml"/>
  <Override PartName="/ppt/ink/ink1045.xml" ContentType="application/inkml+xml"/>
  <Override PartName="/ppt/ink/ink1046.xml" ContentType="application/inkml+xml"/>
  <Override PartName="/ppt/ink/ink1047.xml" ContentType="application/inkml+xml"/>
  <Override PartName="/ppt/ink/ink1048.xml" ContentType="application/inkml+xml"/>
  <Override PartName="/ppt/ink/ink1049.xml" ContentType="application/inkml+xml"/>
  <Override PartName="/ppt/ink/ink105.xml" ContentType="application/inkml+xml"/>
  <Override PartName="/ppt/ink/ink1050.xml" ContentType="application/inkml+xml"/>
  <Override PartName="/ppt/ink/ink1051.xml" ContentType="application/inkml+xml"/>
  <Override PartName="/ppt/ink/ink1052.xml" ContentType="application/inkml+xml"/>
  <Override PartName="/ppt/ink/ink1053.xml" ContentType="application/inkml+xml"/>
  <Override PartName="/ppt/ink/ink1054.xml" ContentType="application/inkml+xml"/>
  <Override PartName="/ppt/ink/ink1055.xml" ContentType="application/inkml+xml"/>
  <Override PartName="/ppt/ink/ink1056.xml" ContentType="application/inkml+xml"/>
  <Override PartName="/ppt/ink/ink1057.xml" ContentType="application/inkml+xml"/>
  <Override PartName="/ppt/ink/ink1058.xml" ContentType="application/inkml+xml"/>
  <Override PartName="/ppt/ink/ink1059.xml" ContentType="application/inkml+xml"/>
  <Override PartName="/ppt/ink/ink106.xml" ContentType="application/inkml+xml"/>
  <Override PartName="/ppt/ink/ink1060.xml" ContentType="application/inkml+xml"/>
  <Override PartName="/ppt/ink/ink1061.xml" ContentType="application/inkml+xml"/>
  <Override PartName="/ppt/ink/ink1062.xml" ContentType="application/inkml+xml"/>
  <Override PartName="/ppt/ink/ink1063.xml" ContentType="application/inkml+xml"/>
  <Override PartName="/ppt/ink/ink1064.xml" ContentType="application/inkml+xml"/>
  <Override PartName="/ppt/ink/ink1065.xml" ContentType="application/inkml+xml"/>
  <Override PartName="/ppt/ink/ink1066.xml" ContentType="application/inkml+xml"/>
  <Override PartName="/ppt/ink/ink1067.xml" ContentType="application/inkml+xml"/>
  <Override PartName="/ppt/ink/ink1068.xml" ContentType="application/inkml+xml"/>
  <Override PartName="/ppt/ink/ink1069.xml" ContentType="application/inkml+xml"/>
  <Override PartName="/ppt/ink/ink107.xml" ContentType="application/inkml+xml"/>
  <Override PartName="/ppt/ink/ink1070.xml" ContentType="application/inkml+xml"/>
  <Override PartName="/ppt/ink/ink1071.xml" ContentType="application/inkml+xml"/>
  <Override PartName="/ppt/ink/ink1072.xml" ContentType="application/inkml+xml"/>
  <Override PartName="/ppt/ink/ink1073.xml" ContentType="application/inkml+xml"/>
  <Override PartName="/ppt/ink/ink1074.xml" ContentType="application/inkml+xml"/>
  <Override PartName="/ppt/ink/ink1075.xml" ContentType="application/inkml+xml"/>
  <Override PartName="/ppt/ink/ink1076.xml" ContentType="application/inkml+xml"/>
  <Override PartName="/ppt/ink/ink1077.xml" ContentType="application/inkml+xml"/>
  <Override PartName="/ppt/ink/ink1078.xml" ContentType="application/inkml+xml"/>
  <Override PartName="/ppt/ink/ink1079.xml" ContentType="application/inkml+xml"/>
  <Override PartName="/ppt/ink/ink108.xml" ContentType="application/inkml+xml"/>
  <Override PartName="/ppt/ink/ink1080.xml" ContentType="application/inkml+xml"/>
  <Override PartName="/ppt/ink/ink1081.xml" ContentType="application/inkml+xml"/>
  <Override PartName="/ppt/ink/ink1082.xml" ContentType="application/inkml+xml"/>
  <Override PartName="/ppt/ink/ink1083.xml" ContentType="application/inkml+xml"/>
  <Override PartName="/ppt/ink/ink1084.xml" ContentType="application/inkml+xml"/>
  <Override PartName="/ppt/ink/ink1085.xml" ContentType="application/inkml+xml"/>
  <Override PartName="/ppt/ink/ink1086.xml" ContentType="application/inkml+xml"/>
  <Override PartName="/ppt/ink/ink1087.xml" ContentType="application/inkml+xml"/>
  <Override PartName="/ppt/ink/ink1088.xml" ContentType="application/inkml+xml"/>
  <Override PartName="/ppt/ink/ink1089.xml" ContentType="application/inkml+xml"/>
  <Override PartName="/ppt/ink/ink109.xml" ContentType="application/inkml+xml"/>
  <Override PartName="/ppt/ink/ink1090.xml" ContentType="application/inkml+xml"/>
  <Override PartName="/ppt/ink/ink1091.xml" ContentType="application/inkml+xml"/>
  <Override PartName="/ppt/ink/ink1092.xml" ContentType="application/inkml+xml"/>
  <Override PartName="/ppt/ink/ink1093.xml" ContentType="application/inkml+xml"/>
  <Override PartName="/ppt/ink/ink1094.xml" ContentType="application/inkml+xml"/>
  <Override PartName="/ppt/ink/ink1095.xml" ContentType="application/inkml+xml"/>
  <Override PartName="/ppt/ink/ink1096.xml" ContentType="application/inkml+xml"/>
  <Override PartName="/ppt/ink/ink1097.xml" ContentType="application/inkml+xml"/>
  <Override PartName="/ppt/ink/ink1098.xml" ContentType="application/inkml+xml"/>
  <Override PartName="/ppt/ink/ink1099.xml" ContentType="application/inkml+xml"/>
  <Override PartName="/ppt/ink/ink11.xml" ContentType="application/inkml+xml"/>
  <Override PartName="/ppt/ink/ink110.xml" ContentType="application/inkml+xml"/>
  <Override PartName="/ppt/ink/ink1100.xml" ContentType="application/inkml+xml"/>
  <Override PartName="/ppt/ink/ink1101.xml" ContentType="application/inkml+xml"/>
  <Override PartName="/ppt/ink/ink1102.xml" ContentType="application/inkml+xml"/>
  <Override PartName="/ppt/ink/ink1103.xml" ContentType="application/inkml+xml"/>
  <Override PartName="/ppt/ink/ink1104.xml" ContentType="application/inkml+xml"/>
  <Override PartName="/ppt/ink/ink1105.xml" ContentType="application/inkml+xml"/>
  <Override PartName="/ppt/ink/ink1106.xml" ContentType="application/inkml+xml"/>
  <Override PartName="/ppt/ink/ink1107.xml" ContentType="application/inkml+xml"/>
  <Override PartName="/ppt/ink/ink1108.xml" ContentType="application/inkml+xml"/>
  <Override PartName="/ppt/ink/ink1109.xml" ContentType="application/inkml+xml"/>
  <Override PartName="/ppt/ink/ink111.xml" ContentType="application/inkml+xml"/>
  <Override PartName="/ppt/ink/ink1110.xml" ContentType="application/inkml+xml"/>
  <Override PartName="/ppt/ink/ink1111.xml" ContentType="application/inkml+xml"/>
  <Override PartName="/ppt/ink/ink1112.xml" ContentType="application/inkml+xml"/>
  <Override PartName="/ppt/ink/ink1113.xml" ContentType="application/inkml+xml"/>
  <Override PartName="/ppt/ink/ink1114.xml" ContentType="application/inkml+xml"/>
  <Override PartName="/ppt/ink/ink1115.xml" ContentType="application/inkml+xml"/>
  <Override PartName="/ppt/ink/ink1116.xml" ContentType="application/inkml+xml"/>
  <Override PartName="/ppt/ink/ink1117.xml" ContentType="application/inkml+xml"/>
  <Override PartName="/ppt/ink/ink1118.xml" ContentType="application/inkml+xml"/>
  <Override PartName="/ppt/ink/ink1119.xml" ContentType="application/inkml+xml"/>
  <Override PartName="/ppt/ink/ink112.xml" ContentType="application/inkml+xml"/>
  <Override PartName="/ppt/ink/ink1120.xml" ContentType="application/inkml+xml"/>
  <Override PartName="/ppt/ink/ink1121.xml" ContentType="application/inkml+xml"/>
  <Override PartName="/ppt/ink/ink1122.xml" ContentType="application/inkml+xml"/>
  <Override PartName="/ppt/ink/ink1123.xml" ContentType="application/inkml+xml"/>
  <Override PartName="/ppt/ink/ink1124.xml" ContentType="application/inkml+xml"/>
  <Override PartName="/ppt/ink/ink1125.xml" ContentType="application/inkml+xml"/>
  <Override PartName="/ppt/ink/ink1126.xml" ContentType="application/inkml+xml"/>
  <Override PartName="/ppt/ink/ink1127.xml" ContentType="application/inkml+xml"/>
  <Override PartName="/ppt/ink/ink1128.xml" ContentType="application/inkml+xml"/>
  <Override PartName="/ppt/ink/ink1129.xml" ContentType="application/inkml+xml"/>
  <Override PartName="/ppt/ink/ink113.xml" ContentType="application/inkml+xml"/>
  <Override PartName="/ppt/ink/ink1130.xml" ContentType="application/inkml+xml"/>
  <Override PartName="/ppt/ink/ink1131.xml" ContentType="application/inkml+xml"/>
  <Override PartName="/ppt/ink/ink1132.xml" ContentType="application/inkml+xml"/>
  <Override PartName="/ppt/ink/ink1133.xml" ContentType="application/inkml+xml"/>
  <Override PartName="/ppt/ink/ink1134.xml" ContentType="application/inkml+xml"/>
  <Override PartName="/ppt/ink/ink1135.xml" ContentType="application/inkml+xml"/>
  <Override PartName="/ppt/ink/ink1136.xml" ContentType="application/inkml+xml"/>
  <Override PartName="/ppt/ink/ink1137.xml" ContentType="application/inkml+xml"/>
  <Override PartName="/ppt/ink/ink1138.xml" ContentType="application/inkml+xml"/>
  <Override PartName="/ppt/ink/ink1139.xml" ContentType="application/inkml+xml"/>
  <Override PartName="/ppt/ink/ink114.xml" ContentType="application/inkml+xml"/>
  <Override PartName="/ppt/ink/ink1140.xml" ContentType="application/inkml+xml"/>
  <Override PartName="/ppt/ink/ink1141.xml" ContentType="application/inkml+xml"/>
  <Override PartName="/ppt/ink/ink1142.xml" ContentType="application/inkml+xml"/>
  <Override PartName="/ppt/ink/ink1143.xml" ContentType="application/inkml+xml"/>
  <Override PartName="/ppt/ink/ink1144.xml" ContentType="application/inkml+xml"/>
  <Override PartName="/ppt/ink/ink1145.xml" ContentType="application/inkml+xml"/>
  <Override PartName="/ppt/ink/ink1146.xml" ContentType="application/inkml+xml"/>
  <Override PartName="/ppt/ink/ink1147.xml" ContentType="application/inkml+xml"/>
  <Override PartName="/ppt/ink/ink1148.xml" ContentType="application/inkml+xml"/>
  <Override PartName="/ppt/ink/ink1149.xml" ContentType="application/inkml+xml"/>
  <Override PartName="/ppt/ink/ink115.xml" ContentType="application/inkml+xml"/>
  <Override PartName="/ppt/ink/ink1150.xml" ContentType="application/inkml+xml"/>
  <Override PartName="/ppt/ink/ink1151.xml" ContentType="application/inkml+xml"/>
  <Override PartName="/ppt/ink/ink1152.xml" ContentType="application/inkml+xml"/>
  <Override PartName="/ppt/ink/ink1153.xml" ContentType="application/inkml+xml"/>
  <Override PartName="/ppt/ink/ink1154.xml" ContentType="application/inkml+xml"/>
  <Override PartName="/ppt/ink/ink1155.xml" ContentType="application/inkml+xml"/>
  <Override PartName="/ppt/ink/ink1156.xml" ContentType="application/inkml+xml"/>
  <Override PartName="/ppt/ink/ink1157.xml" ContentType="application/inkml+xml"/>
  <Override PartName="/ppt/ink/ink1158.xml" ContentType="application/inkml+xml"/>
  <Override PartName="/ppt/ink/ink1159.xml" ContentType="application/inkml+xml"/>
  <Override PartName="/ppt/ink/ink116.xml" ContentType="application/inkml+xml"/>
  <Override PartName="/ppt/ink/ink1160.xml" ContentType="application/inkml+xml"/>
  <Override PartName="/ppt/ink/ink1161.xml" ContentType="application/inkml+xml"/>
  <Override PartName="/ppt/ink/ink1162.xml" ContentType="application/inkml+xml"/>
  <Override PartName="/ppt/ink/ink1163.xml" ContentType="application/inkml+xml"/>
  <Override PartName="/ppt/ink/ink1164.xml" ContentType="application/inkml+xml"/>
  <Override PartName="/ppt/ink/ink1165.xml" ContentType="application/inkml+xml"/>
  <Override PartName="/ppt/ink/ink1166.xml" ContentType="application/inkml+xml"/>
  <Override PartName="/ppt/ink/ink1167.xml" ContentType="application/inkml+xml"/>
  <Override PartName="/ppt/ink/ink1168.xml" ContentType="application/inkml+xml"/>
  <Override PartName="/ppt/ink/ink1169.xml" ContentType="application/inkml+xml"/>
  <Override PartName="/ppt/ink/ink117.xml" ContentType="application/inkml+xml"/>
  <Override PartName="/ppt/ink/ink1170.xml" ContentType="application/inkml+xml"/>
  <Override PartName="/ppt/ink/ink1171.xml" ContentType="application/inkml+xml"/>
  <Override PartName="/ppt/ink/ink1172.xml" ContentType="application/inkml+xml"/>
  <Override PartName="/ppt/ink/ink1173.xml" ContentType="application/inkml+xml"/>
  <Override PartName="/ppt/ink/ink1174.xml" ContentType="application/inkml+xml"/>
  <Override PartName="/ppt/ink/ink1175.xml" ContentType="application/inkml+xml"/>
  <Override PartName="/ppt/ink/ink1176.xml" ContentType="application/inkml+xml"/>
  <Override PartName="/ppt/ink/ink1177.xml" ContentType="application/inkml+xml"/>
  <Override PartName="/ppt/ink/ink1178.xml" ContentType="application/inkml+xml"/>
  <Override PartName="/ppt/ink/ink1179.xml" ContentType="application/inkml+xml"/>
  <Override PartName="/ppt/ink/ink118.xml" ContentType="application/inkml+xml"/>
  <Override PartName="/ppt/ink/ink1180.xml" ContentType="application/inkml+xml"/>
  <Override PartName="/ppt/ink/ink1181.xml" ContentType="application/inkml+xml"/>
  <Override PartName="/ppt/ink/ink1182.xml" ContentType="application/inkml+xml"/>
  <Override PartName="/ppt/ink/ink1183.xml" ContentType="application/inkml+xml"/>
  <Override PartName="/ppt/ink/ink1184.xml" ContentType="application/inkml+xml"/>
  <Override PartName="/ppt/ink/ink1185.xml" ContentType="application/inkml+xml"/>
  <Override PartName="/ppt/ink/ink1186.xml" ContentType="application/inkml+xml"/>
  <Override PartName="/ppt/ink/ink1187.xml" ContentType="application/inkml+xml"/>
  <Override PartName="/ppt/ink/ink1188.xml" ContentType="application/inkml+xml"/>
  <Override PartName="/ppt/ink/ink1189.xml" ContentType="application/inkml+xml"/>
  <Override PartName="/ppt/ink/ink119.xml" ContentType="application/inkml+xml"/>
  <Override PartName="/ppt/ink/ink1190.xml" ContentType="application/inkml+xml"/>
  <Override PartName="/ppt/ink/ink1191.xml" ContentType="application/inkml+xml"/>
  <Override PartName="/ppt/ink/ink1192.xml" ContentType="application/inkml+xml"/>
  <Override PartName="/ppt/ink/ink1193.xml" ContentType="application/inkml+xml"/>
  <Override PartName="/ppt/ink/ink1194.xml" ContentType="application/inkml+xml"/>
  <Override PartName="/ppt/ink/ink1195.xml" ContentType="application/inkml+xml"/>
  <Override PartName="/ppt/ink/ink1196.xml" ContentType="application/inkml+xml"/>
  <Override PartName="/ppt/ink/ink1197.xml" ContentType="application/inkml+xml"/>
  <Override PartName="/ppt/ink/ink1198.xml" ContentType="application/inkml+xml"/>
  <Override PartName="/ppt/ink/ink1199.xml" ContentType="application/inkml+xml"/>
  <Override PartName="/ppt/ink/ink12.xml" ContentType="application/inkml+xml"/>
  <Override PartName="/ppt/ink/ink120.xml" ContentType="application/inkml+xml"/>
  <Override PartName="/ppt/ink/ink1200.xml" ContentType="application/inkml+xml"/>
  <Override PartName="/ppt/ink/ink1201.xml" ContentType="application/inkml+xml"/>
  <Override PartName="/ppt/ink/ink1202.xml" ContentType="application/inkml+xml"/>
  <Override PartName="/ppt/ink/ink1203.xml" ContentType="application/inkml+xml"/>
  <Override PartName="/ppt/ink/ink1204.xml" ContentType="application/inkml+xml"/>
  <Override PartName="/ppt/ink/ink1205.xml" ContentType="application/inkml+xml"/>
  <Override PartName="/ppt/ink/ink1206.xml" ContentType="application/inkml+xml"/>
  <Override PartName="/ppt/ink/ink1207.xml" ContentType="application/inkml+xml"/>
  <Override PartName="/ppt/ink/ink1208.xml" ContentType="application/inkml+xml"/>
  <Override PartName="/ppt/ink/ink1209.xml" ContentType="application/inkml+xml"/>
  <Override PartName="/ppt/ink/ink121.xml" ContentType="application/inkml+xml"/>
  <Override PartName="/ppt/ink/ink1210.xml" ContentType="application/inkml+xml"/>
  <Override PartName="/ppt/ink/ink1211.xml" ContentType="application/inkml+xml"/>
  <Override PartName="/ppt/ink/ink1212.xml" ContentType="application/inkml+xml"/>
  <Override PartName="/ppt/ink/ink1213.xml" ContentType="application/inkml+xml"/>
  <Override PartName="/ppt/ink/ink1214.xml" ContentType="application/inkml+xml"/>
  <Override PartName="/ppt/ink/ink1215.xml" ContentType="application/inkml+xml"/>
  <Override PartName="/ppt/ink/ink1216.xml" ContentType="application/inkml+xml"/>
  <Override PartName="/ppt/ink/ink1217.xml" ContentType="application/inkml+xml"/>
  <Override PartName="/ppt/ink/ink1218.xml" ContentType="application/inkml+xml"/>
  <Override PartName="/ppt/ink/ink1219.xml" ContentType="application/inkml+xml"/>
  <Override PartName="/ppt/ink/ink122.xml" ContentType="application/inkml+xml"/>
  <Override PartName="/ppt/ink/ink1220.xml" ContentType="application/inkml+xml"/>
  <Override PartName="/ppt/ink/ink1221.xml" ContentType="application/inkml+xml"/>
  <Override PartName="/ppt/ink/ink1222.xml" ContentType="application/inkml+xml"/>
  <Override PartName="/ppt/ink/ink1223.xml" ContentType="application/inkml+xml"/>
  <Override PartName="/ppt/ink/ink1224.xml" ContentType="application/inkml+xml"/>
  <Override PartName="/ppt/ink/ink1225.xml" ContentType="application/inkml+xml"/>
  <Override PartName="/ppt/ink/ink1226.xml" ContentType="application/inkml+xml"/>
  <Override PartName="/ppt/ink/ink1227.xml" ContentType="application/inkml+xml"/>
  <Override PartName="/ppt/ink/ink1228.xml" ContentType="application/inkml+xml"/>
  <Override PartName="/ppt/ink/ink1229.xml" ContentType="application/inkml+xml"/>
  <Override PartName="/ppt/ink/ink123.xml" ContentType="application/inkml+xml"/>
  <Override PartName="/ppt/ink/ink1230.xml" ContentType="application/inkml+xml"/>
  <Override PartName="/ppt/ink/ink1231.xml" ContentType="application/inkml+xml"/>
  <Override PartName="/ppt/ink/ink1232.xml" ContentType="application/inkml+xml"/>
  <Override PartName="/ppt/ink/ink1233.xml" ContentType="application/inkml+xml"/>
  <Override PartName="/ppt/ink/ink1234.xml" ContentType="application/inkml+xml"/>
  <Override PartName="/ppt/ink/ink1235.xml" ContentType="application/inkml+xml"/>
  <Override PartName="/ppt/ink/ink1236.xml" ContentType="application/inkml+xml"/>
  <Override PartName="/ppt/ink/ink1237.xml" ContentType="application/inkml+xml"/>
  <Override PartName="/ppt/ink/ink1238.xml" ContentType="application/inkml+xml"/>
  <Override PartName="/ppt/ink/ink1239.xml" ContentType="application/inkml+xml"/>
  <Override PartName="/ppt/ink/ink124.xml" ContentType="application/inkml+xml"/>
  <Override PartName="/ppt/ink/ink1240.xml" ContentType="application/inkml+xml"/>
  <Override PartName="/ppt/ink/ink1241.xml" ContentType="application/inkml+xml"/>
  <Override PartName="/ppt/ink/ink1242.xml" ContentType="application/inkml+xml"/>
  <Override PartName="/ppt/ink/ink1243.xml" ContentType="application/inkml+xml"/>
  <Override PartName="/ppt/ink/ink1244.xml" ContentType="application/inkml+xml"/>
  <Override PartName="/ppt/ink/ink1245.xml" ContentType="application/inkml+xml"/>
  <Override PartName="/ppt/ink/ink1246.xml" ContentType="application/inkml+xml"/>
  <Override PartName="/ppt/ink/ink1247.xml" ContentType="application/inkml+xml"/>
  <Override PartName="/ppt/ink/ink1248.xml" ContentType="application/inkml+xml"/>
  <Override PartName="/ppt/ink/ink1249.xml" ContentType="application/inkml+xml"/>
  <Override PartName="/ppt/ink/ink125.xml" ContentType="application/inkml+xml"/>
  <Override PartName="/ppt/ink/ink1250.xml" ContentType="application/inkml+xml"/>
  <Override PartName="/ppt/ink/ink1251.xml" ContentType="application/inkml+xml"/>
  <Override PartName="/ppt/ink/ink1252.xml" ContentType="application/inkml+xml"/>
  <Override PartName="/ppt/ink/ink1253.xml" ContentType="application/inkml+xml"/>
  <Override PartName="/ppt/ink/ink1254.xml" ContentType="application/inkml+xml"/>
  <Override PartName="/ppt/ink/ink1255.xml" ContentType="application/inkml+xml"/>
  <Override PartName="/ppt/ink/ink1256.xml" ContentType="application/inkml+xml"/>
  <Override PartName="/ppt/ink/ink1257.xml" ContentType="application/inkml+xml"/>
  <Override PartName="/ppt/ink/ink1258.xml" ContentType="application/inkml+xml"/>
  <Override PartName="/ppt/ink/ink1259.xml" ContentType="application/inkml+xml"/>
  <Override PartName="/ppt/ink/ink126.xml" ContentType="application/inkml+xml"/>
  <Override PartName="/ppt/ink/ink1260.xml" ContentType="application/inkml+xml"/>
  <Override PartName="/ppt/ink/ink1261.xml" ContentType="application/inkml+xml"/>
  <Override PartName="/ppt/ink/ink1262.xml" ContentType="application/inkml+xml"/>
  <Override PartName="/ppt/ink/ink1263.xml" ContentType="application/inkml+xml"/>
  <Override PartName="/ppt/ink/ink1264.xml" ContentType="application/inkml+xml"/>
  <Override PartName="/ppt/ink/ink1265.xml" ContentType="application/inkml+xml"/>
  <Override PartName="/ppt/ink/ink1266.xml" ContentType="application/inkml+xml"/>
  <Override PartName="/ppt/ink/ink1267.xml" ContentType="application/inkml+xml"/>
  <Override PartName="/ppt/ink/ink1268.xml" ContentType="application/inkml+xml"/>
  <Override PartName="/ppt/ink/ink1269.xml" ContentType="application/inkml+xml"/>
  <Override PartName="/ppt/ink/ink127.xml" ContentType="application/inkml+xml"/>
  <Override PartName="/ppt/ink/ink1270.xml" ContentType="application/inkml+xml"/>
  <Override PartName="/ppt/ink/ink1271.xml" ContentType="application/inkml+xml"/>
  <Override PartName="/ppt/ink/ink1272.xml" ContentType="application/inkml+xml"/>
  <Override PartName="/ppt/ink/ink1273.xml" ContentType="application/inkml+xml"/>
  <Override PartName="/ppt/ink/ink1274.xml" ContentType="application/inkml+xml"/>
  <Override PartName="/ppt/ink/ink1275.xml" ContentType="application/inkml+xml"/>
  <Override PartName="/ppt/ink/ink1276.xml" ContentType="application/inkml+xml"/>
  <Override PartName="/ppt/ink/ink1277.xml" ContentType="application/inkml+xml"/>
  <Override PartName="/ppt/ink/ink1278.xml" ContentType="application/inkml+xml"/>
  <Override PartName="/ppt/ink/ink1279.xml" ContentType="application/inkml+xml"/>
  <Override PartName="/ppt/ink/ink128.xml" ContentType="application/inkml+xml"/>
  <Override PartName="/ppt/ink/ink1280.xml" ContentType="application/inkml+xml"/>
  <Override PartName="/ppt/ink/ink1281.xml" ContentType="application/inkml+xml"/>
  <Override PartName="/ppt/ink/ink1282.xml" ContentType="application/inkml+xml"/>
  <Override PartName="/ppt/ink/ink1283.xml" ContentType="application/inkml+xml"/>
  <Override PartName="/ppt/ink/ink1284.xml" ContentType="application/inkml+xml"/>
  <Override PartName="/ppt/ink/ink1285.xml" ContentType="application/inkml+xml"/>
  <Override PartName="/ppt/ink/ink1286.xml" ContentType="application/inkml+xml"/>
  <Override PartName="/ppt/ink/ink1287.xml" ContentType="application/inkml+xml"/>
  <Override PartName="/ppt/ink/ink1288.xml" ContentType="application/inkml+xml"/>
  <Override PartName="/ppt/ink/ink1289.xml" ContentType="application/inkml+xml"/>
  <Override PartName="/ppt/ink/ink129.xml" ContentType="application/inkml+xml"/>
  <Override PartName="/ppt/ink/ink1290.xml" ContentType="application/inkml+xml"/>
  <Override PartName="/ppt/ink/ink1291.xml" ContentType="application/inkml+xml"/>
  <Override PartName="/ppt/ink/ink1292.xml" ContentType="application/inkml+xml"/>
  <Override PartName="/ppt/ink/ink1293.xml" ContentType="application/inkml+xml"/>
  <Override PartName="/ppt/ink/ink1294.xml" ContentType="application/inkml+xml"/>
  <Override PartName="/ppt/ink/ink1295.xml" ContentType="application/inkml+xml"/>
  <Override PartName="/ppt/ink/ink1296.xml" ContentType="application/inkml+xml"/>
  <Override PartName="/ppt/ink/ink1297.xml" ContentType="application/inkml+xml"/>
  <Override PartName="/ppt/ink/ink1298.xml" ContentType="application/inkml+xml"/>
  <Override PartName="/ppt/ink/ink1299.xml" ContentType="application/inkml+xml"/>
  <Override PartName="/ppt/ink/ink13.xml" ContentType="application/inkml+xml"/>
  <Override PartName="/ppt/ink/ink130.xml" ContentType="application/inkml+xml"/>
  <Override PartName="/ppt/ink/ink1300.xml" ContentType="application/inkml+xml"/>
  <Override PartName="/ppt/ink/ink1301.xml" ContentType="application/inkml+xml"/>
  <Override PartName="/ppt/ink/ink1302.xml" ContentType="application/inkml+xml"/>
  <Override PartName="/ppt/ink/ink1303.xml" ContentType="application/inkml+xml"/>
  <Override PartName="/ppt/ink/ink1304.xml" ContentType="application/inkml+xml"/>
  <Override PartName="/ppt/ink/ink1305.xml" ContentType="application/inkml+xml"/>
  <Override PartName="/ppt/ink/ink1306.xml" ContentType="application/inkml+xml"/>
  <Override PartName="/ppt/ink/ink1307.xml" ContentType="application/inkml+xml"/>
  <Override PartName="/ppt/ink/ink1308.xml" ContentType="application/inkml+xml"/>
  <Override PartName="/ppt/ink/ink1309.xml" ContentType="application/inkml+xml"/>
  <Override PartName="/ppt/ink/ink131.xml" ContentType="application/inkml+xml"/>
  <Override PartName="/ppt/ink/ink1310.xml" ContentType="application/inkml+xml"/>
  <Override PartName="/ppt/ink/ink1311.xml" ContentType="application/inkml+xml"/>
  <Override PartName="/ppt/ink/ink1312.xml" ContentType="application/inkml+xml"/>
  <Override PartName="/ppt/ink/ink1313.xml" ContentType="application/inkml+xml"/>
  <Override PartName="/ppt/ink/ink1314.xml" ContentType="application/inkml+xml"/>
  <Override PartName="/ppt/ink/ink1315.xml" ContentType="application/inkml+xml"/>
  <Override PartName="/ppt/ink/ink1316.xml" ContentType="application/inkml+xml"/>
  <Override PartName="/ppt/ink/ink1317.xml" ContentType="application/inkml+xml"/>
  <Override PartName="/ppt/ink/ink1318.xml" ContentType="application/inkml+xml"/>
  <Override PartName="/ppt/ink/ink1319.xml" ContentType="application/inkml+xml"/>
  <Override PartName="/ppt/ink/ink132.xml" ContentType="application/inkml+xml"/>
  <Override PartName="/ppt/ink/ink1320.xml" ContentType="application/inkml+xml"/>
  <Override PartName="/ppt/ink/ink1321.xml" ContentType="application/inkml+xml"/>
  <Override PartName="/ppt/ink/ink1322.xml" ContentType="application/inkml+xml"/>
  <Override PartName="/ppt/ink/ink1323.xml" ContentType="application/inkml+xml"/>
  <Override PartName="/ppt/ink/ink1324.xml" ContentType="application/inkml+xml"/>
  <Override PartName="/ppt/ink/ink1325.xml" ContentType="application/inkml+xml"/>
  <Override PartName="/ppt/ink/ink1326.xml" ContentType="application/inkml+xml"/>
  <Override PartName="/ppt/ink/ink1327.xml" ContentType="application/inkml+xml"/>
  <Override PartName="/ppt/ink/ink1328.xml" ContentType="application/inkml+xml"/>
  <Override PartName="/ppt/ink/ink1329.xml" ContentType="application/inkml+xml"/>
  <Override PartName="/ppt/ink/ink133.xml" ContentType="application/inkml+xml"/>
  <Override PartName="/ppt/ink/ink1330.xml" ContentType="application/inkml+xml"/>
  <Override PartName="/ppt/ink/ink1331.xml" ContentType="application/inkml+xml"/>
  <Override PartName="/ppt/ink/ink1332.xml" ContentType="application/inkml+xml"/>
  <Override PartName="/ppt/ink/ink1333.xml" ContentType="application/inkml+xml"/>
  <Override PartName="/ppt/ink/ink1334.xml" ContentType="application/inkml+xml"/>
  <Override PartName="/ppt/ink/ink1335.xml" ContentType="application/inkml+xml"/>
  <Override PartName="/ppt/ink/ink1336.xml" ContentType="application/inkml+xml"/>
  <Override PartName="/ppt/ink/ink1337.xml" ContentType="application/inkml+xml"/>
  <Override PartName="/ppt/ink/ink1338.xml" ContentType="application/inkml+xml"/>
  <Override PartName="/ppt/ink/ink1339.xml" ContentType="application/inkml+xml"/>
  <Override PartName="/ppt/ink/ink134.xml" ContentType="application/inkml+xml"/>
  <Override PartName="/ppt/ink/ink1340.xml" ContentType="application/inkml+xml"/>
  <Override PartName="/ppt/ink/ink1341.xml" ContentType="application/inkml+xml"/>
  <Override PartName="/ppt/ink/ink1342.xml" ContentType="application/inkml+xml"/>
  <Override PartName="/ppt/ink/ink1343.xml" ContentType="application/inkml+xml"/>
  <Override PartName="/ppt/ink/ink1344.xml" ContentType="application/inkml+xml"/>
  <Override PartName="/ppt/ink/ink1345.xml" ContentType="application/inkml+xml"/>
  <Override PartName="/ppt/ink/ink1346.xml" ContentType="application/inkml+xml"/>
  <Override PartName="/ppt/ink/ink1347.xml" ContentType="application/inkml+xml"/>
  <Override PartName="/ppt/ink/ink1348.xml" ContentType="application/inkml+xml"/>
  <Override PartName="/ppt/ink/ink1349.xml" ContentType="application/inkml+xml"/>
  <Override PartName="/ppt/ink/ink135.xml" ContentType="application/inkml+xml"/>
  <Override PartName="/ppt/ink/ink1350.xml" ContentType="application/inkml+xml"/>
  <Override PartName="/ppt/ink/ink1351.xml" ContentType="application/inkml+xml"/>
  <Override PartName="/ppt/ink/ink1352.xml" ContentType="application/inkml+xml"/>
  <Override PartName="/ppt/ink/ink1353.xml" ContentType="application/inkml+xml"/>
  <Override PartName="/ppt/ink/ink1354.xml" ContentType="application/inkml+xml"/>
  <Override PartName="/ppt/ink/ink1355.xml" ContentType="application/inkml+xml"/>
  <Override PartName="/ppt/ink/ink1356.xml" ContentType="application/inkml+xml"/>
  <Override PartName="/ppt/ink/ink1357.xml" ContentType="application/inkml+xml"/>
  <Override PartName="/ppt/ink/ink1358.xml" ContentType="application/inkml+xml"/>
  <Override PartName="/ppt/ink/ink1359.xml" ContentType="application/inkml+xml"/>
  <Override PartName="/ppt/ink/ink136.xml" ContentType="application/inkml+xml"/>
  <Override PartName="/ppt/ink/ink1360.xml" ContentType="application/inkml+xml"/>
  <Override PartName="/ppt/ink/ink1361.xml" ContentType="application/inkml+xml"/>
  <Override PartName="/ppt/ink/ink1362.xml" ContentType="application/inkml+xml"/>
  <Override PartName="/ppt/ink/ink1363.xml" ContentType="application/inkml+xml"/>
  <Override PartName="/ppt/ink/ink1364.xml" ContentType="application/inkml+xml"/>
  <Override PartName="/ppt/ink/ink1365.xml" ContentType="application/inkml+xml"/>
  <Override PartName="/ppt/ink/ink1366.xml" ContentType="application/inkml+xml"/>
  <Override PartName="/ppt/ink/ink1367.xml" ContentType="application/inkml+xml"/>
  <Override PartName="/ppt/ink/ink1368.xml" ContentType="application/inkml+xml"/>
  <Override PartName="/ppt/ink/ink1369.xml" ContentType="application/inkml+xml"/>
  <Override PartName="/ppt/ink/ink137.xml" ContentType="application/inkml+xml"/>
  <Override PartName="/ppt/ink/ink1370.xml" ContentType="application/inkml+xml"/>
  <Override PartName="/ppt/ink/ink1371.xml" ContentType="application/inkml+xml"/>
  <Override PartName="/ppt/ink/ink1372.xml" ContentType="application/inkml+xml"/>
  <Override PartName="/ppt/ink/ink1373.xml" ContentType="application/inkml+xml"/>
  <Override PartName="/ppt/ink/ink1374.xml" ContentType="application/inkml+xml"/>
  <Override PartName="/ppt/ink/ink1375.xml" ContentType="application/inkml+xml"/>
  <Override PartName="/ppt/ink/ink1376.xml" ContentType="application/inkml+xml"/>
  <Override PartName="/ppt/ink/ink1377.xml" ContentType="application/inkml+xml"/>
  <Override PartName="/ppt/ink/ink1378.xml" ContentType="application/inkml+xml"/>
  <Override PartName="/ppt/ink/ink1379.xml" ContentType="application/inkml+xml"/>
  <Override PartName="/ppt/ink/ink138.xml" ContentType="application/inkml+xml"/>
  <Override PartName="/ppt/ink/ink1380.xml" ContentType="application/inkml+xml"/>
  <Override PartName="/ppt/ink/ink1381.xml" ContentType="application/inkml+xml"/>
  <Override PartName="/ppt/ink/ink1382.xml" ContentType="application/inkml+xml"/>
  <Override PartName="/ppt/ink/ink1383.xml" ContentType="application/inkml+xml"/>
  <Override PartName="/ppt/ink/ink1384.xml" ContentType="application/inkml+xml"/>
  <Override PartName="/ppt/ink/ink1385.xml" ContentType="application/inkml+xml"/>
  <Override PartName="/ppt/ink/ink1386.xml" ContentType="application/inkml+xml"/>
  <Override PartName="/ppt/ink/ink1387.xml" ContentType="application/inkml+xml"/>
  <Override PartName="/ppt/ink/ink1388.xml" ContentType="application/inkml+xml"/>
  <Override PartName="/ppt/ink/ink1389.xml" ContentType="application/inkml+xml"/>
  <Override PartName="/ppt/ink/ink139.xml" ContentType="application/inkml+xml"/>
  <Override PartName="/ppt/ink/ink1390.xml" ContentType="application/inkml+xml"/>
  <Override PartName="/ppt/ink/ink1391.xml" ContentType="application/inkml+xml"/>
  <Override PartName="/ppt/ink/ink1392.xml" ContentType="application/inkml+xml"/>
  <Override PartName="/ppt/ink/ink1393.xml" ContentType="application/inkml+xml"/>
  <Override PartName="/ppt/ink/ink1394.xml" ContentType="application/inkml+xml"/>
  <Override PartName="/ppt/ink/ink1395.xml" ContentType="application/inkml+xml"/>
  <Override PartName="/ppt/ink/ink1396.xml" ContentType="application/inkml+xml"/>
  <Override PartName="/ppt/ink/ink1397.xml" ContentType="application/inkml+xml"/>
  <Override PartName="/ppt/ink/ink1398.xml" ContentType="application/inkml+xml"/>
  <Override PartName="/ppt/ink/ink1399.xml" ContentType="application/inkml+xml"/>
  <Override PartName="/ppt/ink/ink14.xml" ContentType="application/inkml+xml"/>
  <Override PartName="/ppt/ink/ink140.xml" ContentType="application/inkml+xml"/>
  <Override PartName="/ppt/ink/ink1400.xml" ContentType="application/inkml+xml"/>
  <Override PartName="/ppt/ink/ink1401.xml" ContentType="application/inkml+xml"/>
  <Override PartName="/ppt/ink/ink1402.xml" ContentType="application/inkml+xml"/>
  <Override PartName="/ppt/ink/ink1403.xml" ContentType="application/inkml+xml"/>
  <Override PartName="/ppt/ink/ink1404.xml" ContentType="application/inkml+xml"/>
  <Override PartName="/ppt/ink/ink1405.xml" ContentType="application/inkml+xml"/>
  <Override PartName="/ppt/ink/ink1406.xml" ContentType="application/inkml+xml"/>
  <Override PartName="/ppt/ink/ink1407.xml" ContentType="application/inkml+xml"/>
  <Override PartName="/ppt/ink/ink1408.xml" ContentType="application/inkml+xml"/>
  <Override PartName="/ppt/ink/ink1409.xml" ContentType="application/inkml+xml"/>
  <Override PartName="/ppt/ink/ink141.xml" ContentType="application/inkml+xml"/>
  <Override PartName="/ppt/ink/ink1410.xml" ContentType="application/inkml+xml"/>
  <Override PartName="/ppt/ink/ink1411.xml" ContentType="application/inkml+xml"/>
  <Override PartName="/ppt/ink/ink1412.xml" ContentType="application/inkml+xml"/>
  <Override PartName="/ppt/ink/ink1413.xml" ContentType="application/inkml+xml"/>
  <Override PartName="/ppt/ink/ink1414.xml" ContentType="application/inkml+xml"/>
  <Override PartName="/ppt/ink/ink1415.xml" ContentType="application/inkml+xml"/>
  <Override PartName="/ppt/ink/ink1416.xml" ContentType="application/inkml+xml"/>
  <Override PartName="/ppt/ink/ink1417.xml" ContentType="application/inkml+xml"/>
  <Override PartName="/ppt/ink/ink1418.xml" ContentType="application/inkml+xml"/>
  <Override PartName="/ppt/ink/ink1419.xml" ContentType="application/inkml+xml"/>
  <Override PartName="/ppt/ink/ink142.xml" ContentType="application/inkml+xml"/>
  <Override PartName="/ppt/ink/ink1420.xml" ContentType="application/inkml+xml"/>
  <Override PartName="/ppt/ink/ink1421.xml" ContentType="application/inkml+xml"/>
  <Override PartName="/ppt/ink/ink1422.xml" ContentType="application/inkml+xml"/>
  <Override PartName="/ppt/ink/ink1423.xml" ContentType="application/inkml+xml"/>
  <Override PartName="/ppt/ink/ink1424.xml" ContentType="application/inkml+xml"/>
  <Override PartName="/ppt/ink/ink1425.xml" ContentType="application/inkml+xml"/>
  <Override PartName="/ppt/ink/ink1426.xml" ContentType="application/inkml+xml"/>
  <Override PartName="/ppt/ink/ink1427.xml" ContentType="application/inkml+xml"/>
  <Override PartName="/ppt/ink/ink1428.xml" ContentType="application/inkml+xml"/>
  <Override PartName="/ppt/ink/ink1429.xml" ContentType="application/inkml+xml"/>
  <Override PartName="/ppt/ink/ink143.xml" ContentType="application/inkml+xml"/>
  <Override PartName="/ppt/ink/ink1430.xml" ContentType="application/inkml+xml"/>
  <Override PartName="/ppt/ink/ink1431.xml" ContentType="application/inkml+xml"/>
  <Override PartName="/ppt/ink/ink1432.xml" ContentType="application/inkml+xml"/>
  <Override PartName="/ppt/ink/ink1433.xml" ContentType="application/inkml+xml"/>
  <Override PartName="/ppt/ink/ink1434.xml" ContentType="application/inkml+xml"/>
  <Override PartName="/ppt/ink/ink1435.xml" ContentType="application/inkml+xml"/>
  <Override PartName="/ppt/ink/ink1436.xml" ContentType="application/inkml+xml"/>
  <Override PartName="/ppt/ink/ink1437.xml" ContentType="application/inkml+xml"/>
  <Override PartName="/ppt/ink/ink1438.xml" ContentType="application/inkml+xml"/>
  <Override PartName="/ppt/ink/ink1439.xml" ContentType="application/inkml+xml"/>
  <Override PartName="/ppt/ink/ink144.xml" ContentType="application/inkml+xml"/>
  <Override PartName="/ppt/ink/ink1440.xml" ContentType="application/inkml+xml"/>
  <Override PartName="/ppt/ink/ink1441.xml" ContentType="application/inkml+xml"/>
  <Override PartName="/ppt/ink/ink1442.xml" ContentType="application/inkml+xml"/>
  <Override PartName="/ppt/ink/ink1443.xml" ContentType="application/inkml+xml"/>
  <Override PartName="/ppt/ink/ink1444.xml" ContentType="application/inkml+xml"/>
  <Override PartName="/ppt/ink/ink1445.xml" ContentType="application/inkml+xml"/>
  <Override PartName="/ppt/ink/ink1446.xml" ContentType="application/inkml+xml"/>
  <Override PartName="/ppt/ink/ink1447.xml" ContentType="application/inkml+xml"/>
  <Override PartName="/ppt/ink/ink1448.xml" ContentType="application/inkml+xml"/>
  <Override PartName="/ppt/ink/ink1449.xml" ContentType="application/inkml+xml"/>
  <Override PartName="/ppt/ink/ink145.xml" ContentType="application/inkml+xml"/>
  <Override PartName="/ppt/ink/ink1450.xml" ContentType="application/inkml+xml"/>
  <Override PartName="/ppt/ink/ink1451.xml" ContentType="application/inkml+xml"/>
  <Override PartName="/ppt/ink/ink1452.xml" ContentType="application/inkml+xml"/>
  <Override PartName="/ppt/ink/ink1453.xml" ContentType="application/inkml+xml"/>
  <Override PartName="/ppt/ink/ink1454.xml" ContentType="application/inkml+xml"/>
  <Override PartName="/ppt/ink/ink1455.xml" ContentType="application/inkml+xml"/>
  <Override PartName="/ppt/ink/ink1456.xml" ContentType="application/inkml+xml"/>
  <Override PartName="/ppt/ink/ink1457.xml" ContentType="application/inkml+xml"/>
  <Override PartName="/ppt/ink/ink1458.xml" ContentType="application/inkml+xml"/>
  <Override PartName="/ppt/ink/ink1459.xml" ContentType="application/inkml+xml"/>
  <Override PartName="/ppt/ink/ink146.xml" ContentType="application/inkml+xml"/>
  <Override PartName="/ppt/ink/ink1460.xml" ContentType="application/inkml+xml"/>
  <Override PartName="/ppt/ink/ink1461.xml" ContentType="application/inkml+xml"/>
  <Override PartName="/ppt/ink/ink1462.xml" ContentType="application/inkml+xml"/>
  <Override PartName="/ppt/ink/ink1463.xml" ContentType="application/inkml+xml"/>
  <Override PartName="/ppt/ink/ink1464.xml" ContentType="application/inkml+xml"/>
  <Override PartName="/ppt/ink/ink1465.xml" ContentType="application/inkml+xml"/>
  <Override PartName="/ppt/ink/ink1466.xml" ContentType="application/inkml+xml"/>
  <Override PartName="/ppt/ink/ink1467.xml" ContentType="application/inkml+xml"/>
  <Override PartName="/ppt/ink/ink1468.xml" ContentType="application/inkml+xml"/>
  <Override PartName="/ppt/ink/ink1469.xml" ContentType="application/inkml+xml"/>
  <Override PartName="/ppt/ink/ink147.xml" ContentType="application/inkml+xml"/>
  <Override PartName="/ppt/ink/ink1470.xml" ContentType="application/inkml+xml"/>
  <Override PartName="/ppt/ink/ink1471.xml" ContentType="application/inkml+xml"/>
  <Override PartName="/ppt/ink/ink1472.xml" ContentType="application/inkml+xml"/>
  <Override PartName="/ppt/ink/ink1473.xml" ContentType="application/inkml+xml"/>
  <Override PartName="/ppt/ink/ink1474.xml" ContentType="application/inkml+xml"/>
  <Override PartName="/ppt/ink/ink1475.xml" ContentType="application/inkml+xml"/>
  <Override PartName="/ppt/ink/ink1476.xml" ContentType="application/inkml+xml"/>
  <Override PartName="/ppt/ink/ink1477.xml" ContentType="application/inkml+xml"/>
  <Override PartName="/ppt/ink/ink1478.xml" ContentType="application/inkml+xml"/>
  <Override PartName="/ppt/ink/ink1479.xml" ContentType="application/inkml+xml"/>
  <Override PartName="/ppt/ink/ink148.xml" ContentType="application/inkml+xml"/>
  <Override PartName="/ppt/ink/ink1480.xml" ContentType="application/inkml+xml"/>
  <Override PartName="/ppt/ink/ink1481.xml" ContentType="application/inkml+xml"/>
  <Override PartName="/ppt/ink/ink1482.xml" ContentType="application/inkml+xml"/>
  <Override PartName="/ppt/ink/ink1483.xml" ContentType="application/inkml+xml"/>
  <Override PartName="/ppt/ink/ink1484.xml" ContentType="application/inkml+xml"/>
  <Override PartName="/ppt/ink/ink1485.xml" ContentType="application/inkml+xml"/>
  <Override PartName="/ppt/ink/ink1486.xml" ContentType="application/inkml+xml"/>
  <Override PartName="/ppt/ink/ink1487.xml" ContentType="application/inkml+xml"/>
  <Override PartName="/ppt/ink/ink1488.xml" ContentType="application/inkml+xml"/>
  <Override PartName="/ppt/ink/ink1489.xml" ContentType="application/inkml+xml"/>
  <Override PartName="/ppt/ink/ink149.xml" ContentType="application/inkml+xml"/>
  <Override PartName="/ppt/ink/ink1490.xml" ContentType="application/inkml+xml"/>
  <Override PartName="/ppt/ink/ink1491.xml" ContentType="application/inkml+xml"/>
  <Override PartName="/ppt/ink/ink1492.xml" ContentType="application/inkml+xml"/>
  <Override PartName="/ppt/ink/ink1493.xml" ContentType="application/inkml+xml"/>
  <Override PartName="/ppt/ink/ink1494.xml" ContentType="application/inkml+xml"/>
  <Override PartName="/ppt/ink/ink1495.xml" ContentType="application/inkml+xml"/>
  <Override PartName="/ppt/ink/ink1496.xml" ContentType="application/inkml+xml"/>
  <Override PartName="/ppt/ink/ink1497.xml" ContentType="application/inkml+xml"/>
  <Override PartName="/ppt/ink/ink1498.xml" ContentType="application/inkml+xml"/>
  <Override PartName="/ppt/ink/ink1499.xml" ContentType="application/inkml+xml"/>
  <Override PartName="/ppt/ink/ink15.xml" ContentType="application/inkml+xml"/>
  <Override PartName="/ppt/ink/ink150.xml" ContentType="application/inkml+xml"/>
  <Override PartName="/ppt/ink/ink1500.xml" ContentType="application/inkml+xml"/>
  <Override PartName="/ppt/ink/ink1501.xml" ContentType="application/inkml+xml"/>
  <Override PartName="/ppt/ink/ink1502.xml" ContentType="application/inkml+xml"/>
  <Override PartName="/ppt/ink/ink1503.xml" ContentType="application/inkml+xml"/>
  <Override PartName="/ppt/ink/ink1504.xml" ContentType="application/inkml+xml"/>
  <Override PartName="/ppt/ink/ink1505.xml" ContentType="application/inkml+xml"/>
  <Override PartName="/ppt/ink/ink1506.xml" ContentType="application/inkml+xml"/>
  <Override PartName="/ppt/ink/ink1507.xml" ContentType="application/inkml+xml"/>
  <Override PartName="/ppt/ink/ink1508.xml" ContentType="application/inkml+xml"/>
  <Override PartName="/ppt/ink/ink1509.xml" ContentType="application/inkml+xml"/>
  <Override PartName="/ppt/ink/ink151.xml" ContentType="application/inkml+xml"/>
  <Override PartName="/ppt/ink/ink1510.xml" ContentType="application/inkml+xml"/>
  <Override PartName="/ppt/ink/ink1511.xml" ContentType="application/inkml+xml"/>
  <Override PartName="/ppt/ink/ink1512.xml" ContentType="application/inkml+xml"/>
  <Override PartName="/ppt/ink/ink1513.xml" ContentType="application/inkml+xml"/>
  <Override PartName="/ppt/ink/ink1514.xml" ContentType="application/inkml+xml"/>
  <Override PartName="/ppt/ink/ink1515.xml" ContentType="application/inkml+xml"/>
  <Override PartName="/ppt/ink/ink1516.xml" ContentType="application/inkml+xml"/>
  <Override PartName="/ppt/ink/ink1517.xml" ContentType="application/inkml+xml"/>
  <Override PartName="/ppt/ink/ink1518.xml" ContentType="application/inkml+xml"/>
  <Override PartName="/ppt/ink/ink1519.xml" ContentType="application/inkml+xml"/>
  <Override PartName="/ppt/ink/ink152.xml" ContentType="application/inkml+xml"/>
  <Override PartName="/ppt/ink/ink1520.xml" ContentType="application/inkml+xml"/>
  <Override PartName="/ppt/ink/ink1521.xml" ContentType="application/inkml+xml"/>
  <Override PartName="/ppt/ink/ink1522.xml" ContentType="application/inkml+xml"/>
  <Override PartName="/ppt/ink/ink1523.xml" ContentType="application/inkml+xml"/>
  <Override PartName="/ppt/ink/ink1524.xml" ContentType="application/inkml+xml"/>
  <Override PartName="/ppt/ink/ink1525.xml" ContentType="application/inkml+xml"/>
  <Override PartName="/ppt/ink/ink1526.xml" ContentType="application/inkml+xml"/>
  <Override PartName="/ppt/ink/ink1527.xml" ContentType="application/inkml+xml"/>
  <Override PartName="/ppt/ink/ink1528.xml" ContentType="application/inkml+xml"/>
  <Override PartName="/ppt/ink/ink1529.xml" ContentType="application/inkml+xml"/>
  <Override PartName="/ppt/ink/ink153.xml" ContentType="application/inkml+xml"/>
  <Override PartName="/ppt/ink/ink1530.xml" ContentType="application/inkml+xml"/>
  <Override PartName="/ppt/ink/ink1531.xml" ContentType="application/inkml+xml"/>
  <Override PartName="/ppt/ink/ink1532.xml" ContentType="application/inkml+xml"/>
  <Override PartName="/ppt/ink/ink1533.xml" ContentType="application/inkml+xml"/>
  <Override PartName="/ppt/ink/ink1534.xml" ContentType="application/inkml+xml"/>
  <Override PartName="/ppt/ink/ink1535.xml" ContentType="application/inkml+xml"/>
  <Override PartName="/ppt/ink/ink1536.xml" ContentType="application/inkml+xml"/>
  <Override PartName="/ppt/ink/ink1537.xml" ContentType="application/inkml+xml"/>
  <Override PartName="/ppt/ink/ink1538.xml" ContentType="application/inkml+xml"/>
  <Override PartName="/ppt/ink/ink1539.xml" ContentType="application/inkml+xml"/>
  <Override PartName="/ppt/ink/ink154.xml" ContentType="application/inkml+xml"/>
  <Override PartName="/ppt/ink/ink1540.xml" ContentType="application/inkml+xml"/>
  <Override PartName="/ppt/ink/ink1541.xml" ContentType="application/inkml+xml"/>
  <Override PartName="/ppt/ink/ink1542.xml" ContentType="application/inkml+xml"/>
  <Override PartName="/ppt/ink/ink1543.xml" ContentType="application/inkml+xml"/>
  <Override PartName="/ppt/ink/ink1544.xml" ContentType="application/inkml+xml"/>
  <Override PartName="/ppt/ink/ink1545.xml" ContentType="application/inkml+xml"/>
  <Override PartName="/ppt/ink/ink1546.xml" ContentType="application/inkml+xml"/>
  <Override PartName="/ppt/ink/ink1547.xml" ContentType="application/inkml+xml"/>
  <Override PartName="/ppt/ink/ink1548.xml" ContentType="application/inkml+xml"/>
  <Override PartName="/ppt/ink/ink1549.xml" ContentType="application/inkml+xml"/>
  <Override PartName="/ppt/ink/ink155.xml" ContentType="application/inkml+xml"/>
  <Override PartName="/ppt/ink/ink1550.xml" ContentType="application/inkml+xml"/>
  <Override PartName="/ppt/ink/ink1551.xml" ContentType="application/inkml+xml"/>
  <Override PartName="/ppt/ink/ink1552.xml" ContentType="application/inkml+xml"/>
  <Override PartName="/ppt/ink/ink1553.xml" ContentType="application/inkml+xml"/>
  <Override PartName="/ppt/ink/ink1554.xml" ContentType="application/inkml+xml"/>
  <Override PartName="/ppt/ink/ink1555.xml" ContentType="application/inkml+xml"/>
  <Override PartName="/ppt/ink/ink1556.xml" ContentType="application/inkml+xml"/>
  <Override PartName="/ppt/ink/ink1557.xml" ContentType="application/inkml+xml"/>
  <Override PartName="/ppt/ink/ink1558.xml" ContentType="application/inkml+xml"/>
  <Override PartName="/ppt/ink/ink1559.xml" ContentType="application/inkml+xml"/>
  <Override PartName="/ppt/ink/ink156.xml" ContentType="application/inkml+xml"/>
  <Override PartName="/ppt/ink/ink1560.xml" ContentType="application/inkml+xml"/>
  <Override PartName="/ppt/ink/ink1561.xml" ContentType="application/inkml+xml"/>
  <Override PartName="/ppt/ink/ink1562.xml" ContentType="application/inkml+xml"/>
  <Override PartName="/ppt/ink/ink1563.xml" ContentType="application/inkml+xml"/>
  <Override PartName="/ppt/ink/ink1564.xml" ContentType="application/inkml+xml"/>
  <Override PartName="/ppt/ink/ink1565.xml" ContentType="application/inkml+xml"/>
  <Override PartName="/ppt/ink/ink1566.xml" ContentType="application/inkml+xml"/>
  <Override PartName="/ppt/ink/ink1567.xml" ContentType="application/inkml+xml"/>
  <Override PartName="/ppt/ink/ink1568.xml" ContentType="application/inkml+xml"/>
  <Override PartName="/ppt/ink/ink1569.xml" ContentType="application/inkml+xml"/>
  <Override PartName="/ppt/ink/ink157.xml" ContentType="application/inkml+xml"/>
  <Override PartName="/ppt/ink/ink1570.xml" ContentType="application/inkml+xml"/>
  <Override PartName="/ppt/ink/ink1571.xml" ContentType="application/inkml+xml"/>
  <Override PartName="/ppt/ink/ink1572.xml" ContentType="application/inkml+xml"/>
  <Override PartName="/ppt/ink/ink1573.xml" ContentType="application/inkml+xml"/>
  <Override PartName="/ppt/ink/ink1574.xml" ContentType="application/inkml+xml"/>
  <Override PartName="/ppt/ink/ink1575.xml" ContentType="application/inkml+xml"/>
  <Override PartName="/ppt/ink/ink1576.xml" ContentType="application/inkml+xml"/>
  <Override PartName="/ppt/ink/ink1577.xml" ContentType="application/inkml+xml"/>
  <Override PartName="/ppt/ink/ink1578.xml" ContentType="application/inkml+xml"/>
  <Override PartName="/ppt/ink/ink1579.xml" ContentType="application/inkml+xml"/>
  <Override PartName="/ppt/ink/ink158.xml" ContentType="application/inkml+xml"/>
  <Override PartName="/ppt/ink/ink1580.xml" ContentType="application/inkml+xml"/>
  <Override PartName="/ppt/ink/ink1581.xml" ContentType="application/inkml+xml"/>
  <Override PartName="/ppt/ink/ink1582.xml" ContentType="application/inkml+xml"/>
  <Override PartName="/ppt/ink/ink1583.xml" ContentType="application/inkml+xml"/>
  <Override PartName="/ppt/ink/ink1584.xml" ContentType="application/inkml+xml"/>
  <Override PartName="/ppt/ink/ink1585.xml" ContentType="application/inkml+xml"/>
  <Override PartName="/ppt/ink/ink1586.xml" ContentType="application/inkml+xml"/>
  <Override PartName="/ppt/ink/ink1587.xml" ContentType="application/inkml+xml"/>
  <Override PartName="/ppt/ink/ink1588.xml" ContentType="application/inkml+xml"/>
  <Override PartName="/ppt/ink/ink1589.xml" ContentType="application/inkml+xml"/>
  <Override PartName="/ppt/ink/ink159.xml" ContentType="application/inkml+xml"/>
  <Override PartName="/ppt/ink/ink1590.xml" ContentType="application/inkml+xml"/>
  <Override PartName="/ppt/ink/ink1591.xml" ContentType="application/inkml+xml"/>
  <Override PartName="/ppt/ink/ink1592.xml" ContentType="application/inkml+xml"/>
  <Override PartName="/ppt/ink/ink1593.xml" ContentType="application/inkml+xml"/>
  <Override PartName="/ppt/ink/ink1594.xml" ContentType="application/inkml+xml"/>
  <Override PartName="/ppt/ink/ink1595.xml" ContentType="application/inkml+xml"/>
  <Override PartName="/ppt/ink/ink1596.xml" ContentType="application/inkml+xml"/>
  <Override PartName="/ppt/ink/ink1597.xml" ContentType="application/inkml+xml"/>
  <Override PartName="/ppt/ink/ink1598.xml" ContentType="application/inkml+xml"/>
  <Override PartName="/ppt/ink/ink1599.xml" ContentType="application/inkml+xml"/>
  <Override PartName="/ppt/ink/ink16.xml" ContentType="application/inkml+xml"/>
  <Override PartName="/ppt/ink/ink160.xml" ContentType="application/inkml+xml"/>
  <Override PartName="/ppt/ink/ink1600.xml" ContentType="application/inkml+xml"/>
  <Override PartName="/ppt/ink/ink1601.xml" ContentType="application/inkml+xml"/>
  <Override PartName="/ppt/ink/ink1602.xml" ContentType="application/inkml+xml"/>
  <Override PartName="/ppt/ink/ink1603.xml" ContentType="application/inkml+xml"/>
  <Override PartName="/ppt/ink/ink1604.xml" ContentType="application/inkml+xml"/>
  <Override PartName="/ppt/ink/ink1605.xml" ContentType="application/inkml+xml"/>
  <Override PartName="/ppt/ink/ink1606.xml" ContentType="application/inkml+xml"/>
  <Override PartName="/ppt/ink/ink1607.xml" ContentType="application/inkml+xml"/>
  <Override PartName="/ppt/ink/ink1608.xml" ContentType="application/inkml+xml"/>
  <Override PartName="/ppt/ink/ink1609.xml" ContentType="application/inkml+xml"/>
  <Override PartName="/ppt/ink/ink161.xml" ContentType="application/inkml+xml"/>
  <Override PartName="/ppt/ink/ink1610.xml" ContentType="application/inkml+xml"/>
  <Override PartName="/ppt/ink/ink1611.xml" ContentType="application/inkml+xml"/>
  <Override PartName="/ppt/ink/ink1612.xml" ContentType="application/inkml+xml"/>
  <Override PartName="/ppt/ink/ink1613.xml" ContentType="application/inkml+xml"/>
  <Override PartName="/ppt/ink/ink1614.xml" ContentType="application/inkml+xml"/>
  <Override PartName="/ppt/ink/ink1615.xml" ContentType="application/inkml+xml"/>
  <Override PartName="/ppt/ink/ink1616.xml" ContentType="application/inkml+xml"/>
  <Override PartName="/ppt/ink/ink1617.xml" ContentType="application/inkml+xml"/>
  <Override PartName="/ppt/ink/ink1618.xml" ContentType="application/inkml+xml"/>
  <Override PartName="/ppt/ink/ink1619.xml" ContentType="application/inkml+xml"/>
  <Override PartName="/ppt/ink/ink162.xml" ContentType="application/inkml+xml"/>
  <Override PartName="/ppt/ink/ink1620.xml" ContentType="application/inkml+xml"/>
  <Override PartName="/ppt/ink/ink1621.xml" ContentType="application/inkml+xml"/>
  <Override PartName="/ppt/ink/ink1622.xml" ContentType="application/inkml+xml"/>
  <Override PartName="/ppt/ink/ink1623.xml" ContentType="application/inkml+xml"/>
  <Override PartName="/ppt/ink/ink1624.xml" ContentType="application/inkml+xml"/>
  <Override PartName="/ppt/ink/ink1625.xml" ContentType="application/inkml+xml"/>
  <Override PartName="/ppt/ink/ink1626.xml" ContentType="application/inkml+xml"/>
  <Override PartName="/ppt/ink/ink1627.xml" ContentType="application/inkml+xml"/>
  <Override PartName="/ppt/ink/ink1628.xml" ContentType="application/inkml+xml"/>
  <Override PartName="/ppt/ink/ink1629.xml" ContentType="application/inkml+xml"/>
  <Override PartName="/ppt/ink/ink163.xml" ContentType="application/inkml+xml"/>
  <Override PartName="/ppt/ink/ink1630.xml" ContentType="application/inkml+xml"/>
  <Override PartName="/ppt/ink/ink1631.xml" ContentType="application/inkml+xml"/>
  <Override PartName="/ppt/ink/ink1632.xml" ContentType="application/inkml+xml"/>
  <Override PartName="/ppt/ink/ink1633.xml" ContentType="application/inkml+xml"/>
  <Override PartName="/ppt/ink/ink1634.xml" ContentType="application/inkml+xml"/>
  <Override PartName="/ppt/ink/ink1635.xml" ContentType="application/inkml+xml"/>
  <Override PartName="/ppt/ink/ink1636.xml" ContentType="application/inkml+xml"/>
  <Override PartName="/ppt/ink/ink1637.xml" ContentType="application/inkml+xml"/>
  <Override PartName="/ppt/ink/ink1638.xml" ContentType="application/inkml+xml"/>
  <Override PartName="/ppt/ink/ink1639.xml" ContentType="application/inkml+xml"/>
  <Override PartName="/ppt/ink/ink164.xml" ContentType="application/inkml+xml"/>
  <Override PartName="/ppt/ink/ink1640.xml" ContentType="application/inkml+xml"/>
  <Override PartName="/ppt/ink/ink1641.xml" ContentType="application/inkml+xml"/>
  <Override PartName="/ppt/ink/ink1642.xml" ContentType="application/inkml+xml"/>
  <Override PartName="/ppt/ink/ink1643.xml" ContentType="application/inkml+xml"/>
  <Override PartName="/ppt/ink/ink1644.xml" ContentType="application/inkml+xml"/>
  <Override PartName="/ppt/ink/ink1645.xml" ContentType="application/inkml+xml"/>
  <Override PartName="/ppt/ink/ink1646.xml" ContentType="application/inkml+xml"/>
  <Override PartName="/ppt/ink/ink1647.xml" ContentType="application/inkml+xml"/>
  <Override PartName="/ppt/ink/ink1648.xml" ContentType="application/inkml+xml"/>
  <Override PartName="/ppt/ink/ink1649.xml" ContentType="application/inkml+xml"/>
  <Override PartName="/ppt/ink/ink165.xml" ContentType="application/inkml+xml"/>
  <Override PartName="/ppt/ink/ink1650.xml" ContentType="application/inkml+xml"/>
  <Override PartName="/ppt/ink/ink1651.xml" ContentType="application/inkml+xml"/>
  <Override PartName="/ppt/ink/ink1652.xml" ContentType="application/inkml+xml"/>
  <Override PartName="/ppt/ink/ink1653.xml" ContentType="application/inkml+xml"/>
  <Override PartName="/ppt/ink/ink1654.xml" ContentType="application/inkml+xml"/>
  <Override PartName="/ppt/ink/ink1655.xml" ContentType="application/inkml+xml"/>
  <Override PartName="/ppt/ink/ink1656.xml" ContentType="application/inkml+xml"/>
  <Override PartName="/ppt/ink/ink1657.xml" ContentType="application/inkml+xml"/>
  <Override PartName="/ppt/ink/ink1658.xml" ContentType="application/inkml+xml"/>
  <Override PartName="/ppt/ink/ink1659.xml" ContentType="application/inkml+xml"/>
  <Override PartName="/ppt/ink/ink166.xml" ContentType="application/inkml+xml"/>
  <Override PartName="/ppt/ink/ink1660.xml" ContentType="application/inkml+xml"/>
  <Override PartName="/ppt/ink/ink1661.xml" ContentType="application/inkml+xml"/>
  <Override PartName="/ppt/ink/ink1662.xml" ContentType="application/inkml+xml"/>
  <Override PartName="/ppt/ink/ink1663.xml" ContentType="application/inkml+xml"/>
  <Override PartName="/ppt/ink/ink1664.xml" ContentType="application/inkml+xml"/>
  <Override PartName="/ppt/ink/ink1665.xml" ContentType="application/inkml+xml"/>
  <Override PartName="/ppt/ink/ink1666.xml" ContentType="application/inkml+xml"/>
  <Override PartName="/ppt/ink/ink1667.xml" ContentType="application/inkml+xml"/>
  <Override PartName="/ppt/ink/ink1668.xml" ContentType="application/inkml+xml"/>
  <Override PartName="/ppt/ink/ink1669.xml" ContentType="application/inkml+xml"/>
  <Override PartName="/ppt/ink/ink167.xml" ContentType="application/inkml+xml"/>
  <Override PartName="/ppt/ink/ink1670.xml" ContentType="application/inkml+xml"/>
  <Override PartName="/ppt/ink/ink1671.xml" ContentType="application/inkml+xml"/>
  <Override PartName="/ppt/ink/ink1672.xml" ContentType="application/inkml+xml"/>
  <Override PartName="/ppt/ink/ink1673.xml" ContentType="application/inkml+xml"/>
  <Override PartName="/ppt/ink/ink1674.xml" ContentType="application/inkml+xml"/>
  <Override PartName="/ppt/ink/ink1675.xml" ContentType="application/inkml+xml"/>
  <Override PartName="/ppt/ink/ink1676.xml" ContentType="application/inkml+xml"/>
  <Override PartName="/ppt/ink/ink1677.xml" ContentType="application/inkml+xml"/>
  <Override PartName="/ppt/ink/ink1678.xml" ContentType="application/inkml+xml"/>
  <Override PartName="/ppt/ink/ink1679.xml" ContentType="application/inkml+xml"/>
  <Override PartName="/ppt/ink/ink168.xml" ContentType="application/inkml+xml"/>
  <Override PartName="/ppt/ink/ink1680.xml" ContentType="application/inkml+xml"/>
  <Override PartName="/ppt/ink/ink1681.xml" ContentType="application/inkml+xml"/>
  <Override PartName="/ppt/ink/ink1682.xml" ContentType="application/inkml+xml"/>
  <Override PartName="/ppt/ink/ink1683.xml" ContentType="application/inkml+xml"/>
  <Override PartName="/ppt/ink/ink1684.xml" ContentType="application/inkml+xml"/>
  <Override PartName="/ppt/ink/ink1685.xml" ContentType="application/inkml+xml"/>
  <Override PartName="/ppt/ink/ink1686.xml" ContentType="application/inkml+xml"/>
  <Override PartName="/ppt/ink/ink1687.xml" ContentType="application/inkml+xml"/>
  <Override PartName="/ppt/ink/ink1688.xml" ContentType="application/inkml+xml"/>
  <Override PartName="/ppt/ink/ink1689.xml" ContentType="application/inkml+xml"/>
  <Override PartName="/ppt/ink/ink169.xml" ContentType="application/inkml+xml"/>
  <Override PartName="/ppt/ink/ink1690.xml" ContentType="application/inkml+xml"/>
  <Override PartName="/ppt/ink/ink1691.xml" ContentType="application/inkml+xml"/>
  <Override PartName="/ppt/ink/ink1692.xml" ContentType="application/inkml+xml"/>
  <Override PartName="/ppt/ink/ink1693.xml" ContentType="application/inkml+xml"/>
  <Override PartName="/ppt/ink/ink1694.xml" ContentType="application/inkml+xml"/>
  <Override PartName="/ppt/ink/ink1695.xml" ContentType="application/inkml+xml"/>
  <Override PartName="/ppt/ink/ink1696.xml" ContentType="application/inkml+xml"/>
  <Override PartName="/ppt/ink/ink1697.xml" ContentType="application/inkml+xml"/>
  <Override PartName="/ppt/ink/ink1698.xml" ContentType="application/inkml+xml"/>
  <Override PartName="/ppt/ink/ink1699.xml" ContentType="application/inkml+xml"/>
  <Override PartName="/ppt/ink/ink17.xml" ContentType="application/inkml+xml"/>
  <Override PartName="/ppt/ink/ink170.xml" ContentType="application/inkml+xml"/>
  <Override PartName="/ppt/ink/ink1700.xml" ContentType="application/inkml+xml"/>
  <Override PartName="/ppt/ink/ink1701.xml" ContentType="application/inkml+xml"/>
  <Override PartName="/ppt/ink/ink1702.xml" ContentType="application/inkml+xml"/>
  <Override PartName="/ppt/ink/ink1703.xml" ContentType="application/inkml+xml"/>
  <Override PartName="/ppt/ink/ink1704.xml" ContentType="application/inkml+xml"/>
  <Override PartName="/ppt/ink/ink1705.xml" ContentType="application/inkml+xml"/>
  <Override PartName="/ppt/ink/ink1706.xml" ContentType="application/inkml+xml"/>
  <Override PartName="/ppt/ink/ink1707.xml" ContentType="application/inkml+xml"/>
  <Override PartName="/ppt/ink/ink1708.xml" ContentType="application/inkml+xml"/>
  <Override PartName="/ppt/ink/ink1709.xml" ContentType="application/inkml+xml"/>
  <Override PartName="/ppt/ink/ink171.xml" ContentType="application/inkml+xml"/>
  <Override PartName="/ppt/ink/ink1710.xml" ContentType="application/inkml+xml"/>
  <Override PartName="/ppt/ink/ink1711.xml" ContentType="application/inkml+xml"/>
  <Override PartName="/ppt/ink/ink1712.xml" ContentType="application/inkml+xml"/>
  <Override PartName="/ppt/ink/ink1713.xml" ContentType="application/inkml+xml"/>
  <Override PartName="/ppt/ink/ink1714.xml" ContentType="application/inkml+xml"/>
  <Override PartName="/ppt/ink/ink1715.xml" ContentType="application/inkml+xml"/>
  <Override PartName="/ppt/ink/ink1716.xml" ContentType="application/inkml+xml"/>
  <Override PartName="/ppt/ink/ink1717.xml" ContentType="application/inkml+xml"/>
  <Override PartName="/ppt/ink/ink1718.xml" ContentType="application/inkml+xml"/>
  <Override PartName="/ppt/ink/ink1719.xml" ContentType="application/inkml+xml"/>
  <Override PartName="/ppt/ink/ink172.xml" ContentType="application/inkml+xml"/>
  <Override PartName="/ppt/ink/ink1720.xml" ContentType="application/inkml+xml"/>
  <Override PartName="/ppt/ink/ink1721.xml" ContentType="application/inkml+xml"/>
  <Override PartName="/ppt/ink/ink1722.xml" ContentType="application/inkml+xml"/>
  <Override PartName="/ppt/ink/ink1723.xml" ContentType="application/inkml+xml"/>
  <Override PartName="/ppt/ink/ink1724.xml" ContentType="application/inkml+xml"/>
  <Override PartName="/ppt/ink/ink1725.xml" ContentType="application/inkml+xml"/>
  <Override PartName="/ppt/ink/ink1726.xml" ContentType="application/inkml+xml"/>
  <Override PartName="/ppt/ink/ink1727.xml" ContentType="application/inkml+xml"/>
  <Override PartName="/ppt/ink/ink1728.xml" ContentType="application/inkml+xml"/>
  <Override PartName="/ppt/ink/ink1729.xml" ContentType="application/inkml+xml"/>
  <Override PartName="/ppt/ink/ink173.xml" ContentType="application/inkml+xml"/>
  <Override PartName="/ppt/ink/ink1730.xml" ContentType="application/inkml+xml"/>
  <Override PartName="/ppt/ink/ink1731.xml" ContentType="application/inkml+xml"/>
  <Override PartName="/ppt/ink/ink1732.xml" ContentType="application/inkml+xml"/>
  <Override PartName="/ppt/ink/ink1733.xml" ContentType="application/inkml+xml"/>
  <Override PartName="/ppt/ink/ink1734.xml" ContentType="application/inkml+xml"/>
  <Override PartName="/ppt/ink/ink1735.xml" ContentType="application/inkml+xml"/>
  <Override PartName="/ppt/ink/ink1736.xml" ContentType="application/inkml+xml"/>
  <Override PartName="/ppt/ink/ink1737.xml" ContentType="application/inkml+xml"/>
  <Override PartName="/ppt/ink/ink1738.xml" ContentType="application/inkml+xml"/>
  <Override PartName="/ppt/ink/ink1739.xml" ContentType="application/inkml+xml"/>
  <Override PartName="/ppt/ink/ink174.xml" ContentType="application/inkml+xml"/>
  <Override PartName="/ppt/ink/ink1740.xml" ContentType="application/inkml+xml"/>
  <Override PartName="/ppt/ink/ink1741.xml" ContentType="application/inkml+xml"/>
  <Override PartName="/ppt/ink/ink1742.xml" ContentType="application/inkml+xml"/>
  <Override PartName="/ppt/ink/ink1743.xml" ContentType="application/inkml+xml"/>
  <Override PartName="/ppt/ink/ink1744.xml" ContentType="application/inkml+xml"/>
  <Override PartName="/ppt/ink/ink1745.xml" ContentType="application/inkml+xml"/>
  <Override PartName="/ppt/ink/ink1746.xml" ContentType="application/inkml+xml"/>
  <Override PartName="/ppt/ink/ink1747.xml" ContentType="application/inkml+xml"/>
  <Override PartName="/ppt/ink/ink1748.xml" ContentType="application/inkml+xml"/>
  <Override PartName="/ppt/ink/ink1749.xml" ContentType="application/inkml+xml"/>
  <Override PartName="/ppt/ink/ink175.xml" ContentType="application/inkml+xml"/>
  <Override PartName="/ppt/ink/ink1750.xml" ContentType="application/inkml+xml"/>
  <Override PartName="/ppt/ink/ink1751.xml" ContentType="application/inkml+xml"/>
  <Override PartName="/ppt/ink/ink1752.xml" ContentType="application/inkml+xml"/>
  <Override PartName="/ppt/ink/ink1753.xml" ContentType="application/inkml+xml"/>
  <Override PartName="/ppt/ink/ink1754.xml" ContentType="application/inkml+xml"/>
  <Override PartName="/ppt/ink/ink1755.xml" ContentType="application/inkml+xml"/>
  <Override PartName="/ppt/ink/ink1756.xml" ContentType="application/inkml+xml"/>
  <Override PartName="/ppt/ink/ink1757.xml" ContentType="application/inkml+xml"/>
  <Override PartName="/ppt/ink/ink1758.xml" ContentType="application/inkml+xml"/>
  <Override PartName="/ppt/ink/ink1759.xml" ContentType="application/inkml+xml"/>
  <Override PartName="/ppt/ink/ink176.xml" ContentType="application/inkml+xml"/>
  <Override PartName="/ppt/ink/ink1760.xml" ContentType="application/inkml+xml"/>
  <Override PartName="/ppt/ink/ink1761.xml" ContentType="application/inkml+xml"/>
  <Override PartName="/ppt/ink/ink1762.xml" ContentType="application/inkml+xml"/>
  <Override PartName="/ppt/ink/ink1763.xml" ContentType="application/inkml+xml"/>
  <Override PartName="/ppt/ink/ink1764.xml" ContentType="application/inkml+xml"/>
  <Override PartName="/ppt/ink/ink1765.xml" ContentType="application/inkml+xml"/>
  <Override PartName="/ppt/ink/ink1766.xml" ContentType="application/inkml+xml"/>
  <Override PartName="/ppt/ink/ink1767.xml" ContentType="application/inkml+xml"/>
  <Override PartName="/ppt/ink/ink1768.xml" ContentType="application/inkml+xml"/>
  <Override PartName="/ppt/ink/ink1769.xml" ContentType="application/inkml+xml"/>
  <Override PartName="/ppt/ink/ink177.xml" ContentType="application/inkml+xml"/>
  <Override PartName="/ppt/ink/ink1770.xml" ContentType="application/inkml+xml"/>
  <Override PartName="/ppt/ink/ink1771.xml" ContentType="application/inkml+xml"/>
  <Override PartName="/ppt/ink/ink1772.xml" ContentType="application/inkml+xml"/>
  <Override PartName="/ppt/ink/ink1773.xml" ContentType="application/inkml+xml"/>
  <Override PartName="/ppt/ink/ink1774.xml" ContentType="application/inkml+xml"/>
  <Override PartName="/ppt/ink/ink1775.xml" ContentType="application/inkml+xml"/>
  <Override PartName="/ppt/ink/ink1776.xml" ContentType="application/inkml+xml"/>
  <Override PartName="/ppt/ink/ink1777.xml" ContentType="application/inkml+xml"/>
  <Override PartName="/ppt/ink/ink1778.xml" ContentType="application/inkml+xml"/>
  <Override PartName="/ppt/ink/ink1779.xml" ContentType="application/inkml+xml"/>
  <Override PartName="/ppt/ink/ink178.xml" ContentType="application/inkml+xml"/>
  <Override PartName="/ppt/ink/ink1780.xml" ContentType="application/inkml+xml"/>
  <Override PartName="/ppt/ink/ink1781.xml" ContentType="application/inkml+xml"/>
  <Override PartName="/ppt/ink/ink1782.xml" ContentType="application/inkml+xml"/>
  <Override PartName="/ppt/ink/ink1783.xml" ContentType="application/inkml+xml"/>
  <Override PartName="/ppt/ink/ink1784.xml" ContentType="application/inkml+xml"/>
  <Override PartName="/ppt/ink/ink1785.xml" ContentType="application/inkml+xml"/>
  <Override PartName="/ppt/ink/ink1786.xml" ContentType="application/inkml+xml"/>
  <Override PartName="/ppt/ink/ink1787.xml" ContentType="application/inkml+xml"/>
  <Override PartName="/ppt/ink/ink1788.xml" ContentType="application/inkml+xml"/>
  <Override PartName="/ppt/ink/ink1789.xml" ContentType="application/inkml+xml"/>
  <Override PartName="/ppt/ink/ink179.xml" ContentType="application/inkml+xml"/>
  <Override PartName="/ppt/ink/ink1790.xml" ContentType="application/inkml+xml"/>
  <Override PartName="/ppt/ink/ink1791.xml" ContentType="application/inkml+xml"/>
  <Override PartName="/ppt/ink/ink1792.xml" ContentType="application/inkml+xml"/>
  <Override PartName="/ppt/ink/ink1793.xml" ContentType="application/inkml+xml"/>
  <Override PartName="/ppt/ink/ink1794.xml" ContentType="application/inkml+xml"/>
  <Override PartName="/ppt/ink/ink1795.xml" ContentType="application/inkml+xml"/>
  <Override PartName="/ppt/ink/ink1796.xml" ContentType="application/inkml+xml"/>
  <Override PartName="/ppt/ink/ink1797.xml" ContentType="application/inkml+xml"/>
  <Override PartName="/ppt/ink/ink1798.xml" ContentType="application/inkml+xml"/>
  <Override PartName="/ppt/ink/ink1799.xml" ContentType="application/inkml+xml"/>
  <Override PartName="/ppt/ink/ink18.xml" ContentType="application/inkml+xml"/>
  <Override PartName="/ppt/ink/ink180.xml" ContentType="application/inkml+xml"/>
  <Override PartName="/ppt/ink/ink1800.xml" ContentType="application/inkml+xml"/>
  <Override PartName="/ppt/ink/ink1801.xml" ContentType="application/inkml+xml"/>
  <Override PartName="/ppt/ink/ink1802.xml" ContentType="application/inkml+xml"/>
  <Override PartName="/ppt/ink/ink1803.xml" ContentType="application/inkml+xml"/>
  <Override PartName="/ppt/ink/ink1804.xml" ContentType="application/inkml+xml"/>
  <Override PartName="/ppt/ink/ink1805.xml" ContentType="application/inkml+xml"/>
  <Override PartName="/ppt/ink/ink1806.xml" ContentType="application/inkml+xml"/>
  <Override PartName="/ppt/ink/ink1807.xml" ContentType="application/inkml+xml"/>
  <Override PartName="/ppt/ink/ink1808.xml" ContentType="application/inkml+xml"/>
  <Override PartName="/ppt/ink/ink1809.xml" ContentType="application/inkml+xml"/>
  <Override PartName="/ppt/ink/ink181.xml" ContentType="application/inkml+xml"/>
  <Override PartName="/ppt/ink/ink1810.xml" ContentType="application/inkml+xml"/>
  <Override PartName="/ppt/ink/ink1811.xml" ContentType="application/inkml+xml"/>
  <Override PartName="/ppt/ink/ink1812.xml" ContentType="application/inkml+xml"/>
  <Override PartName="/ppt/ink/ink1813.xml" ContentType="application/inkml+xml"/>
  <Override PartName="/ppt/ink/ink1814.xml" ContentType="application/inkml+xml"/>
  <Override PartName="/ppt/ink/ink1815.xml" ContentType="application/inkml+xml"/>
  <Override PartName="/ppt/ink/ink1816.xml" ContentType="application/inkml+xml"/>
  <Override PartName="/ppt/ink/ink1817.xml" ContentType="application/inkml+xml"/>
  <Override PartName="/ppt/ink/ink1818.xml" ContentType="application/inkml+xml"/>
  <Override PartName="/ppt/ink/ink1819.xml" ContentType="application/inkml+xml"/>
  <Override PartName="/ppt/ink/ink182.xml" ContentType="application/inkml+xml"/>
  <Override PartName="/ppt/ink/ink1820.xml" ContentType="application/inkml+xml"/>
  <Override PartName="/ppt/ink/ink1821.xml" ContentType="application/inkml+xml"/>
  <Override PartName="/ppt/ink/ink1822.xml" ContentType="application/inkml+xml"/>
  <Override PartName="/ppt/ink/ink1823.xml" ContentType="application/inkml+xml"/>
  <Override PartName="/ppt/ink/ink1824.xml" ContentType="application/inkml+xml"/>
  <Override PartName="/ppt/ink/ink1825.xml" ContentType="application/inkml+xml"/>
  <Override PartName="/ppt/ink/ink1826.xml" ContentType="application/inkml+xml"/>
  <Override PartName="/ppt/ink/ink1827.xml" ContentType="application/inkml+xml"/>
  <Override PartName="/ppt/ink/ink1828.xml" ContentType="application/inkml+xml"/>
  <Override PartName="/ppt/ink/ink1829.xml" ContentType="application/inkml+xml"/>
  <Override PartName="/ppt/ink/ink183.xml" ContentType="application/inkml+xml"/>
  <Override PartName="/ppt/ink/ink1830.xml" ContentType="application/inkml+xml"/>
  <Override PartName="/ppt/ink/ink1831.xml" ContentType="application/inkml+xml"/>
  <Override PartName="/ppt/ink/ink1832.xml" ContentType="application/inkml+xml"/>
  <Override PartName="/ppt/ink/ink1833.xml" ContentType="application/inkml+xml"/>
  <Override PartName="/ppt/ink/ink1834.xml" ContentType="application/inkml+xml"/>
  <Override PartName="/ppt/ink/ink1835.xml" ContentType="application/inkml+xml"/>
  <Override PartName="/ppt/ink/ink1836.xml" ContentType="application/inkml+xml"/>
  <Override PartName="/ppt/ink/ink1837.xml" ContentType="application/inkml+xml"/>
  <Override PartName="/ppt/ink/ink1838.xml" ContentType="application/inkml+xml"/>
  <Override PartName="/ppt/ink/ink1839.xml" ContentType="application/inkml+xml"/>
  <Override PartName="/ppt/ink/ink184.xml" ContentType="application/inkml+xml"/>
  <Override PartName="/ppt/ink/ink1840.xml" ContentType="application/inkml+xml"/>
  <Override PartName="/ppt/ink/ink1841.xml" ContentType="application/inkml+xml"/>
  <Override PartName="/ppt/ink/ink1842.xml" ContentType="application/inkml+xml"/>
  <Override PartName="/ppt/ink/ink1843.xml" ContentType="application/inkml+xml"/>
  <Override PartName="/ppt/ink/ink1844.xml" ContentType="application/inkml+xml"/>
  <Override PartName="/ppt/ink/ink1845.xml" ContentType="application/inkml+xml"/>
  <Override PartName="/ppt/ink/ink1846.xml" ContentType="application/inkml+xml"/>
  <Override PartName="/ppt/ink/ink1847.xml" ContentType="application/inkml+xml"/>
  <Override PartName="/ppt/ink/ink1848.xml" ContentType="application/inkml+xml"/>
  <Override PartName="/ppt/ink/ink1849.xml" ContentType="application/inkml+xml"/>
  <Override PartName="/ppt/ink/ink185.xml" ContentType="application/inkml+xml"/>
  <Override PartName="/ppt/ink/ink1850.xml" ContentType="application/inkml+xml"/>
  <Override PartName="/ppt/ink/ink1851.xml" ContentType="application/inkml+xml"/>
  <Override PartName="/ppt/ink/ink1852.xml" ContentType="application/inkml+xml"/>
  <Override PartName="/ppt/ink/ink1853.xml" ContentType="application/inkml+xml"/>
  <Override PartName="/ppt/ink/ink1854.xml" ContentType="application/inkml+xml"/>
  <Override PartName="/ppt/ink/ink1855.xml" ContentType="application/inkml+xml"/>
  <Override PartName="/ppt/ink/ink1856.xml" ContentType="application/inkml+xml"/>
  <Override PartName="/ppt/ink/ink1857.xml" ContentType="application/inkml+xml"/>
  <Override PartName="/ppt/ink/ink1858.xml" ContentType="application/inkml+xml"/>
  <Override PartName="/ppt/ink/ink1859.xml" ContentType="application/inkml+xml"/>
  <Override PartName="/ppt/ink/ink186.xml" ContentType="application/inkml+xml"/>
  <Override PartName="/ppt/ink/ink1860.xml" ContentType="application/inkml+xml"/>
  <Override PartName="/ppt/ink/ink1861.xml" ContentType="application/inkml+xml"/>
  <Override PartName="/ppt/ink/ink1862.xml" ContentType="application/inkml+xml"/>
  <Override PartName="/ppt/ink/ink1863.xml" ContentType="application/inkml+xml"/>
  <Override PartName="/ppt/ink/ink1864.xml" ContentType="application/inkml+xml"/>
  <Override PartName="/ppt/ink/ink1865.xml" ContentType="application/inkml+xml"/>
  <Override PartName="/ppt/ink/ink1866.xml" ContentType="application/inkml+xml"/>
  <Override PartName="/ppt/ink/ink1867.xml" ContentType="application/inkml+xml"/>
  <Override PartName="/ppt/ink/ink1868.xml" ContentType="application/inkml+xml"/>
  <Override PartName="/ppt/ink/ink1869.xml" ContentType="application/inkml+xml"/>
  <Override PartName="/ppt/ink/ink187.xml" ContentType="application/inkml+xml"/>
  <Override PartName="/ppt/ink/ink1870.xml" ContentType="application/inkml+xml"/>
  <Override PartName="/ppt/ink/ink1871.xml" ContentType="application/inkml+xml"/>
  <Override PartName="/ppt/ink/ink1872.xml" ContentType="application/inkml+xml"/>
  <Override PartName="/ppt/ink/ink1873.xml" ContentType="application/inkml+xml"/>
  <Override PartName="/ppt/ink/ink1874.xml" ContentType="application/inkml+xml"/>
  <Override PartName="/ppt/ink/ink1875.xml" ContentType="application/inkml+xml"/>
  <Override PartName="/ppt/ink/ink1876.xml" ContentType="application/inkml+xml"/>
  <Override PartName="/ppt/ink/ink1877.xml" ContentType="application/inkml+xml"/>
  <Override PartName="/ppt/ink/ink1878.xml" ContentType="application/inkml+xml"/>
  <Override PartName="/ppt/ink/ink1879.xml" ContentType="application/inkml+xml"/>
  <Override PartName="/ppt/ink/ink188.xml" ContentType="application/inkml+xml"/>
  <Override PartName="/ppt/ink/ink1880.xml" ContentType="application/inkml+xml"/>
  <Override PartName="/ppt/ink/ink1881.xml" ContentType="application/inkml+xml"/>
  <Override PartName="/ppt/ink/ink1882.xml" ContentType="application/inkml+xml"/>
  <Override PartName="/ppt/ink/ink1883.xml" ContentType="application/inkml+xml"/>
  <Override PartName="/ppt/ink/ink1884.xml" ContentType="application/inkml+xml"/>
  <Override PartName="/ppt/ink/ink1885.xml" ContentType="application/inkml+xml"/>
  <Override PartName="/ppt/ink/ink1886.xml" ContentType="application/inkml+xml"/>
  <Override PartName="/ppt/ink/ink1887.xml" ContentType="application/inkml+xml"/>
  <Override PartName="/ppt/ink/ink1888.xml" ContentType="application/inkml+xml"/>
  <Override PartName="/ppt/ink/ink1889.xml" ContentType="application/inkml+xml"/>
  <Override PartName="/ppt/ink/ink189.xml" ContentType="application/inkml+xml"/>
  <Override PartName="/ppt/ink/ink1890.xml" ContentType="application/inkml+xml"/>
  <Override PartName="/ppt/ink/ink1891.xml" ContentType="application/inkml+xml"/>
  <Override PartName="/ppt/ink/ink1892.xml" ContentType="application/inkml+xml"/>
  <Override PartName="/ppt/ink/ink1893.xml" ContentType="application/inkml+xml"/>
  <Override PartName="/ppt/ink/ink1894.xml" ContentType="application/inkml+xml"/>
  <Override PartName="/ppt/ink/ink1895.xml" ContentType="application/inkml+xml"/>
  <Override PartName="/ppt/ink/ink1896.xml" ContentType="application/inkml+xml"/>
  <Override PartName="/ppt/ink/ink1897.xml" ContentType="application/inkml+xml"/>
  <Override PartName="/ppt/ink/ink1898.xml" ContentType="application/inkml+xml"/>
  <Override PartName="/ppt/ink/ink1899.xml" ContentType="application/inkml+xml"/>
  <Override PartName="/ppt/ink/ink19.xml" ContentType="application/inkml+xml"/>
  <Override PartName="/ppt/ink/ink190.xml" ContentType="application/inkml+xml"/>
  <Override PartName="/ppt/ink/ink1900.xml" ContentType="application/inkml+xml"/>
  <Override PartName="/ppt/ink/ink1901.xml" ContentType="application/inkml+xml"/>
  <Override PartName="/ppt/ink/ink1902.xml" ContentType="application/inkml+xml"/>
  <Override PartName="/ppt/ink/ink1903.xml" ContentType="application/inkml+xml"/>
  <Override PartName="/ppt/ink/ink1904.xml" ContentType="application/inkml+xml"/>
  <Override PartName="/ppt/ink/ink1905.xml" ContentType="application/inkml+xml"/>
  <Override PartName="/ppt/ink/ink1906.xml" ContentType="application/inkml+xml"/>
  <Override PartName="/ppt/ink/ink1907.xml" ContentType="application/inkml+xml"/>
  <Override PartName="/ppt/ink/ink1908.xml" ContentType="application/inkml+xml"/>
  <Override PartName="/ppt/ink/ink1909.xml" ContentType="application/inkml+xml"/>
  <Override PartName="/ppt/ink/ink191.xml" ContentType="application/inkml+xml"/>
  <Override PartName="/ppt/ink/ink1910.xml" ContentType="application/inkml+xml"/>
  <Override PartName="/ppt/ink/ink1911.xml" ContentType="application/inkml+xml"/>
  <Override PartName="/ppt/ink/ink1912.xml" ContentType="application/inkml+xml"/>
  <Override PartName="/ppt/ink/ink1913.xml" ContentType="application/inkml+xml"/>
  <Override PartName="/ppt/ink/ink1914.xml" ContentType="application/inkml+xml"/>
  <Override PartName="/ppt/ink/ink1915.xml" ContentType="application/inkml+xml"/>
  <Override PartName="/ppt/ink/ink1916.xml" ContentType="application/inkml+xml"/>
  <Override PartName="/ppt/ink/ink1917.xml" ContentType="application/inkml+xml"/>
  <Override PartName="/ppt/ink/ink1918.xml" ContentType="application/inkml+xml"/>
  <Override PartName="/ppt/ink/ink1919.xml" ContentType="application/inkml+xml"/>
  <Override PartName="/ppt/ink/ink192.xml" ContentType="application/inkml+xml"/>
  <Override PartName="/ppt/ink/ink1920.xml" ContentType="application/inkml+xml"/>
  <Override PartName="/ppt/ink/ink1921.xml" ContentType="application/inkml+xml"/>
  <Override PartName="/ppt/ink/ink1922.xml" ContentType="application/inkml+xml"/>
  <Override PartName="/ppt/ink/ink1923.xml" ContentType="application/inkml+xml"/>
  <Override PartName="/ppt/ink/ink1924.xml" ContentType="application/inkml+xml"/>
  <Override PartName="/ppt/ink/ink1925.xml" ContentType="application/inkml+xml"/>
  <Override PartName="/ppt/ink/ink1926.xml" ContentType="application/inkml+xml"/>
  <Override PartName="/ppt/ink/ink1927.xml" ContentType="application/inkml+xml"/>
  <Override PartName="/ppt/ink/ink1928.xml" ContentType="application/inkml+xml"/>
  <Override PartName="/ppt/ink/ink1929.xml" ContentType="application/inkml+xml"/>
  <Override PartName="/ppt/ink/ink193.xml" ContentType="application/inkml+xml"/>
  <Override PartName="/ppt/ink/ink1930.xml" ContentType="application/inkml+xml"/>
  <Override PartName="/ppt/ink/ink1931.xml" ContentType="application/inkml+xml"/>
  <Override PartName="/ppt/ink/ink1932.xml" ContentType="application/inkml+xml"/>
  <Override PartName="/ppt/ink/ink1933.xml" ContentType="application/inkml+xml"/>
  <Override PartName="/ppt/ink/ink1934.xml" ContentType="application/inkml+xml"/>
  <Override PartName="/ppt/ink/ink1935.xml" ContentType="application/inkml+xml"/>
  <Override PartName="/ppt/ink/ink1936.xml" ContentType="application/inkml+xml"/>
  <Override PartName="/ppt/ink/ink1937.xml" ContentType="application/inkml+xml"/>
  <Override PartName="/ppt/ink/ink1938.xml" ContentType="application/inkml+xml"/>
  <Override PartName="/ppt/ink/ink1939.xml" ContentType="application/inkml+xml"/>
  <Override PartName="/ppt/ink/ink194.xml" ContentType="application/inkml+xml"/>
  <Override PartName="/ppt/ink/ink1940.xml" ContentType="application/inkml+xml"/>
  <Override PartName="/ppt/ink/ink1941.xml" ContentType="application/inkml+xml"/>
  <Override PartName="/ppt/ink/ink1942.xml" ContentType="application/inkml+xml"/>
  <Override PartName="/ppt/ink/ink1943.xml" ContentType="application/inkml+xml"/>
  <Override PartName="/ppt/ink/ink1944.xml" ContentType="application/inkml+xml"/>
  <Override PartName="/ppt/ink/ink1945.xml" ContentType="application/inkml+xml"/>
  <Override PartName="/ppt/ink/ink1946.xml" ContentType="application/inkml+xml"/>
  <Override PartName="/ppt/ink/ink1947.xml" ContentType="application/inkml+xml"/>
  <Override PartName="/ppt/ink/ink1948.xml" ContentType="application/inkml+xml"/>
  <Override PartName="/ppt/ink/ink1949.xml" ContentType="application/inkml+xml"/>
  <Override PartName="/ppt/ink/ink195.xml" ContentType="application/inkml+xml"/>
  <Override PartName="/ppt/ink/ink1950.xml" ContentType="application/inkml+xml"/>
  <Override PartName="/ppt/ink/ink1951.xml" ContentType="application/inkml+xml"/>
  <Override PartName="/ppt/ink/ink1952.xml" ContentType="application/inkml+xml"/>
  <Override PartName="/ppt/ink/ink1953.xml" ContentType="application/inkml+xml"/>
  <Override PartName="/ppt/ink/ink1954.xml" ContentType="application/inkml+xml"/>
  <Override PartName="/ppt/ink/ink1955.xml" ContentType="application/inkml+xml"/>
  <Override PartName="/ppt/ink/ink1956.xml" ContentType="application/inkml+xml"/>
  <Override PartName="/ppt/ink/ink1957.xml" ContentType="application/inkml+xml"/>
  <Override PartName="/ppt/ink/ink1958.xml" ContentType="application/inkml+xml"/>
  <Override PartName="/ppt/ink/ink1959.xml" ContentType="application/inkml+xml"/>
  <Override PartName="/ppt/ink/ink196.xml" ContentType="application/inkml+xml"/>
  <Override PartName="/ppt/ink/ink1960.xml" ContentType="application/inkml+xml"/>
  <Override PartName="/ppt/ink/ink1961.xml" ContentType="application/inkml+xml"/>
  <Override PartName="/ppt/ink/ink1962.xml" ContentType="application/inkml+xml"/>
  <Override PartName="/ppt/ink/ink1963.xml" ContentType="application/inkml+xml"/>
  <Override PartName="/ppt/ink/ink1964.xml" ContentType="application/inkml+xml"/>
  <Override PartName="/ppt/ink/ink1965.xml" ContentType="application/inkml+xml"/>
  <Override PartName="/ppt/ink/ink1966.xml" ContentType="application/inkml+xml"/>
  <Override PartName="/ppt/ink/ink1967.xml" ContentType="application/inkml+xml"/>
  <Override PartName="/ppt/ink/ink1968.xml" ContentType="application/inkml+xml"/>
  <Override PartName="/ppt/ink/ink1969.xml" ContentType="application/inkml+xml"/>
  <Override PartName="/ppt/ink/ink197.xml" ContentType="application/inkml+xml"/>
  <Override PartName="/ppt/ink/ink1970.xml" ContentType="application/inkml+xml"/>
  <Override PartName="/ppt/ink/ink1971.xml" ContentType="application/inkml+xml"/>
  <Override PartName="/ppt/ink/ink1972.xml" ContentType="application/inkml+xml"/>
  <Override PartName="/ppt/ink/ink1973.xml" ContentType="application/inkml+xml"/>
  <Override PartName="/ppt/ink/ink1974.xml" ContentType="application/inkml+xml"/>
  <Override PartName="/ppt/ink/ink1975.xml" ContentType="application/inkml+xml"/>
  <Override PartName="/ppt/ink/ink1976.xml" ContentType="application/inkml+xml"/>
  <Override PartName="/ppt/ink/ink1977.xml" ContentType="application/inkml+xml"/>
  <Override PartName="/ppt/ink/ink1978.xml" ContentType="application/inkml+xml"/>
  <Override PartName="/ppt/ink/ink1979.xml" ContentType="application/inkml+xml"/>
  <Override PartName="/ppt/ink/ink198.xml" ContentType="application/inkml+xml"/>
  <Override PartName="/ppt/ink/ink1980.xml" ContentType="application/inkml+xml"/>
  <Override PartName="/ppt/ink/ink1981.xml" ContentType="application/inkml+xml"/>
  <Override PartName="/ppt/ink/ink1982.xml" ContentType="application/inkml+xml"/>
  <Override PartName="/ppt/ink/ink1983.xml" ContentType="application/inkml+xml"/>
  <Override PartName="/ppt/ink/ink1984.xml" ContentType="application/inkml+xml"/>
  <Override PartName="/ppt/ink/ink1985.xml" ContentType="application/inkml+xml"/>
  <Override PartName="/ppt/ink/ink1986.xml" ContentType="application/inkml+xml"/>
  <Override PartName="/ppt/ink/ink1987.xml" ContentType="application/inkml+xml"/>
  <Override PartName="/ppt/ink/ink1988.xml" ContentType="application/inkml+xml"/>
  <Override PartName="/ppt/ink/ink1989.xml" ContentType="application/inkml+xml"/>
  <Override PartName="/ppt/ink/ink199.xml" ContentType="application/inkml+xml"/>
  <Override PartName="/ppt/ink/ink1990.xml" ContentType="application/inkml+xml"/>
  <Override PartName="/ppt/ink/ink1991.xml" ContentType="application/inkml+xml"/>
  <Override PartName="/ppt/ink/ink1992.xml" ContentType="application/inkml+xml"/>
  <Override PartName="/ppt/ink/ink1993.xml" ContentType="application/inkml+xml"/>
  <Override PartName="/ppt/ink/ink1994.xml" ContentType="application/inkml+xml"/>
  <Override PartName="/ppt/ink/ink1995.xml" ContentType="application/inkml+xml"/>
  <Override PartName="/ppt/ink/ink1996.xml" ContentType="application/inkml+xml"/>
  <Override PartName="/ppt/ink/ink1997.xml" ContentType="application/inkml+xml"/>
  <Override PartName="/ppt/ink/ink1998.xml" ContentType="application/inkml+xml"/>
  <Override PartName="/ppt/ink/ink1999.xml" ContentType="application/inkml+xml"/>
  <Override PartName="/ppt/ink/ink2.xml" ContentType="application/inkml+xml"/>
  <Override PartName="/ppt/ink/ink20.xml" ContentType="application/inkml+xml"/>
  <Override PartName="/ppt/ink/ink200.xml" ContentType="application/inkml+xml"/>
  <Override PartName="/ppt/ink/ink2000.xml" ContentType="application/inkml+xml"/>
  <Override PartName="/ppt/ink/ink2001.xml" ContentType="application/inkml+xml"/>
  <Override PartName="/ppt/ink/ink2002.xml" ContentType="application/inkml+xml"/>
  <Override PartName="/ppt/ink/ink2003.xml" ContentType="application/inkml+xml"/>
  <Override PartName="/ppt/ink/ink2004.xml" ContentType="application/inkml+xml"/>
  <Override PartName="/ppt/ink/ink2005.xml" ContentType="application/inkml+xml"/>
  <Override PartName="/ppt/ink/ink2006.xml" ContentType="application/inkml+xml"/>
  <Override PartName="/ppt/ink/ink2007.xml" ContentType="application/inkml+xml"/>
  <Override PartName="/ppt/ink/ink2008.xml" ContentType="application/inkml+xml"/>
  <Override PartName="/ppt/ink/ink2009.xml" ContentType="application/inkml+xml"/>
  <Override PartName="/ppt/ink/ink201.xml" ContentType="application/inkml+xml"/>
  <Override PartName="/ppt/ink/ink2010.xml" ContentType="application/inkml+xml"/>
  <Override PartName="/ppt/ink/ink2011.xml" ContentType="application/inkml+xml"/>
  <Override PartName="/ppt/ink/ink2012.xml" ContentType="application/inkml+xml"/>
  <Override PartName="/ppt/ink/ink2013.xml" ContentType="application/inkml+xml"/>
  <Override PartName="/ppt/ink/ink2014.xml" ContentType="application/inkml+xml"/>
  <Override PartName="/ppt/ink/ink2015.xml" ContentType="application/inkml+xml"/>
  <Override PartName="/ppt/ink/ink2016.xml" ContentType="application/inkml+xml"/>
  <Override PartName="/ppt/ink/ink2017.xml" ContentType="application/inkml+xml"/>
  <Override PartName="/ppt/ink/ink2018.xml" ContentType="application/inkml+xml"/>
  <Override PartName="/ppt/ink/ink2019.xml" ContentType="application/inkml+xml"/>
  <Override PartName="/ppt/ink/ink202.xml" ContentType="application/inkml+xml"/>
  <Override PartName="/ppt/ink/ink2020.xml" ContentType="application/inkml+xml"/>
  <Override PartName="/ppt/ink/ink2021.xml" ContentType="application/inkml+xml"/>
  <Override PartName="/ppt/ink/ink2022.xml" ContentType="application/inkml+xml"/>
  <Override PartName="/ppt/ink/ink2023.xml" ContentType="application/inkml+xml"/>
  <Override PartName="/ppt/ink/ink2024.xml" ContentType="application/inkml+xml"/>
  <Override PartName="/ppt/ink/ink2025.xml" ContentType="application/inkml+xml"/>
  <Override PartName="/ppt/ink/ink2026.xml" ContentType="application/inkml+xml"/>
  <Override PartName="/ppt/ink/ink2027.xml" ContentType="application/inkml+xml"/>
  <Override PartName="/ppt/ink/ink2028.xml" ContentType="application/inkml+xml"/>
  <Override PartName="/ppt/ink/ink2029.xml" ContentType="application/inkml+xml"/>
  <Override PartName="/ppt/ink/ink203.xml" ContentType="application/inkml+xml"/>
  <Override PartName="/ppt/ink/ink2030.xml" ContentType="application/inkml+xml"/>
  <Override PartName="/ppt/ink/ink2031.xml" ContentType="application/inkml+xml"/>
  <Override PartName="/ppt/ink/ink2032.xml" ContentType="application/inkml+xml"/>
  <Override PartName="/ppt/ink/ink2033.xml" ContentType="application/inkml+xml"/>
  <Override PartName="/ppt/ink/ink2034.xml" ContentType="application/inkml+xml"/>
  <Override PartName="/ppt/ink/ink2035.xml" ContentType="application/inkml+xml"/>
  <Override PartName="/ppt/ink/ink2036.xml" ContentType="application/inkml+xml"/>
  <Override PartName="/ppt/ink/ink2037.xml" ContentType="application/inkml+xml"/>
  <Override PartName="/ppt/ink/ink2038.xml" ContentType="application/inkml+xml"/>
  <Override PartName="/ppt/ink/ink2039.xml" ContentType="application/inkml+xml"/>
  <Override PartName="/ppt/ink/ink204.xml" ContentType="application/inkml+xml"/>
  <Override PartName="/ppt/ink/ink2040.xml" ContentType="application/inkml+xml"/>
  <Override PartName="/ppt/ink/ink2041.xml" ContentType="application/inkml+xml"/>
  <Override PartName="/ppt/ink/ink2042.xml" ContentType="application/inkml+xml"/>
  <Override PartName="/ppt/ink/ink2043.xml" ContentType="application/inkml+xml"/>
  <Override PartName="/ppt/ink/ink2044.xml" ContentType="application/inkml+xml"/>
  <Override PartName="/ppt/ink/ink2045.xml" ContentType="application/inkml+xml"/>
  <Override PartName="/ppt/ink/ink2046.xml" ContentType="application/inkml+xml"/>
  <Override PartName="/ppt/ink/ink2047.xml" ContentType="application/inkml+xml"/>
  <Override PartName="/ppt/ink/ink2048.xml" ContentType="application/inkml+xml"/>
  <Override PartName="/ppt/ink/ink2049.xml" ContentType="application/inkml+xml"/>
  <Override PartName="/ppt/ink/ink205.xml" ContentType="application/inkml+xml"/>
  <Override PartName="/ppt/ink/ink2050.xml" ContentType="application/inkml+xml"/>
  <Override PartName="/ppt/ink/ink2051.xml" ContentType="application/inkml+xml"/>
  <Override PartName="/ppt/ink/ink2052.xml" ContentType="application/inkml+xml"/>
  <Override PartName="/ppt/ink/ink2053.xml" ContentType="application/inkml+xml"/>
  <Override PartName="/ppt/ink/ink2054.xml" ContentType="application/inkml+xml"/>
  <Override PartName="/ppt/ink/ink2055.xml" ContentType="application/inkml+xml"/>
  <Override PartName="/ppt/ink/ink2056.xml" ContentType="application/inkml+xml"/>
  <Override PartName="/ppt/ink/ink2057.xml" ContentType="application/inkml+xml"/>
  <Override PartName="/ppt/ink/ink2058.xml" ContentType="application/inkml+xml"/>
  <Override PartName="/ppt/ink/ink2059.xml" ContentType="application/inkml+xml"/>
  <Override PartName="/ppt/ink/ink206.xml" ContentType="application/inkml+xml"/>
  <Override PartName="/ppt/ink/ink2060.xml" ContentType="application/inkml+xml"/>
  <Override PartName="/ppt/ink/ink2061.xml" ContentType="application/inkml+xml"/>
  <Override PartName="/ppt/ink/ink2062.xml" ContentType="application/inkml+xml"/>
  <Override PartName="/ppt/ink/ink2063.xml" ContentType="application/inkml+xml"/>
  <Override PartName="/ppt/ink/ink2064.xml" ContentType="application/inkml+xml"/>
  <Override PartName="/ppt/ink/ink2065.xml" ContentType="application/inkml+xml"/>
  <Override PartName="/ppt/ink/ink2066.xml" ContentType="application/inkml+xml"/>
  <Override PartName="/ppt/ink/ink2067.xml" ContentType="application/inkml+xml"/>
  <Override PartName="/ppt/ink/ink2068.xml" ContentType="application/inkml+xml"/>
  <Override PartName="/ppt/ink/ink2069.xml" ContentType="application/inkml+xml"/>
  <Override PartName="/ppt/ink/ink207.xml" ContentType="application/inkml+xml"/>
  <Override PartName="/ppt/ink/ink2070.xml" ContentType="application/inkml+xml"/>
  <Override PartName="/ppt/ink/ink2071.xml" ContentType="application/inkml+xml"/>
  <Override PartName="/ppt/ink/ink2072.xml" ContentType="application/inkml+xml"/>
  <Override PartName="/ppt/ink/ink2073.xml" ContentType="application/inkml+xml"/>
  <Override PartName="/ppt/ink/ink2074.xml" ContentType="application/inkml+xml"/>
  <Override PartName="/ppt/ink/ink2075.xml" ContentType="application/inkml+xml"/>
  <Override PartName="/ppt/ink/ink2076.xml" ContentType="application/inkml+xml"/>
  <Override PartName="/ppt/ink/ink2077.xml" ContentType="application/inkml+xml"/>
  <Override PartName="/ppt/ink/ink2078.xml" ContentType="application/inkml+xml"/>
  <Override PartName="/ppt/ink/ink2079.xml" ContentType="application/inkml+xml"/>
  <Override PartName="/ppt/ink/ink208.xml" ContentType="application/inkml+xml"/>
  <Override PartName="/ppt/ink/ink2080.xml" ContentType="application/inkml+xml"/>
  <Override PartName="/ppt/ink/ink2081.xml" ContentType="application/inkml+xml"/>
  <Override PartName="/ppt/ink/ink2082.xml" ContentType="application/inkml+xml"/>
  <Override PartName="/ppt/ink/ink2083.xml" ContentType="application/inkml+xml"/>
  <Override PartName="/ppt/ink/ink2084.xml" ContentType="application/inkml+xml"/>
  <Override PartName="/ppt/ink/ink2085.xml" ContentType="application/inkml+xml"/>
  <Override PartName="/ppt/ink/ink2086.xml" ContentType="application/inkml+xml"/>
  <Override PartName="/ppt/ink/ink2087.xml" ContentType="application/inkml+xml"/>
  <Override PartName="/ppt/ink/ink2088.xml" ContentType="application/inkml+xml"/>
  <Override PartName="/ppt/ink/ink2089.xml" ContentType="application/inkml+xml"/>
  <Override PartName="/ppt/ink/ink209.xml" ContentType="application/inkml+xml"/>
  <Override PartName="/ppt/ink/ink2090.xml" ContentType="application/inkml+xml"/>
  <Override PartName="/ppt/ink/ink2091.xml" ContentType="application/inkml+xml"/>
  <Override PartName="/ppt/ink/ink2092.xml" ContentType="application/inkml+xml"/>
  <Override PartName="/ppt/ink/ink2093.xml" ContentType="application/inkml+xml"/>
  <Override PartName="/ppt/ink/ink2094.xml" ContentType="application/inkml+xml"/>
  <Override PartName="/ppt/ink/ink2095.xml" ContentType="application/inkml+xml"/>
  <Override PartName="/ppt/ink/ink2096.xml" ContentType="application/inkml+xml"/>
  <Override PartName="/ppt/ink/ink2097.xml" ContentType="application/inkml+xml"/>
  <Override PartName="/ppt/ink/ink2098.xml" ContentType="application/inkml+xml"/>
  <Override PartName="/ppt/ink/ink2099.xml" ContentType="application/inkml+xml"/>
  <Override PartName="/ppt/ink/ink21.xml" ContentType="application/inkml+xml"/>
  <Override PartName="/ppt/ink/ink210.xml" ContentType="application/inkml+xml"/>
  <Override PartName="/ppt/ink/ink2100.xml" ContentType="application/inkml+xml"/>
  <Override PartName="/ppt/ink/ink2101.xml" ContentType="application/inkml+xml"/>
  <Override PartName="/ppt/ink/ink2102.xml" ContentType="application/inkml+xml"/>
  <Override PartName="/ppt/ink/ink2103.xml" ContentType="application/inkml+xml"/>
  <Override PartName="/ppt/ink/ink2104.xml" ContentType="application/inkml+xml"/>
  <Override PartName="/ppt/ink/ink2105.xml" ContentType="application/inkml+xml"/>
  <Override PartName="/ppt/ink/ink2106.xml" ContentType="application/inkml+xml"/>
  <Override PartName="/ppt/ink/ink2107.xml" ContentType="application/inkml+xml"/>
  <Override PartName="/ppt/ink/ink2108.xml" ContentType="application/inkml+xml"/>
  <Override PartName="/ppt/ink/ink2109.xml" ContentType="application/inkml+xml"/>
  <Override PartName="/ppt/ink/ink211.xml" ContentType="application/inkml+xml"/>
  <Override PartName="/ppt/ink/ink2110.xml" ContentType="application/inkml+xml"/>
  <Override PartName="/ppt/ink/ink2111.xml" ContentType="application/inkml+xml"/>
  <Override PartName="/ppt/ink/ink2112.xml" ContentType="application/inkml+xml"/>
  <Override PartName="/ppt/ink/ink2113.xml" ContentType="application/inkml+xml"/>
  <Override PartName="/ppt/ink/ink2114.xml" ContentType="application/inkml+xml"/>
  <Override PartName="/ppt/ink/ink2115.xml" ContentType="application/inkml+xml"/>
  <Override PartName="/ppt/ink/ink2116.xml" ContentType="application/inkml+xml"/>
  <Override PartName="/ppt/ink/ink2117.xml" ContentType="application/inkml+xml"/>
  <Override PartName="/ppt/ink/ink2118.xml" ContentType="application/inkml+xml"/>
  <Override PartName="/ppt/ink/ink2119.xml" ContentType="application/inkml+xml"/>
  <Override PartName="/ppt/ink/ink212.xml" ContentType="application/inkml+xml"/>
  <Override PartName="/ppt/ink/ink2120.xml" ContentType="application/inkml+xml"/>
  <Override PartName="/ppt/ink/ink2121.xml" ContentType="application/inkml+xml"/>
  <Override PartName="/ppt/ink/ink2122.xml" ContentType="application/inkml+xml"/>
  <Override PartName="/ppt/ink/ink2123.xml" ContentType="application/inkml+xml"/>
  <Override PartName="/ppt/ink/ink2124.xml" ContentType="application/inkml+xml"/>
  <Override PartName="/ppt/ink/ink2125.xml" ContentType="application/inkml+xml"/>
  <Override PartName="/ppt/ink/ink2126.xml" ContentType="application/inkml+xml"/>
  <Override PartName="/ppt/ink/ink2127.xml" ContentType="application/inkml+xml"/>
  <Override PartName="/ppt/ink/ink2128.xml" ContentType="application/inkml+xml"/>
  <Override PartName="/ppt/ink/ink2129.xml" ContentType="application/inkml+xml"/>
  <Override PartName="/ppt/ink/ink213.xml" ContentType="application/inkml+xml"/>
  <Override PartName="/ppt/ink/ink2130.xml" ContentType="application/inkml+xml"/>
  <Override PartName="/ppt/ink/ink2131.xml" ContentType="application/inkml+xml"/>
  <Override PartName="/ppt/ink/ink2132.xml" ContentType="application/inkml+xml"/>
  <Override PartName="/ppt/ink/ink2133.xml" ContentType="application/inkml+xml"/>
  <Override PartName="/ppt/ink/ink2134.xml" ContentType="application/inkml+xml"/>
  <Override PartName="/ppt/ink/ink2135.xml" ContentType="application/inkml+xml"/>
  <Override PartName="/ppt/ink/ink2136.xml" ContentType="application/inkml+xml"/>
  <Override PartName="/ppt/ink/ink2137.xml" ContentType="application/inkml+xml"/>
  <Override PartName="/ppt/ink/ink2138.xml" ContentType="application/inkml+xml"/>
  <Override PartName="/ppt/ink/ink2139.xml" ContentType="application/inkml+xml"/>
  <Override PartName="/ppt/ink/ink214.xml" ContentType="application/inkml+xml"/>
  <Override PartName="/ppt/ink/ink2140.xml" ContentType="application/inkml+xml"/>
  <Override PartName="/ppt/ink/ink2141.xml" ContentType="application/inkml+xml"/>
  <Override PartName="/ppt/ink/ink2142.xml" ContentType="application/inkml+xml"/>
  <Override PartName="/ppt/ink/ink2143.xml" ContentType="application/inkml+xml"/>
  <Override PartName="/ppt/ink/ink2144.xml" ContentType="application/inkml+xml"/>
  <Override PartName="/ppt/ink/ink2145.xml" ContentType="application/inkml+xml"/>
  <Override PartName="/ppt/ink/ink2146.xml" ContentType="application/inkml+xml"/>
  <Override PartName="/ppt/ink/ink2147.xml" ContentType="application/inkml+xml"/>
  <Override PartName="/ppt/ink/ink2148.xml" ContentType="application/inkml+xml"/>
  <Override PartName="/ppt/ink/ink2149.xml" ContentType="application/inkml+xml"/>
  <Override PartName="/ppt/ink/ink215.xml" ContentType="application/inkml+xml"/>
  <Override PartName="/ppt/ink/ink2150.xml" ContentType="application/inkml+xml"/>
  <Override PartName="/ppt/ink/ink2151.xml" ContentType="application/inkml+xml"/>
  <Override PartName="/ppt/ink/ink2152.xml" ContentType="application/inkml+xml"/>
  <Override PartName="/ppt/ink/ink2153.xml" ContentType="application/inkml+xml"/>
  <Override PartName="/ppt/ink/ink2154.xml" ContentType="application/inkml+xml"/>
  <Override PartName="/ppt/ink/ink2155.xml" ContentType="application/inkml+xml"/>
  <Override PartName="/ppt/ink/ink2156.xml" ContentType="application/inkml+xml"/>
  <Override PartName="/ppt/ink/ink2157.xml" ContentType="application/inkml+xml"/>
  <Override PartName="/ppt/ink/ink2158.xml" ContentType="application/inkml+xml"/>
  <Override PartName="/ppt/ink/ink2159.xml" ContentType="application/inkml+xml"/>
  <Override PartName="/ppt/ink/ink216.xml" ContentType="application/inkml+xml"/>
  <Override PartName="/ppt/ink/ink2160.xml" ContentType="application/inkml+xml"/>
  <Override PartName="/ppt/ink/ink2161.xml" ContentType="application/inkml+xml"/>
  <Override PartName="/ppt/ink/ink2162.xml" ContentType="application/inkml+xml"/>
  <Override PartName="/ppt/ink/ink2163.xml" ContentType="application/inkml+xml"/>
  <Override PartName="/ppt/ink/ink2164.xml" ContentType="application/inkml+xml"/>
  <Override PartName="/ppt/ink/ink2165.xml" ContentType="application/inkml+xml"/>
  <Override PartName="/ppt/ink/ink2166.xml" ContentType="application/inkml+xml"/>
  <Override PartName="/ppt/ink/ink2167.xml" ContentType="application/inkml+xml"/>
  <Override PartName="/ppt/ink/ink2168.xml" ContentType="application/inkml+xml"/>
  <Override PartName="/ppt/ink/ink2169.xml" ContentType="application/inkml+xml"/>
  <Override PartName="/ppt/ink/ink217.xml" ContentType="application/inkml+xml"/>
  <Override PartName="/ppt/ink/ink2170.xml" ContentType="application/inkml+xml"/>
  <Override PartName="/ppt/ink/ink2171.xml" ContentType="application/inkml+xml"/>
  <Override PartName="/ppt/ink/ink2172.xml" ContentType="application/inkml+xml"/>
  <Override PartName="/ppt/ink/ink2173.xml" ContentType="application/inkml+xml"/>
  <Override PartName="/ppt/ink/ink2174.xml" ContentType="application/inkml+xml"/>
  <Override PartName="/ppt/ink/ink2175.xml" ContentType="application/inkml+xml"/>
  <Override PartName="/ppt/ink/ink2176.xml" ContentType="application/inkml+xml"/>
  <Override PartName="/ppt/ink/ink2177.xml" ContentType="application/inkml+xml"/>
  <Override PartName="/ppt/ink/ink2178.xml" ContentType="application/inkml+xml"/>
  <Override PartName="/ppt/ink/ink2179.xml" ContentType="application/inkml+xml"/>
  <Override PartName="/ppt/ink/ink218.xml" ContentType="application/inkml+xml"/>
  <Override PartName="/ppt/ink/ink2180.xml" ContentType="application/inkml+xml"/>
  <Override PartName="/ppt/ink/ink2181.xml" ContentType="application/inkml+xml"/>
  <Override PartName="/ppt/ink/ink2182.xml" ContentType="application/inkml+xml"/>
  <Override PartName="/ppt/ink/ink2183.xml" ContentType="application/inkml+xml"/>
  <Override PartName="/ppt/ink/ink2184.xml" ContentType="application/inkml+xml"/>
  <Override PartName="/ppt/ink/ink2185.xml" ContentType="application/inkml+xml"/>
  <Override PartName="/ppt/ink/ink2186.xml" ContentType="application/inkml+xml"/>
  <Override PartName="/ppt/ink/ink2187.xml" ContentType="application/inkml+xml"/>
  <Override PartName="/ppt/ink/ink2188.xml" ContentType="application/inkml+xml"/>
  <Override PartName="/ppt/ink/ink2189.xml" ContentType="application/inkml+xml"/>
  <Override PartName="/ppt/ink/ink219.xml" ContentType="application/inkml+xml"/>
  <Override PartName="/ppt/ink/ink2190.xml" ContentType="application/inkml+xml"/>
  <Override PartName="/ppt/ink/ink2191.xml" ContentType="application/inkml+xml"/>
  <Override PartName="/ppt/ink/ink2192.xml" ContentType="application/inkml+xml"/>
  <Override PartName="/ppt/ink/ink2193.xml" ContentType="application/inkml+xml"/>
  <Override PartName="/ppt/ink/ink2194.xml" ContentType="application/inkml+xml"/>
  <Override PartName="/ppt/ink/ink2195.xml" ContentType="application/inkml+xml"/>
  <Override PartName="/ppt/ink/ink2196.xml" ContentType="application/inkml+xml"/>
  <Override PartName="/ppt/ink/ink2197.xml" ContentType="application/inkml+xml"/>
  <Override PartName="/ppt/ink/ink2198.xml" ContentType="application/inkml+xml"/>
  <Override PartName="/ppt/ink/ink2199.xml" ContentType="application/inkml+xml"/>
  <Override PartName="/ppt/ink/ink22.xml" ContentType="application/inkml+xml"/>
  <Override PartName="/ppt/ink/ink220.xml" ContentType="application/inkml+xml"/>
  <Override PartName="/ppt/ink/ink2200.xml" ContentType="application/inkml+xml"/>
  <Override PartName="/ppt/ink/ink2201.xml" ContentType="application/inkml+xml"/>
  <Override PartName="/ppt/ink/ink2202.xml" ContentType="application/inkml+xml"/>
  <Override PartName="/ppt/ink/ink2203.xml" ContentType="application/inkml+xml"/>
  <Override PartName="/ppt/ink/ink2204.xml" ContentType="application/inkml+xml"/>
  <Override PartName="/ppt/ink/ink2205.xml" ContentType="application/inkml+xml"/>
  <Override PartName="/ppt/ink/ink2206.xml" ContentType="application/inkml+xml"/>
  <Override PartName="/ppt/ink/ink2207.xml" ContentType="application/inkml+xml"/>
  <Override PartName="/ppt/ink/ink2208.xml" ContentType="application/inkml+xml"/>
  <Override PartName="/ppt/ink/ink2209.xml" ContentType="application/inkml+xml"/>
  <Override PartName="/ppt/ink/ink221.xml" ContentType="application/inkml+xml"/>
  <Override PartName="/ppt/ink/ink2210.xml" ContentType="application/inkml+xml"/>
  <Override PartName="/ppt/ink/ink2211.xml" ContentType="application/inkml+xml"/>
  <Override PartName="/ppt/ink/ink2212.xml" ContentType="application/inkml+xml"/>
  <Override PartName="/ppt/ink/ink2213.xml" ContentType="application/inkml+xml"/>
  <Override PartName="/ppt/ink/ink2214.xml" ContentType="application/inkml+xml"/>
  <Override PartName="/ppt/ink/ink2215.xml" ContentType="application/inkml+xml"/>
  <Override PartName="/ppt/ink/ink2216.xml" ContentType="application/inkml+xml"/>
  <Override PartName="/ppt/ink/ink2217.xml" ContentType="application/inkml+xml"/>
  <Override PartName="/ppt/ink/ink2218.xml" ContentType="application/inkml+xml"/>
  <Override PartName="/ppt/ink/ink2219.xml" ContentType="application/inkml+xml"/>
  <Override PartName="/ppt/ink/ink222.xml" ContentType="application/inkml+xml"/>
  <Override PartName="/ppt/ink/ink2220.xml" ContentType="application/inkml+xml"/>
  <Override PartName="/ppt/ink/ink2221.xml" ContentType="application/inkml+xml"/>
  <Override PartName="/ppt/ink/ink2222.xml" ContentType="application/inkml+xml"/>
  <Override PartName="/ppt/ink/ink2223.xml" ContentType="application/inkml+xml"/>
  <Override PartName="/ppt/ink/ink2224.xml" ContentType="application/inkml+xml"/>
  <Override PartName="/ppt/ink/ink2225.xml" ContentType="application/inkml+xml"/>
  <Override PartName="/ppt/ink/ink2226.xml" ContentType="application/inkml+xml"/>
  <Override PartName="/ppt/ink/ink2227.xml" ContentType="application/inkml+xml"/>
  <Override PartName="/ppt/ink/ink2228.xml" ContentType="application/inkml+xml"/>
  <Override PartName="/ppt/ink/ink2229.xml" ContentType="application/inkml+xml"/>
  <Override PartName="/ppt/ink/ink223.xml" ContentType="application/inkml+xml"/>
  <Override PartName="/ppt/ink/ink2230.xml" ContentType="application/inkml+xml"/>
  <Override PartName="/ppt/ink/ink2231.xml" ContentType="application/inkml+xml"/>
  <Override PartName="/ppt/ink/ink2232.xml" ContentType="application/inkml+xml"/>
  <Override PartName="/ppt/ink/ink2233.xml" ContentType="application/inkml+xml"/>
  <Override PartName="/ppt/ink/ink2234.xml" ContentType="application/inkml+xml"/>
  <Override PartName="/ppt/ink/ink2235.xml" ContentType="application/inkml+xml"/>
  <Override PartName="/ppt/ink/ink2236.xml" ContentType="application/inkml+xml"/>
  <Override PartName="/ppt/ink/ink2237.xml" ContentType="application/inkml+xml"/>
  <Override PartName="/ppt/ink/ink2238.xml" ContentType="application/inkml+xml"/>
  <Override PartName="/ppt/ink/ink2239.xml" ContentType="application/inkml+xml"/>
  <Override PartName="/ppt/ink/ink224.xml" ContentType="application/inkml+xml"/>
  <Override PartName="/ppt/ink/ink2240.xml" ContentType="application/inkml+xml"/>
  <Override PartName="/ppt/ink/ink2241.xml" ContentType="application/inkml+xml"/>
  <Override PartName="/ppt/ink/ink2242.xml" ContentType="application/inkml+xml"/>
  <Override PartName="/ppt/ink/ink2243.xml" ContentType="application/inkml+xml"/>
  <Override PartName="/ppt/ink/ink2244.xml" ContentType="application/inkml+xml"/>
  <Override PartName="/ppt/ink/ink2245.xml" ContentType="application/inkml+xml"/>
  <Override PartName="/ppt/ink/ink2246.xml" ContentType="application/inkml+xml"/>
  <Override PartName="/ppt/ink/ink2247.xml" ContentType="application/inkml+xml"/>
  <Override PartName="/ppt/ink/ink2248.xml" ContentType="application/inkml+xml"/>
  <Override PartName="/ppt/ink/ink2249.xml" ContentType="application/inkml+xml"/>
  <Override PartName="/ppt/ink/ink225.xml" ContentType="application/inkml+xml"/>
  <Override PartName="/ppt/ink/ink2250.xml" ContentType="application/inkml+xml"/>
  <Override PartName="/ppt/ink/ink2251.xml" ContentType="application/inkml+xml"/>
  <Override PartName="/ppt/ink/ink2252.xml" ContentType="application/inkml+xml"/>
  <Override PartName="/ppt/ink/ink2253.xml" ContentType="application/inkml+xml"/>
  <Override PartName="/ppt/ink/ink2254.xml" ContentType="application/inkml+xml"/>
  <Override PartName="/ppt/ink/ink2255.xml" ContentType="application/inkml+xml"/>
  <Override PartName="/ppt/ink/ink2256.xml" ContentType="application/inkml+xml"/>
  <Override PartName="/ppt/ink/ink2257.xml" ContentType="application/inkml+xml"/>
  <Override PartName="/ppt/ink/ink2258.xml" ContentType="application/inkml+xml"/>
  <Override PartName="/ppt/ink/ink2259.xml" ContentType="application/inkml+xml"/>
  <Override PartName="/ppt/ink/ink226.xml" ContentType="application/inkml+xml"/>
  <Override PartName="/ppt/ink/ink2260.xml" ContentType="application/inkml+xml"/>
  <Override PartName="/ppt/ink/ink2261.xml" ContentType="application/inkml+xml"/>
  <Override PartName="/ppt/ink/ink2262.xml" ContentType="application/inkml+xml"/>
  <Override PartName="/ppt/ink/ink2263.xml" ContentType="application/inkml+xml"/>
  <Override PartName="/ppt/ink/ink2264.xml" ContentType="application/inkml+xml"/>
  <Override PartName="/ppt/ink/ink2265.xml" ContentType="application/inkml+xml"/>
  <Override PartName="/ppt/ink/ink2266.xml" ContentType="application/inkml+xml"/>
  <Override PartName="/ppt/ink/ink2267.xml" ContentType="application/inkml+xml"/>
  <Override PartName="/ppt/ink/ink2268.xml" ContentType="application/inkml+xml"/>
  <Override PartName="/ppt/ink/ink2269.xml" ContentType="application/inkml+xml"/>
  <Override PartName="/ppt/ink/ink227.xml" ContentType="application/inkml+xml"/>
  <Override PartName="/ppt/ink/ink2270.xml" ContentType="application/inkml+xml"/>
  <Override PartName="/ppt/ink/ink2271.xml" ContentType="application/inkml+xml"/>
  <Override PartName="/ppt/ink/ink2272.xml" ContentType="application/inkml+xml"/>
  <Override PartName="/ppt/ink/ink2273.xml" ContentType="application/inkml+xml"/>
  <Override PartName="/ppt/ink/ink2274.xml" ContentType="application/inkml+xml"/>
  <Override PartName="/ppt/ink/ink2275.xml" ContentType="application/inkml+xml"/>
  <Override PartName="/ppt/ink/ink2276.xml" ContentType="application/inkml+xml"/>
  <Override PartName="/ppt/ink/ink2277.xml" ContentType="application/inkml+xml"/>
  <Override PartName="/ppt/ink/ink2278.xml" ContentType="application/inkml+xml"/>
  <Override PartName="/ppt/ink/ink2279.xml" ContentType="application/inkml+xml"/>
  <Override PartName="/ppt/ink/ink228.xml" ContentType="application/inkml+xml"/>
  <Override PartName="/ppt/ink/ink2280.xml" ContentType="application/inkml+xml"/>
  <Override PartName="/ppt/ink/ink2281.xml" ContentType="application/inkml+xml"/>
  <Override PartName="/ppt/ink/ink2282.xml" ContentType="application/inkml+xml"/>
  <Override PartName="/ppt/ink/ink2283.xml" ContentType="application/inkml+xml"/>
  <Override PartName="/ppt/ink/ink2284.xml" ContentType="application/inkml+xml"/>
  <Override PartName="/ppt/ink/ink2285.xml" ContentType="application/inkml+xml"/>
  <Override PartName="/ppt/ink/ink2286.xml" ContentType="application/inkml+xml"/>
  <Override PartName="/ppt/ink/ink2287.xml" ContentType="application/inkml+xml"/>
  <Override PartName="/ppt/ink/ink2288.xml" ContentType="application/inkml+xml"/>
  <Override PartName="/ppt/ink/ink2289.xml" ContentType="application/inkml+xml"/>
  <Override PartName="/ppt/ink/ink229.xml" ContentType="application/inkml+xml"/>
  <Override PartName="/ppt/ink/ink2290.xml" ContentType="application/inkml+xml"/>
  <Override PartName="/ppt/ink/ink2291.xml" ContentType="application/inkml+xml"/>
  <Override PartName="/ppt/ink/ink2292.xml" ContentType="application/inkml+xml"/>
  <Override PartName="/ppt/ink/ink2293.xml" ContentType="application/inkml+xml"/>
  <Override PartName="/ppt/ink/ink2294.xml" ContentType="application/inkml+xml"/>
  <Override PartName="/ppt/ink/ink2295.xml" ContentType="application/inkml+xml"/>
  <Override PartName="/ppt/ink/ink2296.xml" ContentType="application/inkml+xml"/>
  <Override PartName="/ppt/ink/ink2297.xml" ContentType="application/inkml+xml"/>
  <Override PartName="/ppt/ink/ink2298.xml" ContentType="application/inkml+xml"/>
  <Override PartName="/ppt/ink/ink2299.xml" ContentType="application/inkml+xml"/>
  <Override PartName="/ppt/ink/ink23.xml" ContentType="application/inkml+xml"/>
  <Override PartName="/ppt/ink/ink230.xml" ContentType="application/inkml+xml"/>
  <Override PartName="/ppt/ink/ink2300.xml" ContentType="application/inkml+xml"/>
  <Override PartName="/ppt/ink/ink2301.xml" ContentType="application/inkml+xml"/>
  <Override PartName="/ppt/ink/ink2302.xml" ContentType="application/inkml+xml"/>
  <Override PartName="/ppt/ink/ink2303.xml" ContentType="application/inkml+xml"/>
  <Override PartName="/ppt/ink/ink2304.xml" ContentType="application/inkml+xml"/>
  <Override PartName="/ppt/ink/ink2305.xml" ContentType="application/inkml+xml"/>
  <Override PartName="/ppt/ink/ink2306.xml" ContentType="application/inkml+xml"/>
  <Override PartName="/ppt/ink/ink2307.xml" ContentType="application/inkml+xml"/>
  <Override PartName="/ppt/ink/ink2308.xml" ContentType="application/inkml+xml"/>
  <Override PartName="/ppt/ink/ink2309.xml" ContentType="application/inkml+xml"/>
  <Override PartName="/ppt/ink/ink231.xml" ContentType="application/inkml+xml"/>
  <Override PartName="/ppt/ink/ink2310.xml" ContentType="application/inkml+xml"/>
  <Override PartName="/ppt/ink/ink2311.xml" ContentType="application/inkml+xml"/>
  <Override PartName="/ppt/ink/ink2312.xml" ContentType="application/inkml+xml"/>
  <Override PartName="/ppt/ink/ink2313.xml" ContentType="application/inkml+xml"/>
  <Override PartName="/ppt/ink/ink2314.xml" ContentType="application/inkml+xml"/>
  <Override PartName="/ppt/ink/ink2315.xml" ContentType="application/inkml+xml"/>
  <Override PartName="/ppt/ink/ink2316.xml" ContentType="application/inkml+xml"/>
  <Override PartName="/ppt/ink/ink2317.xml" ContentType="application/inkml+xml"/>
  <Override PartName="/ppt/ink/ink2318.xml" ContentType="application/inkml+xml"/>
  <Override PartName="/ppt/ink/ink2319.xml" ContentType="application/inkml+xml"/>
  <Override PartName="/ppt/ink/ink232.xml" ContentType="application/inkml+xml"/>
  <Override PartName="/ppt/ink/ink2320.xml" ContentType="application/inkml+xml"/>
  <Override PartName="/ppt/ink/ink2321.xml" ContentType="application/inkml+xml"/>
  <Override PartName="/ppt/ink/ink2322.xml" ContentType="application/inkml+xml"/>
  <Override PartName="/ppt/ink/ink2323.xml" ContentType="application/inkml+xml"/>
  <Override PartName="/ppt/ink/ink2324.xml" ContentType="application/inkml+xml"/>
  <Override PartName="/ppt/ink/ink2325.xml" ContentType="application/inkml+xml"/>
  <Override PartName="/ppt/ink/ink2326.xml" ContentType="application/inkml+xml"/>
  <Override PartName="/ppt/ink/ink2327.xml" ContentType="application/inkml+xml"/>
  <Override PartName="/ppt/ink/ink2328.xml" ContentType="application/inkml+xml"/>
  <Override PartName="/ppt/ink/ink2329.xml" ContentType="application/inkml+xml"/>
  <Override PartName="/ppt/ink/ink233.xml" ContentType="application/inkml+xml"/>
  <Override PartName="/ppt/ink/ink2330.xml" ContentType="application/inkml+xml"/>
  <Override PartName="/ppt/ink/ink2331.xml" ContentType="application/inkml+xml"/>
  <Override PartName="/ppt/ink/ink2332.xml" ContentType="application/inkml+xml"/>
  <Override PartName="/ppt/ink/ink2333.xml" ContentType="application/inkml+xml"/>
  <Override PartName="/ppt/ink/ink2334.xml" ContentType="application/inkml+xml"/>
  <Override PartName="/ppt/ink/ink2335.xml" ContentType="application/inkml+xml"/>
  <Override PartName="/ppt/ink/ink2336.xml" ContentType="application/inkml+xml"/>
  <Override PartName="/ppt/ink/ink2337.xml" ContentType="application/inkml+xml"/>
  <Override PartName="/ppt/ink/ink2338.xml" ContentType="application/inkml+xml"/>
  <Override PartName="/ppt/ink/ink2339.xml" ContentType="application/inkml+xml"/>
  <Override PartName="/ppt/ink/ink234.xml" ContentType="application/inkml+xml"/>
  <Override PartName="/ppt/ink/ink2340.xml" ContentType="application/inkml+xml"/>
  <Override PartName="/ppt/ink/ink2341.xml" ContentType="application/inkml+xml"/>
  <Override PartName="/ppt/ink/ink2342.xml" ContentType="application/inkml+xml"/>
  <Override PartName="/ppt/ink/ink2343.xml" ContentType="application/inkml+xml"/>
  <Override PartName="/ppt/ink/ink2344.xml" ContentType="application/inkml+xml"/>
  <Override PartName="/ppt/ink/ink2345.xml" ContentType="application/inkml+xml"/>
  <Override PartName="/ppt/ink/ink2346.xml" ContentType="application/inkml+xml"/>
  <Override PartName="/ppt/ink/ink2347.xml" ContentType="application/inkml+xml"/>
  <Override PartName="/ppt/ink/ink2348.xml" ContentType="application/inkml+xml"/>
  <Override PartName="/ppt/ink/ink2349.xml" ContentType="application/inkml+xml"/>
  <Override PartName="/ppt/ink/ink235.xml" ContentType="application/inkml+xml"/>
  <Override PartName="/ppt/ink/ink2350.xml" ContentType="application/inkml+xml"/>
  <Override PartName="/ppt/ink/ink2351.xml" ContentType="application/inkml+xml"/>
  <Override PartName="/ppt/ink/ink2352.xml" ContentType="application/inkml+xml"/>
  <Override PartName="/ppt/ink/ink2353.xml" ContentType="application/inkml+xml"/>
  <Override PartName="/ppt/ink/ink2354.xml" ContentType="application/inkml+xml"/>
  <Override PartName="/ppt/ink/ink2355.xml" ContentType="application/inkml+xml"/>
  <Override PartName="/ppt/ink/ink2356.xml" ContentType="application/inkml+xml"/>
  <Override PartName="/ppt/ink/ink2357.xml" ContentType="application/inkml+xml"/>
  <Override PartName="/ppt/ink/ink2358.xml" ContentType="application/inkml+xml"/>
  <Override PartName="/ppt/ink/ink2359.xml" ContentType="application/inkml+xml"/>
  <Override PartName="/ppt/ink/ink236.xml" ContentType="application/inkml+xml"/>
  <Override PartName="/ppt/ink/ink2360.xml" ContentType="application/inkml+xml"/>
  <Override PartName="/ppt/ink/ink2361.xml" ContentType="application/inkml+xml"/>
  <Override PartName="/ppt/ink/ink2362.xml" ContentType="application/inkml+xml"/>
  <Override PartName="/ppt/ink/ink2363.xml" ContentType="application/inkml+xml"/>
  <Override PartName="/ppt/ink/ink2364.xml" ContentType="application/inkml+xml"/>
  <Override PartName="/ppt/ink/ink2365.xml" ContentType="application/inkml+xml"/>
  <Override PartName="/ppt/ink/ink2366.xml" ContentType="application/inkml+xml"/>
  <Override PartName="/ppt/ink/ink2367.xml" ContentType="application/inkml+xml"/>
  <Override PartName="/ppt/ink/ink2368.xml" ContentType="application/inkml+xml"/>
  <Override PartName="/ppt/ink/ink2369.xml" ContentType="application/inkml+xml"/>
  <Override PartName="/ppt/ink/ink237.xml" ContentType="application/inkml+xml"/>
  <Override PartName="/ppt/ink/ink2370.xml" ContentType="application/inkml+xml"/>
  <Override PartName="/ppt/ink/ink2371.xml" ContentType="application/inkml+xml"/>
  <Override PartName="/ppt/ink/ink2372.xml" ContentType="application/inkml+xml"/>
  <Override PartName="/ppt/ink/ink2373.xml" ContentType="application/inkml+xml"/>
  <Override PartName="/ppt/ink/ink2374.xml" ContentType="application/inkml+xml"/>
  <Override PartName="/ppt/ink/ink2375.xml" ContentType="application/inkml+xml"/>
  <Override PartName="/ppt/ink/ink2376.xml" ContentType="application/inkml+xml"/>
  <Override PartName="/ppt/ink/ink2377.xml" ContentType="application/inkml+xml"/>
  <Override PartName="/ppt/ink/ink2378.xml" ContentType="application/inkml+xml"/>
  <Override PartName="/ppt/ink/ink2379.xml" ContentType="application/inkml+xml"/>
  <Override PartName="/ppt/ink/ink238.xml" ContentType="application/inkml+xml"/>
  <Override PartName="/ppt/ink/ink2380.xml" ContentType="application/inkml+xml"/>
  <Override PartName="/ppt/ink/ink2381.xml" ContentType="application/inkml+xml"/>
  <Override PartName="/ppt/ink/ink2382.xml" ContentType="application/inkml+xml"/>
  <Override PartName="/ppt/ink/ink2383.xml" ContentType="application/inkml+xml"/>
  <Override PartName="/ppt/ink/ink2384.xml" ContentType="application/inkml+xml"/>
  <Override PartName="/ppt/ink/ink2385.xml" ContentType="application/inkml+xml"/>
  <Override PartName="/ppt/ink/ink2386.xml" ContentType="application/inkml+xml"/>
  <Override PartName="/ppt/ink/ink2387.xml" ContentType="application/inkml+xml"/>
  <Override PartName="/ppt/ink/ink2388.xml" ContentType="application/inkml+xml"/>
  <Override PartName="/ppt/ink/ink2389.xml" ContentType="application/inkml+xml"/>
  <Override PartName="/ppt/ink/ink239.xml" ContentType="application/inkml+xml"/>
  <Override PartName="/ppt/ink/ink2390.xml" ContentType="application/inkml+xml"/>
  <Override PartName="/ppt/ink/ink2391.xml" ContentType="application/inkml+xml"/>
  <Override PartName="/ppt/ink/ink2392.xml" ContentType="application/inkml+xml"/>
  <Override PartName="/ppt/ink/ink2393.xml" ContentType="application/inkml+xml"/>
  <Override PartName="/ppt/ink/ink2394.xml" ContentType="application/inkml+xml"/>
  <Override PartName="/ppt/ink/ink2395.xml" ContentType="application/inkml+xml"/>
  <Override PartName="/ppt/ink/ink2396.xml" ContentType="application/inkml+xml"/>
  <Override PartName="/ppt/ink/ink2397.xml" ContentType="application/inkml+xml"/>
  <Override PartName="/ppt/ink/ink2398.xml" ContentType="application/inkml+xml"/>
  <Override PartName="/ppt/ink/ink2399.xml" ContentType="application/inkml+xml"/>
  <Override PartName="/ppt/ink/ink24.xml" ContentType="application/inkml+xml"/>
  <Override PartName="/ppt/ink/ink240.xml" ContentType="application/inkml+xml"/>
  <Override PartName="/ppt/ink/ink2400.xml" ContentType="application/inkml+xml"/>
  <Override PartName="/ppt/ink/ink2401.xml" ContentType="application/inkml+xml"/>
  <Override PartName="/ppt/ink/ink2402.xml" ContentType="application/inkml+xml"/>
  <Override PartName="/ppt/ink/ink2403.xml" ContentType="application/inkml+xml"/>
  <Override PartName="/ppt/ink/ink2404.xml" ContentType="application/inkml+xml"/>
  <Override PartName="/ppt/ink/ink2405.xml" ContentType="application/inkml+xml"/>
  <Override PartName="/ppt/ink/ink2406.xml" ContentType="application/inkml+xml"/>
  <Override PartName="/ppt/ink/ink2407.xml" ContentType="application/inkml+xml"/>
  <Override PartName="/ppt/ink/ink2408.xml" ContentType="application/inkml+xml"/>
  <Override PartName="/ppt/ink/ink2409.xml" ContentType="application/inkml+xml"/>
  <Override PartName="/ppt/ink/ink241.xml" ContentType="application/inkml+xml"/>
  <Override PartName="/ppt/ink/ink2410.xml" ContentType="application/inkml+xml"/>
  <Override PartName="/ppt/ink/ink2411.xml" ContentType="application/inkml+xml"/>
  <Override PartName="/ppt/ink/ink2412.xml" ContentType="application/inkml+xml"/>
  <Override PartName="/ppt/ink/ink2413.xml" ContentType="application/inkml+xml"/>
  <Override PartName="/ppt/ink/ink2414.xml" ContentType="application/inkml+xml"/>
  <Override PartName="/ppt/ink/ink2415.xml" ContentType="application/inkml+xml"/>
  <Override PartName="/ppt/ink/ink2416.xml" ContentType="application/inkml+xml"/>
  <Override PartName="/ppt/ink/ink2417.xml" ContentType="application/inkml+xml"/>
  <Override PartName="/ppt/ink/ink2418.xml" ContentType="application/inkml+xml"/>
  <Override PartName="/ppt/ink/ink2419.xml" ContentType="application/inkml+xml"/>
  <Override PartName="/ppt/ink/ink242.xml" ContentType="application/inkml+xml"/>
  <Override PartName="/ppt/ink/ink2420.xml" ContentType="application/inkml+xml"/>
  <Override PartName="/ppt/ink/ink2421.xml" ContentType="application/inkml+xml"/>
  <Override PartName="/ppt/ink/ink2422.xml" ContentType="application/inkml+xml"/>
  <Override PartName="/ppt/ink/ink2423.xml" ContentType="application/inkml+xml"/>
  <Override PartName="/ppt/ink/ink2424.xml" ContentType="application/inkml+xml"/>
  <Override PartName="/ppt/ink/ink2425.xml" ContentType="application/inkml+xml"/>
  <Override PartName="/ppt/ink/ink2426.xml" ContentType="application/inkml+xml"/>
  <Override PartName="/ppt/ink/ink2427.xml" ContentType="application/inkml+xml"/>
  <Override PartName="/ppt/ink/ink2428.xml" ContentType="application/inkml+xml"/>
  <Override PartName="/ppt/ink/ink2429.xml" ContentType="application/inkml+xml"/>
  <Override PartName="/ppt/ink/ink243.xml" ContentType="application/inkml+xml"/>
  <Override PartName="/ppt/ink/ink2430.xml" ContentType="application/inkml+xml"/>
  <Override PartName="/ppt/ink/ink2431.xml" ContentType="application/inkml+xml"/>
  <Override PartName="/ppt/ink/ink2432.xml" ContentType="application/inkml+xml"/>
  <Override PartName="/ppt/ink/ink2433.xml" ContentType="application/inkml+xml"/>
  <Override PartName="/ppt/ink/ink2434.xml" ContentType="application/inkml+xml"/>
  <Override PartName="/ppt/ink/ink2435.xml" ContentType="application/inkml+xml"/>
  <Override PartName="/ppt/ink/ink2436.xml" ContentType="application/inkml+xml"/>
  <Override PartName="/ppt/ink/ink2437.xml" ContentType="application/inkml+xml"/>
  <Override PartName="/ppt/ink/ink2438.xml" ContentType="application/inkml+xml"/>
  <Override PartName="/ppt/ink/ink2439.xml" ContentType="application/inkml+xml"/>
  <Override PartName="/ppt/ink/ink244.xml" ContentType="application/inkml+xml"/>
  <Override PartName="/ppt/ink/ink2440.xml" ContentType="application/inkml+xml"/>
  <Override PartName="/ppt/ink/ink2441.xml" ContentType="application/inkml+xml"/>
  <Override PartName="/ppt/ink/ink2442.xml" ContentType="application/inkml+xml"/>
  <Override PartName="/ppt/ink/ink2443.xml" ContentType="application/inkml+xml"/>
  <Override PartName="/ppt/ink/ink2444.xml" ContentType="application/inkml+xml"/>
  <Override PartName="/ppt/ink/ink2445.xml" ContentType="application/inkml+xml"/>
  <Override PartName="/ppt/ink/ink2446.xml" ContentType="application/inkml+xml"/>
  <Override PartName="/ppt/ink/ink2447.xml" ContentType="application/inkml+xml"/>
  <Override PartName="/ppt/ink/ink2448.xml" ContentType="application/inkml+xml"/>
  <Override PartName="/ppt/ink/ink2449.xml" ContentType="application/inkml+xml"/>
  <Override PartName="/ppt/ink/ink245.xml" ContentType="application/inkml+xml"/>
  <Override PartName="/ppt/ink/ink2450.xml" ContentType="application/inkml+xml"/>
  <Override PartName="/ppt/ink/ink2451.xml" ContentType="application/inkml+xml"/>
  <Override PartName="/ppt/ink/ink2452.xml" ContentType="application/inkml+xml"/>
  <Override PartName="/ppt/ink/ink2453.xml" ContentType="application/inkml+xml"/>
  <Override PartName="/ppt/ink/ink2454.xml" ContentType="application/inkml+xml"/>
  <Override PartName="/ppt/ink/ink2455.xml" ContentType="application/inkml+xml"/>
  <Override PartName="/ppt/ink/ink2456.xml" ContentType="application/inkml+xml"/>
  <Override PartName="/ppt/ink/ink2457.xml" ContentType="application/inkml+xml"/>
  <Override PartName="/ppt/ink/ink2458.xml" ContentType="application/inkml+xml"/>
  <Override PartName="/ppt/ink/ink2459.xml" ContentType="application/inkml+xml"/>
  <Override PartName="/ppt/ink/ink246.xml" ContentType="application/inkml+xml"/>
  <Override PartName="/ppt/ink/ink2460.xml" ContentType="application/inkml+xml"/>
  <Override PartName="/ppt/ink/ink2461.xml" ContentType="application/inkml+xml"/>
  <Override PartName="/ppt/ink/ink2462.xml" ContentType="application/inkml+xml"/>
  <Override PartName="/ppt/ink/ink2463.xml" ContentType="application/inkml+xml"/>
  <Override PartName="/ppt/ink/ink2464.xml" ContentType="application/inkml+xml"/>
  <Override PartName="/ppt/ink/ink2465.xml" ContentType="application/inkml+xml"/>
  <Override PartName="/ppt/ink/ink2466.xml" ContentType="application/inkml+xml"/>
  <Override PartName="/ppt/ink/ink2467.xml" ContentType="application/inkml+xml"/>
  <Override PartName="/ppt/ink/ink2468.xml" ContentType="application/inkml+xml"/>
  <Override PartName="/ppt/ink/ink2469.xml" ContentType="application/inkml+xml"/>
  <Override PartName="/ppt/ink/ink247.xml" ContentType="application/inkml+xml"/>
  <Override PartName="/ppt/ink/ink2470.xml" ContentType="application/inkml+xml"/>
  <Override PartName="/ppt/ink/ink2471.xml" ContentType="application/inkml+xml"/>
  <Override PartName="/ppt/ink/ink2472.xml" ContentType="application/inkml+xml"/>
  <Override PartName="/ppt/ink/ink2473.xml" ContentType="application/inkml+xml"/>
  <Override PartName="/ppt/ink/ink2474.xml" ContentType="application/inkml+xml"/>
  <Override PartName="/ppt/ink/ink2475.xml" ContentType="application/inkml+xml"/>
  <Override PartName="/ppt/ink/ink2476.xml" ContentType="application/inkml+xml"/>
  <Override PartName="/ppt/ink/ink2477.xml" ContentType="application/inkml+xml"/>
  <Override PartName="/ppt/ink/ink2478.xml" ContentType="application/inkml+xml"/>
  <Override PartName="/ppt/ink/ink2479.xml" ContentType="application/inkml+xml"/>
  <Override PartName="/ppt/ink/ink248.xml" ContentType="application/inkml+xml"/>
  <Override PartName="/ppt/ink/ink2480.xml" ContentType="application/inkml+xml"/>
  <Override PartName="/ppt/ink/ink2481.xml" ContentType="application/inkml+xml"/>
  <Override PartName="/ppt/ink/ink2482.xml" ContentType="application/inkml+xml"/>
  <Override PartName="/ppt/ink/ink2483.xml" ContentType="application/inkml+xml"/>
  <Override PartName="/ppt/ink/ink2484.xml" ContentType="application/inkml+xml"/>
  <Override PartName="/ppt/ink/ink2485.xml" ContentType="application/inkml+xml"/>
  <Override PartName="/ppt/ink/ink2486.xml" ContentType="application/inkml+xml"/>
  <Override PartName="/ppt/ink/ink2487.xml" ContentType="application/inkml+xml"/>
  <Override PartName="/ppt/ink/ink2488.xml" ContentType="application/inkml+xml"/>
  <Override PartName="/ppt/ink/ink2489.xml" ContentType="application/inkml+xml"/>
  <Override PartName="/ppt/ink/ink249.xml" ContentType="application/inkml+xml"/>
  <Override PartName="/ppt/ink/ink2490.xml" ContentType="application/inkml+xml"/>
  <Override PartName="/ppt/ink/ink2491.xml" ContentType="application/inkml+xml"/>
  <Override PartName="/ppt/ink/ink2492.xml" ContentType="application/inkml+xml"/>
  <Override PartName="/ppt/ink/ink2493.xml" ContentType="application/inkml+xml"/>
  <Override PartName="/ppt/ink/ink2494.xml" ContentType="application/inkml+xml"/>
  <Override PartName="/ppt/ink/ink2495.xml" ContentType="application/inkml+xml"/>
  <Override PartName="/ppt/ink/ink2496.xml" ContentType="application/inkml+xml"/>
  <Override PartName="/ppt/ink/ink2497.xml" ContentType="application/inkml+xml"/>
  <Override PartName="/ppt/ink/ink2498.xml" ContentType="application/inkml+xml"/>
  <Override PartName="/ppt/ink/ink2499.xml" ContentType="application/inkml+xml"/>
  <Override PartName="/ppt/ink/ink25.xml" ContentType="application/inkml+xml"/>
  <Override PartName="/ppt/ink/ink250.xml" ContentType="application/inkml+xml"/>
  <Override PartName="/ppt/ink/ink2500.xml" ContentType="application/inkml+xml"/>
  <Override PartName="/ppt/ink/ink2501.xml" ContentType="application/inkml+xml"/>
  <Override PartName="/ppt/ink/ink2502.xml" ContentType="application/inkml+xml"/>
  <Override PartName="/ppt/ink/ink2503.xml" ContentType="application/inkml+xml"/>
  <Override PartName="/ppt/ink/ink2504.xml" ContentType="application/inkml+xml"/>
  <Override PartName="/ppt/ink/ink2505.xml" ContentType="application/inkml+xml"/>
  <Override PartName="/ppt/ink/ink2506.xml" ContentType="application/inkml+xml"/>
  <Override PartName="/ppt/ink/ink2507.xml" ContentType="application/inkml+xml"/>
  <Override PartName="/ppt/ink/ink2508.xml" ContentType="application/inkml+xml"/>
  <Override PartName="/ppt/ink/ink2509.xml" ContentType="application/inkml+xml"/>
  <Override PartName="/ppt/ink/ink251.xml" ContentType="application/inkml+xml"/>
  <Override PartName="/ppt/ink/ink2510.xml" ContentType="application/inkml+xml"/>
  <Override PartName="/ppt/ink/ink2511.xml" ContentType="application/inkml+xml"/>
  <Override PartName="/ppt/ink/ink2512.xml" ContentType="application/inkml+xml"/>
  <Override PartName="/ppt/ink/ink2513.xml" ContentType="application/inkml+xml"/>
  <Override PartName="/ppt/ink/ink2514.xml" ContentType="application/inkml+xml"/>
  <Override PartName="/ppt/ink/ink2515.xml" ContentType="application/inkml+xml"/>
  <Override PartName="/ppt/ink/ink2516.xml" ContentType="application/inkml+xml"/>
  <Override PartName="/ppt/ink/ink2517.xml" ContentType="application/inkml+xml"/>
  <Override PartName="/ppt/ink/ink2518.xml" ContentType="application/inkml+xml"/>
  <Override PartName="/ppt/ink/ink2519.xml" ContentType="application/inkml+xml"/>
  <Override PartName="/ppt/ink/ink252.xml" ContentType="application/inkml+xml"/>
  <Override PartName="/ppt/ink/ink2520.xml" ContentType="application/inkml+xml"/>
  <Override PartName="/ppt/ink/ink2521.xml" ContentType="application/inkml+xml"/>
  <Override PartName="/ppt/ink/ink2522.xml" ContentType="application/inkml+xml"/>
  <Override PartName="/ppt/ink/ink2523.xml" ContentType="application/inkml+xml"/>
  <Override PartName="/ppt/ink/ink2524.xml" ContentType="application/inkml+xml"/>
  <Override PartName="/ppt/ink/ink2525.xml" ContentType="application/inkml+xml"/>
  <Override PartName="/ppt/ink/ink2526.xml" ContentType="application/inkml+xml"/>
  <Override PartName="/ppt/ink/ink2527.xml" ContentType="application/inkml+xml"/>
  <Override PartName="/ppt/ink/ink2528.xml" ContentType="application/inkml+xml"/>
  <Override PartName="/ppt/ink/ink2529.xml" ContentType="application/inkml+xml"/>
  <Override PartName="/ppt/ink/ink253.xml" ContentType="application/inkml+xml"/>
  <Override PartName="/ppt/ink/ink2530.xml" ContentType="application/inkml+xml"/>
  <Override PartName="/ppt/ink/ink2531.xml" ContentType="application/inkml+xml"/>
  <Override PartName="/ppt/ink/ink2532.xml" ContentType="application/inkml+xml"/>
  <Override PartName="/ppt/ink/ink2533.xml" ContentType="application/inkml+xml"/>
  <Override PartName="/ppt/ink/ink2534.xml" ContentType="application/inkml+xml"/>
  <Override PartName="/ppt/ink/ink2535.xml" ContentType="application/inkml+xml"/>
  <Override PartName="/ppt/ink/ink2536.xml" ContentType="application/inkml+xml"/>
  <Override PartName="/ppt/ink/ink2537.xml" ContentType="application/inkml+xml"/>
  <Override PartName="/ppt/ink/ink2538.xml" ContentType="application/inkml+xml"/>
  <Override PartName="/ppt/ink/ink2539.xml" ContentType="application/inkml+xml"/>
  <Override PartName="/ppt/ink/ink254.xml" ContentType="application/inkml+xml"/>
  <Override PartName="/ppt/ink/ink2540.xml" ContentType="application/inkml+xml"/>
  <Override PartName="/ppt/ink/ink2541.xml" ContentType="application/inkml+xml"/>
  <Override PartName="/ppt/ink/ink2542.xml" ContentType="application/inkml+xml"/>
  <Override PartName="/ppt/ink/ink2543.xml" ContentType="application/inkml+xml"/>
  <Override PartName="/ppt/ink/ink2544.xml" ContentType="application/inkml+xml"/>
  <Override PartName="/ppt/ink/ink2545.xml" ContentType="application/inkml+xml"/>
  <Override PartName="/ppt/ink/ink2546.xml" ContentType="application/inkml+xml"/>
  <Override PartName="/ppt/ink/ink2547.xml" ContentType="application/inkml+xml"/>
  <Override PartName="/ppt/ink/ink2548.xml" ContentType="application/inkml+xml"/>
  <Override PartName="/ppt/ink/ink2549.xml" ContentType="application/inkml+xml"/>
  <Override PartName="/ppt/ink/ink255.xml" ContentType="application/inkml+xml"/>
  <Override PartName="/ppt/ink/ink2550.xml" ContentType="application/inkml+xml"/>
  <Override PartName="/ppt/ink/ink2551.xml" ContentType="application/inkml+xml"/>
  <Override PartName="/ppt/ink/ink2552.xml" ContentType="application/inkml+xml"/>
  <Override PartName="/ppt/ink/ink2553.xml" ContentType="application/inkml+xml"/>
  <Override PartName="/ppt/ink/ink2554.xml" ContentType="application/inkml+xml"/>
  <Override PartName="/ppt/ink/ink2555.xml" ContentType="application/inkml+xml"/>
  <Override PartName="/ppt/ink/ink2556.xml" ContentType="application/inkml+xml"/>
  <Override PartName="/ppt/ink/ink2557.xml" ContentType="application/inkml+xml"/>
  <Override PartName="/ppt/ink/ink2558.xml" ContentType="application/inkml+xml"/>
  <Override PartName="/ppt/ink/ink2559.xml" ContentType="application/inkml+xml"/>
  <Override PartName="/ppt/ink/ink256.xml" ContentType="application/inkml+xml"/>
  <Override PartName="/ppt/ink/ink2560.xml" ContentType="application/inkml+xml"/>
  <Override PartName="/ppt/ink/ink2561.xml" ContentType="application/inkml+xml"/>
  <Override PartName="/ppt/ink/ink2562.xml" ContentType="application/inkml+xml"/>
  <Override PartName="/ppt/ink/ink2563.xml" ContentType="application/inkml+xml"/>
  <Override PartName="/ppt/ink/ink2564.xml" ContentType="application/inkml+xml"/>
  <Override PartName="/ppt/ink/ink2565.xml" ContentType="application/inkml+xml"/>
  <Override PartName="/ppt/ink/ink2566.xml" ContentType="application/inkml+xml"/>
  <Override PartName="/ppt/ink/ink2567.xml" ContentType="application/inkml+xml"/>
  <Override PartName="/ppt/ink/ink2568.xml" ContentType="application/inkml+xml"/>
  <Override PartName="/ppt/ink/ink2569.xml" ContentType="application/inkml+xml"/>
  <Override PartName="/ppt/ink/ink257.xml" ContentType="application/inkml+xml"/>
  <Override PartName="/ppt/ink/ink2570.xml" ContentType="application/inkml+xml"/>
  <Override PartName="/ppt/ink/ink2571.xml" ContentType="application/inkml+xml"/>
  <Override PartName="/ppt/ink/ink2572.xml" ContentType="application/inkml+xml"/>
  <Override PartName="/ppt/ink/ink2573.xml" ContentType="application/inkml+xml"/>
  <Override PartName="/ppt/ink/ink2574.xml" ContentType="application/inkml+xml"/>
  <Override PartName="/ppt/ink/ink2575.xml" ContentType="application/inkml+xml"/>
  <Override PartName="/ppt/ink/ink2576.xml" ContentType="application/inkml+xml"/>
  <Override PartName="/ppt/ink/ink2577.xml" ContentType="application/inkml+xml"/>
  <Override PartName="/ppt/ink/ink2578.xml" ContentType="application/inkml+xml"/>
  <Override PartName="/ppt/ink/ink2579.xml" ContentType="application/inkml+xml"/>
  <Override PartName="/ppt/ink/ink258.xml" ContentType="application/inkml+xml"/>
  <Override PartName="/ppt/ink/ink2580.xml" ContentType="application/inkml+xml"/>
  <Override PartName="/ppt/ink/ink2581.xml" ContentType="application/inkml+xml"/>
  <Override PartName="/ppt/ink/ink2582.xml" ContentType="application/inkml+xml"/>
  <Override PartName="/ppt/ink/ink2583.xml" ContentType="application/inkml+xml"/>
  <Override PartName="/ppt/ink/ink2584.xml" ContentType="application/inkml+xml"/>
  <Override PartName="/ppt/ink/ink2585.xml" ContentType="application/inkml+xml"/>
  <Override PartName="/ppt/ink/ink2586.xml" ContentType="application/inkml+xml"/>
  <Override PartName="/ppt/ink/ink2587.xml" ContentType="application/inkml+xml"/>
  <Override PartName="/ppt/ink/ink2588.xml" ContentType="application/inkml+xml"/>
  <Override PartName="/ppt/ink/ink2589.xml" ContentType="application/inkml+xml"/>
  <Override PartName="/ppt/ink/ink259.xml" ContentType="application/inkml+xml"/>
  <Override PartName="/ppt/ink/ink2590.xml" ContentType="application/inkml+xml"/>
  <Override PartName="/ppt/ink/ink2591.xml" ContentType="application/inkml+xml"/>
  <Override PartName="/ppt/ink/ink2592.xml" ContentType="application/inkml+xml"/>
  <Override PartName="/ppt/ink/ink2593.xml" ContentType="application/inkml+xml"/>
  <Override PartName="/ppt/ink/ink2594.xml" ContentType="application/inkml+xml"/>
  <Override PartName="/ppt/ink/ink2595.xml" ContentType="application/inkml+xml"/>
  <Override PartName="/ppt/ink/ink2596.xml" ContentType="application/inkml+xml"/>
  <Override PartName="/ppt/ink/ink2597.xml" ContentType="application/inkml+xml"/>
  <Override PartName="/ppt/ink/ink2598.xml" ContentType="application/inkml+xml"/>
  <Override PartName="/ppt/ink/ink2599.xml" ContentType="application/inkml+xml"/>
  <Override PartName="/ppt/ink/ink26.xml" ContentType="application/inkml+xml"/>
  <Override PartName="/ppt/ink/ink260.xml" ContentType="application/inkml+xml"/>
  <Override PartName="/ppt/ink/ink2600.xml" ContentType="application/inkml+xml"/>
  <Override PartName="/ppt/ink/ink2601.xml" ContentType="application/inkml+xml"/>
  <Override PartName="/ppt/ink/ink2602.xml" ContentType="application/inkml+xml"/>
  <Override PartName="/ppt/ink/ink2603.xml" ContentType="application/inkml+xml"/>
  <Override PartName="/ppt/ink/ink2604.xml" ContentType="application/inkml+xml"/>
  <Override PartName="/ppt/ink/ink2605.xml" ContentType="application/inkml+xml"/>
  <Override PartName="/ppt/ink/ink2606.xml" ContentType="application/inkml+xml"/>
  <Override PartName="/ppt/ink/ink2607.xml" ContentType="application/inkml+xml"/>
  <Override PartName="/ppt/ink/ink2608.xml" ContentType="application/inkml+xml"/>
  <Override PartName="/ppt/ink/ink2609.xml" ContentType="application/inkml+xml"/>
  <Override PartName="/ppt/ink/ink261.xml" ContentType="application/inkml+xml"/>
  <Override PartName="/ppt/ink/ink2610.xml" ContentType="application/inkml+xml"/>
  <Override PartName="/ppt/ink/ink2611.xml" ContentType="application/inkml+xml"/>
  <Override PartName="/ppt/ink/ink2612.xml" ContentType="application/inkml+xml"/>
  <Override PartName="/ppt/ink/ink2613.xml" ContentType="application/inkml+xml"/>
  <Override PartName="/ppt/ink/ink2614.xml" ContentType="application/inkml+xml"/>
  <Override PartName="/ppt/ink/ink2615.xml" ContentType="application/inkml+xml"/>
  <Override PartName="/ppt/ink/ink2616.xml" ContentType="application/inkml+xml"/>
  <Override PartName="/ppt/ink/ink2617.xml" ContentType="application/inkml+xml"/>
  <Override PartName="/ppt/ink/ink2618.xml" ContentType="application/inkml+xml"/>
  <Override PartName="/ppt/ink/ink2619.xml" ContentType="application/inkml+xml"/>
  <Override PartName="/ppt/ink/ink262.xml" ContentType="application/inkml+xml"/>
  <Override PartName="/ppt/ink/ink2620.xml" ContentType="application/inkml+xml"/>
  <Override PartName="/ppt/ink/ink2621.xml" ContentType="application/inkml+xml"/>
  <Override PartName="/ppt/ink/ink2622.xml" ContentType="application/inkml+xml"/>
  <Override PartName="/ppt/ink/ink2623.xml" ContentType="application/inkml+xml"/>
  <Override PartName="/ppt/ink/ink2624.xml" ContentType="application/inkml+xml"/>
  <Override PartName="/ppt/ink/ink2625.xml" ContentType="application/inkml+xml"/>
  <Override PartName="/ppt/ink/ink2626.xml" ContentType="application/inkml+xml"/>
  <Override PartName="/ppt/ink/ink2627.xml" ContentType="application/inkml+xml"/>
  <Override PartName="/ppt/ink/ink2628.xml" ContentType="application/inkml+xml"/>
  <Override PartName="/ppt/ink/ink2629.xml" ContentType="application/inkml+xml"/>
  <Override PartName="/ppt/ink/ink263.xml" ContentType="application/inkml+xml"/>
  <Override PartName="/ppt/ink/ink2630.xml" ContentType="application/inkml+xml"/>
  <Override PartName="/ppt/ink/ink2631.xml" ContentType="application/inkml+xml"/>
  <Override PartName="/ppt/ink/ink2632.xml" ContentType="application/inkml+xml"/>
  <Override PartName="/ppt/ink/ink2633.xml" ContentType="application/inkml+xml"/>
  <Override PartName="/ppt/ink/ink2634.xml" ContentType="application/inkml+xml"/>
  <Override PartName="/ppt/ink/ink2635.xml" ContentType="application/inkml+xml"/>
  <Override PartName="/ppt/ink/ink2636.xml" ContentType="application/inkml+xml"/>
  <Override PartName="/ppt/ink/ink2637.xml" ContentType="application/inkml+xml"/>
  <Override PartName="/ppt/ink/ink2638.xml" ContentType="application/inkml+xml"/>
  <Override PartName="/ppt/ink/ink2639.xml" ContentType="application/inkml+xml"/>
  <Override PartName="/ppt/ink/ink264.xml" ContentType="application/inkml+xml"/>
  <Override PartName="/ppt/ink/ink2640.xml" ContentType="application/inkml+xml"/>
  <Override PartName="/ppt/ink/ink2641.xml" ContentType="application/inkml+xml"/>
  <Override PartName="/ppt/ink/ink2642.xml" ContentType="application/inkml+xml"/>
  <Override PartName="/ppt/ink/ink2643.xml" ContentType="application/inkml+xml"/>
  <Override PartName="/ppt/ink/ink2644.xml" ContentType="application/inkml+xml"/>
  <Override PartName="/ppt/ink/ink2645.xml" ContentType="application/inkml+xml"/>
  <Override PartName="/ppt/ink/ink2646.xml" ContentType="application/inkml+xml"/>
  <Override PartName="/ppt/ink/ink2647.xml" ContentType="application/inkml+xml"/>
  <Override PartName="/ppt/ink/ink2648.xml" ContentType="application/inkml+xml"/>
  <Override PartName="/ppt/ink/ink2649.xml" ContentType="application/inkml+xml"/>
  <Override PartName="/ppt/ink/ink265.xml" ContentType="application/inkml+xml"/>
  <Override PartName="/ppt/ink/ink2650.xml" ContentType="application/inkml+xml"/>
  <Override PartName="/ppt/ink/ink2651.xml" ContentType="application/inkml+xml"/>
  <Override PartName="/ppt/ink/ink2652.xml" ContentType="application/inkml+xml"/>
  <Override PartName="/ppt/ink/ink2653.xml" ContentType="application/inkml+xml"/>
  <Override PartName="/ppt/ink/ink2654.xml" ContentType="application/inkml+xml"/>
  <Override PartName="/ppt/ink/ink2655.xml" ContentType="application/inkml+xml"/>
  <Override PartName="/ppt/ink/ink2656.xml" ContentType="application/inkml+xml"/>
  <Override PartName="/ppt/ink/ink2657.xml" ContentType="application/inkml+xml"/>
  <Override PartName="/ppt/ink/ink2658.xml" ContentType="application/inkml+xml"/>
  <Override PartName="/ppt/ink/ink2659.xml" ContentType="application/inkml+xml"/>
  <Override PartName="/ppt/ink/ink266.xml" ContentType="application/inkml+xml"/>
  <Override PartName="/ppt/ink/ink2660.xml" ContentType="application/inkml+xml"/>
  <Override PartName="/ppt/ink/ink2661.xml" ContentType="application/inkml+xml"/>
  <Override PartName="/ppt/ink/ink2662.xml" ContentType="application/inkml+xml"/>
  <Override PartName="/ppt/ink/ink2663.xml" ContentType="application/inkml+xml"/>
  <Override PartName="/ppt/ink/ink2664.xml" ContentType="application/inkml+xml"/>
  <Override PartName="/ppt/ink/ink2665.xml" ContentType="application/inkml+xml"/>
  <Override PartName="/ppt/ink/ink2666.xml" ContentType="application/inkml+xml"/>
  <Override PartName="/ppt/ink/ink2667.xml" ContentType="application/inkml+xml"/>
  <Override PartName="/ppt/ink/ink2668.xml" ContentType="application/inkml+xml"/>
  <Override PartName="/ppt/ink/ink2669.xml" ContentType="application/inkml+xml"/>
  <Override PartName="/ppt/ink/ink267.xml" ContentType="application/inkml+xml"/>
  <Override PartName="/ppt/ink/ink2670.xml" ContentType="application/inkml+xml"/>
  <Override PartName="/ppt/ink/ink2671.xml" ContentType="application/inkml+xml"/>
  <Override PartName="/ppt/ink/ink2672.xml" ContentType="application/inkml+xml"/>
  <Override PartName="/ppt/ink/ink2673.xml" ContentType="application/inkml+xml"/>
  <Override PartName="/ppt/ink/ink2674.xml" ContentType="application/inkml+xml"/>
  <Override PartName="/ppt/ink/ink2675.xml" ContentType="application/inkml+xml"/>
  <Override PartName="/ppt/ink/ink2676.xml" ContentType="application/inkml+xml"/>
  <Override PartName="/ppt/ink/ink2677.xml" ContentType="application/inkml+xml"/>
  <Override PartName="/ppt/ink/ink2678.xml" ContentType="application/inkml+xml"/>
  <Override PartName="/ppt/ink/ink2679.xml" ContentType="application/inkml+xml"/>
  <Override PartName="/ppt/ink/ink268.xml" ContentType="application/inkml+xml"/>
  <Override PartName="/ppt/ink/ink2680.xml" ContentType="application/inkml+xml"/>
  <Override PartName="/ppt/ink/ink2681.xml" ContentType="application/inkml+xml"/>
  <Override PartName="/ppt/ink/ink2682.xml" ContentType="application/inkml+xml"/>
  <Override PartName="/ppt/ink/ink2683.xml" ContentType="application/inkml+xml"/>
  <Override PartName="/ppt/ink/ink2684.xml" ContentType="application/inkml+xml"/>
  <Override PartName="/ppt/ink/ink2685.xml" ContentType="application/inkml+xml"/>
  <Override PartName="/ppt/ink/ink2686.xml" ContentType="application/inkml+xml"/>
  <Override PartName="/ppt/ink/ink2687.xml" ContentType="application/inkml+xml"/>
  <Override PartName="/ppt/ink/ink2688.xml" ContentType="application/inkml+xml"/>
  <Override PartName="/ppt/ink/ink2689.xml" ContentType="application/inkml+xml"/>
  <Override PartName="/ppt/ink/ink269.xml" ContentType="application/inkml+xml"/>
  <Override PartName="/ppt/ink/ink2690.xml" ContentType="application/inkml+xml"/>
  <Override PartName="/ppt/ink/ink2691.xml" ContentType="application/inkml+xml"/>
  <Override PartName="/ppt/ink/ink2692.xml" ContentType="application/inkml+xml"/>
  <Override PartName="/ppt/ink/ink2693.xml" ContentType="application/inkml+xml"/>
  <Override PartName="/ppt/ink/ink2694.xml" ContentType="application/inkml+xml"/>
  <Override PartName="/ppt/ink/ink2695.xml" ContentType="application/inkml+xml"/>
  <Override PartName="/ppt/ink/ink2696.xml" ContentType="application/inkml+xml"/>
  <Override PartName="/ppt/ink/ink2697.xml" ContentType="application/inkml+xml"/>
  <Override PartName="/ppt/ink/ink2698.xml" ContentType="application/inkml+xml"/>
  <Override PartName="/ppt/ink/ink2699.xml" ContentType="application/inkml+xml"/>
  <Override PartName="/ppt/ink/ink27.xml" ContentType="application/inkml+xml"/>
  <Override PartName="/ppt/ink/ink270.xml" ContentType="application/inkml+xml"/>
  <Override PartName="/ppt/ink/ink2700.xml" ContentType="application/inkml+xml"/>
  <Override PartName="/ppt/ink/ink2701.xml" ContentType="application/inkml+xml"/>
  <Override PartName="/ppt/ink/ink2702.xml" ContentType="application/inkml+xml"/>
  <Override PartName="/ppt/ink/ink2703.xml" ContentType="application/inkml+xml"/>
  <Override PartName="/ppt/ink/ink2704.xml" ContentType="application/inkml+xml"/>
  <Override PartName="/ppt/ink/ink2705.xml" ContentType="application/inkml+xml"/>
  <Override PartName="/ppt/ink/ink2706.xml" ContentType="application/inkml+xml"/>
  <Override PartName="/ppt/ink/ink2707.xml" ContentType="application/inkml+xml"/>
  <Override PartName="/ppt/ink/ink2708.xml" ContentType="application/inkml+xml"/>
  <Override PartName="/ppt/ink/ink2709.xml" ContentType="application/inkml+xml"/>
  <Override PartName="/ppt/ink/ink271.xml" ContentType="application/inkml+xml"/>
  <Override PartName="/ppt/ink/ink2710.xml" ContentType="application/inkml+xml"/>
  <Override PartName="/ppt/ink/ink2711.xml" ContentType="application/inkml+xml"/>
  <Override PartName="/ppt/ink/ink2712.xml" ContentType="application/inkml+xml"/>
  <Override PartName="/ppt/ink/ink2713.xml" ContentType="application/inkml+xml"/>
  <Override PartName="/ppt/ink/ink2714.xml" ContentType="application/inkml+xml"/>
  <Override PartName="/ppt/ink/ink2715.xml" ContentType="application/inkml+xml"/>
  <Override PartName="/ppt/ink/ink2716.xml" ContentType="application/inkml+xml"/>
  <Override PartName="/ppt/ink/ink2717.xml" ContentType="application/inkml+xml"/>
  <Override PartName="/ppt/ink/ink2718.xml" ContentType="application/inkml+xml"/>
  <Override PartName="/ppt/ink/ink2719.xml" ContentType="application/inkml+xml"/>
  <Override PartName="/ppt/ink/ink272.xml" ContentType="application/inkml+xml"/>
  <Override PartName="/ppt/ink/ink2720.xml" ContentType="application/inkml+xml"/>
  <Override PartName="/ppt/ink/ink2721.xml" ContentType="application/inkml+xml"/>
  <Override PartName="/ppt/ink/ink2722.xml" ContentType="application/inkml+xml"/>
  <Override PartName="/ppt/ink/ink2723.xml" ContentType="application/inkml+xml"/>
  <Override PartName="/ppt/ink/ink2724.xml" ContentType="application/inkml+xml"/>
  <Override PartName="/ppt/ink/ink2725.xml" ContentType="application/inkml+xml"/>
  <Override PartName="/ppt/ink/ink2726.xml" ContentType="application/inkml+xml"/>
  <Override PartName="/ppt/ink/ink2727.xml" ContentType="application/inkml+xml"/>
  <Override PartName="/ppt/ink/ink2728.xml" ContentType="application/inkml+xml"/>
  <Override PartName="/ppt/ink/ink2729.xml" ContentType="application/inkml+xml"/>
  <Override PartName="/ppt/ink/ink273.xml" ContentType="application/inkml+xml"/>
  <Override PartName="/ppt/ink/ink2730.xml" ContentType="application/inkml+xml"/>
  <Override PartName="/ppt/ink/ink2731.xml" ContentType="application/inkml+xml"/>
  <Override PartName="/ppt/ink/ink2732.xml" ContentType="application/inkml+xml"/>
  <Override PartName="/ppt/ink/ink2733.xml" ContentType="application/inkml+xml"/>
  <Override PartName="/ppt/ink/ink2734.xml" ContentType="application/inkml+xml"/>
  <Override PartName="/ppt/ink/ink2735.xml" ContentType="application/inkml+xml"/>
  <Override PartName="/ppt/ink/ink2736.xml" ContentType="application/inkml+xml"/>
  <Override PartName="/ppt/ink/ink2737.xml" ContentType="application/inkml+xml"/>
  <Override PartName="/ppt/ink/ink2738.xml" ContentType="application/inkml+xml"/>
  <Override PartName="/ppt/ink/ink2739.xml" ContentType="application/inkml+xml"/>
  <Override PartName="/ppt/ink/ink274.xml" ContentType="application/inkml+xml"/>
  <Override PartName="/ppt/ink/ink2740.xml" ContentType="application/inkml+xml"/>
  <Override PartName="/ppt/ink/ink2741.xml" ContentType="application/inkml+xml"/>
  <Override PartName="/ppt/ink/ink2742.xml" ContentType="application/inkml+xml"/>
  <Override PartName="/ppt/ink/ink2743.xml" ContentType="application/inkml+xml"/>
  <Override PartName="/ppt/ink/ink2744.xml" ContentType="application/inkml+xml"/>
  <Override PartName="/ppt/ink/ink2745.xml" ContentType="application/inkml+xml"/>
  <Override PartName="/ppt/ink/ink2746.xml" ContentType="application/inkml+xml"/>
  <Override PartName="/ppt/ink/ink2747.xml" ContentType="application/inkml+xml"/>
  <Override PartName="/ppt/ink/ink2748.xml" ContentType="application/inkml+xml"/>
  <Override PartName="/ppt/ink/ink2749.xml" ContentType="application/inkml+xml"/>
  <Override PartName="/ppt/ink/ink275.xml" ContentType="application/inkml+xml"/>
  <Override PartName="/ppt/ink/ink2750.xml" ContentType="application/inkml+xml"/>
  <Override PartName="/ppt/ink/ink2751.xml" ContentType="application/inkml+xml"/>
  <Override PartName="/ppt/ink/ink2752.xml" ContentType="application/inkml+xml"/>
  <Override PartName="/ppt/ink/ink2753.xml" ContentType="application/inkml+xml"/>
  <Override PartName="/ppt/ink/ink2754.xml" ContentType="application/inkml+xml"/>
  <Override PartName="/ppt/ink/ink2755.xml" ContentType="application/inkml+xml"/>
  <Override PartName="/ppt/ink/ink2756.xml" ContentType="application/inkml+xml"/>
  <Override PartName="/ppt/ink/ink2757.xml" ContentType="application/inkml+xml"/>
  <Override PartName="/ppt/ink/ink2758.xml" ContentType="application/inkml+xml"/>
  <Override PartName="/ppt/ink/ink2759.xml" ContentType="application/inkml+xml"/>
  <Override PartName="/ppt/ink/ink276.xml" ContentType="application/inkml+xml"/>
  <Override PartName="/ppt/ink/ink2760.xml" ContentType="application/inkml+xml"/>
  <Override PartName="/ppt/ink/ink2761.xml" ContentType="application/inkml+xml"/>
  <Override PartName="/ppt/ink/ink2762.xml" ContentType="application/inkml+xml"/>
  <Override PartName="/ppt/ink/ink2763.xml" ContentType="application/inkml+xml"/>
  <Override PartName="/ppt/ink/ink2764.xml" ContentType="application/inkml+xml"/>
  <Override PartName="/ppt/ink/ink2765.xml" ContentType="application/inkml+xml"/>
  <Override PartName="/ppt/ink/ink2766.xml" ContentType="application/inkml+xml"/>
  <Override PartName="/ppt/ink/ink2767.xml" ContentType="application/inkml+xml"/>
  <Override PartName="/ppt/ink/ink2768.xml" ContentType="application/inkml+xml"/>
  <Override PartName="/ppt/ink/ink2769.xml" ContentType="application/inkml+xml"/>
  <Override PartName="/ppt/ink/ink277.xml" ContentType="application/inkml+xml"/>
  <Override PartName="/ppt/ink/ink2770.xml" ContentType="application/inkml+xml"/>
  <Override PartName="/ppt/ink/ink2771.xml" ContentType="application/inkml+xml"/>
  <Override PartName="/ppt/ink/ink2772.xml" ContentType="application/inkml+xml"/>
  <Override PartName="/ppt/ink/ink2773.xml" ContentType="application/inkml+xml"/>
  <Override PartName="/ppt/ink/ink2774.xml" ContentType="application/inkml+xml"/>
  <Override PartName="/ppt/ink/ink2775.xml" ContentType="application/inkml+xml"/>
  <Override PartName="/ppt/ink/ink2776.xml" ContentType="application/inkml+xml"/>
  <Override PartName="/ppt/ink/ink2777.xml" ContentType="application/inkml+xml"/>
  <Override PartName="/ppt/ink/ink2778.xml" ContentType="application/inkml+xml"/>
  <Override PartName="/ppt/ink/ink2779.xml" ContentType="application/inkml+xml"/>
  <Override PartName="/ppt/ink/ink278.xml" ContentType="application/inkml+xml"/>
  <Override PartName="/ppt/ink/ink2780.xml" ContentType="application/inkml+xml"/>
  <Override PartName="/ppt/ink/ink2781.xml" ContentType="application/inkml+xml"/>
  <Override PartName="/ppt/ink/ink2782.xml" ContentType="application/inkml+xml"/>
  <Override PartName="/ppt/ink/ink2783.xml" ContentType="application/inkml+xml"/>
  <Override PartName="/ppt/ink/ink2784.xml" ContentType="application/inkml+xml"/>
  <Override PartName="/ppt/ink/ink2785.xml" ContentType="application/inkml+xml"/>
  <Override PartName="/ppt/ink/ink2786.xml" ContentType="application/inkml+xml"/>
  <Override PartName="/ppt/ink/ink2787.xml" ContentType="application/inkml+xml"/>
  <Override PartName="/ppt/ink/ink2788.xml" ContentType="application/inkml+xml"/>
  <Override PartName="/ppt/ink/ink2789.xml" ContentType="application/inkml+xml"/>
  <Override PartName="/ppt/ink/ink279.xml" ContentType="application/inkml+xml"/>
  <Override PartName="/ppt/ink/ink2790.xml" ContentType="application/inkml+xml"/>
  <Override PartName="/ppt/ink/ink2791.xml" ContentType="application/inkml+xml"/>
  <Override PartName="/ppt/ink/ink2792.xml" ContentType="application/inkml+xml"/>
  <Override PartName="/ppt/ink/ink2793.xml" ContentType="application/inkml+xml"/>
  <Override PartName="/ppt/ink/ink2794.xml" ContentType="application/inkml+xml"/>
  <Override PartName="/ppt/ink/ink2795.xml" ContentType="application/inkml+xml"/>
  <Override PartName="/ppt/ink/ink2796.xml" ContentType="application/inkml+xml"/>
  <Override PartName="/ppt/ink/ink2797.xml" ContentType="application/inkml+xml"/>
  <Override PartName="/ppt/ink/ink2798.xml" ContentType="application/inkml+xml"/>
  <Override PartName="/ppt/ink/ink2799.xml" ContentType="application/inkml+xml"/>
  <Override PartName="/ppt/ink/ink28.xml" ContentType="application/inkml+xml"/>
  <Override PartName="/ppt/ink/ink280.xml" ContentType="application/inkml+xml"/>
  <Override PartName="/ppt/ink/ink2800.xml" ContentType="application/inkml+xml"/>
  <Override PartName="/ppt/ink/ink2801.xml" ContentType="application/inkml+xml"/>
  <Override PartName="/ppt/ink/ink2802.xml" ContentType="application/inkml+xml"/>
  <Override PartName="/ppt/ink/ink2803.xml" ContentType="application/inkml+xml"/>
  <Override PartName="/ppt/ink/ink2804.xml" ContentType="application/inkml+xml"/>
  <Override PartName="/ppt/ink/ink2805.xml" ContentType="application/inkml+xml"/>
  <Override PartName="/ppt/ink/ink2806.xml" ContentType="application/inkml+xml"/>
  <Override PartName="/ppt/ink/ink2807.xml" ContentType="application/inkml+xml"/>
  <Override PartName="/ppt/ink/ink2808.xml" ContentType="application/inkml+xml"/>
  <Override PartName="/ppt/ink/ink2809.xml" ContentType="application/inkml+xml"/>
  <Override PartName="/ppt/ink/ink281.xml" ContentType="application/inkml+xml"/>
  <Override PartName="/ppt/ink/ink2810.xml" ContentType="application/inkml+xml"/>
  <Override PartName="/ppt/ink/ink2811.xml" ContentType="application/inkml+xml"/>
  <Override PartName="/ppt/ink/ink2812.xml" ContentType="application/inkml+xml"/>
  <Override PartName="/ppt/ink/ink2813.xml" ContentType="application/inkml+xml"/>
  <Override PartName="/ppt/ink/ink2814.xml" ContentType="application/inkml+xml"/>
  <Override PartName="/ppt/ink/ink2815.xml" ContentType="application/inkml+xml"/>
  <Override PartName="/ppt/ink/ink2816.xml" ContentType="application/inkml+xml"/>
  <Override PartName="/ppt/ink/ink2817.xml" ContentType="application/inkml+xml"/>
  <Override PartName="/ppt/ink/ink2818.xml" ContentType="application/inkml+xml"/>
  <Override PartName="/ppt/ink/ink2819.xml" ContentType="application/inkml+xml"/>
  <Override PartName="/ppt/ink/ink282.xml" ContentType="application/inkml+xml"/>
  <Override PartName="/ppt/ink/ink2820.xml" ContentType="application/inkml+xml"/>
  <Override PartName="/ppt/ink/ink2821.xml" ContentType="application/inkml+xml"/>
  <Override PartName="/ppt/ink/ink2822.xml" ContentType="application/inkml+xml"/>
  <Override PartName="/ppt/ink/ink2823.xml" ContentType="application/inkml+xml"/>
  <Override PartName="/ppt/ink/ink2824.xml" ContentType="application/inkml+xml"/>
  <Override PartName="/ppt/ink/ink2825.xml" ContentType="application/inkml+xml"/>
  <Override PartName="/ppt/ink/ink2826.xml" ContentType="application/inkml+xml"/>
  <Override PartName="/ppt/ink/ink2827.xml" ContentType="application/inkml+xml"/>
  <Override PartName="/ppt/ink/ink2828.xml" ContentType="application/inkml+xml"/>
  <Override PartName="/ppt/ink/ink2829.xml" ContentType="application/inkml+xml"/>
  <Override PartName="/ppt/ink/ink283.xml" ContentType="application/inkml+xml"/>
  <Override PartName="/ppt/ink/ink2830.xml" ContentType="application/inkml+xml"/>
  <Override PartName="/ppt/ink/ink2831.xml" ContentType="application/inkml+xml"/>
  <Override PartName="/ppt/ink/ink2832.xml" ContentType="application/inkml+xml"/>
  <Override PartName="/ppt/ink/ink2833.xml" ContentType="application/inkml+xml"/>
  <Override PartName="/ppt/ink/ink2834.xml" ContentType="application/inkml+xml"/>
  <Override PartName="/ppt/ink/ink2835.xml" ContentType="application/inkml+xml"/>
  <Override PartName="/ppt/ink/ink2836.xml" ContentType="application/inkml+xml"/>
  <Override PartName="/ppt/ink/ink2837.xml" ContentType="application/inkml+xml"/>
  <Override PartName="/ppt/ink/ink2838.xml" ContentType="application/inkml+xml"/>
  <Override PartName="/ppt/ink/ink2839.xml" ContentType="application/inkml+xml"/>
  <Override PartName="/ppt/ink/ink284.xml" ContentType="application/inkml+xml"/>
  <Override PartName="/ppt/ink/ink2840.xml" ContentType="application/inkml+xml"/>
  <Override PartName="/ppt/ink/ink2841.xml" ContentType="application/inkml+xml"/>
  <Override PartName="/ppt/ink/ink2842.xml" ContentType="application/inkml+xml"/>
  <Override PartName="/ppt/ink/ink2843.xml" ContentType="application/inkml+xml"/>
  <Override PartName="/ppt/ink/ink2844.xml" ContentType="application/inkml+xml"/>
  <Override PartName="/ppt/ink/ink2845.xml" ContentType="application/inkml+xml"/>
  <Override PartName="/ppt/ink/ink2846.xml" ContentType="application/inkml+xml"/>
  <Override PartName="/ppt/ink/ink2847.xml" ContentType="application/inkml+xml"/>
  <Override PartName="/ppt/ink/ink2848.xml" ContentType="application/inkml+xml"/>
  <Override PartName="/ppt/ink/ink2849.xml" ContentType="application/inkml+xml"/>
  <Override PartName="/ppt/ink/ink285.xml" ContentType="application/inkml+xml"/>
  <Override PartName="/ppt/ink/ink2850.xml" ContentType="application/inkml+xml"/>
  <Override PartName="/ppt/ink/ink2851.xml" ContentType="application/inkml+xml"/>
  <Override PartName="/ppt/ink/ink2852.xml" ContentType="application/inkml+xml"/>
  <Override PartName="/ppt/ink/ink2853.xml" ContentType="application/inkml+xml"/>
  <Override PartName="/ppt/ink/ink2854.xml" ContentType="application/inkml+xml"/>
  <Override PartName="/ppt/ink/ink2855.xml" ContentType="application/inkml+xml"/>
  <Override PartName="/ppt/ink/ink2856.xml" ContentType="application/inkml+xml"/>
  <Override PartName="/ppt/ink/ink2857.xml" ContentType="application/inkml+xml"/>
  <Override PartName="/ppt/ink/ink2858.xml" ContentType="application/inkml+xml"/>
  <Override PartName="/ppt/ink/ink2859.xml" ContentType="application/inkml+xml"/>
  <Override PartName="/ppt/ink/ink286.xml" ContentType="application/inkml+xml"/>
  <Override PartName="/ppt/ink/ink2860.xml" ContentType="application/inkml+xml"/>
  <Override PartName="/ppt/ink/ink2861.xml" ContentType="application/inkml+xml"/>
  <Override PartName="/ppt/ink/ink2862.xml" ContentType="application/inkml+xml"/>
  <Override PartName="/ppt/ink/ink2863.xml" ContentType="application/inkml+xml"/>
  <Override PartName="/ppt/ink/ink2864.xml" ContentType="application/inkml+xml"/>
  <Override PartName="/ppt/ink/ink2865.xml" ContentType="application/inkml+xml"/>
  <Override PartName="/ppt/ink/ink2866.xml" ContentType="application/inkml+xml"/>
  <Override PartName="/ppt/ink/ink2867.xml" ContentType="application/inkml+xml"/>
  <Override PartName="/ppt/ink/ink2868.xml" ContentType="application/inkml+xml"/>
  <Override PartName="/ppt/ink/ink2869.xml" ContentType="application/inkml+xml"/>
  <Override PartName="/ppt/ink/ink287.xml" ContentType="application/inkml+xml"/>
  <Override PartName="/ppt/ink/ink2870.xml" ContentType="application/inkml+xml"/>
  <Override PartName="/ppt/ink/ink2871.xml" ContentType="application/inkml+xml"/>
  <Override PartName="/ppt/ink/ink2872.xml" ContentType="application/inkml+xml"/>
  <Override PartName="/ppt/ink/ink2873.xml" ContentType="application/inkml+xml"/>
  <Override PartName="/ppt/ink/ink2874.xml" ContentType="application/inkml+xml"/>
  <Override PartName="/ppt/ink/ink2875.xml" ContentType="application/inkml+xml"/>
  <Override PartName="/ppt/ink/ink2876.xml" ContentType="application/inkml+xml"/>
  <Override PartName="/ppt/ink/ink2877.xml" ContentType="application/inkml+xml"/>
  <Override PartName="/ppt/ink/ink2878.xml" ContentType="application/inkml+xml"/>
  <Override PartName="/ppt/ink/ink2879.xml" ContentType="application/inkml+xml"/>
  <Override PartName="/ppt/ink/ink288.xml" ContentType="application/inkml+xml"/>
  <Override PartName="/ppt/ink/ink2880.xml" ContentType="application/inkml+xml"/>
  <Override PartName="/ppt/ink/ink2881.xml" ContentType="application/inkml+xml"/>
  <Override PartName="/ppt/ink/ink2882.xml" ContentType="application/inkml+xml"/>
  <Override PartName="/ppt/ink/ink2883.xml" ContentType="application/inkml+xml"/>
  <Override PartName="/ppt/ink/ink2884.xml" ContentType="application/inkml+xml"/>
  <Override PartName="/ppt/ink/ink2885.xml" ContentType="application/inkml+xml"/>
  <Override PartName="/ppt/ink/ink2886.xml" ContentType="application/inkml+xml"/>
  <Override PartName="/ppt/ink/ink2887.xml" ContentType="application/inkml+xml"/>
  <Override PartName="/ppt/ink/ink2888.xml" ContentType="application/inkml+xml"/>
  <Override PartName="/ppt/ink/ink2889.xml" ContentType="application/inkml+xml"/>
  <Override PartName="/ppt/ink/ink289.xml" ContentType="application/inkml+xml"/>
  <Override PartName="/ppt/ink/ink2890.xml" ContentType="application/inkml+xml"/>
  <Override PartName="/ppt/ink/ink2891.xml" ContentType="application/inkml+xml"/>
  <Override PartName="/ppt/ink/ink2892.xml" ContentType="application/inkml+xml"/>
  <Override PartName="/ppt/ink/ink2893.xml" ContentType="application/inkml+xml"/>
  <Override PartName="/ppt/ink/ink2894.xml" ContentType="application/inkml+xml"/>
  <Override PartName="/ppt/ink/ink2895.xml" ContentType="application/inkml+xml"/>
  <Override PartName="/ppt/ink/ink2896.xml" ContentType="application/inkml+xml"/>
  <Override PartName="/ppt/ink/ink2897.xml" ContentType="application/inkml+xml"/>
  <Override PartName="/ppt/ink/ink2898.xml" ContentType="application/inkml+xml"/>
  <Override PartName="/ppt/ink/ink2899.xml" ContentType="application/inkml+xml"/>
  <Override PartName="/ppt/ink/ink29.xml" ContentType="application/inkml+xml"/>
  <Override PartName="/ppt/ink/ink290.xml" ContentType="application/inkml+xml"/>
  <Override PartName="/ppt/ink/ink2900.xml" ContentType="application/inkml+xml"/>
  <Override PartName="/ppt/ink/ink2901.xml" ContentType="application/inkml+xml"/>
  <Override PartName="/ppt/ink/ink2902.xml" ContentType="application/inkml+xml"/>
  <Override PartName="/ppt/ink/ink2903.xml" ContentType="application/inkml+xml"/>
  <Override PartName="/ppt/ink/ink2904.xml" ContentType="application/inkml+xml"/>
  <Override PartName="/ppt/ink/ink2905.xml" ContentType="application/inkml+xml"/>
  <Override PartName="/ppt/ink/ink2906.xml" ContentType="application/inkml+xml"/>
  <Override PartName="/ppt/ink/ink2907.xml" ContentType="application/inkml+xml"/>
  <Override PartName="/ppt/ink/ink2908.xml" ContentType="application/inkml+xml"/>
  <Override PartName="/ppt/ink/ink2909.xml" ContentType="application/inkml+xml"/>
  <Override PartName="/ppt/ink/ink291.xml" ContentType="application/inkml+xml"/>
  <Override PartName="/ppt/ink/ink2910.xml" ContentType="application/inkml+xml"/>
  <Override PartName="/ppt/ink/ink2911.xml" ContentType="application/inkml+xml"/>
  <Override PartName="/ppt/ink/ink2912.xml" ContentType="application/inkml+xml"/>
  <Override PartName="/ppt/ink/ink2913.xml" ContentType="application/inkml+xml"/>
  <Override PartName="/ppt/ink/ink2914.xml" ContentType="application/inkml+xml"/>
  <Override PartName="/ppt/ink/ink2915.xml" ContentType="application/inkml+xml"/>
  <Override PartName="/ppt/ink/ink2916.xml" ContentType="application/inkml+xml"/>
  <Override PartName="/ppt/ink/ink2917.xml" ContentType="application/inkml+xml"/>
  <Override PartName="/ppt/ink/ink2918.xml" ContentType="application/inkml+xml"/>
  <Override PartName="/ppt/ink/ink2919.xml" ContentType="application/inkml+xml"/>
  <Override PartName="/ppt/ink/ink292.xml" ContentType="application/inkml+xml"/>
  <Override PartName="/ppt/ink/ink2920.xml" ContentType="application/inkml+xml"/>
  <Override PartName="/ppt/ink/ink2921.xml" ContentType="application/inkml+xml"/>
  <Override PartName="/ppt/ink/ink2922.xml" ContentType="application/inkml+xml"/>
  <Override PartName="/ppt/ink/ink2923.xml" ContentType="application/inkml+xml"/>
  <Override PartName="/ppt/ink/ink2924.xml" ContentType="application/inkml+xml"/>
  <Override PartName="/ppt/ink/ink2925.xml" ContentType="application/inkml+xml"/>
  <Override PartName="/ppt/ink/ink2926.xml" ContentType="application/inkml+xml"/>
  <Override PartName="/ppt/ink/ink2927.xml" ContentType="application/inkml+xml"/>
  <Override PartName="/ppt/ink/ink2928.xml" ContentType="application/inkml+xml"/>
  <Override PartName="/ppt/ink/ink2929.xml" ContentType="application/inkml+xml"/>
  <Override PartName="/ppt/ink/ink293.xml" ContentType="application/inkml+xml"/>
  <Override PartName="/ppt/ink/ink2930.xml" ContentType="application/inkml+xml"/>
  <Override PartName="/ppt/ink/ink2931.xml" ContentType="application/inkml+xml"/>
  <Override PartName="/ppt/ink/ink2932.xml" ContentType="application/inkml+xml"/>
  <Override PartName="/ppt/ink/ink2933.xml" ContentType="application/inkml+xml"/>
  <Override PartName="/ppt/ink/ink2934.xml" ContentType="application/inkml+xml"/>
  <Override PartName="/ppt/ink/ink2935.xml" ContentType="application/inkml+xml"/>
  <Override PartName="/ppt/ink/ink2936.xml" ContentType="application/inkml+xml"/>
  <Override PartName="/ppt/ink/ink2937.xml" ContentType="application/inkml+xml"/>
  <Override PartName="/ppt/ink/ink2938.xml" ContentType="application/inkml+xml"/>
  <Override PartName="/ppt/ink/ink2939.xml" ContentType="application/inkml+xml"/>
  <Override PartName="/ppt/ink/ink294.xml" ContentType="application/inkml+xml"/>
  <Override PartName="/ppt/ink/ink2940.xml" ContentType="application/inkml+xml"/>
  <Override PartName="/ppt/ink/ink2941.xml" ContentType="application/inkml+xml"/>
  <Override PartName="/ppt/ink/ink2942.xml" ContentType="application/inkml+xml"/>
  <Override PartName="/ppt/ink/ink2943.xml" ContentType="application/inkml+xml"/>
  <Override PartName="/ppt/ink/ink2944.xml" ContentType="application/inkml+xml"/>
  <Override PartName="/ppt/ink/ink2945.xml" ContentType="application/inkml+xml"/>
  <Override PartName="/ppt/ink/ink2946.xml" ContentType="application/inkml+xml"/>
  <Override PartName="/ppt/ink/ink2947.xml" ContentType="application/inkml+xml"/>
  <Override PartName="/ppt/ink/ink2948.xml" ContentType="application/inkml+xml"/>
  <Override PartName="/ppt/ink/ink2949.xml" ContentType="application/inkml+xml"/>
  <Override PartName="/ppt/ink/ink295.xml" ContentType="application/inkml+xml"/>
  <Override PartName="/ppt/ink/ink2950.xml" ContentType="application/inkml+xml"/>
  <Override PartName="/ppt/ink/ink2951.xml" ContentType="application/inkml+xml"/>
  <Override PartName="/ppt/ink/ink2952.xml" ContentType="application/inkml+xml"/>
  <Override PartName="/ppt/ink/ink2953.xml" ContentType="application/inkml+xml"/>
  <Override PartName="/ppt/ink/ink2954.xml" ContentType="application/inkml+xml"/>
  <Override PartName="/ppt/ink/ink2955.xml" ContentType="application/inkml+xml"/>
  <Override PartName="/ppt/ink/ink2956.xml" ContentType="application/inkml+xml"/>
  <Override PartName="/ppt/ink/ink2957.xml" ContentType="application/inkml+xml"/>
  <Override PartName="/ppt/ink/ink2958.xml" ContentType="application/inkml+xml"/>
  <Override PartName="/ppt/ink/ink2959.xml" ContentType="application/inkml+xml"/>
  <Override PartName="/ppt/ink/ink296.xml" ContentType="application/inkml+xml"/>
  <Override PartName="/ppt/ink/ink2960.xml" ContentType="application/inkml+xml"/>
  <Override PartName="/ppt/ink/ink2961.xml" ContentType="application/inkml+xml"/>
  <Override PartName="/ppt/ink/ink2962.xml" ContentType="application/inkml+xml"/>
  <Override PartName="/ppt/ink/ink2963.xml" ContentType="application/inkml+xml"/>
  <Override PartName="/ppt/ink/ink2964.xml" ContentType="application/inkml+xml"/>
  <Override PartName="/ppt/ink/ink2965.xml" ContentType="application/inkml+xml"/>
  <Override PartName="/ppt/ink/ink2966.xml" ContentType="application/inkml+xml"/>
  <Override PartName="/ppt/ink/ink2967.xml" ContentType="application/inkml+xml"/>
  <Override PartName="/ppt/ink/ink2968.xml" ContentType="application/inkml+xml"/>
  <Override PartName="/ppt/ink/ink2969.xml" ContentType="application/inkml+xml"/>
  <Override PartName="/ppt/ink/ink297.xml" ContentType="application/inkml+xml"/>
  <Override PartName="/ppt/ink/ink2970.xml" ContentType="application/inkml+xml"/>
  <Override PartName="/ppt/ink/ink2971.xml" ContentType="application/inkml+xml"/>
  <Override PartName="/ppt/ink/ink2972.xml" ContentType="application/inkml+xml"/>
  <Override PartName="/ppt/ink/ink2973.xml" ContentType="application/inkml+xml"/>
  <Override PartName="/ppt/ink/ink2974.xml" ContentType="application/inkml+xml"/>
  <Override PartName="/ppt/ink/ink2975.xml" ContentType="application/inkml+xml"/>
  <Override PartName="/ppt/ink/ink2976.xml" ContentType="application/inkml+xml"/>
  <Override PartName="/ppt/ink/ink2977.xml" ContentType="application/inkml+xml"/>
  <Override PartName="/ppt/ink/ink2978.xml" ContentType="application/inkml+xml"/>
  <Override PartName="/ppt/ink/ink2979.xml" ContentType="application/inkml+xml"/>
  <Override PartName="/ppt/ink/ink298.xml" ContentType="application/inkml+xml"/>
  <Override PartName="/ppt/ink/ink2980.xml" ContentType="application/inkml+xml"/>
  <Override PartName="/ppt/ink/ink2981.xml" ContentType="application/inkml+xml"/>
  <Override PartName="/ppt/ink/ink2982.xml" ContentType="application/inkml+xml"/>
  <Override PartName="/ppt/ink/ink2983.xml" ContentType="application/inkml+xml"/>
  <Override PartName="/ppt/ink/ink2984.xml" ContentType="application/inkml+xml"/>
  <Override PartName="/ppt/ink/ink2985.xml" ContentType="application/inkml+xml"/>
  <Override PartName="/ppt/ink/ink2986.xml" ContentType="application/inkml+xml"/>
  <Override PartName="/ppt/ink/ink2987.xml" ContentType="application/inkml+xml"/>
  <Override PartName="/ppt/ink/ink2988.xml" ContentType="application/inkml+xml"/>
  <Override PartName="/ppt/ink/ink2989.xml" ContentType="application/inkml+xml"/>
  <Override PartName="/ppt/ink/ink299.xml" ContentType="application/inkml+xml"/>
  <Override PartName="/ppt/ink/ink2990.xml" ContentType="application/inkml+xml"/>
  <Override PartName="/ppt/ink/ink2991.xml" ContentType="application/inkml+xml"/>
  <Override PartName="/ppt/ink/ink2992.xml" ContentType="application/inkml+xml"/>
  <Override PartName="/ppt/ink/ink2993.xml" ContentType="application/inkml+xml"/>
  <Override PartName="/ppt/ink/ink2994.xml" ContentType="application/inkml+xml"/>
  <Override PartName="/ppt/ink/ink2995.xml" ContentType="application/inkml+xml"/>
  <Override PartName="/ppt/ink/ink2996.xml" ContentType="application/inkml+xml"/>
  <Override PartName="/ppt/ink/ink2997.xml" ContentType="application/inkml+xml"/>
  <Override PartName="/ppt/ink/ink2998.xml" ContentType="application/inkml+xml"/>
  <Override PartName="/ppt/ink/ink2999.xml" ContentType="application/inkml+xml"/>
  <Override PartName="/ppt/ink/ink3.xml" ContentType="application/inkml+xml"/>
  <Override PartName="/ppt/ink/ink30.xml" ContentType="application/inkml+xml"/>
  <Override PartName="/ppt/ink/ink300.xml" ContentType="application/inkml+xml"/>
  <Override PartName="/ppt/ink/ink3000.xml" ContentType="application/inkml+xml"/>
  <Override PartName="/ppt/ink/ink3001.xml" ContentType="application/inkml+xml"/>
  <Override PartName="/ppt/ink/ink3002.xml" ContentType="application/inkml+xml"/>
  <Override PartName="/ppt/ink/ink3003.xml" ContentType="application/inkml+xml"/>
  <Override PartName="/ppt/ink/ink3004.xml" ContentType="application/inkml+xml"/>
  <Override PartName="/ppt/ink/ink3005.xml" ContentType="application/inkml+xml"/>
  <Override PartName="/ppt/ink/ink3006.xml" ContentType="application/inkml+xml"/>
  <Override PartName="/ppt/ink/ink3007.xml" ContentType="application/inkml+xml"/>
  <Override PartName="/ppt/ink/ink3008.xml" ContentType="application/inkml+xml"/>
  <Override PartName="/ppt/ink/ink3009.xml" ContentType="application/inkml+xml"/>
  <Override PartName="/ppt/ink/ink301.xml" ContentType="application/inkml+xml"/>
  <Override PartName="/ppt/ink/ink3010.xml" ContentType="application/inkml+xml"/>
  <Override PartName="/ppt/ink/ink3011.xml" ContentType="application/inkml+xml"/>
  <Override PartName="/ppt/ink/ink3012.xml" ContentType="application/inkml+xml"/>
  <Override PartName="/ppt/ink/ink3013.xml" ContentType="application/inkml+xml"/>
  <Override PartName="/ppt/ink/ink3014.xml" ContentType="application/inkml+xml"/>
  <Override PartName="/ppt/ink/ink3015.xml" ContentType="application/inkml+xml"/>
  <Override PartName="/ppt/ink/ink3016.xml" ContentType="application/inkml+xml"/>
  <Override PartName="/ppt/ink/ink3017.xml" ContentType="application/inkml+xml"/>
  <Override PartName="/ppt/ink/ink3018.xml" ContentType="application/inkml+xml"/>
  <Override PartName="/ppt/ink/ink3019.xml" ContentType="application/inkml+xml"/>
  <Override PartName="/ppt/ink/ink302.xml" ContentType="application/inkml+xml"/>
  <Override PartName="/ppt/ink/ink3020.xml" ContentType="application/inkml+xml"/>
  <Override PartName="/ppt/ink/ink3021.xml" ContentType="application/inkml+xml"/>
  <Override PartName="/ppt/ink/ink3022.xml" ContentType="application/inkml+xml"/>
  <Override PartName="/ppt/ink/ink3023.xml" ContentType="application/inkml+xml"/>
  <Override PartName="/ppt/ink/ink3024.xml" ContentType="application/inkml+xml"/>
  <Override PartName="/ppt/ink/ink3025.xml" ContentType="application/inkml+xml"/>
  <Override PartName="/ppt/ink/ink3026.xml" ContentType="application/inkml+xml"/>
  <Override PartName="/ppt/ink/ink3027.xml" ContentType="application/inkml+xml"/>
  <Override PartName="/ppt/ink/ink3028.xml" ContentType="application/inkml+xml"/>
  <Override PartName="/ppt/ink/ink3029.xml" ContentType="application/inkml+xml"/>
  <Override PartName="/ppt/ink/ink303.xml" ContentType="application/inkml+xml"/>
  <Override PartName="/ppt/ink/ink3030.xml" ContentType="application/inkml+xml"/>
  <Override PartName="/ppt/ink/ink3031.xml" ContentType="application/inkml+xml"/>
  <Override PartName="/ppt/ink/ink3032.xml" ContentType="application/inkml+xml"/>
  <Override PartName="/ppt/ink/ink3033.xml" ContentType="application/inkml+xml"/>
  <Override PartName="/ppt/ink/ink3034.xml" ContentType="application/inkml+xml"/>
  <Override PartName="/ppt/ink/ink3035.xml" ContentType="application/inkml+xml"/>
  <Override PartName="/ppt/ink/ink3036.xml" ContentType="application/inkml+xml"/>
  <Override PartName="/ppt/ink/ink3037.xml" ContentType="application/inkml+xml"/>
  <Override PartName="/ppt/ink/ink3038.xml" ContentType="application/inkml+xml"/>
  <Override PartName="/ppt/ink/ink3039.xml" ContentType="application/inkml+xml"/>
  <Override PartName="/ppt/ink/ink304.xml" ContentType="application/inkml+xml"/>
  <Override PartName="/ppt/ink/ink3040.xml" ContentType="application/inkml+xml"/>
  <Override PartName="/ppt/ink/ink3041.xml" ContentType="application/inkml+xml"/>
  <Override PartName="/ppt/ink/ink3042.xml" ContentType="application/inkml+xml"/>
  <Override PartName="/ppt/ink/ink3043.xml" ContentType="application/inkml+xml"/>
  <Override PartName="/ppt/ink/ink3044.xml" ContentType="application/inkml+xml"/>
  <Override PartName="/ppt/ink/ink3045.xml" ContentType="application/inkml+xml"/>
  <Override PartName="/ppt/ink/ink3046.xml" ContentType="application/inkml+xml"/>
  <Override PartName="/ppt/ink/ink3047.xml" ContentType="application/inkml+xml"/>
  <Override PartName="/ppt/ink/ink3048.xml" ContentType="application/inkml+xml"/>
  <Override PartName="/ppt/ink/ink3049.xml" ContentType="application/inkml+xml"/>
  <Override PartName="/ppt/ink/ink305.xml" ContentType="application/inkml+xml"/>
  <Override PartName="/ppt/ink/ink3050.xml" ContentType="application/inkml+xml"/>
  <Override PartName="/ppt/ink/ink3051.xml" ContentType="application/inkml+xml"/>
  <Override PartName="/ppt/ink/ink3052.xml" ContentType="application/inkml+xml"/>
  <Override PartName="/ppt/ink/ink3053.xml" ContentType="application/inkml+xml"/>
  <Override PartName="/ppt/ink/ink3054.xml" ContentType="application/inkml+xml"/>
  <Override PartName="/ppt/ink/ink3055.xml" ContentType="application/inkml+xml"/>
  <Override PartName="/ppt/ink/ink3056.xml" ContentType="application/inkml+xml"/>
  <Override PartName="/ppt/ink/ink3057.xml" ContentType="application/inkml+xml"/>
  <Override PartName="/ppt/ink/ink3058.xml" ContentType="application/inkml+xml"/>
  <Override PartName="/ppt/ink/ink3059.xml" ContentType="application/inkml+xml"/>
  <Override PartName="/ppt/ink/ink306.xml" ContentType="application/inkml+xml"/>
  <Override PartName="/ppt/ink/ink3060.xml" ContentType="application/inkml+xml"/>
  <Override PartName="/ppt/ink/ink3061.xml" ContentType="application/inkml+xml"/>
  <Override PartName="/ppt/ink/ink3062.xml" ContentType="application/inkml+xml"/>
  <Override PartName="/ppt/ink/ink3063.xml" ContentType="application/inkml+xml"/>
  <Override PartName="/ppt/ink/ink3064.xml" ContentType="application/inkml+xml"/>
  <Override PartName="/ppt/ink/ink3065.xml" ContentType="application/inkml+xml"/>
  <Override PartName="/ppt/ink/ink3066.xml" ContentType="application/inkml+xml"/>
  <Override PartName="/ppt/ink/ink3067.xml" ContentType="application/inkml+xml"/>
  <Override PartName="/ppt/ink/ink3068.xml" ContentType="application/inkml+xml"/>
  <Override PartName="/ppt/ink/ink3069.xml" ContentType="application/inkml+xml"/>
  <Override PartName="/ppt/ink/ink307.xml" ContentType="application/inkml+xml"/>
  <Override PartName="/ppt/ink/ink3070.xml" ContentType="application/inkml+xml"/>
  <Override PartName="/ppt/ink/ink3071.xml" ContentType="application/inkml+xml"/>
  <Override PartName="/ppt/ink/ink3072.xml" ContentType="application/inkml+xml"/>
  <Override PartName="/ppt/ink/ink3073.xml" ContentType="application/inkml+xml"/>
  <Override PartName="/ppt/ink/ink3074.xml" ContentType="application/inkml+xml"/>
  <Override PartName="/ppt/ink/ink3075.xml" ContentType="application/inkml+xml"/>
  <Override PartName="/ppt/ink/ink3076.xml" ContentType="application/inkml+xml"/>
  <Override PartName="/ppt/ink/ink3077.xml" ContentType="application/inkml+xml"/>
  <Override PartName="/ppt/ink/ink3078.xml" ContentType="application/inkml+xml"/>
  <Override PartName="/ppt/ink/ink3079.xml" ContentType="application/inkml+xml"/>
  <Override PartName="/ppt/ink/ink308.xml" ContentType="application/inkml+xml"/>
  <Override PartName="/ppt/ink/ink3080.xml" ContentType="application/inkml+xml"/>
  <Override PartName="/ppt/ink/ink3081.xml" ContentType="application/inkml+xml"/>
  <Override PartName="/ppt/ink/ink3082.xml" ContentType="application/inkml+xml"/>
  <Override PartName="/ppt/ink/ink3083.xml" ContentType="application/inkml+xml"/>
  <Override PartName="/ppt/ink/ink3084.xml" ContentType="application/inkml+xml"/>
  <Override PartName="/ppt/ink/ink3085.xml" ContentType="application/inkml+xml"/>
  <Override PartName="/ppt/ink/ink3086.xml" ContentType="application/inkml+xml"/>
  <Override PartName="/ppt/ink/ink3087.xml" ContentType="application/inkml+xml"/>
  <Override PartName="/ppt/ink/ink3088.xml" ContentType="application/inkml+xml"/>
  <Override PartName="/ppt/ink/ink3089.xml" ContentType="application/inkml+xml"/>
  <Override PartName="/ppt/ink/ink309.xml" ContentType="application/inkml+xml"/>
  <Override PartName="/ppt/ink/ink3090.xml" ContentType="application/inkml+xml"/>
  <Override PartName="/ppt/ink/ink3091.xml" ContentType="application/inkml+xml"/>
  <Override PartName="/ppt/ink/ink3092.xml" ContentType="application/inkml+xml"/>
  <Override PartName="/ppt/ink/ink3093.xml" ContentType="application/inkml+xml"/>
  <Override PartName="/ppt/ink/ink3094.xml" ContentType="application/inkml+xml"/>
  <Override PartName="/ppt/ink/ink3095.xml" ContentType="application/inkml+xml"/>
  <Override PartName="/ppt/ink/ink3096.xml" ContentType="application/inkml+xml"/>
  <Override PartName="/ppt/ink/ink3097.xml" ContentType="application/inkml+xml"/>
  <Override PartName="/ppt/ink/ink3098.xml" ContentType="application/inkml+xml"/>
  <Override PartName="/ppt/ink/ink3099.xml" ContentType="application/inkml+xml"/>
  <Override PartName="/ppt/ink/ink31.xml" ContentType="application/inkml+xml"/>
  <Override PartName="/ppt/ink/ink310.xml" ContentType="application/inkml+xml"/>
  <Override PartName="/ppt/ink/ink3100.xml" ContentType="application/inkml+xml"/>
  <Override PartName="/ppt/ink/ink3101.xml" ContentType="application/inkml+xml"/>
  <Override PartName="/ppt/ink/ink3102.xml" ContentType="application/inkml+xml"/>
  <Override PartName="/ppt/ink/ink3103.xml" ContentType="application/inkml+xml"/>
  <Override PartName="/ppt/ink/ink3104.xml" ContentType="application/inkml+xml"/>
  <Override PartName="/ppt/ink/ink3105.xml" ContentType="application/inkml+xml"/>
  <Override PartName="/ppt/ink/ink3106.xml" ContentType="application/inkml+xml"/>
  <Override PartName="/ppt/ink/ink3107.xml" ContentType="application/inkml+xml"/>
  <Override PartName="/ppt/ink/ink3108.xml" ContentType="application/inkml+xml"/>
  <Override PartName="/ppt/ink/ink3109.xml" ContentType="application/inkml+xml"/>
  <Override PartName="/ppt/ink/ink311.xml" ContentType="application/inkml+xml"/>
  <Override PartName="/ppt/ink/ink3110.xml" ContentType="application/inkml+xml"/>
  <Override PartName="/ppt/ink/ink3111.xml" ContentType="application/inkml+xml"/>
  <Override PartName="/ppt/ink/ink3112.xml" ContentType="application/inkml+xml"/>
  <Override PartName="/ppt/ink/ink3113.xml" ContentType="application/inkml+xml"/>
  <Override PartName="/ppt/ink/ink3114.xml" ContentType="application/inkml+xml"/>
  <Override PartName="/ppt/ink/ink3115.xml" ContentType="application/inkml+xml"/>
  <Override PartName="/ppt/ink/ink3116.xml" ContentType="application/inkml+xml"/>
  <Override PartName="/ppt/ink/ink3117.xml" ContentType="application/inkml+xml"/>
  <Override PartName="/ppt/ink/ink3118.xml" ContentType="application/inkml+xml"/>
  <Override PartName="/ppt/ink/ink3119.xml" ContentType="application/inkml+xml"/>
  <Override PartName="/ppt/ink/ink312.xml" ContentType="application/inkml+xml"/>
  <Override PartName="/ppt/ink/ink3120.xml" ContentType="application/inkml+xml"/>
  <Override PartName="/ppt/ink/ink3121.xml" ContentType="application/inkml+xml"/>
  <Override PartName="/ppt/ink/ink3122.xml" ContentType="application/inkml+xml"/>
  <Override PartName="/ppt/ink/ink3123.xml" ContentType="application/inkml+xml"/>
  <Override PartName="/ppt/ink/ink3124.xml" ContentType="application/inkml+xml"/>
  <Override PartName="/ppt/ink/ink3125.xml" ContentType="application/inkml+xml"/>
  <Override PartName="/ppt/ink/ink3126.xml" ContentType="application/inkml+xml"/>
  <Override PartName="/ppt/ink/ink3127.xml" ContentType="application/inkml+xml"/>
  <Override PartName="/ppt/ink/ink3128.xml" ContentType="application/inkml+xml"/>
  <Override PartName="/ppt/ink/ink3129.xml" ContentType="application/inkml+xml"/>
  <Override PartName="/ppt/ink/ink313.xml" ContentType="application/inkml+xml"/>
  <Override PartName="/ppt/ink/ink3130.xml" ContentType="application/inkml+xml"/>
  <Override PartName="/ppt/ink/ink3131.xml" ContentType="application/inkml+xml"/>
  <Override PartName="/ppt/ink/ink3132.xml" ContentType="application/inkml+xml"/>
  <Override PartName="/ppt/ink/ink3133.xml" ContentType="application/inkml+xml"/>
  <Override PartName="/ppt/ink/ink3134.xml" ContentType="application/inkml+xml"/>
  <Override PartName="/ppt/ink/ink3135.xml" ContentType="application/inkml+xml"/>
  <Override PartName="/ppt/ink/ink3136.xml" ContentType="application/inkml+xml"/>
  <Override PartName="/ppt/ink/ink3137.xml" ContentType="application/inkml+xml"/>
  <Override PartName="/ppt/ink/ink3138.xml" ContentType="application/inkml+xml"/>
  <Override PartName="/ppt/ink/ink3139.xml" ContentType="application/inkml+xml"/>
  <Override PartName="/ppt/ink/ink314.xml" ContentType="application/inkml+xml"/>
  <Override PartName="/ppt/ink/ink3140.xml" ContentType="application/inkml+xml"/>
  <Override PartName="/ppt/ink/ink3141.xml" ContentType="application/inkml+xml"/>
  <Override PartName="/ppt/ink/ink3142.xml" ContentType="application/inkml+xml"/>
  <Override PartName="/ppt/ink/ink3143.xml" ContentType="application/inkml+xml"/>
  <Override PartName="/ppt/ink/ink3144.xml" ContentType="application/inkml+xml"/>
  <Override PartName="/ppt/ink/ink3145.xml" ContentType="application/inkml+xml"/>
  <Override PartName="/ppt/ink/ink3146.xml" ContentType="application/inkml+xml"/>
  <Override PartName="/ppt/ink/ink3147.xml" ContentType="application/inkml+xml"/>
  <Override PartName="/ppt/ink/ink3148.xml" ContentType="application/inkml+xml"/>
  <Override PartName="/ppt/ink/ink3149.xml" ContentType="application/inkml+xml"/>
  <Override PartName="/ppt/ink/ink315.xml" ContentType="application/inkml+xml"/>
  <Override PartName="/ppt/ink/ink3150.xml" ContentType="application/inkml+xml"/>
  <Override PartName="/ppt/ink/ink3151.xml" ContentType="application/inkml+xml"/>
  <Override PartName="/ppt/ink/ink3152.xml" ContentType="application/inkml+xml"/>
  <Override PartName="/ppt/ink/ink3153.xml" ContentType="application/inkml+xml"/>
  <Override PartName="/ppt/ink/ink3154.xml" ContentType="application/inkml+xml"/>
  <Override PartName="/ppt/ink/ink3155.xml" ContentType="application/inkml+xml"/>
  <Override PartName="/ppt/ink/ink3156.xml" ContentType="application/inkml+xml"/>
  <Override PartName="/ppt/ink/ink3157.xml" ContentType="application/inkml+xml"/>
  <Override PartName="/ppt/ink/ink3158.xml" ContentType="application/inkml+xml"/>
  <Override PartName="/ppt/ink/ink3159.xml" ContentType="application/inkml+xml"/>
  <Override PartName="/ppt/ink/ink316.xml" ContentType="application/inkml+xml"/>
  <Override PartName="/ppt/ink/ink3160.xml" ContentType="application/inkml+xml"/>
  <Override PartName="/ppt/ink/ink3161.xml" ContentType="application/inkml+xml"/>
  <Override PartName="/ppt/ink/ink3162.xml" ContentType="application/inkml+xml"/>
  <Override PartName="/ppt/ink/ink3163.xml" ContentType="application/inkml+xml"/>
  <Override PartName="/ppt/ink/ink3164.xml" ContentType="application/inkml+xml"/>
  <Override PartName="/ppt/ink/ink3165.xml" ContentType="application/inkml+xml"/>
  <Override PartName="/ppt/ink/ink3166.xml" ContentType="application/inkml+xml"/>
  <Override PartName="/ppt/ink/ink3167.xml" ContentType="application/inkml+xml"/>
  <Override PartName="/ppt/ink/ink3168.xml" ContentType="application/inkml+xml"/>
  <Override PartName="/ppt/ink/ink3169.xml" ContentType="application/inkml+xml"/>
  <Override PartName="/ppt/ink/ink317.xml" ContentType="application/inkml+xml"/>
  <Override PartName="/ppt/ink/ink3170.xml" ContentType="application/inkml+xml"/>
  <Override PartName="/ppt/ink/ink3171.xml" ContentType="application/inkml+xml"/>
  <Override PartName="/ppt/ink/ink3172.xml" ContentType="application/inkml+xml"/>
  <Override PartName="/ppt/ink/ink3173.xml" ContentType="application/inkml+xml"/>
  <Override PartName="/ppt/ink/ink3174.xml" ContentType="application/inkml+xml"/>
  <Override PartName="/ppt/ink/ink3175.xml" ContentType="application/inkml+xml"/>
  <Override PartName="/ppt/ink/ink3176.xml" ContentType="application/inkml+xml"/>
  <Override PartName="/ppt/ink/ink3177.xml" ContentType="application/inkml+xml"/>
  <Override PartName="/ppt/ink/ink3178.xml" ContentType="application/inkml+xml"/>
  <Override PartName="/ppt/ink/ink3179.xml" ContentType="application/inkml+xml"/>
  <Override PartName="/ppt/ink/ink318.xml" ContentType="application/inkml+xml"/>
  <Override PartName="/ppt/ink/ink3180.xml" ContentType="application/inkml+xml"/>
  <Override PartName="/ppt/ink/ink3181.xml" ContentType="application/inkml+xml"/>
  <Override PartName="/ppt/ink/ink3182.xml" ContentType="application/inkml+xml"/>
  <Override PartName="/ppt/ink/ink3183.xml" ContentType="application/inkml+xml"/>
  <Override PartName="/ppt/ink/ink3184.xml" ContentType="application/inkml+xml"/>
  <Override PartName="/ppt/ink/ink3185.xml" ContentType="application/inkml+xml"/>
  <Override PartName="/ppt/ink/ink3186.xml" ContentType="application/inkml+xml"/>
  <Override PartName="/ppt/ink/ink3187.xml" ContentType="application/inkml+xml"/>
  <Override PartName="/ppt/ink/ink3188.xml" ContentType="application/inkml+xml"/>
  <Override PartName="/ppt/ink/ink3189.xml" ContentType="application/inkml+xml"/>
  <Override PartName="/ppt/ink/ink319.xml" ContentType="application/inkml+xml"/>
  <Override PartName="/ppt/ink/ink3190.xml" ContentType="application/inkml+xml"/>
  <Override PartName="/ppt/ink/ink3191.xml" ContentType="application/inkml+xml"/>
  <Override PartName="/ppt/ink/ink3192.xml" ContentType="application/inkml+xml"/>
  <Override PartName="/ppt/ink/ink3193.xml" ContentType="application/inkml+xml"/>
  <Override PartName="/ppt/ink/ink3194.xml" ContentType="application/inkml+xml"/>
  <Override PartName="/ppt/ink/ink3195.xml" ContentType="application/inkml+xml"/>
  <Override PartName="/ppt/ink/ink3196.xml" ContentType="application/inkml+xml"/>
  <Override PartName="/ppt/ink/ink3197.xml" ContentType="application/inkml+xml"/>
  <Override PartName="/ppt/ink/ink3198.xml" ContentType="application/inkml+xml"/>
  <Override PartName="/ppt/ink/ink3199.xml" ContentType="application/inkml+xml"/>
  <Override PartName="/ppt/ink/ink32.xml" ContentType="application/inkml+xml"/>
  <Override PartName="/ppt/ink/ink320.xml" ContentType="application/inkml+xml"/>
  <Override PartName="/ppt/ink/ink3200.xml" ContentType="application/inkml+xml"/>
  <Override PartName="/ppt/ink/ink3201.xml" ContentType="application/inkml+xml"/>
  <Override PartName="/ppt/ink/ink3202.xml" ContentType="application/inkml+xml"/>
  <Override PartName="/ppt/ink/ink3203.xml" ContentType="application/inkml+xml"/>
  <Override PartName="/ppt/ink/ink3204.xml" ContentType="application/inkml+xml"/>
  <Override PartName="/ppt/ink/ink3205.xml" ContentType="application/inkml+xml"/>
  <Override PartName="/ppt/ink/ink3206.xml" ContentType="application/inkml+xml"/>
  <Override PartName="/ppt/ink/ink3207.xml" ContentType="application/inkml+xml"/>
  <Override PartName="/ppt/ink/ink3208.xml" ContentType="application/inkml+xml"/>
  <Override PartName="/ppt/ink/ink3209.xml" ContentType="application/inkml+xml"/>
  <Override PartName="/ppt/ink/ink321.xml" ContentType="application/inkml+xml"/>
  <Override PartName="/ppt/ink/ink3210.xml" ContentType="application/inkml+xml"/>
  <Override PartName="/ppt/ink/ink3211.xml" ContentType="application/inkml+xml"/>
  <Override PartName="/ppt/ink/ink3212.xml" ContentType="application/inkml+xml"/>
  <Override PartName="/ppt/ink/ink3213.xml" ContentType="application/inkml+xml"/>
  <Override PartName="/ppt/ink/ink3214.xml" ContentType="application/inkml+xml"/>
  <Override PartName="/ppt/ink/ink3215.xml" ContentType="application/inkml+xml"/>
  <Override PartName="/ppt/ink/ink3216.xml" ContentType="application/inkml+xml"/>
  <Override PartName="/ppt/ink/ink3217.xml" ContentType="application/inkml+xml"/>
  <Override PartName="/ppt/ink/ink3218.xml" ContentType="application/inkml+xml"/>
  <Override PartName="/ppt/ink/ink3219.xml" ContentType="application/inkml+xml"/>
  <Override PartName="/ppt/ink/ink322.xml" ContentType="application/inkml+xml"/>
  <Override PartName="/ppt/ink/ink3220.xml" ContentType="application/inkml+xml"/>
  <Override PartName="/ppt/ink/ink3221.xml" ContentType="application/inkml+xml"/>
  <Override PartName="/ppt/ink/ink3222.xml" ContentType="application/inkml+xml"/>
  <Override PartName="/ppt/ink/ink3223.xml" ContentType="application/inkml+xml"/>
  <Override PartName="/ppt/ink/ink3224.xml" ContentType="application/inkml+xml"/>
  <Override PartName="/ppt/ink/ink3225.xml" ContentType="application/inkml+xml"/>
  <Override PartName="/ppt/ink/ink3226.xml" ContentType="application/inkml+xml"/>
  <Override PartName="/ppt/ink/ink3227.xml" ContentType="application/inkml+xml"/>
  <Override PartName="/ppt/ink/ink3228.xml" ContentType="application/inkml+xml"/>
  <Override PartName="/ppt/ink/ink3229.xml" ContentType="application/inkml+xml"/>
  <Override PartName="/ppt/ink/ink323.xml" ContentType="application/inkml+xml"/>
  <Override PartName="/ppt/ink/ink3230.xml" ContentType="application/inkml+xml"/>
  <Override PartName="/ppt/ink/ink3231.xml" ContentType="application/inkml+xml"/>
  <Override PartName="/ppt/ink/ink3232.xml" ContentType="application/inkml+xml"/>
  <Override PartName="/ppt/ink/ink3233.xml" ContentType="application/inkml+xml"/>
  <Override PartName="/ppt/ink/ink3234.xml" ContentType="application/inkml+xml"/>
  <Override PartName="/ppt/ink/ink3235.xml" ContentType="application/inkml+xml"/>
  <Override PartName="/ppt/ink/ink3236.xml" ContentType="application/inkml+xml"/>
  <Override PartName="/ppt/ink/ink3237.xml" ContentType="application/inkml+xml"/>
  <Override PartName="/ppt/ink/ink3238.xml" ContentType="application/inkml+xml"/>
  <Override PartName="/ppt/ink/ink3239.xml" ContentType="application/inkml+xml"/>
  <Override PartName="/ppt/ink/ink324.xml" ContentType="application/inkml+xml"/>
  <Override PartName="/ppt/ink/ink3240.xml" ContentType="application/inkml+xml"/>
  <Override PartName="/ppt/ink/ink3241.xml" ContentType="application/inkml+xml"/>
  <Override PartName="/ppt/ink/ink3242.xml" ContentType="application/inkml+xml"/>
  <Override PartName="/ppt/ink/ink3243.xml" ContentType="application/inkml+xml"/>
  <Override PartName="/ppt/ink/ink3244.xml" ContentType="application/inkml+xml"/>
  <Override PartName="/ppt/ink/ink3245.xml" ContentType="application/inkml+xml"/>
  <Override PartName="/ppt/ink/ink3246.xml" ContentType="application/inkml+xml"/>
  <Override PartName="/ppt/ink/ink3247.xml" ContentType="application/inkml+xml"/>
  <Override PartName="/ppt/ink/ink3248.xml" ContentType="application/inkml+xml"/>
  <Override PartName="/ppt/ink/ink3249.xml" ContentType="application/inkml+xml"/>
  <Override PartName="/ppt/ink/ink325.xml" ContentType="application/inkml+xml"/>
  <Override PartName="/ppt/ink/ink3250.xml" ContentType="application/inkml+xml"/>
  <Override PartName="/ppt/ink/ink3251.xml" ContentType="application/inkml+xml"/>
  <Override PartName="/ppt/ink/ink3252.xml" ContentType="application/inkml+xml"/>
  <Override PartName="/ppt/ink/ink3253.xml" ContentType="application/inkml+xml"/>
  <Override PartName="/ppt/ink/ink3254.xml" ContentType="application/inkml+xml"/>
  <Override PartName="/ppt/ink/ink3255.xml" ContentType="application/inkml+xml"/>
  <Override PartName="/ppt/ink/ink3256.xml" ContentType="application/inkml+xml"/>
  <Override PartName="/ppt/ink/ink3257.xml" ContentType="application/inkml+xml"/>
  <Override PartName="/ppt/ink/ink3258.xml" ContentType="application/inkml+xml"/>
  <Override PartName="/ppt/ink/ink3259.xml" ContentType="application/inkml+xml"/>
  <Override PartName="/ppt/ink/ink326.xml" ContentType="application/inkml+xml"/>
  <Override PartName="/ppt/ink/ink3260.xml" ContentType="application/inkml+xml"/>
  <Override PartName="/ppt/ink/ink3261.xml" ContentType="application/inkml+xml"/>
  <Override PartName="/ppt/ink/ink3262.xml" ContentType="application/inkml+xml"/>
  <Override PartName="/ppt/ink/ink3263.xml" ContentType="application/inkml+xml"/>
  <Override PartName="/ppt/ink/ink3264.xml" ContentType="application/inkml+xml"/>
  <Override PartName="/ppt/ink/ink3265.xml" ContentType="application/inkml+xml"/>
  <Override PartName="/ppt/ink/ink3266.xml" ContentType="application/inkml+xml"/>
  <Override PartName="/ppt/ink/ink3267.xml" ContentType="application/inkml+xml"/>
  <Override PartName="/ppt/ink/ink3268.xml" ContentType="application/inkml+xml"/>
  <Override PartName="/ppt/ink/ink3269.xml" ContentType="application/inkml+xml"/>
  <Override PartName="/ppt/ink/ink327.xml" ContentType="application/inkml+xml"/>
  <Override PartName="/ppt/ink/ink3270.xml" ContentType="application/inkml+xml"/>
  <Override PartName="/ppt/ink/ink3271.xml" ContentType="application/inkml+xml"/>
  <Override PartName="/ppt/ink/ink3272.xml" ContentType="application/inkml+xml"/>
  <Override PartName="/ppt/ink/ink3273.xml" ContentType="application/inkml+xml"/>
  <Override PartName="/ppt/ink/ink3274.xml" ContentType="application/inkml+xml"/>
  <Override PartName="/ppt/ink/ink3275.xml" ContentType="application/inkml+xml"/>
  <Override PartName="/ppt/ink/ink3276.xml" ContentType="application/inkml+xml"/>
  <Override PartName="/ppt/ink/ink3277.xml" ContentType="application/inkml+xml"/>
  <Override PartName="/ppt/ink/ink3278.xml" ContentType="application/inkml+xml"/>
  <Override PartName="/ppt/ink/ink3279.xml" ContentType="application/inkml+xml"/>
  <Override PartName="/ppt/ink/ink328.xml" ContentType="application/inkml+xml"/>
  <Override PartName="/ppt/ink/ink3280.xml" ContentType="application/inkml+xml"/>
  <Override PartName="/ppt/ink/ink3281.xml" ContentType="application/inkml+xml"/>
  <Override PartName="/ppt/ink/ink3282.xml" ContentType="application/inkml+xml"/>
  <Override PartName="/ppt/ink/ink3283.xml" ContentType="application/inkml+xml"/>
  <Override PartName="/ppt/ink/ink3284.xml" ContentType="application/inkml+xml"/>
  <Override PartName="/ppt/ink/ink3285.xml" ContentType="application/inkml+xml"/>
  <Override PartName="/ppt/ink/ink3286.xml" ContentType="application/inkml+xml"/>
  <Override PartName="/ppt/ink/ink3287.xml" ContentType="application/inkml+xml"/>
  <Override PartName="/ppt/ink/ink3288.xml" ContentType="application/inkml+xml"/>
  <Override PartName="/ppt/ink/ink3289.xml" ContentType="application/inkml+xml"/>
  <Override PartName="/ppt/ink/ink329.xml" ContentType="application/inkml+xml"/>
  <Override PartName="/ppt/ink/ink3290.xml" ContentType="application/inkml+xml"/>
  <Override PartName="/ppt/ink/ink3291.xml" ContentType="application/inkml+xml"/>
  <Override PartName="/ppt/ink/ink3292.xml" ContentType="application/inkml+xml"/>
  <Override PartName="/ppt/ink/ink3293.xml" ContentType="application/inkml+xml"/>
  <Override PartName="/ppt/ink/ink3294.xml" ContentType="application/inkml+xml"/>
  <Override PartName="/ppt/ink/ink3295.xml" ContentType="application/inkml+xml"/>
  <Override PartName="/ppt/ink/ink3296.xml" ContentType="application/inkml+xml"/>
  <Override PartName="/ppt/ink/ink3297.xml" ContentType="application/inkml+xml"/>
  <Override PartName="/ppt/ink/ink3298.xml" ContentType="application/inkml+xml"/>
  <Override PartName="/ppt/ink/ink3299.xml" ContentType="application/inkml+xml"/>
  <Override PartName="/ppt/ink/ink33.xml" ContentType="application/inkml+xml"/>
  <Override PartName="/ppt/ink/ink330.xml" ContentType="application/inkml+xml"/>
  <Override PartName="/ppt/ink/ink3300.xml" ContentType="application/inkml+xml"/>
  <Override PartName="/ppt/ink/ink3301.xml" ContentType="application/inkml+xml"/>
  <Override PartName="/ppt/ink/ink3302.xml" ContentType="application/inkml+xml"/>
  <Override PartName="/ppt/ink/ink3303.xml" ContentType="application/inkml+xml"/>
  <Override PartName="/ppt/ink/ink3304.xml" ContentType="application/inkml+xml"/>
  <Override PartName="/ppt/ink/ink3305.xml" ContentType="application/inkml+xml"/>
  <Override PartName="/ppt/ink/ink3306.xml" ContentType="application/inkml+xml"/>
  <Override PartName="/ppt/ink/ink3307.xml" ContentType="application/inkml+xml"/>
  <Override PartName="/ppt/ink/ink3308.xml" ContentType="application/inkml+xml"/>
  <Override PartName="/ppt/ink/ink3309.xml" ContentType="application/inkml+xml"/>
  <Override PartName="/ppt/ink/ink331.xml" ContentType="application/inkml+xml"/>
  <Override PartName="/ppt/ink/ink3310.xml" ContentType="application/inkml+xml"/>
  <Override PartName="/ppt/ink/ink3311.xml" ContentType="application/inkml+xml"/>
  <Override PartName="/ppt/ink/ink3312.xml" ContentType="application/inkml+xml"/>
  <Override PartName="/ppt/ink/ink3313.xml" ContentType="application/inkml+xml"/>
  <Override PartName="/ppt/ink/ink3314.xml" ContentType="application/inkml+xml"/>
  <Override PartName="/ppt/ink/ink3315.xml" ContentType="application/inkml+xml"/>
  <Override PartName="/ppt/ink/ink3316.xml" ContentType="application/inkml+xml"/>
  <Override PartName="/ppt/ink/ink3317.xml" ContentType="application/inkml+xml"/>
  <Override PartName="/ppt/ink/ink3318.xml" ContentType="application/inkml+xml"/>
  <Override PartName="/ppt/ink/ink3319.xml" ContentType="application/inkml+xml"/>
  <Override PartName="/ppt/ink/ink332.xml" ContentType="application/inkml+xml"/>
  <Override PartName="/ppt/ink/ink3320.xml" ContentType="application/inkml+xml"/>
  <Override PartName="/ppt/ink/ink3321.xml" ContentType="application/inkml+xml"/>
  <Override PartName="/ppt/ink/ink3322.xml" ContentType="application/inkml+xml"/>
  <Override PartName="/ppt/ink/ink3323.xml" ContentType="application/inkml+xml"/>
  <Override PartName="/ppt/ink/ink3324.xml" ContentType="application/inkml+xml"/>
  <Override PartName="/ppt/ink/ink3325.xml" ContentType="application/inkml+xml"/>
  <Override PartName="/ppt/ink/ink3326.xml" ContentType="application/inkml+xml"/>
  <Override PartName="/ppt/ink/ink3327.xml" ContentType="application/inkml+xml"/>
  <Override PartName="/ppt/ink/ink3328.xml" ContentType="application/inkml+xml"/>
  <Override PartName="/ppt/ink/ink3329.xml" ContentType="application/inkml+xml"/>
  <Override PartName="/ppt/ink/ink333.xml" ContentType="application/inkml+xml"/>
  <Override PartName="/ppt/ink/ink3330.xml" ContentType="application/inkml+xml"/>
  <Override PartName="/ppt/ink/ink3331.xml" ContentType="application/inkml+xml"/>
  <Override PartName="/ppt/ink/ink3332.xml" ContentType="application/inkml+xml"/>
  <Override PartName="/ppt/ink/ink3333.xml" ContentType="application/inkml+xml"/>
  <Override PartName="/ppt/ink/ink3334.xml" ContentType="application/inkml+xml"/>
  <Override PartName="/ppt/ink/ink3335.xml" ContentType="application/inkml+xml"/>
  <Override PartName="/ppt/ink/ink3336.xml" ContentType="application/inkml+xml"/>
  <Override PartName="/ppt/ink/ink3337.xml" ContentType="application/inkml+xml"/>
  <Override PartName="/ppt/ink/ink3338.xml" ContentType="application/inkml+xml"/>
  <Override PartName="/ppt/ink/ink3339.xml" ContentType="application/inkml+xml"/>
  <Override PartName="/ppt/ink/ink334.xml" ContentType="application/inkml+xml"/>
  <Override PartName="/ppt/ink/ink3340.xml" ContentType="application/inkml+xml"/>
  <Override PartName="/ppt/ink/ink3341.xml" ContentType="application/inkml+xml"/>
  <Override PartName="/ppt/ink/ink3342.xml" ContentType="application/inkml+xml"/>
  <Override PartName="/ppt/ink/ink3343.xml" ContentType="application/inkml+xml"/>
  <Override PartName="/ppt/ink/ink3344.xml" ContentType="application/inkml+xml"/>
  <Override PartName="/ppt/ink/ink3345.xml" ContentType="application/inkml+xml"/>
  <Override PartName="/ppt/ink/ink3346.xml" ContentType="application/inkml+xml"/>
  <Override PartName="/ppt/ink/ink3347.xml" ContentType="application/inkml+xml"/>
  <Override PartName="/ppt/ink/ink3348.xml" ContentType="application/inkml+xml"/>
  <Override PartName="/ppt/ink/ink3349.xml" ContentType="application/inkml+xml"/>
  <Override PartName="/ppt/ink/ink335.xml" ContentType="application/inkml+xml"/>
  <Override PartName="/ppt/ink/ink3350.xml" ContentType="application/inkml+xml"/>
  <Override PartName="/ppt/ink/ink3351.xml" ContentType="application/inkml+xml"/>
  <Override PartName="/ppt/ink/ink3352.xml" ContentType="application/inkml+xml"/>
  <Override PartName="/ppt/ink/ink3353.xml" ContentType="application/inkml+xml"/>
  <Override PartName="/ppt/ink/ink3354.xml" ContentType="application/inkml+xml"/>
  <Override PartName="/ppt/ink/ink3355.xml" ContentType="application/inkml+xml"/>
  <Override PartName="/ppt/ink/ink3356.xml" ContentType="application/inkml+xml"/>
  <Override PartName="/ppt/ink/ink3357.xml" ContentType="application/inkml+xml"/>
  <Override PartName="/ppt/ink/ink3358.xml" ContentType="application/inkml+xml"/>
  <Override PartName="/ppt/ink/ink3359.xml" ContentType="application/inkml+xml"/>
  <Override PartName="/ppt/ink/ink336.xml" ContentType="application/inkml+xml"/>
  <Override PartName="/ppt/ink/ink3360.xml" ContentType="application/inkml+xml"/>
  <Override PartName="/ppt/ink/ink3361.xml" ContentType="application/inkml+xml"/>
  <Override PartName="/ppt/ink/ink3362.xml" ContentType="application/inkml+xml"/>
  <Override PartName="/ppt/ink/ink3363.xml" ContentType="application/inkml+xml"/>
  <Override PartName="/ppt/ink/ink3364.xml" ContentType="application/inkml+xml"/>
  <Override PartName="/ppt/ink/ink3365.xml" ContentType="application/inkml+xml"/>
  <Override PartName="/ppt/ink/ink3366.xml" ContentType="application/inkml+xml"/>
  <Override PartName="/ppt/ink/ink3367.xml" ContentType="application/inkml+xml"/>
  <Override PartName="/ppt/ink/ink3368.xml" ContentType="application/inkml+xml"/>
  <Override PartName="/ppt/ink/ink3369.xml" ContentType="application/inkml+xml"/>
  <Override PartName="/ppt/ink/ink337.xml" ContentType="application/inkml+xml"/>
  <Override PartName="/ppt/ink/ink3370.xml" ContentType="application/inkml+xml"/>
  <Override PartName="/ppt/ink/ink3371.xml" ContentType="application/inkml+xml"/>
  <Override PartName="/ppt/ink/ink3372.xml" ContentType="application/inkml+xml"/>
  <Override PartName="/ppt/ink/ink3373.xml" ContentType="application/inkml+xml"/>
  <Override PartName="/ppt/ink/ink3374.xml" ContentType="application/inkml+xml"/>
  <Override PartName="/ppt/ink/ink3375.xml" ContentType="application/inkml+xml"/>
  <Override PartName="/ppt/ink/ink3376.xml" ContentType="application/inkml+xml"/>
  <Override PartName="/ppt/ink/ink3377.xml" ContentType="application/inkml+xml"/>
  <Override PartName="/ppt/ink/ink3378.xml" ContentType="application/inkml+xml"/>
  <Override PartName="/ppt/ink/ink3379.xml" ContentType="application/inkml+xml"/>
  <Override PartName="/ppt/ink/ink338.xml" ContentType="application/inkml+xml"/>
  <Override PartName="/ppt/ink/ink3380.xml" ContentType="application/inkml+xml"/>
  <Override PartName="/ppt/ink/ink3381.xml" ContentType="application/inkml+xml"/>
  <Override PartName="/ppt/ink/ink3382.xml" ContentType="application/inkml+xml"/>
  <Override PartName="/ppt/ink/ink3383.xml" ContentType="application/inkml+xml"/>
  <Override PartName="/ppt/ink/ink3384.xml" ContentType="application/inkml+xml"/>
  <Override PartName="/ppt/ink/ink3385.xml" ContentType="application/inkml+xml"/>
  <Override PartName="/ppt/ink/ink3386.xml" ContentType="application/inkml+xml"/>
  <Override PartName="/ppt/ink/ink3387.xml" ContentType="application/inkml+xml"/>
  <Override PartName="/ppt/ink/ink3388.xml" ContentType="application/inkml+xml"/>
  <Override PartName="/ppt/ink/ink3389.xml" ContentType="application/inkml+xml"/>
  <Override PartName="/ppt/ink/ink339.xml" ContentType="application/inkml+xml"/>
  <Override PartName="/ppt/ink/ink3390.xml" ContentType="application/inkml+xml"/>
  <Override PartName="/ppt/ink/ink3391.xml" ContentType="application/inkml+xml"/>
  <Override PartName="/ppt/ink/ink3392.xml" ContentType="application/inkml+xml"/>
  <Override PartName="/ppt/ink/ink3393.xml" ContentType="application/inkml+xml"/>
  <Override PartName="/ppt/ink/ink3394.xml" ContentType="application/inkml+xml"/>
  <Override PartName="/ppt/ink/ink3395.xml" ContentType="application/inkml+xml"/>
  <Override PartName="/ppt/ink/ink3396.xml" ContentType="application/inkml+xml"/>
  <Override PartName="/ppt/ink/ink3397.xml" ContentType="application/inkml+xml"/>
  <Override PartName="/ppt/ink/ink3398.xml" ContentType="application/inkml+xml"/>
  <Override PartName="/ppt/ink/ink3399.xml" ContentType="application/inkml+xml"/>
  <Override PartName="/ppt/ink/ink34.xml" ContentType="application/inkml+xml"/>
  <Override PartName="/ppt/ink/ink340.xml" ContentType="application/inkml+xml"/>
  <Override PartName="/ppt/ink/ink3400.xml" ContentType="application/inkml+xml"/>
  <Override PartName="/ppt/ink/ink3401.xml" ContentType="application/inkml+xml"/>
  <Override PartName="/ppt/ink/ink3402.xml" ContentType="application/inkml+xml"/>
  <Override PartName="/ppt/ink/ink3403.xml" ContentType="application/inkml+xml"/>
  <Override PartName="/ppt/ink/ink3404.xml" ContentType="application/inkml+xml"/>
  <Override PartName="/ppt/ink/ink3405.xml" ContentType="application/inkml+xml"/>
  <Override PartName="/ppt/ink/ink3406.xml" ContentType="application/inkml+xml"/>
  <Override PartName="/ppt/ink/ink3407.xml" ContentType="application/inkml+xml"/>
  <Override PartName="/ppt/ink/ink3408.xml" ContentType="application/inkml+xml"/>
  <Override PartName="/ppt/ink/ink3409.xml" ContentType="application/inkml+xml"/>
  <Override PartName="/ppt/ink/ink341.xml" ContentType="application/inkml+xml"/>
  <Override PartName="/ppt/ink/ink3410.xml" ContentType="application/inkml+xml"/>
  <Override PartName="/ppt/ink/ink3411.xml" ContentType="application/inkml+xml"/>
  <Override PartName="/ppt/ink/ink3412.xml" ContentType="application/inkml+xml"/>
  <Override PartName="/ppt/ink/ink3413.xml" ContentType="application/inkml+xml"/>
  <Override PartName="/ppt/ink/ink3414.xml" ContentType="application/inkml+xml"/>
  <Override PartName="/ppt/ink/ink3415.xml" ContentType="application/inkml+xml"/>
  <Override PartName="/ppt/ink/ink3416.xml" ContentType="application/inkml+xml"/>
  <Override PartName="/ppt/ink/ink3417.xml" ContentType="application/inkml+xml"/>
  <Override PartName="/ppt/ink/ink3418.xml" ContentType="application/inkml+xml"/>
  <Override PartName="/ppt/ink/ink3419.xml" ContentType="application/inkml+xml"/>
  <Override PartName="/ppt/ink/ink342.xml" ContentType="application/inkml+xml"/>
  <Override PartName="/ppt/ink/ink3420.xml" ContentType="application/inkml+xml"/>
  <Override PartName="/ppt/ink/ink3421.xml" ContentType="application/inkml+xml"/>
  <Override PartName="/ppt/ink/ink3422.xml" ContentType="application/inkml+xml"/>
  <Override PartName="/ppt/ink/ink3423.xml" ContentType="application/inkml+xml"/>
  <Override PartName="/ppt/ink/ink3424.xml" ContentType="application/inkml+xml"/>
  <Override PartName="/ppt/ink/ink3425.xml" ContentType="application/inkml+xml"/>
  <Override PartName="/ppt/ink/ink3426.xml" ContentType="application/inkml+xml"/>
  <Override PartName="/ppt/ink/ink3427.xml" ContentType="application/inkml+xml"/>
  <Override PartName="/ppt/ink/ink3428.xml" ContentType="application/inkml+xml"/>
  <Override PartName="/ppt/ink/ink3429.xml" ContentType="application/inkml+xml"/>
  <Override PartName="/ppt/ink/ink343.xml" ContentType="application/inkml+xml"/>
  <Override PartName="/ppt/ink/ink3430.xml" ContentType="application/inkml+xml"/>
  <Override PartName="/ppt/ink/ink3431.xml" ContentType="application/inkml+xml"/>
  <Override PartName="/ppt/ink/ink3432.xml" ContentType="application/inkml+xml"/>
  <Override PartName="/ppt/ink/ink3433.xml" ContentType="application/inkml+xml"/>
  <Override PartName="/ppt/ink/ink3434.xml" ContentType="application/inkml+xml"/>
  <Override PartName="/ppt/ink/ink3435.xml" ContentType="application/inkml+xml"/>
  <Override PartName="/ppt/ink/ink3436.xml" ContentType="application/inkml+xml"/>
  <Override PartName="/ppt/ink/ink3437.xml" ContentType="application/inkml+xml"/>
  <Override PartName="/ppt/ink/ink3438.xml" ContentType="application/inkml+xml"/>
  <Override PartName="/ppt/ink/ink3439.xml" ContentType="application/inkml+xml"/>
  <Override PartName="/ppt/ink/ink344.xml" ContentType="application/inkml+xml"/>
  <Override PartName="/ppt/ink/ink3440.xml" ContentType="application/inkml+xml"/>
  <Override PartName="/ppt/ink/ink3441.xml" ContentType="application/inkml+xml"/>
  <Override PartName="/ppt/ink/ink3442.xml" ContentType="application/inkml+xml"/>
  <Override PartName="/ppt/ink/ink3443.xml" ContentType="application/inkml+xml"/>
  <Override PartName="/ppt/ink/ink3444.xml" ContentType="application/inkml+xml"/>
  <Override PartName="/ppt/ink/ink3445.xml" ContentType="application/inkml+xml"/>
  <Override PartName="/ppt/ink/ink3446.xml" ContentType="application/inkml+xml"/>
  <Override PartName="/ppt/ink/ink3447.xml" ContentType="application/inkml+xml"/>
  <Override PartName="/ppt/ink/ink3448.xml" ContentType="application/inkml+xml"/>
  <Override PartName="/ppt/ink/ink3449.xml" ContentType="application/inkml+xml"/>
  <Override PartName="/ppt/ink/ink345.xml" ContentType="application/inkml+xml"/>
  <Override PartName="/ppt/ink/ink3450.xml" ContentType="application/inkml+xml"/>
  <Override PartName="/ppt/ink/ink3451.xml" ContentType="application/inkml+xml"/>
  <Override PartName="/ppt/ink/ink3452.xml" ContentType="application/inkml+xml"/>
  <Override PartName="/ppt/ink/ink3453.xml" ContentType="application/inkml+xml"/>
  <Override PartName="/ppt/ink/ink3454.xml" ContentType="application/inkml+xml"/>
  <Override PartName="/ppt/ink/ink3455.xml" ContentType="application/inkml+xml"/>
  <Override PartName="/ppt/ink/ink3456.xml" ContentType="application/inkml+xml"/>
  <Override PartName="/ppt/ink/ink3457.xml" ContentType="application/inkml+xml"/>
  <Override PartName="/ppt/ink/ink3458.xml" ContentType="application/inkml+xml"/>
  <Override PartName="/ppt/ink/ink3459.xml" ContentType="application/inkml+xml"/>
  <Override PartName="/ppt/ink/ink346.xml" ContentType="application/inkml+xml"/>
  <Override PartName="/ppt/ink/ink3460.xml" ContentType="application/inkml+xml"/>
  <Override PartName="/ppt/ink/ink3461.xml" ContentType="application/inkml+xml"/>
  <Override PartName="/ppt/ink/ink3462.xml" ContentType="application/inkml+xml"/>
  <Override PartName="/ppt/ink/ink3463.xml" ContentType="application/inkml+xml"/>
  <Override PartName="/ppt/ink/ink3464.xml" ContentType="application/inkml+xml"/>
  <Override PartName="/ppt/ink/ink3465.xml" ContentType="application/inkml+xml"/>
  <Override PartName="/ppt/ink/ink3466.xml" ContentType="application/inkml+xml"/>
  <Override PartName="/ppt/ink/ink3467.xml" ContentType="application/inkml+xml"/>
  <Override PartName="/ppt/ink/ink3468.xml" ContentType="application/inkml+xml"/>
  <Override PartName="/ppt/ink/ink3469.xml" ContentType="application/inkml+xml"/>
  <Override PartName="/ppt/ink/ink347.xml" ContentType="application/inkml+xml"/>
  <Override PartName="/ppt/ink/ink3470.xml" ContentType="application/inkml+xml"/>
  <Override PartName="/ppt/ink/ink3471.xml" ContentType="application/inkml+xml"/>
  <Override PartName="/ppt/ink/ink3472.xml" ContentType="application/inkml+xml"/>
  <Override PartName="/ppt/ink/ink3473.xml" ContentType="application/inkml+xml"/>
  <Override PartName="/ppt/ink/ink3474.xml" ContentType="application/inkml+xml"/>
  <Override PartName="/ppt/ink/ink3475.xml" ContentType="application/inkml+xml"/>
  <Override PartName="/ppt/ink/ink3476.xml" ContentType="application/inkml+xml"/>
  <Override PartName="/ppt/ink/ink3477.xml" ContentType="application/inkml+xml"/>
  <Override PartName="/ppt/ink/ink3478.xml" ContentType="application/inkml+xml"/>
  <Override PartName="/ppt/ink/ink3479.xml" ContentType="application/inkml+xml"/>
  <Override PartName="/ppt/ink/ink348.xml" ContentType="application/inkml+xml"/>
  <Override PartName="/ppt/ink/ink3480.xml" ContentType="application/inkml+xml"/>
  <Override PartName="/ppt/ink/ink3481.xml" ContentType="application/inkml+xml"/>
  <Override PartName="/ppt/ink/ink3482.xml" ContentType="application/inkml+xml"/>
  <Override PartName="/ppt/ink/ink3483.xml" ContentType="application/inkml+xml"/>
  <Override PartName="/ppt/ink/ink3484.xml" ContentType="application/inkml+xml"/>
  <Override PartName="/ppt/ink/ink3485.xml" ContentType="application/inkml+xml"/>
  <Override PartName="/ppt/ink/ink3486.xml" ContentType="application/inkml+xml"/>
  <Override PartName="/ppt/ink/ink3487.xml" ContentType="application/inkml+xml"/>
  <Override PartName="/ppt/ink/ink3488.xml" ContentType="application/inkml+xml"/>
  <Override PartName="/ppt/ink/ink3489.xml" ContentType="application/inkml+xml"/>
  <Override PartName="/ppt/ink/ink349.xml" ContentType="application/inkml+xml"/>
  <Override PartName="/ppt/ink/ink3490.xml" ContentType="application/inkml+xml"/>
  <Override PartName="/ppt/ink/ink3491.xml" ContentType="application/inkml+xml"/>
  <Override PartName="/ppt/ink/ink3492.xml" ContentType="application/inkml+xml"/>
  <Override PartName="/ppt/ink/ink3493.xml" ContentType="application/inkml+xml"/>
  <Override PartName="/ppt/ink/ink3494.xml" ContentType="application/inkml+xml"/>
  <Override PartName="/ppt/ink/ink3495.xml" ContentType="application/inkml+xml"/>
  <Override PartName="/ppt/ink/ink3496.xml" ContentType="application/inkml+xml"/>
  <Override PartName="/ppt/ink/ink3497.xml" ContentType="application/inkml+xml"/>
  <Override PartName="/ppt/ink/ink3498.xml" ContentType="application/inkml+xml"/>
  <Override PartName="/ppt/ink/ink3499.xml" ContentType="application/inkml+xml"/>
  <Override PartName="/ppt/ink/ink35.xml" ContentType="application/inkml+xml"/>
  <Override PartName="/ppt/ink/ink350.xml" ContentType="application/inkml+xml"/>
  <Override PartName="/ppt/ink/ink3500.xml" ContentType="application/inkml+xml"/>
  <Override PartName="/ppt/ink/ink3501.xml" ContentType="application/inkml+xml"/>
  <Override PartName="/ppt/ink/ink3502.xml" ContentType="application/inkml+xml"/>
  <Override PartName="/ppt/ink/ink3503.xml" ContentType="application/inkml+xml"/>
  <Override PartName="/ppt/ink/ink3504.xml" ContentType="application/inkml+xml"/>
  <Override PartName="/ppt/ink/ink3505.xml" ContentType="application/inkml+xml"/>
  <Override PartName="/ppt/ink/ink3506.xml" ContentType="application/inkml+xml"/>
  <Override PartName="/ppt/ink/ink3507.xml" ContentType="application/inkml+xml"/>
  <Override PartName="/ppt/ink/ink3508.xml" ContentType="application/inkml+xml"/>
  <Override PartName="/ppt/ink/ink3509.xml" ContentType="application/inkml+xml"/>
  <Override PartName="/ppt/ink/ink351.xml" ContentType="application/inkml+xml"/>
  <Override PartName="/ppt/ink/ink3510.xml" ContentType="application/inkml+xml"/>
  <Override PartName="/ppt/ink/ink3511.xml" ContentType="application/inkml+xml"/>
  <Override PartName="/ppt/ink/ink3512.xml" ContentType="application/inkml+xml"/>
  <Override PartName="/ppt/ink/ink3513.xml" ContentType="application/inkml+xml"/>
  <Override PartName="/ppt/ink/ink3514.xml" ContentType="application/inkml+xml"/>
  <Override PartName="/ppt/ink/ink3515.xml" ContentType="application/inkml+xml"/>
  <Override PartName="/ppt/ink/ink3516.xml" ContentType="application/inkml+xml"/>
  <Override PartName="/ppt/ink/ink3517.xml" ContentType="application/inkml+xml"/>
  <Override PartName="/ppt/ink/ink3518.xml" ContentType="application/inkml+xml"/>
  <Override PartName="/ppt/ink/ink3519.xml" ContentType="application/inkml+xml"/>
  <Override PartName="/ppt/ink/ink352.xml" ContentType="application/inkml+xml"/>
  <Override PartName="/ppt/ink/ink3520.xml" ContentType="application/inkml+xml"/>
  <Override PartName="/ppt/ink/ink3521.xml" ContentType="application/inkml+xml"/>
  <Override PartName="/ppt/ink/ink3522.xml" ContentType="application/inkml+xml"/>
  <Override PartName="/ppt/ink/ink3523.xml" ContentType="application/inkml+xml"/>
  <Override PartName="/ppt/ink/ink3524.xml" ContentType="application/inkml+xml"/>
  <Override PartName="/ppt/ink/ink3525.xml" ContentType="application/inkml+xml"/>
  <Override PartName="/ppt/ink/ink3526.xml" ContentType="application/inkml+xml"/>
  <Override PartName="/ppt/ink/ink3527.xml" ContentType="application/inkml+xml"/>
  <Override PartName="/ppt/ink/ink3528.xml" ContentType="application/inkml+xml"/>
  <Override PartName="/ppt/ink/ink3529.xml" ContentType="application/inkml+xml"/>
  <Override PartName="/ppt/ink/ink353.xml" ContentType="application/inkml+xml"/>
  <Override PartName="/ppt/ink/ink3530.xml" ContentType="application/inkml+xml"/>
  <Override PartName="/ppt/ink/ink3531.xml" ContentType="application/inkml+xml"/>
  <Override PartName="/ppt/ink/ink3532.xml" ContentType="application/inkml+xml"/>
  <Override PartName="/ppt/ink/ink3533.xml" ContentType="application/inkml+xml"/>
  <Override PartName="/ppt/ink/ink3534.xml" ContentType="application/inkml+xml"/>
  <Override PartName="/ppt/ink/ink3535.xml" ContentType="application/inkml+xml"/>
  <Override PartName="/ppt/ink/ink3536.xml" ContentType="application/inkml+xml"/>
  <Override PartName="/ppt/ink/ink3537.xml" ContentType="application/inkml+xml"/>
  <Override PartName="/ppt/ink/ink3538.xml" ContentType="application/inkml+xml"/>
  <Override PartName="/ppt/ink/ink3539.xml" ContentType="application/inkml+xml"/>
  <Override PartName="/ppt/ink/ink354.xml" ContentType="application/inkml+xml"/>
  <Override PartName="/ppt/ink/ink3540.xml" ContentType="application/inkml+xml"/>
  <Override PartName="/ppt/ink/ink3541.xml" ContentType="application/inkml+xml"/>
  <Override PartName="/ppt/ink/ink3542.xml" ContentType="application/inkml+xml"/>
  <Override PartName="/ppt/ink/ink3543.xml" ContentType="application/inkml+xml"/>
  <Override PartName="/ppt/ink/ink3544.xml" ContentType="application/inkml+xml"/>
  <Override PartName="/ppt/ink/ink3545.xml" ContentType="application/inkml+xml"/>
  <Override PartName="/ppt/ink/ink3546.xml" ContentType="application/inkml+xml"/>
  <Override PartName="/ppt/ink/ink3547.xml" ContentType="application/inkml+xml"/>
  <Override PartName="/ppt/ink/ink3548.xml" ContentType="application/inkml+xml"/>
  <Override PartName="/ppt/ink/ink3549.xml" ContentType="application/inkml+xml"/>
  <Override PartName="/ppt/ink/ink355.xml" ContentType="application/inkml+xml"/>
  <Override PartName="/ppt/ink/ink3550.xml" ContentType="application/inkml+xml"/>
  <Override PartName="/ppt/ink/ink3551.xml" ContentType="application/inkml+xml"/>
  <Override PartName="/ppt/ink/ink3552.xml" ContentType="application/inkml+xml"/>
  <Override PartName="/ppt/ink/ink3553.xml" ContentType="application/inkml+xml"/>
  <Override PartName="/ppt/ink/ink3554.xml" ContentType="application/inkml+xml"/>
  <Override PartName="/ppt/ink/ink3555.xml" ContentType="application/inkml+xml"/>
  <Override PartName="/ppt/ink/ink3556.xml" ContentType="application/inkml+xml"/>
  <Override PartName="/ppt/ink/ink3557.xml" ContentType="application/inkml+xml"/>
  <Override PartName="/ppt/ink/ink3558.xml" ContentType="application/inkml+xml"/>
  <Override PartName="/ppt/ink/ink3559.xml" ContentType="application/inkml+xml"/>
  <Override PartName="/ppt/ink/ink356.xml" ContentType="application/inkml+xml"/>
  <Override PartName="/ppt/ink/ink3560.xml" ContentType="application/inkml+xml"/>
  <Override PartName="/ppt/ink/ink3561.xml" ContentType="application/inkml+xml"/>
  <Override PartName="/ppt/ink/ink3562.xml" ContentType="application/inkml+xml"/>
  <Override PartName="/ppt/ink/ink3563.xml" ContentType="application/inkml+xml"/>
  <Override PartName="/ppt/ink/ink3564.xml" ContentType="application/inkml+xml"/>
  <Override PartName="/ppt/ink/ink3565.xml" ContentType="application/inkml+xml"/>
  <Override PartName="/ppt/ink/ink3566.xml" ContentType="application/inkml+xml"/>
  <Override PartName="/ppt/ink/ink3567.xml" ContentType="application/inkml+xml"/>
  <Override PartName="/ppt/ink/ink3568.xml" ContentType="application/inkml+xml"/>
  <Override PartName="/ppt/ink/ink3569.xml" ContentType="application/inkml+xml"/>
  <Override PartName="/ppt/ink/ink357.xml" ContentType="application/inkml+xml"/>
  <Override PartName="/ppt/ink/ink3570.xml" ContentType="application/inkml+xml"/>
  <Override PartName="/ppt/ink/ink3571.xml" ContentType="application/inkml+xml"/>
  <Override PartName="/ppt/ink/ink3572.xml" ContentType="application/inkml+xml"/>
  <Override PartName="/ppt/ink/ink3573.xml" ContentType="application/inkml+xml"/>
  <Override PartName="/ppt/ink/ink3574.xml" ContentType="application/inkml+xml"/>
  <Override PartName="/ppt/ink/ink3575.xml" ContentType="application/inkml+xml"/>
  <Override PartName="/ppt/ink/ink3576.xml" ContentType="application/inkml+xml"/>
  <Override PartName="/ppt/ink/ink3577.xml" ContentType="application/inkml+xml"/>
  <Override PartName="/ppt/ink/ink3578.xml" ContentType="application/inkml+xml"/>
  <Override PartName="/ppt/ink/ink3579.xml" ContentType="application/inkml+xml"/>
  <Override PartName="/ppt/ink/ink358.xml" ContentType="application/inkml+xml"/>
  <Override PartName="/ppt/ink/ink3580.xml" ContentType="application/inkml+xml"/>
  <Override PartName="/ppt/ink/ink3581.xml" ContentType="application/inkml+xml"/>
  <Override PartName="/ppt/ink/ink3582.xml" ContentType="application/inkml+xml"/>
  <Override PartName="/ppt/ink/ink3583.xml" ContentType="application/inkml+xml"/>
  <Override PartName="/ppt/ink/ink3584.xml" ContentType="application/inkml+xml"/>
  <Override PartName="/ppt/ink/ink3585.xml" ContentType="application/inkml+xml"/>
  <Override PartName="/ppt/ink/ink3586.xml" ContentType="application/inkml+xml"/>
  <Override PartName="/ppt/ink/ink3587.xml" ContentType="application/inkml+xml"/>
  <Override PartName="/ppt/ink/ink3588.xml" ContentType="application/inkml+xml"/>
  <Override PartName="/ppt/ink/ink3589.xml" ContentType="application/inkml+xml"/>
  <Override PartName="/ppt/ink/ink359.xml" ContentType="application/inkml+xml"/>
  <Override PartName="/ppt/ink/ink3590.xml" ContentType="application/inkml+xml"/>
  <Override PartName="/ppt/ink/ink3591.xml" ContentType="application/inkml+xml"/>
  <Override PartName="/ppt/ink/ink3592.xml" ContentType="application/inkml+xml"/>
  <Override PartName="/ppt/ink/ink3593.xml" ContentType="application/inkml+xml"/>
  <Override PartName="/ppt/ink/ink3594.xml" ContentType="application/inkml+xml"/>
  <Override PartName="/ppt/ink/ink3595.xml" ContentType="application/inkml+xml"/>
  <Override PartName="/ppt/ink/ink3596.xml" ContentType="application/inkml+xml"/>
  <Override PartName="/ppt/ink/ink3597.xml" ContentType="application/inkml+xml"/>
  <Override PartName="/ppt/ink/ink3598.xml" ContentType="application/inkml+xml"/>
  <Override PartName="/ppt/ink/ink3599.xml" ContentType="application/inkml+xml"/>
  <Override PartName="/ppt/ink/ink36.xml" ContentType="application/inkml+xml"/>
  <Override PartName="/ppt/ink/ink360.xml" ContentType="application/inkml+xml"/>
  <Override PartName="/ppt/ink/ink3600.xml" ContentType="application/inkml+xml"/>
  <Override PartName="/ppt/ink/ink3601.xml" ContentType="application/inkml+xml"/>
  <Override PartName="/ppt/ink/ink3602.xml" ContentType="application/inkml+xml"/>
  <Override PartName="/ppt/ink/ink3603.xml" ContentType="application/inkml+xml"/>
  <Override PartName="/ppt/ink/ink3604.xml" ContentType="application/inkml+xml"/>
  <Override PartName="/ppt/ink/ink3605.xml" ContentType="application/inkml+xml"/>
  <Override PartName="/ppt/ink/ink3606.xml" ContentType="application/inkml+xml"/>
  <Override PartName="/ppt/ink/ink3607.xml" ContentType="application/inkml+xml"/>
  <Override PartName="/ppt/ink/ink3608.xml" ContentType="application/inkml+xml"/>
  <Override PartName="/ppt/ink/ink3609.xml" ContentType="application/inkml+xml"/>
  <Override PartName="/ppt/ink/ink361.xml" ContentType="application/inkml+xml"/>
  <Override PartName="/ppt/ink/ink3610.xml" ContentType="application/inkml+xml"/>
  <Override PartName="/ppt/ink/ink3611.xml" ContentType="application/inkml+xml"/>
  <Override PartName="/ppt/ink/ink3612.xml" ContentType="application/inkml+xml"/>
  <Override PartName="/ppt/ink/ink3613.xml" ContentType="application/inkml+xml"/>
  <Override PartName="/ppt/ink/ink3614.xml" ContentType="application/inkml+xml"/>
  <Override PartName="/ppt/ink/ink3615.xml" ContentType="application/inkml+xml"/>
  <Override PartName="/ppt/ink/ink3616.xml" ContentType="application/inkml+xml"/>
  <Override PartName="/ppt/ink/ink3617.xml" ContentType="application/inkml+xml"/>
  <Override PartName="/ppt/ink/ink3618.xml" ContentType="application/inkml+xml"/>
  <Override PartName="/ppt/ink/ink3619.xml" ContentType="application/inkml+xml"/>
  <Override PartName="/ppt/ink/ink362.xml" ContentType="application/inkml+xml"/>
  <Override PartName="/ppt/ink/ink3620.xml" ContentType="application/inkml+xml"/>
  <Override PartName="/ppt/ink/ink3621.xml" ContentType="application/inkml+xml"/>
  <Override PartName="/ppt/ink/ink3622.xml" ContentType="application/inkml+xml"/>
  <Override PartName="/ppt/ink/ink3623.xml" ContentType="application/inkml+xml"/>
  <Override PartName="/ppt/ink/ink3624.xml" ContentType="application/inkml+xml"/>
  <Override PartName="/ppt/ink/ink3625.xml" ContentType="application/inkml+xml"/>
  <Override PartName="/ppt/ink/ink3626.xml" ContentType="application/inkml+xml"/>
  <Override PartName="/ppt/ink/ink3627.xml" ContentType="application/inkml+xml"/>
  <Override PartName="/ppt/ink/ink3628.xml" ContentType="application/inkml+xml"/>
  <Override PartName="/ppt/ink/ink3629.xml" ContentType="application/inkml+xml"/>
  <Override PartName="/ppt/ink/ink363.xml" ContentType="application/inkml+xml"/>
  <Override PartName="/ppt/ink/ink3630.xml" ContentType="application/inkml+xml"/>
  <Override PartName="/ppt/ink/ink3631.xml" ContentType="application/inkml+xml"/>
  <Override PartName="/ppt/ink/ink3632.xml" ContentType="application/inkml+xml"/>
  <Override PartName="/ppt/ink/ink3633.xml" ContentType="application/inkml+xml"/>
  <Override PartName="/ppt/ink/ink3634.xml" ContentType="application/inkml+xml"/>
  <Override PartName="/ppt/ink/ink3635.xml" ContentType="application/inkml+xml"/>
  <Override PartName="/ppt/ink/ink3636.xml" ContentType="application/inkml+xml"/>
  <Override PartName="/ppt/ink/ink3637.xml" ContentType="application/inkml+xml"/>
  <Override PartName="/ppt/ink/ink3638.xml" ContentType="application/inkml+xml"/>
  <Override PartName="/ppt/ink/ink3639.xml" ContentType="application/inkml+xml"/>
  <Override PartName="/ppt/ink/ink364.xml" ContentType="application/inkml+xml"/>
  <Override PartName="/ppt/ink/ink3640.xml" ContentType="application/inkml+xml"/>
  <Override PartName="/ppt/ink/ink3641.xml" ContentType="application/inkml+xml"/>
  <Override PartName="/ppt/ink/ink3642.xml" ContentType="application/inkml+xml"/>
  <Override PartName="/ppt/ink/ink3643.xml" ContentType="application/inkml+xml"/>
  <Override PartName="/ppt/ink/ink3644.xml" ContentType="application/inkml+xml"/>
  <Override PartName="/ppt/ink/ink3645.xml" ContentType="application/inkml+xml"/>
  <Override PartName="/ppt/ink/ink3646.xml" ContentType="application/inkml+xml"/>
  <Override PartName="/ppt/ink/ink3647.xml" ContentType="application/inkml+xml"/>
  <Override PartName="/ppt/ink/ink3648.xml" ContentType="application/inkml+xml"/>
  <Override PartName="/ppt/ink/ink3649.xml" ContentType="application/inkml+xml"/>
  <Override PartName="/ppt/ink/ink365.xml" ContentType="application/inkml+xml"/>
  <Override PartName="/ppt/ink/ink3650.xml" ContentType="application/inkml+xml"/>
  <Override PartName="/ppt/ink/ink3651.xml" ContentType="application/inkml+xml"/>
  <Override PartName="/ppt/ink/ink3652.xml" ContentType="application/inkml+xml"/>
  <Override PartName="/ppt/ink/ink3653.xml" ContentType="application/inkml+xml"/>
  <Override PartName="/ppt/ink/ink3654.xml" ContentType="application/inkml+xml"/>
  <Override PartName="/ppt/ink/ink3655.xml" ContentType="application/inkml+xml"/>
  <Override PartName="/ppt/ink/ink3656.xml" ContentType="application/inkml+xml"/>
  <Override PartName="/ppt/ink/ink3657.xml" ContentType="application/inkml+xml"/>
  <Override PartName="/ppt/ink/ink3658.xml" ContentType="application/inkml+xml"/>
  <Override PartName="/ppt/ink/ink3659.xml" ContentType="application/inkml+xml"/>
  <Override PartName="/ppt/ink/ink366.xml" ContentType="application/inkml+xml"/>
  <Override PartName="/ppt/ink/ink3660.xml" ContentType="application/inkml+xml"/>
  <Override PartName="/ppt/ink/ink3661.xml" ContentType="application/inkml+xml"/>
  <Override PartName="/ppt/ink/ink3662.xml" ContentType="application/inkml+xml"/>
  <Override PartName="/ppt/ink/ink3663.xml" ContentType="application/inkml+xml"/>
  <Override PartName="/ppt/ink/ink3664.xml" ContentType="application/inkml+xml"/>
  <Override PartName="/ppt/ink/ink3665.xml" ContentType="application/inkml+xml"/>
  <Override PartName="/ppt/ink/ink3666.xml" ContentType="application/inkml+xml"/>
  <Override PartName="/ppt/ink/ink3667.xml" ContentType="application/inkml+xml"/>
  <Override PartName="/ppt/ink/ink3668.xml" ContentType="application/inkml+xml"/>
  <Override PartName="/ppt/ink/ink3669.xml" ContentType="application/inkml+xml"/>
  <Override PartName="/ppt/ink/ink367.xml" ContentType="application/inkml+xml"/>
  <Override PartName="/ppt/ink/ink3670.xml" ContentType="application/inkml+xml"/>
  <Override PartName="/ppt/ink/ink3671.xml" ContentType="application/inkml+xml"/>
  <Override PartName="/ppt/ink/ink3672.xml" ContentType="application/inkml+xml"/>
  <Override PartName="/ppt/ink/ink3673.xml" ContentType="application/inkml+xml"/>
  <Override PartName="/ppt/ink/ink3674.xml" ContentType="application/inkml+xml"/>
  <Override PartName="/ppt/ink/ink3675.xml" ContentType="application/inkml+xml"/>
  <Override PartName="/ppt/ink/ink3676.xml" ContentType="application/inkml+xml"/>
  <Override PartName="/ppt/ink/ink3677.xml" ContentType="application/inkml+xml"/>
  <Override PartName="/ppt/ink/ink3678.xml" ContentType="application/inkml+xml"/>
  <Override PartName="/ppt/ink/ink3679.xml" ContentType="application/inkml+xml"/>
  <Override PartName="/ppt/ink/ink368.xml" ContentType="application/inkml+xml"/>
  <Override PartName="/ppt/ink/ink3680.xml" ContentType="application/inkml+xml"/>
  <Override PartName="/ppt/ink/ink3681.xml" ContentType="application/inkml+xml"/>
  <Override PartName="/ppt/ink/ink3682.xml" ContentType="application/inkml+xml"/>
  <Override PartName="/ppt/ink/ink3683.xml" ContentType="application/inkml+xml"/>
  <Override PartName="/ppt/ink/ink3684.xml" ContentType="application/inkml+xml"/>
  <Override PartName="/ppt/ink/ink3685.xml" ContentType="application/inkml+xml"/>
  <Override PartName="/ppt/ink/ink3686.xml" ContentType="application/inkml+xml"/>
  <Override PartName="/ppt/ink/ink3687.xml" ContentType="application/inkml+xml"/>
  <Override PartName="/ppt/ink/ink3688.xml" ContentType="application/inkml+xml"/>
  <Override PartName="/ppt/ink/ink3689.xml" ContentType="application/inkml+xml"/>
  <Override PartName="/ppt/ink/ink369.xml" ContentType="application/inkml+xml"/>
  <Override PartName="/ppt/ink/ink3690.xml" ContentType="application/inkml+xml"/>
  <Override PartName="/ppt/ink/ink3691.xml" ContentType="application/inkml+xml"/>
  <Override PartName="/ppt/ink/ink3692.xml" ContentType="application/inkml+xml"/>
  <Override PartName="/ppt/ink/ink3693.xml" ContentType="application/inkml+xml"/>
  <Override PartName="/ppt/ink/ink3694.xml" ContentType="application/inkml+xml"/>
  <Override PartName="/ppt/ink/ink3695.xml" ContentType="application/inkml+xml"/>
  <Override PartName="/ppt/ink/ink3696.xml" ContentType="application/inkml+xml"/>
  <Override PartName="/ppt/ink/ink3697.xml" ContentType="application/inkml+xml"/>
  <Override PartName="/ppt/ink/ink3698.xml" ContentType="application/inkml+xml"/>
  <Override PartName="/ppt/ink/ink3699.xml" ContentType="application/inkml+xml"/>
  <Override PartName="/ppt/ink/ink37.xml" ContentType="application/inkml+xml"/>
  <Override PartName="/ppt/ink/ink370.xml" ContentType="application/inkml+xml"/>
  <Override PartName="/ppt/ink/ink3700.xml" ContentType="application/inkml+xml"/>
  <Override PartName="/ppt/ink/ink3701.xml" ContentType="application/inkml+xml"/>
  <Override PartName="/ppt/ink/ink3702.xml" ContentType="application/inkml+xml"/>
  <Override PartName="/ppt/ink/ink3703.xml" ContentType="application/inkml+xml"/>
  <Override PartName="/ppt/ink/ink3704.xml" ContentType="application/inkml+xml"/>
  <Override PartName="/ppt/ink/ink3705.xml" ContentType="application/inkml+xml"/>
  <Override PartName="/ppt/ink/ink3706.xml" ContentType="application/inkml+xml"/>
  <Override PartName="/ppt/ink/ink3707.xml" ContentType="application/inkml+xml"/>
  <Override PartName="/ppt/ink/ink3708.xml" ContentType="application/inkml+xml"/>
  <Override PartName="/ppt/ink/ink3709.xml" ContentType="application/inkml+xml"/>
  <Override PartName="/ppt/ink/ink371.xml" ContentType="application/inkml+xml"/>
  <Override PartName="/ppt/ink/ink3710.xml" ContentType="application/inkml+xml"/>
  <Override PartName="/ppt/ink/ink3711.xml" ContentType="application/inkml+xml"/>
  <Override PartName="/ppt/ink/ink3712.xml" ContentType="application/inkml+xml"/>
  <Override PartName="/ppt/ink/ink3713.xml" ContentType="application/inkml+xml"/>
  <Override PartName="/ppt/ink/ink3714.xml" ContentType="application/inkml+xml"/>
  <Override PartName="/ppt/ink/ink3715.xml" ContentType="application/inkml+xml"/>
  <Override PartName="/ppt/ink/ink3716.xml" ContentType="application/inkml+xml"/>
  <Override PartName="/ppt/ink/ink3717.xml" ContentType="application/inkml+xml"/>
  <Override PartName="/ppt/ink/ink3718.xml" ContentType="application/inkml+xml"/>
  <Override PartName="/ppt/ink/ink3719.xml" ContentType="application/inkml+xml"/>
  <Override PartName="/ppt/ink/ink372.xml" ContentType="application/inkml+xml"/>
  <Override PartName="/ppt/ink/ink3720.xml" ContentType="application/inkml+xml"/>
  <Override PartName="/ppt/ink/ink3721.xml" ContentType="application/inkml+xml"/>
  <Override PartName="/ppt/ink/ink3722.xml" ContentType="application/inkml+xml"/>
  <Override PartName="/ppt/ink/ink3723.xml" ContentType="application/inkml+xml"/>
  <Override PartName="/ppt/ink/ink3724.xml" ContentType="application/inkml+xml"/>
  <Override PartName="/ppt/ink/ink3725.xml" ContentType="application/inkml+xml"/>
  <Override PartName="/ppt/ink/ink3726.xml" ContentType="application/inkml+xml"/>
  <Override PartName="/ppt/ink/ink3727.xml" ContentType="application/inkml+xml"/>
  <Override PartName="/ppt/ink/ink3728.xml" ContentType="application/inkml+xml"/>
  <Override PartName="/ppt/ink/ink3729.xml" ContentType="application/inkml+xml"/>
  <Override PartName="/ppt/ink/ink373.xml" ContentType="application/inkml+xml"/>
  <Override PartName="/ppt/ink/ink3730.xml" ContentType="application/inkml+xml"/>
  <Override PartName="/ppt/ink/ink3731.xml" ContentType="application/inkml+xml"/>
  <Override PartName="/ppt/ink/ink3732.xml" ContentType="application/inkml+xml"/>
  <Override PartName="/ppt/ink/ink3733.xml" ContentType="application/inkml+xml"/>
  <Override PartName="/ppt/ink/ink3734.xml" ContentType="application/inkml+xml"/>
  <Override PartName="/ppt/ink/ink3735.xml" ContentType="application/inkml+xml"/>
  <Override PartName="/ppt/ink/ink3736.xml" ContentType="application/inkml+xml"/>
  <Override PartName="/ppt/ink/ink3737.xml" ContentType="application/inkml+xml"/>
  <Override PartName="/ppt/ink/ink3738.xml" ContentType="application/inkml+xml"/>
  <Override PartName="/ppt/ink/ink3739.xml" ContentType="application/inkml+xml"/>
  <Override PartName="/ppt/ink/ink374.xml" ContentType="application/inkml+xml"/>
  <Override PartName="/ppt/ink/ink3740.xml" ContentType="application/inkml+xml"/>
  <Override PartName="/ppt/ink/ink3741.xml" ContentType="application/inkml+xml"/>
  <Override PartName="/ppt/ink/ink3742.xml" ContentType="application/inkml+xml"/>
  <Override PartName="/ppt/ink/ink3743.xml" ContentType="application/inkml+xml"/>
  <Override PartName="/ppt/ink/ink3744.xml" ContentType="application/inkml+xml"/>
  <Override PartName="/ppt/ink/ink3745.xml" ContentType="application/inkml+xml"/>
  <Override PartName="/ppt/ink/ink3746.xml" ContentType="application/inkml+xml"/>
  <Override PartName="/ppt/ink/ink3747.xml" ContentType="application/inkml+xml"/>
  <Override PartName="/ppt/ink/ink3748.xml" ContentType="application/inkml+xml"/>
  <Override PartName="/ppt/ink/ink3749.xml" ContentType="application/inkml+xml"/>
  <Override PartName="/ppt/ink/ink375.xml" ContentType="application/inkml+xml"/>
  <Override PartName="/ppt/ink/ink3750.xml" ContentType="application/inkml+xml"/>
  <Override PartName="/ppt/ink/ink3751.xml" ContentType="application/inkml+xml"/>
  <Override PartName="/ppt/ink/ink3752.xml" ContentType="application/inkml+xml"/>
  <Override PartName="/ppt/ink/ink3753.xml" ContentType="application/inkml+xml"/>
  <Override PartName="/ppt/ink/ink3754.xml" ContentType="application/inkml+xml"/>
  <Override PartName="/ppt/ink/ink3755.xml" ContentType="application/inkml+xml"/>
  <Override PartName="/ppt/ink/ink3756.xml" ContentType="application/inkml+xml"/>
  <Override PartName="/ppt/ink/ink3757.xml" ContentType="application/inkml+xml"/>
  <Override PartName="/ppt/ink/ink3758.xml" ContentType="application/inkml+xml"/>
  <Override PartName="/ppt/ink/ink3759.xml" ContentType="application/inkml+xml"/>
  <Override PartName="/ppt/ink/ink376.xml" ContentType="application/inkml+xml"/>
  <Override PartName="/ppt/ink/ink3760.xml" ContentType="application/inkml+xml"/>
  <Override PartName="/ppt/ink/ink3761.xml" ContentType="application/inkml+xml"/>
  <Override PartName="/ppt/ink/ink3762.xml" ContentType="application/inkml+xml"/>
  <Override PartName="/ppt/ink/ink3763.xml" ContentType="application/inkml+xml"/>
  <Override PartName="/ppt/ink/ink3764.xml" ContentType="application/inkml+xml"/>
  <Override PartName="/ppt/ink/ink3765.xml" ContentType="application/inkml+xml"/>
  <Override PartName="/ppt/ink/ink3766.xml" ContentType="application/inkml+xml"/>
  <Override PartName="/ppt/ink/ink3767.xml" ContentType="application/inkml+xml"/>
  <Override PartName="/ppt/ink/ink3768.xml" ContentType="application/inkml+xml"/>
  <Override PartName="/ppt/ink/ink3769.xml" ContentType="application/inkml+xml"/>
  <Override PartName="/ppt/ink/ink377.xml" ContentType="application/inkml+xml"/>
  <Override PartName="/ppt/ink/ink3770.xml" ContentType="application/inkml+xml"/>
  <Override PartName="/ppt/ink/ink3771.xml" ContentType="application/inkml+xml"/>
  <Override PartName="/ppt/ink/ink3772.xml" ContentType="application/inkml+xml"/>
  <Override PartName="/ppt/ink/ink3773.xml" ContentType="application/inkml+xml"/>
  <Override PartName="/ppt/ink/ink3774.xml" ContentType="application/inkml+xml"/>
  <Override PartName="/ppt/ink/ink3775.xml" ContentType="application/inkml+xml"/>
  <Override PartName="/ppt/ink/ink3776.xml" ContentType="application/inkml+xml"/>
  <Override PartName="/ppt/ink/ink3777.xml" ContentType="application/inkml+xml"/>
  <Override PartName="/ppt/ink/ink3778.xml" ContentType="application/inkml+xml"/>
  <Override PartName="/ppt/ink/ink3779.xml" ContentType="application/inkml+xml"/>
  <Override PartName="/ppt/ink/ink378.xml" ContentType="application/inkml+xml"/>
  <Override PartName="/ppt/ink/ink3780.xml" ContentType="application/inkml+xml"/>
  <Override PartName="/ppt/ink/ink3781.xml" ContentType="application/inkml+xml"/>
  <Override PartName="/ppt/ink/ink3782.xml" ContentType="application/inkml+xml"/>
  <Override PartName="/ppt/ink/ink3783.xml" ContentType="application/inkml+xml"/>
  <Override PartName="/ppt/ink/ink3784.xml" ContentType="application/inkml+xml"/>
  <Override PartName="/ppt/ink/ink3785.xml" ContentType="application/inkml+xml"/>
  <Override PartName="/ppt/ink/ink3786.xml" ContentType="application/inkml+xml"/>
  <Override PartName="/ppt/ink/ink3787.xml" ContentType="application/inkml+xml"/>
  <Override PartName="/ppt/ink/ink3788.xml" ContentType="application/inkml+xml"/>
  <Override PartName="/ppt/ink/ink3789.xml" ContentType="application/inkml+xml"/>
  <Override PartName="/ppt/ink/ink379.xml" ContentType="application/inkml+xml"/>
  <Override PartName="/ppt/ink/ink3790.xml" ContentType="application/inkml+xml"/>
  <Override PartName="/ppt/ink/ink3791.xml" ContentType="application/inkml+xml"/>
  <Override PartName="/ppt/ink/ink3792.xml" ContentType="application/inkml+xml"/>
  <Override PartName="/ppt/ink/ink3793.xml" ContentType="application/inkml+xml"/>
  <Override PartName="/ppt/ink/ink3794.xml" ContentType="application/inkml+xml"/>
  <Override PartName="/ppt/ink/ink3795.xml" ContentType="application/inkml+xml"/>
  <Override PartName="/ppt/ink/ink3796.xml" ContentType="application/inkml+xml"/>
  <Override PartName="/ppt/ink/ink3797.xml" ContentType="application/inkml+xml"/>
  <Override PartName="/ppt/ink/ink3798.xml" ContentType="application/inkml+xml"/>
  <Override PartName="/ppt/ink/ink3799.xml" ContentType="application/inkml+xml"/>
  <Override PartName="/ppt/ink/ink38.xml" ContentType="application/inkml+xml"/>
  <Override PartName="/ppt/ink/ink380.xml" ContentType="application/inkml+xml"/>
  <Override PartName="/ppt/ink/ink3800.xml" ContentType="application/inkml+xml"/>
  <Override PartName="/ppt/ink/ink3801.xml" ContentType="application/inkml+xml"/>
  <Override PartName="/ppt/ink/ink3802.xml" ContentType="application/inkml+xml"/>
  <Override PartName="/ppt/ink/ink3803.xml" ContentType="application/inkml+xml"/>
  <Override PartName="/ppt/ink/ink3804.xml" ContentType="application/inkml+xml"/>
  <Override PartName="/ppt/ink/ink3805.xml" ContentType="application/inkml+xml"/>
  <Override PartName="/ppt/ink/ink3806.xml" ContentType="application/inkml+xml"/>
  <Override PartName="/ppt/ink/ink3807.xml" ContentType="application/inkml+xml"/>
  <Override PartName="/ppt/ink/ink3808.xml" ContentType="application/inkml+xml"/>
  <Override PartName="/ppt/ink/ink3809.xml" ContentType="application/inkml+xml"/>
  <Override PartName="/ppt/ink/ink381.xml" ContentType="application/inkml+xml"/>
  <Override PartName="/ppt/ink/ink3810.xml" ContentType="application/inkml+xml"/>
  <Override PartName="/ppt/ink/ink3811.xml" ContentType="application/inkml+xml"/>
  <Override PartName="/ppt/ink/ink3812.xml" ContentType="application/inkml+xml"/>
  <Override PartName="/ppt/ink/ink3813.xml" ContentType="application/inkml+xml"/>
  <Override PartName="/ppt/ink/ink3814.xml" ContentType="application/inkml+xml"/>
  <Override PartName="/ppt/ink/ink3815.xml" ContentType="application/inkml+xml"/>
  <Override PartName="/ppt/ink/ink3816.xml" ContentType="application/inkml+xml"/>
  <Override PartName="/ppt/ink/ink3817.xml" ContentType="application/inkml+xml"/>
  <Override PartName="/ppt/ink/ink3818.xml" ContentType="application/inkml+xml"/>
  <Override PartName="/ppt/ink/ink3819.xml" ContentType="application/inkml+xml"/>
  <Override PartName="/ppt/ink/ink382.xml" ContentType="application/inkml+xml"/>
  <Override PartName="/ppt/ink/ink3820.xml" ContentType="application/inkml+xml"/>
  <Override PartName="/ppt/ink/ink3821.xml" ContentType="application/inkml+xml"/>
  <Override PartName="/ppt/ink/ink3822.xml" ContentType="application/inkml+xml"/>
  <Override PartName="/ppt/ink/ink3823.xml" ContentType="application/inkml+xml"/>
  <Override PartName="/ppt/ink/ink3824.xml" ContentType="application/inkml+xml"/>
  <Override PartName="/ppt/ink/ink3825.xml" ContentType="application/inkml+xml"/>
  <Override PartName="/ppt/ink/ink3826.xml" ContentType="application/inkml+xml"/>
  <Override PartName="/ppt/ink/ink3827.xml" ContentType="application/inkml+xml"/>
  <Override PartName="/ppt/ink/ink3828.xml" ContentType="application/inkml+xml"/>
  <Override PartName="/ppt/ink/ink3829.xml" ContentType="application/inkml+xml"/>
  <Override PartName="/ppt/ink/ink383.xml" ContentType="application/inkml+xml"/>
  <Override PartName="/ppt/ink/ink3830.xml" ContentType="application/inkml+xml"/>
  <Override PartName="/ppt/ink/ink3831.xml" ContentType="application/inkml+xml"/>
  <Override PartName="/ppt/ink/ink3832.xml" ContentType="application/inkml+xml"/>
  <Override PartName="/ppt/ink/ink3833.xml" ContentType="application/inkml+xml"/>
  <Override PartName="/ppt/ink/ink3834.xml" ContentType="application/inkml+xml"/>
  <Override PartName="/ppt/ink/ink3835.xml" ContentType="application/inkml+xml"/>
  <Override PartName="/ppt/ink/ink3836.xml" ContentType="application/inkml+xml"/>
  <Override PartName="/ppt/ink/ink3837.xml" ContentType="application/inkml+xml"/>
  <Override PartName="/ppt/ink/ink3838.xml" ContentType="application/inkml+xml"/>
  <Override PartName="/ppt/ink/ink3839.xml" ContentType="application/inkml+xml"/>
  <Override PartName="/ppt/ink/ink384.xml" ContentType="application/inkml+xml"/>
  <Override PartName="/ppt/ink/ink3840.xml" ContentType="application/inkml+xml"/>
  <Override PartName="/ppt/ink/ink3841.xml" ContentType="application/inkml+xml"/>
  <Override PartName="/ppt/ink/ink3842.xml" ContentType="application/inkml+xml"/>
  <Override PartName="/ppt/ink/ink3843.xml" ContentType="application/inkml+xml"/>
  <Override PartName="/ppt/ink/ink3844.xml" ContentType="application/inkml+xml"/>
  <Override PartName="/ppt/ink/ink3845.xml" ContentType="application/inkml+xml"/>
  <Override PartName="/ppt/ink/ink3846.xml" ContentType="application/inkml+xml"/>
  <Override PartName="/ppt/ink/ink3847.xml" ContentType="application/inkml+xml"/>
  <Override PartName="/ppt/ink/ink3848.xml" ContentType="application/inkml+xml"/>
  <Override PartName="/ppt/ink/ink3849.xml" ContentType="application/inkml+xml"/>
  <Override PartName="/ppt/ink/ink385.xml" ContentType="application/inkml+xml"/>
  <Override PartName="/ppt/ink/ink3850.xml" ContentType="application/inkml+xml"/>
  <Override PartName="/ppt/ink/ink3851.xml" ContentType="application/inkml+xml"/>
  <Override PartName="/ppt/ink/ink3852.xml" ContentType="application/inkml+xml"/>
  <Override PartName="/ppt/ink/ink3853.xml" ContentType="application/inkml+xml"/>
  <Override PartName="/ppt/ink/ink3854.xml" ContentType="application/inkml+xml"/>
  <Override PartName="/ppt/ink/ink3855.xml" ContentType="application/inkml+xml"/>
  <Override PartName="/ppt/ink/ink3856.xml" ContentType="application/inkml+xml"/>
  <Override PartName="/ppt/ink/ink3857.xml" ContentType="application/inkml+xml"/>
  <Override PartName="/ppt/ink/ink3858.xml" ContentType="application/inkml+xml"/>
  <Override PartName="/ppt/ink/ink3859.xml" ContentType="application/inkml+xml"/>
  <Override PartName="/ppt/ink/ink386.xml" ContentType="application/inkml+xml"/>
  <Override PartName="/ppt/ink/ink3860.xml" ContentType="application/inkml+xml"/>
  <Override PartName="/ppt/ink/ink3861.xml" ContentType="application/inkml+xml"/>
  <Override PartName="/ppt/ink/ink3862.xml" ContentType="application/inkml+xml"/>
  <Override PartName="/ppt/ink/ink3863.xml" ContentType="application/inkml+xml"/>
  <Override PartName="/ppt/ink/ink3864.xml" ContentType="application/inkml+xml"/>
  <Override PartName="/ppt/ink/ink3865.xml" ContentType="application/inkml+xml"/>
  <Override PartName="/ppt/ink/ink3866.xml" ContentType="application/inkml+xml"/>
  <Override PartName="/ppt/ink/ink3867.xml" ContentType="application/inkml+xml"/>
  <Override PartName="/ppt/ink/ink3868.xml" ContentType="application/inkml+xml"/>
  <Override PartName="/ppt/ink/ink3869.xml" ContentType="application/inkml+xml"/>
  <Override PartName="/ppt/ink/ink387.xml" ContentType="application/inkml+xml"/>
  <Override PartName="/ppt/ink/ink3870.xml" ContentType="application/inkml+xml"/>
  <Override PartName="/ppt/ink/ink3871.xml" ContentType="application/inkml+xml"/>
  <Override PartName="/ppt/ink/ink3872.xml" ContentType="application/inkml+xml"/>
  <Override PartName="/ppt/ink/ink3873.xml" ContentType="application/inkml+xml"/>
  <Override PartName="/ppt/ink/ink3874.xml" ContentType="application/inkml+xml"/>
  <Override PartName="/ppt/ink/ink3875.xml" ContentType="application/inkml+xml"/>
  <Override PartName="/ppt/ink/ink3876.xml" ContentType="application/inkml+xml"/>
  <Override PartName="/ppt/ink/ink3877.xml" ContentType="application/inkml+xml"/>
  <Override PartName="/ppt/ink/ink3878.xml" ContentType="application/inkml+xml"/>
  <Override PartName="/ppt/ink/ink3879.xml" ContentType="application/inkml+xml"/>
  <Override PartName="/ppt/ink/ink388.xml" ContentType="application/inkml+xml"/>
  <Override PartName="/ppt/ink/ink3880.xml" ContentType="application/inkml+xml"/>
  <Override PartName="/ppt/ink/ink3881.xml" ContentType="application/inkml+xml"/>
  <Override PartName="/ppt/ink/ink3882.xml" ContentType="application/inkml+xml"/>
  <Override PartName="/ppt/ink/ink3883.xml" ContentType="application/inkml+xml"/>
  <Override PartName="/ppt/ink/ink3884.xml" ContentType="application/inkml+xml"/>
  <Override PartName="/ppt/ink/ink3885.xml" ContentType="application/inkml+xml"/>
  <Override PartName="/ppt/ink/ink3886.xml" ContentType="application/inkml+xml"/>
  <Override PartName="/ppt/ink/ink3887.xml" ContentType="application/inkml+xml"/>
  <Override PartName="/ppt/ink/ink3888.xml" ContentType="application/inkml+xml"/>
  <Override PartName="/ppt/ink/ink3889.xml" ContentType="application/inkml+xml"/>
  <Override PartName="/ppt/ink/ink389.xml" ContentType="application/inkml+xml"/>
  <Override PartName="/ppt/ink/ink3890.xml" ContentType="application/inkml+xml"/>
  <Override PartName="/ppt/ink/ink3891.xml" ContentType="application/inkml+xml"/>
  <Override PartName="/ppt/ink/ink3892.xml" ContentType="application/inkml+xml"/>
  <Override PartName="/ppt/ink/ink3893.xml" ContentType="application/inkml+xml"/>
  <Override PartName="/ppt/ink/ink3894.xml" ContentType="application/inkml+xml"/>
  <Override PartName="/ppt/ink/ink3895.xml" ContentType="application/inkml+xml"/>
  <Override PartName="/ppt/ink/ink3896.xml" ContentType="application/inkml+xml"/>
  <Override PartName="/ppt/ink/ink3897.xml" ContentType="application/inkml+xml"/>
  <Override PartName="/ppt/ink/ink3898.xml" ContentType="application/inkml+xml"/>
  <Override PartName="/ppt/ink/ink3899.xml" ContentType="application/inkml+xml"/>
  <Override PartName="/ppt/ink/ink39.xml" ContentType="application/inkml+xml"/>
  <Override PartName="/ppt/ink/ink390.xml" ContentType="application/inkml+xml"/>
  <Override PartName="/ppt/ink/ink3900.xml" ContentType="application/inkml+xml"/>
  <Override PartName="/ppt/ink/ink3901.xml" ContentType="application/inkml+xml"/>
  <Override PartName="/ppt/ink/ink3902.xml" ContentType="application/inkml+xml"/>
  <Override PartName="/ppt/ink/ink3903.xml" ContentType="application/inkml+xml"/>
  <Override PartName="/ppt/ink/ink3904.xml" ContentType="application/inkml+xml"/>
  <Override PartName="/ppt/ink/ink3905.xml" ContentType="application/inkml+xml"/>
  <Override PartName="/ppt/ink/ink3906.xml" ContentType="application/inkml+xml"/>
  <Override PartName="/ppt/ink/ink3907.xml" ContentType="application/inkml+xml"/>
  <Override PartName="/ppt/ink/ink3908.xml" ContentType="application/inkml+xml"/>
  <Override PartName="/ppt/ink/ink3909.xml" ContentType="application/inkml+xml"/>
  <Override PartName="/ppt/ink/ink391.xml" ContentType="application/inkml+xml"/>
  <Override PartName="/ppt/ink/ink3910.xml" ContentType="application/inkml+xml"/>
  <Override PartName="/ppt/ink/ink3911.xml" ContentType="application/inkml+xml"/>
  <Override PartName="/ppt/ink/ink3912.xml" ContentType="application/inkml+xml"/>
  <Override PartName="/ppt/ink/ink3913.xml" ContentType="application/inkml+xml"/>
  <Override PartName="/ppt/ink/ink3914.xml" ContentType="application/inkml+xml"/>
  <Override PartName="/ppt/ink/ink3915.xml" ContentType="application/inkml+xml"/>
  <Override PartName="/ppt/ink/ink3916.xml" ContentType="application/inkml+xml"/>
  <Override PartName="/ppt/ink/ink3917.xml" ContentType="application/inkml+xml"/>
  <Override PartName="/ppt/ink/ink3918.xml" ContentType="application/inkml+xml"/>
  <Override PartName="/ppt/ink/ink3919.xml" ContentType="application/inkml+xml"/>
  <Override PartName="/ppt/ink/ink392.xml" ContentType="application/inkml+xml"/>
  <Override PartName="/ppt/ink/ink3920.xml" ContentType="application/inkml+xml"/>
  <Override PartName="/ppt/ink/ink3921.xml" ContentType="application/inkml+xml"/>
  <Override PartName="/ppt/ink/ink3922.xml" ContentType="application/inkml+xml"/>
  <Override PartName="/ppt/ink/ink3923.xml" ContentType="application/inkml+xml"/>
  <Override PartName="/ppt/ink/ink3924.xml" ContentType="application/inkml+xml"/>
  <Override PartName="/ppt/ink/ink3925.xml" ContentType="application/inkml+xml"/>
  <Override PartName="/ppt/ink/ink3926.xml" ContentType="application/inkml+xml"/>
  <Override PartName="/ppt/ink/ink3927.xml" ContentType="application/inkml+xml"/>
  <Override PartName="/ppt/ink/ink3928.xml" ContentType="application/inkml+xml"/>
  <Override PartName="/ppt/ink/ink3929.xml" ContentType="application/inkml+xml"/>
  <Override PartName="/ppt/ink/ink393.xml" ContentType="application/inkml+xml"/>
  <Override PartName="/ppt/ink/ink3930.xml" ContentType="application/inkml+xml"/>
  <Override PartName="/ppt/ink/ink3931.xml" ContentType="application/inkml+xml"/>
  <Override PartName="/ppt/ink/ink3932.xml" ContentType="application/inkml+xml"/>
  <Override PartName="/ppt/ink/ink3933.xml" ContentType="application/inkml+xml"/>
  <Override PartName="/ppt/ink/ink3934.xml" ContentType="application/inkml+xml"/>
  <Override PartName="/ppt/ink/ink3935.xml" ContentType="application/inkml+xml"/>
  <Override PartName="/ppt/ink/ink3936.xml" ContentType="application/inkml+xml"/>
  <Override PartName="/ppt/ink/ink3937.xml" ContentType="application/inkml+xml"/>
  <Override PartName="/ppt/ink/ink3938.xml" ContentType="application/inkml+xml"/>
  <Override PartName="/ppt/ink/ink3939.xml" ContentType="application/inkml+xml"/>
  <Override PartName="/ppt/ink/ink394.xml" ContentType="application/inkml+xml"/>
  <Override PartName="/ppt/ink/ink3940.xml" ContentType="application/inkml+xml"/>
  <Override PartName="/ppt/ink/ink3941.xml" ContentType="application/inkml+xml"/>
  <Override PartName="/ppt/ink/ink3942.xml" ContentType="application/inkml+xml"/>
  <Override PartName="/ppt/ink/ink3943.xml" ContentType="application/inkml+xml"/>
  <Override PartName="/ppt/ink/ink3944.xml" ContentType="application/inkml+xml"/>
  <Override PartName="/ppt/ink/ink3945.xml" ContentType="application/inkml+xml"/>
  <Override PartName="/ppt/ink/ink3946.xml" ContentType="application/inkml+xml"/>
  <Override PartName="/ppt/ink/ink3947.xml" ContentType="application/inkml+xml"/>
  <Override PartName="/ppt/ink/ink3948.xml" ContentType="application/inkml+xml"/>
  <Override PartName="/ppt/ink/ink3949.xml" ContentType="application/inkml+xml"/>
  <Override PartName="/ppt/ink/ink395.xml" ContentType="application/inkml+xml"/>
  <Override PartName="/ppt/ink/ink3950.xml" ContentType="application/inkml+xml"/>
  <Override PartName="/ppt/ink/ink3951.xml" ContentType="application/inkml+xml"/>
  <Override PartName="/ppt/ink/ink3952.xml" ContentType="application/inkml+xml"/>
  <Override PartName="/ppt/ink/ink3953.xml" ContentType="application/inkml+xml"/>
  <Override PartName="/ppt/ink/ink3954.xml" ContentType="application/inkml+xml"/>
  <Override PartName="/ppt/ink/ink3955.xml" ContentType="application/inkml+xml"/>
  <Override PartName="/ppt/ink/ink3956.xml" ContentType="application/inkml+xml"/>
  <Override PartName="/ppt/ink/ink3957.xml" ContentType="application/inkml+xml"/>
  <Override PartName="/ppt/ink/ink3958.xml" ContentType="application/inkml+xml"/>
  <Override PartName="/ppt/ink/ink3959.xml" ContentType="application/inkml+xml"/>
  <Override PartName="/ppt/ink/ink396.xml" ContentType="application/inkml+xml"/>
  <Override PartName="/ppt/ink/ink3960.xml" ContentType="application/inkml+xml"/>
  <Override PartName="/ppt/ink/ink3961.xml" ContentType="application/inkml+xml"/>
  <Override PartName="/ppt/ink/ink3962.xml" ContentType="application/inkml+xml"/>
  <Override PartName="/ppt/ink/ink3963.xml" ContentType="application/inkml+xml"/>
  <Override PartName="/ppt/ink/ink3964.xml" ContentType="application/inkml+xml"/>
  <Override PartName="/ppt/ink/ink3965.xml" ContentType="application/inkml+xml"/>
  <Override PartName="/ppt/ink/ink3966.xml" ContentType="application/inkml+xml"/>
  <Override PartName="/ppt/ink/ink3967.xml" ContentType="application/inkml+xml"/>
  <Override PartName="/ppt/ink/ink3968.xml" ContentType="application/inkml+xml"/>
  <Override PartName="/ppt/ink/ink3969.xml" ContentType="application/inkml+xml"/>
  <Override PartName="/ppt/ink/ink397.xml" ContentType="application/inkml+xml"/>
  <Override PartName="/ppt/ink/ink3970.xml" ContentType="application/inkml+xml"/>
  <Override PartName="/ppt/ink/ink3971.xml" ContentType="application/inkml+xml"/>
  <Override PartName="/ppt/ink/ink3972.xml" ContentType="application/inkml+xml"/>
  <Override PartName="/ppt/ink/ink3973.xml" ContentType="application/inkml+xml"/>
  <Override PartName="/ppt/ink/ink3974.xml" ContentType="application/inkml+xml"/>
  <Override PartName="/ppt/ink/ink3975.xml" ContentType="application/inkml+xml"/>
  <Override PartName="/ppt/ink/ink3976.xml" ContentType="application/inkml+xml"/>
  <Override PartName="/ppt/ink/ink3977.xml" ContentType="application/inkml+xml"/>
  <Override PartName="/ppt/ink/ink3978.xml" ContentType="application/inkml+xml"/>
  <Override PartName="/ppt/ink/ink3979.xml" ContentType="application/inkml+xml"/>
  <Override PartName="/ppt/ink/ink398.xml" ContentType="application/inkml+xml"/>
  <Override PartName="/ppt/ink/ink3980.xml" ContentType="application/inkml+xml"/>
  <Override PartName="/ppt/ink/ink3981.xml" ContentType="application/inkml+xml"/>
  <Override PartName="/ppt/ink/ink3982.xml" ContentType="application/inkml+xml"/>
  <Override PartName="/ppt/ink/ink3983.xml" ContentType="application/inkml+xml"/>
  <Override PartName="/ppt/ink/ink3984.xml" ContentType="application/inkml+xml"/>
  <Override PartName="/ppt/ink/ink3985.xml" ContentType="application/inkml+xml"/>
  <Override PartName="/ppt/ink/ink3986.xml" ContentType="application/inkml+xml"/>
  <Override PartName="/ppt/ink/ink3987.xml" ContentType="application/inkml+xml"/>
  <Override PartName="/ppt/ink/ink3988.xml" ContentType="application/inkml+xml"/>
  <Override PartName="/ppt/ink/ink3989.xml" ContentType="application/inkml+xml"/>
  <Override PartName="/ppt/ink/ink399.xml" ContentType="application/inkml+xml"/>
  <Override PartName="/ppt/ink/ink3990.xml" ContentType="application/inkml+xml"/>
  <Override PartName="/ppt/ink/ink3991.xml" ContentType="application/inkml+xml"/>
  <Override PartName="/ppt/ink/ink3992.xml" ContentType="application/inkml+xml"/>
  <Override PartName="/ppt/ink/ink3993.xml" ContentType="application/inkml+xml"/>
  <Override PartName="/ppt/ink/ink3994.xml" ContentType="application/inkml+xml"/>
  <Override PartName="/ppt/ink/ink3995.xml" ContentType="application/inkml+xml"/>
  <Override PartName="/ppt/ink/ink3996.xml" ContentType="application/inkml+xml"/>
  <Override PartName="/ppt/ink/ink3997.xml" ContentType="application/inkml+xml"/>
  <Override PartName="/ppt/ink/ink3998.xml" ContentType="application/inkml+xml"/>
  <Override PartName="/ppt/ink/ink3999.xml" ContentType="application/inkml+xml"/>
  <Override PartName="/ppt/ink/ink4.xml" ContentType="application/inkml+xml"/>
  <Override PartName="/ppt/ink/ink40.xml" ContentType="application/inkml+xml"/>
  <Override PartName="/ppt/ink/ink400.xml" ContentType="application/inkml+xml"/>
  <Override PartName="/ppt/ink/ink4000.xml" ContentType="application/inkml+xml"/>
  <Override PartName="/ppt/ink/ink4001.xml" ContentType="application/inkml+xml"/>
  <Override PartName="/ppt/ink/ink4002.xml" ContentType="application/inkml+xml"/>
  <Override PartName="/ppt/ink/ink4003.xml" ContentType="application/inkml+xml"/>
  <Override PartName="/ppt/ink/ink4004.xml" ContentType="application/inkml+xml"/>
  <Override PartName="/ppt/ink/ink4005.xml" ContentType="application/inkml+xml"/>
  <Override PartName="/ppt/ink/ink4006.xml" ContentType="application/inkml+xml"/>
  <Override PartName="/ppt/ink/ink4007.xml" ContentType="application/inkml+xml"/>
  <Override PartName="/ppt/ink/ink4008.xml" ContentType="application/inkml+xml"/>
  <Override PartName="/ppt/ink/ink4009.xml" ContentType="application/inkml+xml"/>
  <Override PartName="/ppt/ink/ink401.xml" ContentType="application/inkml+xml"/>
  <Override PartName="/ppt/ink/ink4010.xml" ContentType="application/inkml+xml"/>
  <Override PartName="/ppt/ink/ink4011.xml" ContentType="application/inkml+xml"/>
  <Override PartName="/ppt/ink/ink4012.xml" ContentType="application/inkml+xml"/>
  <Override PartName="/ppt/ink/ink4013.xml" ContentType="application/inkml+xml"/>
  <Override PartName="/ppt/ink/ink4014.xml" ContentType="application/inkml+xml"/>
  <Override PartName="/ppt/ink/ink4015.xml" ContentType="application/inkml+xml"/>
  <Override PartName="/ppt/ink/ink4016.xml" ContentType="application/inkml+xml"/>
  <Override PartName="/ppt/ink/ink4017.xml" ContentType="application/inkml+xml"/>
  <Override PartName="/ppt/ink/ink4018.xml" ContentType="application/inkml+xml"/>
  <Override PartName="/ppt/ink/ink4019.xml" ContentType="application/inkml+xml"/>
  <Override PartName="/ppt/ink/ink402.xml" ContentType="application/inkml+xml"/>
  <Override PartName="/ppt/ink/ink4020.xml" ContentType="application/inkml+xml"/>
  <Override PartName="/ppt/ink/ink4021.xml" ContentType="application/inkml+xml"/>
  <Override PartName="/ppt/ink/ink4022.xml" ContentType="application/inkml+xml"/>
  <Override PartName="/ppt/ink/ink4023.xml" ContentType="application/inkml+xml"/>
  <Override PartName="/ppt/ink/ink4024.xml" ContentType="application/inkml+xml"/>
  <Override PartName="/ppt/ink/ink4025.xml" ContentType="application/inkml+xml"/>
  <Override PartName="/ppt/ink/ink4026.xml" ContentType="application/inkml+xml"/>
  <Override PartName="/ppt/ink/ink4027.xml" ContentType="application/inkml+xml"/>
  <Override PartName="/ppt/ink/ink4028.xml" ContentType="application/inkml+xml"/>
  <Override PartName="/ppt/ink/ink4029.xml" ContentType="application/inkml+xml"/>
  <Override PartName="/ppt/ink/ink403.xml" ContentType="application/inkml+xml"/>
  <Override PartName="/ppt/ink/ink4030.xml" ContentType="application/inkml+xml"/>
  <Override PartName="/ppt/ink/ink4031.xml" ContentType="application/inkml+xml"/>
  <Override PartName="/ppt/ink/ink4032.xml" ContentType="application/inkml+xml"/>
  <Override PartName="/ppt/ink/ink4033.xml" ContentType="application/inkml+xml"/>
  <Override PartName="/ppt/ink/ink4034.xml" ContentType="application/inkml+xml"/>
  <Override PartName="/ppt/ink/ink4035.xml" ContentType="application/inkml+xml"/>
  <Override PartName="/ppt/ink/ink4036.xml" ContentType="application/inkml+xml"/>
  <Override PartName="/ppt/ink/ink4037.xml" ContentType="application/inkml+xml"/>
  <Override PartName="/ppt/ink/ink4038.xml" ContentType="application/inkml+xml"/>
  <Override PartName="/ppt/ink/ink4039.xml" ContentType="application/inkml+xml"/>
  <Override PartName="/ppt/ink/ink404.xml" ContentType="application/inkml+xml"/>
  <Override PartName="/ppt/ink/ink4040.xml" ContentType="application/inkml+xml"/>
  <Override PartName="/ppt/ink/ink4041.xml" ContentType="application/inkml+xml"/>
  <Override PartName="/ppt/ink/ink4042.xml" ContentType="application/inkml+xml"/>
  <Override PartName="/ppt/ink/ink4043.xml" ContentType="application/inkml+xml"/>
  <Override PartName="/ppt/ink/ink4044.xml" ContentType="application/inkml+xml"/>
  <Override PartName="/ppt/ink/ink4045.xml" ContentType="application/inkml+xml"/>
  <Override PartName="/ppt/ink/ink4046.xml" ContentType="application/inkml+xml"/>
  <Override PartName="/ppt/ink/ink4047.xml" ContentType="application/inkml+xml"/>
  <Override PartName="/ppt/ink/ink4048.xml" ContentType="application/inkml+xml"/>
  <Override PartName="/ppt/ink/ink4049.xml" ContentType="application/inkml+xml"/>
  <Override PartName="/ppt/ink/ink405.xml" ContentType="application/inkml+xml"/>
  <Override PartName="/ppt/ink/ink4050.xml" ContentType="application/inkml+xml"/>
  <Override PartName="/ppt/ink/ink4051.xml" ContentType="application/inkml+xml"/>
  <Override PartName="/ppt/ink/ink4052.xml" ContentType="application/inkml+xml"/>
  <Override PartName="/ppt/ink/ink4053.xml" ContentType="application/inkml+xml"/>
  <Override PartName="/ppt/ink/ink4054.xml" ContentType="application/inkml+xml"/>
  <Override PartName="/ppt/ink/ink4055.xml" ContentType="application/inkml+xml"/>
  <Override PartName="/ppt/ink/ink4056.xml" ContentType="application/inkml+xml"/>
  <Override PartName="/ppt/ink/ink4057.xml" ContentType="application/inkml+xml"/>
  <Override PartName="/ppt/ink/ink4058.xml" ContentType="application/inkml+xml"/>
  <Override PartName="/ppt/ink/ink4059.xml" ContentType="application/inkml+xml"/>
  <Override PartName="/ppt/ink/ink406.xml" ContentType="application/inkml+xml"/>
  <Override PartName="/ppt/ink/ink4060.xml" ContentType="application/inkml+xml"/>
  <Override PartName="/ppt/ink/ink4061.xml" ContentType="application/inkml+xml"/>
  <Override PartName="/ppt/ink/ink4062.xml" ContentType="application/inkml+xml"/>
  <Override PartName="/ppt/ink/ink4063.xml" ContentType="application/inkml+xml"/>
  <Override PartName="/ppt/ink/ink4064.xml" ContentType="application/inkml+xml"/>
  <Override PartName="/ppt/ink/ink4065.xml" ContentType="application/inkml+xml"/>
  <Override PartName="/ppt/ink/ink4066.xml" ContentType="application/inkml+xml"/>
  <Override PartName="/ppt/ink/ink4067.xml" ContentType="application/inkml+xml"/>
  <Override PartName="/ppt/ink/ink4068.xml" ContentType="application/inkml+xml"/>
  <Override PartName="/ppt/ink/ink4069.xml" ContentType="application/inkml+xml"/>
  <Override PartName="/ppt/ink/ink407.xml" ContentType="application/inkml+xml"/>
  <Override PartName="/ppt/ink/ink4070.xml" ContentType="application/inkml+xml"/>
  <Override PartName="/ppt/ink/ink4071.xml" ContentType="application/inkml+xml"/>
  <Override PartName="/ppt/ink/ink4072.xml" ContentType="application/inkml+xml"/>
  <Override PartName="/ppt/ink/ink4073.xml" ContentType="application/inkml+xml"/>
  <Override PartName="/ppt/ink/ink4074.xml" ContentType="application/inkml+xml"/>
  <Override PartName="/ppt/ink/ink4075.xml" ContentType="application/inkml+xml"/>
  <Override PartName="/ppt/ink/ink4076.xml" ContentType="application/inkml+xml"/>
  <Override PartName="/ppt/ink/ink4077.xml" ContentType="application/inkml+xml"/>
  <Override PartName="/ppt/ink/ink4078.xml" ContentType="application/inkml+xml"/>
  <Override PartName="/ppt/ink/ink4079.xml" ContentType="application/inkml+xml"/>
  <Override PartName="/ppt/ink/ink408.xml" ContentType="application/inkml+xml"/>
  <Override PartName="/ppt/ink/ink4080.xml" ContentType="application/inkml+xml"/>
  <Override PartName="/ppt/ink/ink4081.xml" ContentType="application/inkml+xml"/>
  <Override PartName="/ppt/ink/ink4082.xml" ContentType="application/inkml+xml"/>
  <Override PartName="/ppt/ink/ink4083.xml" ContentType="application/inkml+xml"/>
  <Override PartName="/ppt/ink/ink4084.xml" ContentType="application/inkml+xml"/>
  <Override PartName="/ppt/ink/ink4085.xml" ContentType="application/inkml+xml"/>
  <Override PartName="/ppt/ink/ink4086.xml" ContentType="application/inkml+xml"/>
  <Override PartName="/ppt/ink/ink4087.xml" ContentType="application/inkml+xml"/>
  <Override PartName="/ppt/ink/ink4088.xml" ContentType="application/inkml+xml"/>
  <Override PartName="/ppt/ink/ink4089.xml" ContentType="application/inkml+xml"/>
  <Override PartName="/ppt/ink/ink409.xml" ContentType="application/inkml+xml"/>
  <Override PartName="/ppt/ink/ink4090.xml" ContentType="application/inkml+xml"/>
  <Override PartName="/ppt/ink/ink4091.xml" ContentType="application/inkml+xml"/>
  <Override PartName="/ppt/ink/ink4092.xml" ContentType="application/inkml+xml"/>
  <Override PartName="/ppt/ink/ink4093.xml" ContentType="application/inkml+xml"/>
  <Override PartName="/ppt/ink/ink4094.xml" ContentType="application/inkml+xml"/>
  <Override PartName="/ppt/ink/ink4095.xml" ContentType="application/inkml+xml"/>
  <Override PartName="/ppt/ink/ink4096.xml" ContentType="application/inkml+xml"/>
  <Override PartName="/ppt/ink/ink4097.xml" ContentType="application/inkml+xml"/>
  <Override PartName="/ppt/ink/ink4098.xml" ContentType="application/inkml+xml"/>
  <Override PartName="/ppt/ink/ink4099.xml" ContentType="application/inkml+xml"/>
  <Override PartName="/ppt/ink/ink41.xml" ContentType="application/inkml+xml"/>
  <Override PartName="/ppt/ink/ink410.xml" ContentType="application/inkml+xml"/>
  <Override PartName="/ppt/ink/ink4100.xml" ContentType="application/inkml+xml"/>
  <Override PartName="/ppt/ink/ink4101.xml" ContentType="application/inkml+xml"/>
  <Override PartName="/ppt/ink/ink4102.xml" ContentType="application/inkml+xml"/>
  <Override PartName="/ppt/ink/ink4103.xml" ContentType="application/inkml+xml"/>
  <Override PartName="/ppt/ink/ink4104.xml" ContentType="application/inkml+xml"/>
  <Override PartName="/ppt/ink/ink4105.xml" ContentType="application/inkml+xml"/>
  <Override PartName="/ppt/ink/ink4106.xml" ContentType="application/inkml+xml"/>
  <Override PartName="/ppt/ink/ink4107.xml" ContentType="application/inkml+xml"/>
  <Override PartName="/ppt/ink/ink4108.xml" ContentType="application/inkml+xml"/>
  <Override PartName="/ppt/ink/ink4109.xml" ContentType="application/inkml+xml"/>
  <Override PartName="/ppt/ink/ink411.xml" ContentType="application/inkml+xml"/>
  <Override PartName="/ppt/ink/ink4110.xml" ContentType="application/inkml+xml"/>
  <Override PartName="/ppt/ink/ink4111.xml" ContentType="application/inkml+xml"/>
  <Override PartName="/ppt/ink/ink4112.xml" ContentType="application/inkml+xml"/>
  <Override PartName="/ppt/ink/ink4113.xml" ContentType="application/inkml+xml"/>
  <Override PartName="/ppt/ink/ink4114.xml" ContentType="application/inkml+xml"/>
  <Override PartName="/ppt/ink/ink4115.xml" ContentType="application/inkml+xml"/>
  <Override PartName="/ppt/ink/ink4116.xml" ContentType="application/inkml+xml"/>
  <Override PartName="/ppt/ink/ink4117.xml" ContentType="application/inkml+xml"/>
  <Override PartName="/ppt/ink/ink4118.xml" ContentType="application/inkml+xml"/>
  <Override PartName="/ppt/ink/ink4119.xml" ContentType="application/inkml+xml"/>
  <Override PartName="/ppt/ink/ink412.xml" ContentType="application/inkml+xml"/>
  <Override PartName="/ppt/ink/ink4120.xml" ContentType="application/inkml+xml"/>
  <Override PartName="/ppt/ink/ink4121.xml" ContentType="application/inkml+xml"/>
  <Override PartName="/ppt/ink/ink4122.xml" ContentType="application/inkml+xml"/>
  <Override PartName="/ppt/ink/ink4123.xml" ContentType="application/inkml+xml"/>
  <Override PartName="/ppt/ink/ink4124.xml" ContentType="application/inkml+xml"/>
  <Override PartName="/ppt/ink/ink4125.xml" ContentType="application/inkml+xml"/>
  <Override PartName="/ppt/ink/ink4126.xml" ContentType="application/inkml+xml"/>
  <Override PartName="/ppt/ink/ink4127.xml" ContentType="application/inkml+xml"/>
  <Override PartName="/ppt/ink/ink4128.xml" ContentType="application/inkml+xml"/>
  <Override PartName="/ppt/ink/ink4129.xml" ContentType="application/inkml+xml"/>
  <Override PartName="/ppt/ink/ink413.xml" ContentType="application/inkml+xml"/>
  <Override PartName="/ppt/ink/ink4130.xml" ContentType="application/inkml+xml"/>
  <Override PartName="/ppt/ink/ink4131.xml" ContentType="application/inkml+xml"/>
  <Override PartName="/ppt/ink/ink4132.xml" ContentType="application/inkml+xml"/>
  <Override PartName="/ppt/ink/ink4133.xml" ContentType="application/inkml+xml"/>
  <Override PartName="/ppt/ink/ink4134.xml" ContentType="application/inkml+xml"/>
  <Override PartName="/ppt/ink/ink4135.xml" ContentType="application/inkml+xml"/>
  <Override PartName="/ppt/ink/ink4136.xml" ContentType="application/inkml+xml"/>
  <Override PartName="/ppt/ink/ink4137.xml" ContentType="application/inkml+xml"/>
  <Override PartName="/ppt/ink/ink4138.xml" ContentType="application/inkml+xml"/>
  <Override PartName="/ppt/ink/ink4139.xml" ContentType="application/inkml+xml"/>
  <Override PartName="/ppt/ink/ink414.xml" ContentType="application/inkml+xml"/>
  <Override PartName="/ppt/ink/ink4140.xml" ContentType="application/inkml+xml"/>
  <Override PartName="/ppt/ink/ink4141.xml" ContentType="application/inkml+xml"/>
  <Override PartName="/ppt/ink/ink4142.xml" ContentType="application/inkml+xml"/>
  <Override PartName="/ppt/ink/ink4143.xml" ContentType="application/inkml+xml"/>
  <Override PartName="/ppt/ink/ink4144.xml" ContentType="application/inkml+xml"/>
  <Override PartName="/ppt/ink/ink4145.xml" ContentType="application/inkml+xml"/>
  <Override PartName="/ppt/ink/ink4146.xml" ContentType="application/inkml+xml"/>
  <Override PartName="/ppt/ink/ink4147.xml" ContentType="application/inkml+xml"/>
  <Override PartName="/ppt/ink/ink4148.xml" ContentType="application/inkml+xml"/>
  <Override PartName="/ppt/ink/ink4149.xml" ContentType="application/inkml+xml"/>
  <Override PartName="/ppt/ink/ink415.xml" ContentType="application/inkml+xml"/>
  <Override PartName="/ppt/ink/ink4150.xml" ContentType="application/inkml+xml"/>
  <Override PartName="/ppt/ink/ink4151.xml" ContentType="application/inkml+xml"/>
  <Override PartName="/ppt/ink/ink4152.xml" ContentType="application/inkml+xml"/>
  <Override PartName="/ppt/ink/ink4153.xml" ContentType="application/inkml+xml"/>
  <Override PartName="/ppt/ink/ink4154.xml" ContentType="application/inkml+xml"/>
  <Override PartName="/ppt/ink/ink4155.xml" ContentType="application/inkml+xml"/>
  <Override PartName="/ppt/ink/ink4156.xml" ContentType="application/inkml+xml"/>
  <Override PartName="/ppt/ink/ink4157.xml" ContentType="application/inkml+xml"/>
  <Override PartName="/ppt/ink/ink4158.xml" ContentType="application/inkml+xml"/>
  <Override PartName="/ppt/ink/ink4159.xml" ContentType="application/inkml+xml"/>
  <Override PartName="/ppt/ink/ink416.xml" ContentType="application/inkml+xml"/>
  <Override PartName="/ppt/ink/ink4160.xml" ContentType="application/inkml+xml"/>
  <Override PartName="/ppt/ink/ink4161.xml" ContentType="application/inkml+xml"/>
  <Override PartName="/ppt/ink/ink4162.xml" ContentType="application/inkml+xml"/>
  <Override PartName="/ppt/ink/ink4163.xml" ContentType="application/inkml+xml"/>
  <Override PartName="/ppt/ink/ink4164.xml" ContentType="application/inkml+xml"/>
  <Override PartName="/ppt/ink/ink4165.xml" ContentType="application/inkml+xml"/>
  <Override PartName="/ppt/ink/ink4166.xml" ContentType="application/inkml+xml"/>
  <Override PartName="/ppt/ink/ink4167.xml" ContentType="application/inkml+xml"/>
  <Override PartName="/ppt/ink/ink4168.xml" ContentType="application/inkml+xml"/>
  <Override PartName="/ppt/ink/ink4169.xml" ContentType="application/inkml+xml"/>
  <Override PartName="/ppt/ink/ink417.xml" ContentType="application/inkml+xml"/>
  <Override PartName="/ppt/ink/ink4170.xml" ContentType="application/inkml+xml"/>
  <Override PartName="/ppt/ink/ink4171.xml" ContentType="application/inkml+xml"/>
  <Override PartName="/ppt/ink/ink4172.xml" ContentType="application/inkml+xml"/>
  <Override PartName="/ppt/ink/ink4173.xml" ContentType="application/inkml+xml"/>
  <Override PartName="/ppt/ink/ink4174.xml" ContentType="application/inkml+xml"/>
  <Override PartName="/ppt/ink/ink4175.xml" ContentType="application/inkml+xml"/>
  <Override PartName="/ppt/ink/ink4176.xml" ContentType="application/inkml+xml"/>
  <Override PartName="/ppt/ink/ink4177.xml" ContentType="application/inkml+xml"/>
  <Override PartName="/ppt/ink/ink4178.xml" ContentType="application/inkml+xml"/>
  <Override PartName="/ppt/ink/ink4179.xml" ContentType="application/inkml+xml"/>
  <Override PartName="/ppt/ink/ink418.xml" ContentType="application/inkml+xml"/>
  <Override PartName="/ppt/ink/ink4180.xml" ContentType="application/inkml+xml"/>
  <Override PartName="/ppt/ink/ink4181.xml" ContentType="application/inkml+xml"/>
  <Override PartName="/ppt/ink/ink4182.xml" ContentType="application/inkml+xml"/>
  <Override PartName="/ppt/ink/ink4183.xml" ContentType="application/inkml+xml"/>
  <Override PartName="/ppt/ink/ink4184.xml" ContentType="application/inkml+xml"/>
  <Override PartName="/ppt/ink/ink4185.xml" ContentType="application/inkml+xml"/>
  <Override PartName="/ppt/ink/ink4186.xml" ContentType="application/inkml+xml"/>
  <Override PartName="/ppt/ink/ink4187.xml" ContentType="application/inkml+xml"/>
  <Override PartName="/ppt/ink/ink4188.xml" ContentType="application/inkml+xml"/>
  <Override PartName="/ppt/ink/ink4189.xml" ContentType="application/inkml+xml"/>
  <Override PartName="/ppt/ink/ink419.xml" ContentType="application/inkml+xml"/>
  <Override PartName="/ppt/ink/ink4190.xml" ContentType="application/inkml+xml"/>
  <Override PartName="/ppt/ink/ink4191.xml" ContentType="application/inkml+xml"/>
  <Override PartName="/ppt/ink/ink4192.xml" ContentType="application/inkml+xml"/>
  <Override PartName="/ppt/ink/ink4193.xml" ContentType="application/inkml+xml"/>
  <Override PartName="/ppt/ink/ink4194.xml" ContentType="application/inkml+xml"/>
  <Override PartName="/ppt/ink/ink4195.xml" ContentType="application/inkml+xml"/>
  <Override PartName="/ppt/ink/ink4196.xml" ContentType="application/inkml+xml"/>
  <Override PartName="/ppt/ink/ink4197.xml" ContentType="application/inkml+xml"/>
  <Override PartName="/ppt/ink/ink4198.xml" ContentType="application/inkml+xml"/>
  <Override PartName="/ppt/ink/ink4199.xml" ContentType="application/inkml+xml"/>
  <Override PartName="/ppt/ink/ink42.xml" ContentType="application/inkml+xml"/>
  <Override PartName="/ppt/ink/ink420.xml" ContentType="application/inkml+xml"/>
  <Override PartName="/ppt/ink/ink4200.xml" ContentType="application/inkml+xml"/>
  <Override PartName="/ppt/ink/ink4201.xml" ContentType="application/inkml+xml"/>
  <Override PartName="/ppt/ink/ink4202.xml" ContentType="application/inkml+xml"/>
  <Override PartName="/ppt/ink/ink4203.xml" ContentType="application/inkml+xml"/>
  <Override PartName="/ppt/ink/ink4204.xml" ContentType="application/inkml+xml"/>
  <Override PartName="/ppt/ink/ink4205.xml" ContentType="application/inkml+xml"/>
  <Override PartName="/ppt/ink/ink4206.xml" ContentType="application/inkml+xml"/>
  <Override PartName="/ppt/ink/ink4207.xml" ContentType="application/inkml+xml"/>
  <Override PartName="/ppt/ink/ink4208.xml" ContentType="application/inkml+xml"/>
  <Override PartName="/ppt/ink/ink4209.xml" ContentType="application/inkml+xml"/>
  <Override PartName="/ppt/ink/ink421.xml" ContentType="application/inkml+xml"/>
  <Override PartName="/ppt/ink/ink4210.xml" ContentType="application/inkml+xml"/>
  <Override PartName="/ppt/ink/ink4211.xml" ContentType="application/inkml+xml"/>
  <Override PartName="/ppt/ink/ink4212.xml" ContentType="application/inkml+xml"/>
  <Override PartName="/ppt/ink/ink4213.xml" ContentType="application/inkml+xml"/>
  <Override PartName="/ppt/ink/ink4214.xml" ContentType="application/inkml+xml"/>
  <Override PartName="/ppt/ink/ink4215.xml" ContentType="application/inkml+xml"/>
  <Override PartName="/ppt/ink/ink4216.xml" ContentType="application/inkml+xml"/>
  <Override PartName="/ppt/ink/ink4217.xml" ContentType="application/inkml+xml"/>
  <Override PartName="/ppt/ink/ink4218.xml" ContentType="application/inkml+xml"/>
  <Override PartName="/ppt/ink/ink4219.xml" ContentType="application/inkml+xml"/>
  <Override PartName="/ppt/ink/ink422.xml" ContentType="application/inkml+xml"/>
  <Override PartName="/ppt/ink/ink4220.xml" ContentType="application/inkml+xml"/>
  <Override PartName="/ppt/ink/ink4221.xml" ContentType="application/inkml+xml"/>
  <Override PartName="/ppt/ink/ink4222.xml" ContentType="application/inkml+xml"/>
  <Override PartName="/ppt/ink/ink4223.xml" ContentType="application/inkml+xml"/>
  <Override PartName="/ppt/ink/ink4224.xml" ContentType="application/inkml+xml"/>
  <Override PartName="/ppt/ink/ink4225.xml" ContentType="application/inkml+xml"/>
  <Override PartName="/ppt/ink/ink4226.xml" ContentType="application/inkml+xml"/>
  <Override PartName="/ppt/ink/ink4227.xml" ContentType="application/inkml+xml"/>
  <Override PartName="/ppt/ink/ink4228.xml" ContentType="application/inkml+xml"/>
  <Override PartName="/ppt/ink/ink4229.xml" ContentType="application/inkml+xml"/>
  <Override PartName="/ppt/ink/ink423.xml" ContentType="application/inkml+xml"/>
  <Override PartName="/ppt/ink/ink4230.xml" ContentType="application/inkml+xml"/>
  <Override PartName="/ppt/ink/ink4231.xml" ContentType="application/inkml+xml"/>
  <Override PartName="/ppt/ink/ink4232.xml" ContentType="application/inkml+xml"/>
  <Override PartName="/ppt/ink/ink4233.xml" ContentType="application/inkml+xml"/>
  <Override PartName="/ppt/ink/ink4234.xml" ContentType="application/inkml+xml"/>
  <Override PartName="/ppt/ink/ink4235.xml" ContentType="application/inkml+xml"/>
  <Override PartName="/ppt/ink/ink4236.xml" ContentType="application/inkml+xml"/>
  <Override PartName="/ppt/ink/ink4237.xml" ContentType="application/inkml+xml"/>
  <Override PartName="/ppt/ink/ink4238.xml" ContentType="application/inkml+xml"/>
  <Override PartName="/ppt/ink/ink4239.xml" ContentType="application/inkml+xml"/>
  <Override PartName="/ppt/ink/ink424.xml" ContentType="application/inkml+xml"/>
  <Override PartName="/ppt/ink/ink4240.xml" ContentType="application/inkml+xml"/>
  <Override PartName="/ppt/ink/ink4241.xml" ContentType="application/inkml+xml"/>
  <Override PartName="/ppt/ink/ink4242.xml" ContentType="application/inkml+xml"/>
  <Override PartName="/ppt/ink/ink4243.xml" ContentType="application/inkml+xml"/>
  <Override PartName="/ppt/ink/ink4244.xml" ContentType="application/inkml+xml"/>
  <Override PartName="/ppt/ink/ink4245.xml" ContentType="application/inkml+xml"/>
  <Override PartName="/ppt/ink/ink4246.xml" ContentType="application/inkml+xml"/>
  <Override PartName="/ppt/ink/ink4247.xml" ContentType="application/inkml+xml"/>
  <Override PartName="/ppt/ink/ink4248.xml" ContentType="application/inkml+xml"/>
  <Override PartName="/ppt/ink/ink4249.xml" ContentType="application/inkml+xml"/>
  <Override PartName="/ppt/ink/ink425.xml" ContentType="application/inkml+xml"/>
  <Override PartName="/ppt/ink/ink4250.xml" ContentType="application/inkml+xml"/>
  <Override PartName="/ppt/ink/ink4251.xml" ContentType="application/inkml+xml"/>
  <Override PartName="/ppt/ink/ink4252.xml" ContentType="application/inkml+xml"/>
  <Override PartName="/ppt/ink/ink4253.xml" ContentType="application/inkml+xml"/>
  <Override PartName="/ppt/ink/ink4254.xml" ContentType="application/inkml+xml"/>
  <Override PartName="/ppt/ink/ink4255.xml" ContentType="application/inkml+xml"/>
  <Override PartName="/ppt/ink/ink4256.xml" ContentType="application/inkml+xml"/>
  <Override PartName="/ppt/ink/ink4257.xml" ContentType="application/inkml+xml"/>
  <Override PartName="/ppt/ink/ink4258.xml" ContentType="application/inkml+xml"/>
  <Override PartName="/ppt/ink/ink4259.xml" ContentType="application/inkml+xml"/>
  <Override PartName="/ppt/ink/ink426.xml" ContentType="application/inkml+xml"/>
  <Override PartName="/ppt/ink/ink4260.xml" ContentType="application/inkml+xml"/>
  <Override PartName="/ppt/ink/ink4261.xml" ContentType="application/inkml+xml"/>
  <Override PartName="/ppt/ink/ink4262.xml" ContentType="application/inkml+xml"/>
  <Override PartName="/ppt/ink/ink4263.xml" ContentType="application/inkml+xml"/>
  <Override PartName="/ppt/ink/ink4264.xml" ContentType="application/inkml+xml"/>
  <Override PartName="/ppt/ink/ink4265.xml" ContentType="application/inkml+xml"/>
  <Override PartName="/ppt/ink/ink4266.xml" ContentType="application/inkml+xml"/>
  <Override PartName="/ppt/ink/ink4267.xml" ContentType="application/inkml+xml"/>
  <Override PartName="/ppt/ink/ink4268.xml" ContentType="application/inkml+xml"/>
  <Override PartName="/ppt/ink/ink4269.xml" ContentType="application/inkml+xml"/>
  <Override PartName="/ppt/ink/ink427.xml" ContentType="application/inkml+xml"/>
  <Override PartName="/ppt/ink/ink4270.xml" ContentType="application/inkml+xml"/>
  <Override PartName="/ppt/ink/ink4271.xml" ContentType="application/inkml+xml"/>
  <Override PartName="/ppt/ink/ink4272.xml" ContentType="application/inkml+xml"/>
  <Override PartName="/ppt/ink/ink4273.xml" ContentType="application/inkml+xml"/>
  <Override PartName="/ppt/ink/ink4274.xml" ContentType="application/inkml+xml"/>
  <Override PartName="/ppt/ink/ink4275.xml" ContentType="application/inkml+xml"/>
  <Override PartName="/ppt/ink/ink4276.xml" ContentType="application/inkml+xml"/>
  <Override PartName="/ppt/ink/ink4277.xml" ContentType="application/inkml+xml"/>
  <Override PartName="/ppt/ink/ink4278.xml" ContentType="application/inkml+xml"/>
  <Override PartName="/ppt/ink/ink4279.xml" ContentType="application/inkml+xml"/>
  <Override PartName="/ppt/ink/ink428.xml" ContentType="application/inkml+xml"/>
  <Override PartName="/ppt/ink/ink4280.xml" ContentType="application/inkml+xml"/>
  <Override PartName="/ppt/ink/ink4281.xml" ContentType="application/inkml+xml"/>
  <Override PartName="/ppt/ink/ink4282.xml" ContentType="application/inkml+xml"/>
  <Override PartName="/ppt/ink/ink4283.xml" ContentType="application/inkml+xml"/>
  <Override PartName="/ppt/ink/ink4284.xml" ContentType="application/inkml+xml"/>
  <Override PartName="/ppt/ink/ink4285.xml" ContentType="application/inkml+xml"/>
  <Override PartName="/ppt/ink/ink4286.xml" ContentType="application/inkml+xml"/>
  <Override PartName="/ppt/ink/ink4287.xml" ContentType="application/inkml+xml"/>
  <Override PartName="/ppt/ink/ink4288.xml" ContentType="application/inkml+xml"/>
  <Override PartName="/ppt/ink/ink4289.xml" ContentType="application/inkml+xml"/>
  <Override PartName="/ppt/ink/ink429.xml" ContentType="application/inkml+xml"/>
  <Override PartName="/ppt/ink/ink4290.xml" ContentType="application/inkml+xml"/>
  <Override PartName="/ppt/ink/ink4291.xml" ContentType="application/inkml+xml"/>
  <Override PartName="/ppt/ink/ink4292.xml" ContentType="application/inkml+xml"/>
  <Override PartName="/ppt/ink/ink4293.xml" ContentType="application/inkml+xml"/>
  <Override PartName="/ppt/ink/ink4294.xml" ContentType="application/inkml+xml"/>
  <Override PartName="/ppt/ink/ink4295.xml" ContentType="application/inkml+xml"/>
  <Override PartName="/ppt/ink/ink4296.xml" ContentType="application/inkml+xml"/>
  <Override PartName="/ppt/ink/ink4297.xml" ContentType="application/inkml+xml"/>
  <Override PartName="/ppt/ink/ink4298.xml" ContentType="application/inkml+xml"/>
  <Override PartName="/ppt/ink/ink4299.xml" ContentType="application/inkml+xml"/>
  <Override PartName="/ppt/ink/ink43.xml" ContentType="application/inkml+xml"/>
  <Override PartName="/ppt/ink/ink430.xml" ContentType="application/inkml+xml"/>
  <Override PartName="/ppt/ink/ink4300.xml" ContentType="application/inkml+xml"/>
  <Override PartName="/ppt/ink/ink4301.xml" ContentType="application/inkml+xml"/>
  <Override PartName="/ppt/ink/ink4302.xml" ContentType="application/inkml+xml"/>
  <Override PartName="/ppt/ink/ink4303.xml" ContentType="application/inkml+xml"/>
  <Override PartName="/ppt/ink/ink4304.xml" ContentType="application/inkml+xml"/>
  <Override PartName="/ppt/ink/ink4305.xml" ContentType="application/inkml+xml"/>
  <Override PartName="/ppt/ink/ink4306.xml" ContentType="application/inkml+xml"/>
  <Override PartName="/ppt/ink/ink4307.xml" ContentType="application/inkml+xml"/>
  <Override PartName="/ppt/ink/ink4308.xml" ContentType="application/inkml+xml"/>
  <Override PartName="/ppt/ink/ink4309.xml" ContentType="application/inkml+xml"/>
  <Override PartName="/ppt/ink/ink431.xml" ContentType="application/inkml+xml"/>
  <Override PartName="/ppt/ink/ink4310.xml" ContentType="application/inkml+xml"/>
  <Override PartName="/ppt/ink/ink4311.xml" ContentType="application/inkml+xml"/>
  <Override PartName="/ppt/ink/ink4312.xml" ContentType="application/inkml+xml"/>
  <Override PartName="/ppt/ink/ink4313.xml" ContentType="application/inkml+xml"/>
  <Override PartName="/ppt/ink/ink4314.xml" ContentType="application/inkml+xml"/>
  <Override PartName="/ppt/ink/ink4315.xml" ContentType="application/inkml+xml"/>
  <Override PartName="/ppt/ink/ink4316.xml" ContentType="application/inkml+xml"/>
  <Override PartName="/ppt/ink/ink4317.xml" ContentType="application/inkml+xml"/>
  <Override PartName="/ppt/ink/ink4318.xml" ContentType="application/inkml+xml"/>
  <Override PartName="/ppt/ink/ink4319.xml" ContentType="application/inkml+xml"/>
  <Override PartName="/ppt/ink/ink432.xml" ContentType="application/inkml+xml"/>
  <Override PartName="/ppt/ink/ink4320.xml" ContentType="application/inkml+xml"/>
  <Override PartName="/ppt/ink/ink4321.xml" ContentType="application/inkml+xml"/>
  <Override PartName="/ppt/ink/ink4322.xml" ContentType="application/inkml+xml"/>
  <Override PartName="/ppt/ink/ink4323.xml" ContentType="application/inkml+xml"/>
  <Override PartName="/ppt/ink/ink4324.xml" ContentType="application/inkml+xml"/>
  <Override PartName="/ppt/ink/ink4325.xml" ContentType="application/inkml+xml"/>
  <Override PartName="/ppt/ink/ink4326.xml" ContentType="application/inkml+xml"/>
  <Override PartName="/ppt/ink/ink4327.xml" ContentType="application/inkml+xml"/>
  <Override PartName="/ppt/ink/ink4328.xml" ContentType="application/inkml+xml"/>
  <Override PartName="/ppt/ink/ink4329.xml" ContentType="application/inkml+xml"/>
  <Override PartName="/ppt/ink/ink433.xml" ContentType="application/inkml+xml"/>
  <Override PartName="/ppt/ink/ink4330.xml" ContentType="application/inkml+xml"/>
  <Override PartName="/ppt/ink/ink4331.xml" ContentType="application/inkml+xml"/>
  <Override PartName="/ppt/ink/ink4332.xml" ContentType="application/inkml+xml"/>
  <Override PartName="/ppt/ink/ink4333.xml" ContentType="application/inkml+xml"/>
  <Override PartName="/ppt/ink/ink4334.xml" ContentType="application/inkml+xml"/>
  <Override PartName="/ppt/ink/ink4335.xml" ContentType="application/inkml+xml"/>
  <Override PartName="/ppt/ink/ink4336.xml" ContentType="application/inkml+xml"/>
  <Override PartName="/ppt/ink/ink4337.xml" ContentType="application/inkml+xml"/>
  <Override PartName="/ppt/ink/ink4338.xml" ContentType="application/inkml+xml"/>
  <Override PartName="/ppt/ink/ink4339.xml" ContentType="application/inkml+xml"/>
  <Override PartName="/ppt/ink/ink434.xml" ContentType="application/inkml+xml"/>
  <Override PartName="/ppt/ink/ink4340.xml" ContentType="application/inkml+xml"/>
  <Override PartName="/ppt/ink/ink4341.xml" ContentType="application/inkml+xml"/>
  <Override PartName="/ppt/ink/ink4342.xml" ContentType="application/inkml+xml"/>
  <Override PartName="/ppt/ink/ink4343.xml" ContentType="application/inkml+xml"/>
  <Override PartName="/ppt/ink/ink4344.xml" ContentType="application/inkml+xml"/>
  <Override PartName="/ppt/ink/ink4345.xml" ContentType="application/inkml+xml"/>
  <Override PartName="/ppt/ink/ink4346.xml" ContentType="application/inkml+xml"/>
  <Override PartName="/ppt/ink/ink4347.xml" ContentType="application/inkml+xml"/>
  <Override PartName="/ppt/ink/ink4348.xml" ContentType="application/inkml+xml"/>
  <Override PartName="/ppt/ink/ink4349.xml" ContentType="application/inkml+xml"/>
  <Override PartName="/ppt/ink/ink435.xml" ContentType="application/inkml+xml"/>
  <Override PartName="/ppt/ink/ink4350.xml" ContentType="application/inkml+xml"/>
  <Override PartName="/ppt/ink/ink4351.xml" ContentType="application/inkml+xml"/>
  <Override PartName="/ppt/ink/ink4352.xml" ContentType="application/inkml+xml"/>
  <Override PartName="/ppt/ink/ink4353.xml" ContentType="application/inkml+xml"/>
  <Override PartName="/ppt/ink/ink4354.xml" ContentType="application/inkml+xml"/>
  <Override PartName="/ppt/ink/ink4355.xml" ContentType="application/inkml+xml"/>
  <Override PartName="/ppt/ink/ink4356.xml" ContentType="application/inkml+xml"/>
  <Override PartName="/ppt/ink/ink4357.xml" ContentType="application/inkml+xml"/>
  <Override PartName="/ppt/ink/ink4358.xml" ContentType="application/inkml+xml"/>
  <Override PartName="/ppt/ink/ink4359.xml" ContentType="application/inkml+xml"/>
  <Override PartName="/ppt/ink/ink436.xml" ContentType="application/inkml+xml"/>
  <Override PartName="/ppt/ink/ink4360.xml" ContentType="application/inkml+xml"/>
  <Override PartName="/ppt/ink/ink4361.xml" ContentType="application/inkml+xml"/>
  <Override PartName="/ppt/ink/ink4362.xml" ContentType="application/inkml+xml"/>
  <Override PartName="/ppt/ink/ink4363.xml" ContentType="application/inkml+xml"/>
  <Override PartName="/ppt/ink/ink4364.xml" ContentType="application/inkml+xml"/>
  <Override PartName="/ppt/ink/ink4365.xml" ContentType="application/inkml+xml"/>
  <Override PartName="/ppt/ink/ink4366.xml" ContentType="application/inkml+xml"/>
  <Override PartName="/ppt/ink/ink4367.xml" ContentType="application/inkml+xml"/>
  <Override PartName="/ppt/ink/ink4368.xml" ContentType="application/inkml+xml"/>
  <Override PartName="/ppt/ink/ink4369.xml" ContentType="application/inkml+xml"/>
  <Override PartName="/ppt/ink/ink437.xml" ContentType="application/inkml+xml"/>
  <Override PartName="/ppt/ink/ink4370.xml" ContentType="application/inkml+xml"/>
  <Override PartName="/ppt/ink/ink4371.xml" ContentType="application/inkml+xml"/>
  <Override PartName="/ppt/ink/ink4372.xml" ContentType="application/inkml+xml"/>
  <Override PartName="/ppt/ink/ink4373.xml" ContentType="application/inkml+xml"/>
  <Override PartName="/ppt/ink/ink4374.xml" ContentType="application/inkml+xml"/>
  <Override PartName="/ppt/ink/ink4375.xml" ContentType="application/inkml+xml"/>
  <Override PartName="/ppt/ink/ink4376.xml" ContentType="application/inkml+xml"/>
  <Override PartName="/ppt/ink/ink4377.xml" ContentType="application/inkml+xml"/>
  <Override PartName="/ppt/ink/ink4378.xml" ContentType="application/inkml+xml"/>
  <Override PartName="/ppt/ink/ink4379.xml" ContentType="application/inkml+xml"/>
  <Override PartName="/ppt/ink/ink438.xml" ContentType="application/inkml+xml"/>
  <Override PartName="/ppt/ink/ink4380.xml" ContentType="application/inkml+xml"/>
  <Override PartName="/ppt/ink/ink4381.xml" ContentType="application/inkml+xml"/>
  <Override PartName="/ppt/ink/ink4382.xml" ContentType="application/inkml+xml"/>
  <Override PartName="/ppt/ink/ink4383.xml" ContentType="application/inkml+xml"/>
  <Override PartName="/ppt/ink/ink4384.xml" ContentType="application/inkml+xml"/>
  <Override PartName="/ppt/ink/ink4385.xml" ContentType="application/inkml+xml"/>
  <Override PartName="/ppt/ink/ink4386.xml" ContentType="application/inkml+xml"/>
  <Override PartName="/ppt/ink/ink4387.xml" ContentType="application/inkml+xml"/>
  <Override PartName="/ppt/ink/ink4388.xml" ContentType="application/inkml+xml"/>
  <Override PartName="/ppt/ink/ink4389.xml" ContentType="application/inkml+xml"/>
  <Override PartName="/ppt/ink/ink439.xml" ContentType="application/inkml+xml"/>
  <Override PartName="/ppt/ink/ink4390.xml" ContentType="application/inkml+xml"/>
  <Override PartName="/ppt/ink/ink4391.xml" ContentType="application/inkml+xml"/>
  <Override PartName="/ppt/ink/ink4392.xml" ContentType="application/inkml+xml"/>
  <Override PartName="/ppt/ink/ink4393.xml" ContentType="application/inkml+xml"/>
  <Override PartName="/ppt/ink/ink4394.xml" ContentType="application/inkml+xml"/>
  <Override PartName="/ppt/ink/ink4395.xml" ContentType="application/inkml+xml"/>
  <Override PartName="/ppt/ink/ink4396.xml" ContentType="application/inkml+xml"/>
  <Override PartName="/ppt/ink/ink4397.xml" ContentType="application/inkml+xml"/>
  <Override PartName="/ppt/ink/ink4398.xml" ContentType="application/inkml+xml"/>
  <Override PartName="/ppt/ink/ink4399.xml" ContentType="application/inkml+xml"/>
  <Override PartName="/ppt/ink/ink44.xml" ContentType="application/inkml+xml"/>
  <Override PartName="/ppt/ink/ink440.xml" ContentType="application/inkml+xml"/>
  <Override PartName="/ppt/ink/ink4400.xml" ContentType="application/inkml+xml"/>
  <Override PartName="/ppt/ink/ink4401.xml" ContentType="application/inkml+xml"/>
  <Override PartName="/ppt/ink/ink4402.xml" ContentType="application/inkml+xml"/>
  <Override PartName="/ppt/ink/ink4403.xml" ContentType="application/inkml+xml"/>
  <Override PartName="/ppt/ink/ink4404.xml" ContentType="application/inkml+xml"/>
  <Override PartName="/ppt/ink/ink4405.xml" ContentType="application/inkml+xml"/>
  <Override PartName="/ppt/ink/ink4406.xml" ContentType="application/inkml+xml"/>
  <Override PartName="/ppt/ink/ink4407.xml" ContentType="application/inkml+xml"/>
  <Override PartName="/ppt/ink/ink4408.xml" ContentType="application/inkml+xml"/>
  <Override PartName="/ppt/ink/ink4409.xml" ContentType="application/inkml+xml"/>
  <Override PartName="/ppt/ink/ink441.xml" ContentType="application/inkml+xml"/>
  <Override PartName="/ppt/ink/ink4410.xml" ContentType="application/inkml+xml"/>
  <Override PartName="/ppt/ink/ink4411.xml" ContentType="application/inkml+xml"/>
  <Override PartName="/ppt/ink/ink4412.xml" ContentType="application/inkml+xml"/>
  <Override PartName="/ppt/ink/ink4413.xml" ContentType="application/inkml+xml"/>
  <Override PartName="/ppt/ink/ink4414.xml" ContentType="application/inkml+xml"/>
  <Override PartName="/ppt/ink/ink4415.xml" ContentType="application/inkml+xml"/>
  <Override PartName="/ppt/ink/ink4416.xml" ContentType="application/inkml+xml"/>
  <Override PartName="/ppt/ink/ink4417.xml" ContentType="application/inkml+xml"/>
  <Override PartName="/ppt/ink/ink4418.xml" ContentType="application/inkml+xml"/>
  <Override PartName="/ppt/ink/ink4419.xml" ContentType="application/inkml+xml"/>
  <Override PartName="/ppt/ink/ink442.xml" ContentType="application/inkml+xml"/>
  <Override PartName="/ppt/ink/ink4420.xml" ContentType="application/inkml+xml"/>
  <Override PartName="/ppt/ink/ink4421.xml" ContentType="application/inkml+xml"/>
  <Override PartName="/ppt/ink/ink4422.xml" ContentType="application/inkml+xml"/>
  <Override PartName="/ppt/ink/ink4423.xml" ContentType="application/inkml+xml"/>
  <Override PartName="/ppt/ink/ink4424.xml" ContentType="application/inkml+xml"/>
  <Override PartName="/ppt/ink/ink4425.xml" ContentType="application/inkml+xml"/>
  <Override PartName="/ppt/ink/ink4426.xml" ContentType="application/inkml+xml"/>
  <Override PartName="/ppt/ink/ink4427.xml" ContentType="application/inkml+xml"/>
  <Override PartName="/ppt/ink/ink4428.xml" ContentType="application/inkml+xml"/>
  <Override PartName="/ppt/ink/ink4429.xml" ContentType="application/inkml+xml"/>
  <Override PartName="/ppt/ink/ink443.xml" ContentType="application/inkml+xml"/>
  <Override PartName="/ppt/ink/ink4430.xml" ContentType="application/inkml+xml"/>
  <Override PartName="/ppt/ink/ink4431.xml" ContentType="application/inkml+xml"/>
  <Override PartName="/ppt/ink/ink4432.xml" ContentType="application/inkml+xml"/>
  <Override PartName="/ppt/ink/ink4433.xml" ContentType="application/inkml+xml"/>
  <Override PartName="/ppt/ink/ink4434.xml" ContentType="application/inkml+xml"/>
  <Override PartName="/ppt/ink/ink4435.xml" ContentType="application/inkml+xml"/>
  <Override PartName="/ppt/ink/ink4436.xml" ContentType="application/inkml+xml"/>
  <Override PartName="/ppt/ink/ink4437.xml" ContentType="application/inkml+xml"/>
  <Override PartName="/ppt/ink/ink4438.xml" ContentType="application/inkml+xml"/>
  <Override PartName="/ppt/ink/ink4439.xml" ContentType="application/inkml+xml"/>
  <Override PartName="/ppt/ink/ink444.xml" ContentType="application/inkml+xml"/>
  <Override PartName="/ppt/ink/ink4440.xml" ContentType="application/inkml+xml"/>
  <Override PartName="/ppt/ink/ink4441.xml" ContentType="application/inkml+xml"/>
  <Override PartName="/ppt/ink/ink4442.xml" ContentType="application/inkml+xml"/>
  <Override PartName="/ppt/ink/ink4443.xml" ContentType="application/inkml+xml"/>
  <Override PartName="/ppt/ink/ink4444.xml" ContentType="application/inkml+xml"/>
  <Override PartName="/ppt/ink/ink4445.xml" ContentType="application/inkml+xml"/>
  <Override PartName="/ppt/ink/ink4446.xml" ContentType="application/inkml+xml"/>
  <Override PartName="/ppt/ink/ink4447.xml" ContentType="application/inkml+xml"/>
  <Override PartName="/ppt/ink/ink4448.xml" ContentType="application/inkml+xml"/>
  <Override PartName="/ppt/ink/ink4449.xml" ContentType="application/inkml+xml"/>
  <Override PartName="/ppt/ink/ink445.xml" ContentType="application/inkml+xml"/>
  <Override PartName="/ppt/ink/ink4450.xml" ContentType="application/inkml+xml"/>
  <Override PartName="/ppt/ink/ink4451.xml" ContentType="application/inkml+xml"/>
  <Override PartName="/ppt/ink/ink4452.xml" ContentType="application/inkml+xml"/>
  <Override PartName="/ppt/ink/ink4453.xml" ContentType="application/inkml+xml"/>
  <Override PartName="/ppt/ink/ink4454.xml" ContentType="application/inkml+xml"/>
  <Override PartName="/ppt/ink/ink4455.xml" ContentType="application/inkml+xml"/>
  <Override PartName="/ppt/ink/ink4456.xml" ContentType="application/inkml+xml"/>
  <Override PartName="/ppt/ink/ink4457.xml" ContentType="application/inkml+xml"/>
  <Override PartName="/ppt/ink/ink4458.xml" ContentType="application/inkml+xml"/>
  <Override PartName="/ppt/ink/ink4459.xml" ContentType="application/inkml+xml"/>
  <Override PartName="/ppt/ink/ink446.xml" ContentType="application/inkml+xml"/>
  <Override PartName="/ppt/ink/ink4460.xml" ContentType="application/inkml+xml"/>
  <Override PartName="/ppt/ink/ink4461.xml" ContentType="application/inkml+xml"/>
  <Override PartName="/ppt/ink/ink4462.xml" ContentType="application/inkml+xml"/>
  <Override PartName="/ppt/ink/ink4463.xml" ContentType="application/inkml+xml"/>
  <Override PartName="/ppt/ink/ink4464.xml" ContentType="application/inkml+xml"/>
  <Override PartName="/ppt/ink/ink4465.xml" ContentType="application/inkml+xml"/>
  <Override PartName="/ppt/ink/ink4466.xml" ContentType="application/inkml+xml"/>
  <Override PartName="/ppt/ink/ink4467.xml" ContentType="application/inkml+xml"/>
  <Override PartName="/ppt/ink/ink4468.xml" ContentType="application/inkml+xml"/>
  <Override PartName="/ppt/ink/ink4469.xml" ContentType="application/inkml+xml"/>
  <Override PartName="/ppt/ink/ink447.xml" ContentType="application/inkml+xml"/>
  <Override PartName="/ppt/ink/ink4470.xml" ContentType="application/inkml+xml"/>
  <Override PartName="/ppt/ink/ink4471.xml" ContentType="application/inkml+xml"/>
  <Override PartName="/ppt/ink/ink4472.xml" ContentType="application/inkml+xml"/>
  <Override PartName="/ppt/ink/ink4473.xml" ContentType="application/inkml+xml"/>
  <Override PartName="/ppt/ink/ink4474.xml" ContentType="application/inkml+xml"/>
  <Override PartName="/ppt/ink/ink4475.xml" ContentType="application/inkml+xml"/>
  <Override PartName="/ppt/ink/ink4476.xml" ContentType="application/inkml+xml"/>
  <Override PartName="/ppt/ink/ink4477.xml" ContentType="application/inkml+xml"/>
  <Override PartName="/ppt/ink/ink4478.xml" ContentType="application/inkml+xml"/>
  <Override PartName="/ppt/ink/ink4479.xml" ContentType="application/inkml+xml"/>
  <Override PartName="/ppt/ink/ink448.xml" ContentType="application/inkml+xml"/>
  <Override PartName="/ppt/ink/ink4480.xml" ContentType="application/inkml+xml"/>
  <Override PartName="/ppt/ink/ink4481.xml" ContentType="application/inkml+xml"/>
  <Override PartName="/ppt/ink/ink4482.xml" ContentType="application/inkml+xml"/>
  <Override PartName="/ppt/ink/ink4483.xml" ContentType="application/inkml+xml"/>
  <Override PartName="/ppt/ink/ink4484.xml" ContentType="application/inkml+xml"/>
  <Override PartName="/ppt/ink/ink4485.xml" ContentType="application/inkml+xml"/>
  <Override PartName="/ppt/ink/ink4486.xml" ContentType="application/inkml+xml"/>
  <Override PartName="/ppt/ink/ink4487.xml" ContentType="application/inkml+xml"/>
  <Override PartName="/ppt/ink/ink4488.xml" ContentType="application/inkml+xml"/>
  <Override PartName="/ppt/ink/ink4489.xml" ContentType="application/inkml+xml"/>
  <Override PartName="/ppt/ink/ink449.xml" ContentType="application/inkml+xml"/>
  <Override PartName="/ppt/ink/ink4490.xml" ContentType="application/inkml+xml"/>
  <Override PartName="/ppt/ink/ink4491.xml" ContentType="application/inkml+xml"/>
  <Override PartName="/ppt/ink/ink4492.xml" ContentType="application/inkml+xml"/>
  <Override PartName="/ppt/ink/ink4493.xml" ContentType="application/inkml+xml"/>
  <Override PartName="/ppt/ink/ink4494.xml" ContentType="application/inkml+xml"/>
  <Override PartName="/ppt/ink/ink4495.xml" ContentType="application/inkml+xml"/>
  <Override PartName="/ppt/ink/ink4496.xml" ContentType="application/inkml+xml"/>
  <Override PartName="/ppt/ink/ink4497.xml" ContentType="application/inkml+xml"/>
  <Override PartName="/ppt/ink/ink4498.xml" ContentType="application/inkml+xml"/>
  <Override PartName="/ppt/ink/ink4499.xml" ContentType="application/inkml+xml"/>
  <Override PartName="/ppt/ink/ink45.xml" ContentType="application/inkml+xml"/>
  <Override PartName="/ppt/ink/ink450.xml" ContentType="application/inkml+xml"/>
  <Override PartName="/ppt/ink/ink4500.xml" ContentType="application/inkml+xml"/>
  <Override PartName="/ppt/ink/ink4501.xml" ContentType="application/inkml+xml"/>
  <Override PartName="/ppt/ink/ink4502.xml" ContentType="application/inkml+xml"/>
  <Override PartName="/ppt/ink/ink4503.xml" ContentType="application/inkml+xml"/>
  <Override PartName="/ppt/ink/ink4504.xml" ContentType="application/inkml+xml"/>
  <Override PartName="/ppt/ink/ink4505.xml" ContentType="application/inkml+xml"/>
  <Override PartName="/ppt/ink/ink4506.xml" ContentType="application/inkml+xml"/>
  <Override PartName="/ppt/ink/ink4507.xml" ContentType="application/inkml+xml"/>
  <Override PartName="/ppt/ink/ink4508.xml" ContentType="application/inkml+xml"/>
  <Override PartName="/ppt/ink/ink4509.xml" ContentType="application/inkml+xml"/>
  <Override PartName="/ppt/ink/ink451.xml" ContentType="application/inkml+xml"/>
  <Override PartName="/ppt/ink/ink4510.xml" ContentType="application/inkml+xml"/>
  <Override PartName="/ppt/ink/ink4511.xml" ContentType="application/inkml+xml"/>
  <Override PartName="/ppt/ink/ink4512.xml" ContentType="application/inkml+xml"/>
  <Override PartName="/ppt/ink/ink4513.xml" ContentType="application/inkml+xml"/>
  <Override PartName="/ppt/ink/ink4514.xml" ContentType="application/inkml+xml"/>
  <Override PartName="/ppt/ink/ink4515.xml" ContentType="application/inkml+xml"/>
  <Override PartName="/ppt/ink/ink4516.xml" ContentType="application/inkml+xml"/>
  <Override PartName="/ppt/ink/ink4517.xml" ContentType="application/inkml+xml"/>
  <Override PartName="/ppt/ink/ink4518.xml" ContentType="application/inkml+xml"/>
  <Override PartName="/ppt/ink/ink4519.xml" ContentType="application/inkml+xml"/>
  <Override PartName="/ppt/ink/ink452.xml" ContentType="application/inkml+xml"/>
  <Override PartName="/ppt/ink/ink4520.xml" ContentType="application/inkml+xml"/>
  <Override PartName="/ppt/ink/ink4521.xml" ContentType="application/inkml+xml"/>
  <Override PartName="/ppt/ink/ink4522.xml" ContentType="application/inkml+xml"/>
  <Override PartName="/ppt/ink/ink4523.xml" ContentType="application/inkml+xml"/>
  <Override PartName="/ppt/ink/ink4524.xml" ContentType="application/inkml+xml"/>
  <Override PartName="/ppt/ink/ink4525.xml" ContentType="application/inkml+xml"/>
  <Override PartName="/ppt/ink/ink4526.xml" ContentType="application/inkml+xml"/>
  <Override PartName="/ppt/ink/ink4527.xml" ContentType="application/inkml+xml"/>
  <Override PartName="/ppt/ink/ink4528.xml" ContentType="application/inkml+xml"/>
  <Override PartName="/ppt/ink/ink4529.xml" ContentType="application/inkml+xml"/>
  <Override PartName="/ppt/ink/ink453.xml" ContentType="application/inkml+xml"/>
  <Override PartName="/ppt/ink/ink4530.xml" ContentType="application/inkml+xml"/>
  <Override PartName="/ppt/ink/ink4531.xml" ContentType="application/inkml+xml"/>
  <Override PartName="/ppt/ink/ink4532.xml" ContentType="application/inkml+xml"/>
  <Override PartName="/ppt/ink/ink4533.xml" ContentType="application/inkml+xml"/>
  <Override PartName="/ppt/ink/ink4534.xml" ContentType="application/inkml+xml"/>
  <Override PartName="/ppt/ink/ink4535.xml" ContentType="application/inkml+xml"/>
  <Override PartName="/ppt/ink/ink4536.xml" ContentType="application/inkml+xml"/>
  <Override PartName="/ppt/ink/ink4537.xml" ContentType="application/inkml+xml"/>
  <Override PartName="/ppt/ink/ink4538.xml" ContentType="application/inkml+xml"/>
  <Override PartName="/ppt/ink/ink4539.xml" ContentType="application/inkml+xml"/>
  <Override PartName="/ppt/ink/ink454.xml" ContentType="application/inkml+xml"/>
  <Override PartName="/ppt/ink/ink4540.xml" ContentType="application/inkml+xml"/>
  <Override PartName="/ppt/ink/ink4541.xml" ContentType="application/inkml+xml"/>
  <Override PartName="/ppt/ink/ink4542.xml" ContentType="application/inkml+xml"/>
  <Override PartName="/ppt/ink/ink4543.xml" ContentType="application/inkml+xml"/>
  <Override PartName="/ppt/ink/ink4544.xml" ContentType="application/inkml+xml"/>
  <Override PartName="/ppt/ink/ink4545.xml" ContentType="application/inkml+xml"/>
  <Override PartName="/ppt/ink/ink4546.xml" ContentType="application/inkml+xml"/>
  <Override PartName="/ppt/ink/ink4547.xml" ContentType="application/inkml+xml"/>
  <Override PartName="/ppt/ink/ink4548.xml" ContentType="application/inkml+xml"/>
  <Override PartName="/ppt/ink/ink4549.xml" ContentType="application/inkml+xml"/>
  <Override PartName="/ppt/ink/ink455.xml" ContentType="application/inkml+xml"/>
  <Override PartName="/ppt/ink/ink4550.xml" ContentType="application/inkml+xml"/>
  <Override PartName="/ppt/ink/ink4551.xml" ContentType="application/inkml+xml"/>
  <Override PartName="/ppt/ink/ink4552.xml" ContentType="application/inkml+xml"/>
  <Override PartName="/ppt/ink/ink4553.xml" ContentType="application/inkml+xml"/>
  <Override PartName="/ppt/ink/ink4554.xml" ContentType="application/inkml+xml"/>
  <Override PartName="/ppt/ink/ink4555.xml" ContentType="application/inkml+xml"/>
  <Override PartName="/ppt/ink/ink4556.xml" ContentType="application/inkml+xml"/>
  <Override PartName="/ppt/ink/ink4557.xml" ContentType="application/inkml+xml"/>
  <Override PartName="/ppt/ink/ink4558.xml" ContentType="application/inkml+xml"/>
  <Override PartName="/ppt/ink/ink4559.xml" ContentType="application/inkml+xml"/>
  <Override PartName="/ppt/ink/ink456.xml" ContentType="application/inkml+xml"/>
  <Override PartName="/ppt/ink/ink4560.xml" ContentType="application/inkml+xml"/>
  <Override PartName="/ppt/ink/ink4561.xml" ContentType="application/inkml+xml"/>
  <Override PartName="/ppt/ink/ink4562.xml" ContentType="application/inkml+xml"/>
  <Override PartName="/ppt/ink/ink4563.xml" ContentType="application/inkml+xml"/>
  <Override PartName="/ppt/ink/ink4564.xml" ContentType="application/inkml+xml"/>
  <Override PartName="/ppt/ink/ink4565.xml" ContentType="application/inkml+xml"/>
  <Override PartName="/ppt/ink/ink4566.xml" ContentType="application/inkml+xml"/>
  <Override PartName="/ppt/ink/ink4567.xml" ContentType="application/inkml+xml"/>
  <Override PartName="/ppt/ink/ink4568.xml" ContentType="application/inkml+xml"/>
  <Override PartName="/ppt/ink/ink4569.xml" ContentType="application/inkml+xml"/>
  <Override PartName="/ppt/ink/ink457.xml" ContentType="application/inkml+xml"/>
  <Override PartName="/ppt/ink/ink4570.xml" ContentType="application/inkml+xml"/>
  <Override PartName="/ppt/ink/ink4571.xml" ContentType="application/inkml+xml"/>
  <Override PartName="/ppt/ink/ink4572.xml" ContentType="application/inkml+xml"/>
  <Override PartName="/ppt/ink/ink4573.xml" ContentType="application/inkml+xml"/>
  <Override PartName="/ppt/ink/ink4574.xml" ContentType="application/inkml+xml"/>
  <Override PartName="/ppt/ink/ink4575.xml" ContentType="application/inkml+xml"/>
  <Override PartName="/ppt/ink/ink4576.xml" ContentType="application/inkml+xml"/>
  <Override PartName="/ppt/ink/ink4577.xml" ContentType="application/inkml+xml"/>
  <Override PartName="/ppt/ink/ink4578.xml" ContentType="application/inkml+xml"/>
  <Override PartName="/ppt/ink/ink4579.xml" ContentType="application/inkml+xml"/>
  <Override PartName="/ppt/ink/ink458.xml" ContentType="application/inkml+xml"/>
  <Override PartName="/ppt/ink/ink4580.xml" ContentType="application/inkml+xml"/>
  <Override PartName="/ppt/ink/ink4581.xml" ContentType="application/inkml+xml"/>
  <Override PartName="/ppt/ink/ink4582.xml" ContentType="application/inkml+xml"/>
  <Override PartName="/ppt/ink/ink4583.xml" ContentType="application/inkml+xml"/>
  <Override PartName="/ppt/ink/ink4584.xml" ContentType="application/inkml+xml"/>
  <Override PartName="/ppt/ink/ink4585.xml" ContentType="application/inkml+xml"/>
  <Override PartName="/ppt/ink/ink4586.xml" ContentType="application/inkml+xml"/>
  <Override PartName="/ppt/ink/ink4587.xml" ContentType="application/inkml+xml"/>
  <Override PartName="/ppt/ink/ink4588.xml" ContentType="application/inkml+xml"/>
  <Override PartName="/ppt/ink/ink4589.xml" ContentType="application/inkml+xml"/>
  <Override PartName="/ppt/ink/ink459.xml" ContentType="application/inkml+xml"/>
  <Override PartName="/ppt/ink/ink4590.xml" ContentType="application/inkml+xml"/>
  <Override PartName="/ppt/ink/ink4591.xml" ContentType="application/inkml+xml"/>
  <Override PartName="/ppt/ink/ink4592.xml" ContentType="application/inkml+xml"/>
  <Override PartName="/ppt/ink/ink4593.xml" ContentType="application/inkml+xml"/>
  <Override PartName="/ppt/ink/ink4594.xml" ContentType="application/inkml+xml"/>
  <Override PartName="/ppt/ink/ink4595.xml" ContentType="application/inkml+xml"/>
  <Override PartName="/ppt/ink/ink4596.xml" ContentType="application/inkml+xml"/>
  <Override PartName="/ppt/ink/ink4597.xml" ContentType="application/inkml+xml"/>
  <Override PartName="/ppt/ink/ink4598.xml" ContentType="application/inkml+xml"/>
  <Override PartName="/ppt/ink/ink4599.xml" ContentType="application/inkml+xml"/>
  <Override PartName="/ppt/ink/ink46.xml" ContentType="application/inkml+xml"/>
  <Override PartName="/ppt/ink/ink460.xml" ContentType="application/inkml+xml"/>
  <Override PartName="/ppt/ink/ink4600.xml" ContentType="application/inkml+xml"/>
  <Override PartName="/ppt/ink/ink4601.xml" ContentType="application/inkml+xml"/>
  <Override PartName="/ppt/ink/ink4602.xml" ContentType="application/inkml+xml"/>
  <Override PartName="/ppt/ink/ink4603.xml" ContentType="application/inkml+xml"/>
  <Override PartName="/ppt/ink/ink4604.xml" ContentType="application/inkml+xml"/>
  <Override PartName="/ppt/ink/ink4605.xml" ContentType="application/inkml+xml"/>
  <Override PartName="/ppt/ink/ink4606.xml" ContentType="application/inkml+xml"/>
  <Override PartName="/ppt/ink/ink4607.xml" ContentType="application/inkml+xml"/>
  <Override PartName="/ppt/ink/ink4608.xml" ContentType="application/inkml+xml"/>
  <Override PartName="/ppt/ink/ink4609.xml" ContentType="application/inkml+xml"/>
  <Override PartName="/ppt/ink/ink461.xml" ContentType="application/inkml+xml"/>
  <Override PartName="/ppt/ink/ink4610.xml" ContentType="application/inkml+xml"/>
  <Override PartName="/ppt/ink/ink4611.xml" ContentType="application/inkml+xml"/>
  <Override PartName="/ppt/ink/ink4612.xml" ContentType="application/inkml+xml"/>
  <Override PartName="/ppt/ink/ink4613.xml" ContentType="application/inkml+xml"/>
  <Override PartName="/ppt/ink/ink4614.xml" ContentType="application/inkml+xml"/>
  <Override PartName="/ppt/ink/ink4615.xml" ContentType="application/inkml+xml"/>
  <Override PartName="/ppt/ink/ink4616.xml" ContentType="application/inkml+xml"/>
  <Override PartName="/ppt/ink/ink4617.xml" ContentType="application/inkml+xml"/>
  <Override PartName="/ppt/ink/ink4618.xml" ContentType="application/inkml+xml"/>
  <Override PartName="/ppt/ink/ink4619.xml" ContentType="application/inkml+xml"/>
  <Override PartName="/ppt/ink/ink462.xml" ContentType="application/inkml+xml"/>
  <Override PartName="/ppt/ink/ink4620.xml" ContentType="application/inkml+xml"/>
  <Override PartName="/ppt/ink/ink4621.xml" ContentType="application/inkml+xml"/>
  <Override PartName="/ppt/ink/ink4622.xml" ContentType="application/inkml+xml"/>
  <Override PartName="/ppt/ink/ink4623.xml" ContentType="application/inkml+xml"/>
  <Override PartName="/ppt/ink/ink4624.xml" ContentType="application/inkml+xml"/>
  <Override PartName="/ppt/ink/ink4625.xml" ContentType="application/inkml+xml"/>
  <Override PartName="/ppt/ink/ink4626.xml" ContentType="application/inkml+xml"/>
  <Override PartName="/ppt/ink/ink4627.xml" ContentType="application/inkml+xml"/>
  <Override PartName="/ppt/ink/ink4628.xml" ContentType="application/inkml+xml"/>
  <Override PartName="/ppt/ink/ink4629.xml" ContentType="application/inkml+xml"/>
  <Override PartName="/ppt/ink/ink463.xml" ContentType="application/inkml+xml"/>
  <Override PartName="/ppt/ink/ink4630.xml" ContentType="application/inkml+xml"/>
  <Override PartName="/ppt/ink/ink4631.xml" ContentType="application/inkml+xml"/>
  <Override PartName="/ppt/ink/ink4632.xml" ContentType="application/inkml+xml"/>
  <Override PartName="/ppt/ink/ink4633.xml" ContentType="application/inkml+xml"/>
  <Override PartName="/ppt/ink/ink4634.xml" ContentType="application/inkml+xml"/>
  <Override PartName="/ppt/ink/ink4635.xml" ContentType="application/inkml+xml"/>
  <Override PartName="/ppt/ink/ink4636.xml" ContentType="application/inkml+xml"/>
  <Override PartName="/ppt/ink/ink4637.xml" ContentType="application/inkml+xml"/>
  <Override PartName="/ppt/ink/ink4638.xml" ContentType="application/inkml+xml"/>
  <Override PartName="/ppt/ink/ink4639.xml" ContentType="application/inkml+xml"/>
  <Override PartName="/ppt/ink/ink464.xml" ContentType="application/inkml+xml"/>
  <Override PartName="/ppt/ink/ink4640.xml" ContentType="application/inkml+xml"/>
  <Override PartName="/ppt/ink/ink4641.xml" ContentType="application/inkml+xml"/>
  <Override PartName="/ppt/ink/ink4642.xml" ContentType="application/inkml+xml"/>
  <Override PartName="/ppt/ink/ink4643.xml" ContentType="application/inkml+xml"/>
  <Override PartName="/ppt/ink/ink4644.xml" ContentType="application/inkml+xml"/>
  <Override PartName="/ppt/ink/ink4645.xml" ContentType="application/inkml+xml"/>
  <Override PartName="/ppt/ink/ink4646.xml" ContentType="application/inkml+xml"/>
  <Override PartName="/ppt/ink/ink4647.xml" ContentType="application/inkml+xml"/>
  <Override PartName="/ppt/ink/ink4648.xml" ContentType="application/inkml+xml"/>
  <Override PartName="/ppt/ink/ink4649.xml" ContentType="application/inkml+xml"/>
  <Override PartName="/ppt/ink/ink465.xml" ContentType="application/inkml+xml"/>
  <Override PartName="/ppt/ink/ink4650.xml" ContentType="application/inkml+xml"/>
  <Override PartName="/ppt/ink/ink4651.xml" ContentType="application/inkml+xml"/>
  <Override PartName="/ppt/ink/ink4652.xml" ContentType="application/inkml+xml"/>
  <Override PartName="/ppt/ink/ink4653.xml" ContentType="application/inkml+xml"/>
  <Override PartName="/ppt/ink/ink4654.xml" ContentType="application/inkml+xml"/>
  <Override PartName="/ppt/ink/ink4655.xml" ContentType="application/inkml+xml"/>
  <Override PartName="/ppt/ink/ink4656.xml" ContentType="application/inkml+xml"/>
  <Override PartName="/ppt/ink/ink4657.xml" ContentType="application/inkml+xml"/>
  <Override PartName="/ppt/ink/ink4658.xml" ContentType="application/inkml+xml"/>
  <Override PartName="/ppt/ink/ink4659.xml" ContentType="application/inkml+xml"/>
  <Override PartName="/ppt/ink/ink466.xml" ContentType="application/inkml+xml"/>
  <Override PartName="/ppt/ink/ink4660.xml" ContentType="application/inkml+xml"/>
  <Override PartName="/ppt/ink/ink4661.xml" ContentType="application/inkml+xml"/>
  <Override PartName="/ppt/ink/ink4662.xml" ContentType="application/inkml+xml"/>
  <Override PartName="/ppt/ink/ink4663.xml" ContentType="application/inkml+xml"/>
  <Override PartName="/ppt/ink/ink4664.xml" ContentType="application/inkml+xml"/>
  <Override PartName="/ppt/ink/ink4665.xml" ContentType="application/inkml+xml"/>
  <Override PartName="/ppt/ink/ink4666.xml" ContentType="application/inkml+xml"/>
  <Override PartName="/ppt/ink/ink4667.xml" ContentType="application/inkml+xml"/>
  <Override PartName="/ppt/ink/ink4668.xml" ContentType="application/inkml+xml"/>
  <Override PartName="/ppt/ink/ink4669.xml" ContentType="application/inkml+xml"/>
  <Override PartName="/ppt/ink/ink467.xml" ContentType="application/inkml+xml"/>
  <Override PartName="/ppt/ink/ink4670.xml" ContentType="application/inkml+xml"/>
  <Override PartName="/ppt/ink/ink4671.xml" ContentType="application/inkml+xml"/>
  <Override PartName="/ppt/ink/ink4672.xml" ContentType="application/inkml+xml"/>
  <Override PartName="/ppt/ink/ink4673.xml" ContentType="application/inkml+xml"/>
  <Override PartName="/ppt/ink/ink4674.xml" ContentType="application/inkml+xml"/>
  <Override PartName="/ppt/ink/ink4675.xml" ContentType="application/inkml+xml"/>
  <Override PartName="/ppt/ink/ink4676.xml" ContentType="application/inkml+xml"/>
  <Override PartName="/ppt/ink/ink4677.xml" ContentType="application/inkml+xml"/>
  <Override PartName="/ppt/ink/ink4678.xml" ContentType="application/inkml+xml"/>
  <Override PartName="/ppt/ink/ink4679.xml" ContentType="application/inkml+xml"/>
  <Override PartName="/ppt/ink/ink468.xml" ContentType="application/inkml+xml"/>
  <Override PartName="/ppt/ink/ink4680.xml" ContentType="application/inkml+xml"/>
  <Override PartName="/ppt/ink/ink4681.xml" ContentType="application/inkml+xml"/>
  <Override PartName="/ppt/ink/ink4682.xml" ContentType="application/inkml+xml"/>
  <Override PartName="/ppt/ink/ink4683.xml" ContentType="application/inkml+xml"/>
  <Override PartName="/ppt/ink/ink4684.xml" ContentType="application/inkml+xml"/>
  <Override PartName="/ppt/ink/ink4685.xml" ContentType="application/inkml+xml"/>
  <Override PartName="/ppt/ink/ink4686.xml" ContentType="application/inkml+xml"/>
  <Override PartName="/ppt/ink/ink4687.xml" ContentType="application/inkml+xml"/>
  <Override PartName="/ppt/ink/ink4688.xml" ContentType="application/inkml+xml"/>
  <Override PartName="/ppt/ink/ink4689.xml" ContentType="application/inkml+xml"/>
  <Override PartName="/ppt/ink/ink469.xml" ContentType="application/inkml+xml"/>
  <Override PartName="/ppt/ink/ink4690.xml" ContentType="application/inkml+xml"/>
  <Override PartName="/ppt/ink/ink4691.xml" ContentType="application/inkml+xml"/>
  <Override PartName="/ppt/ink/ink4692.xml" ContentType="application/inkml+xml"/>
  <Override PartName="/ppt/ink/ink4693.xml" ContentType="application/inkml+xml"/>
  <Override PartName="/ppt/ink/ink4694.xml" ContentType="application/inkml+xml"/>
  <Override PartName="/ppt/ink/ink4695.xml" ContentType="application/inkml+xml"/>
  <Override PartName="/ppt/ink/ink4696.xml" ContentType="application/inkml+xml"/>
  <Override PartName="/ppt/ink/ink4697.xml" ContentType="application/inkml+xml"/>
  <Override PartName="/ppt/ink/ink4698.xml" ContentType="application/inkml+xml"/>
  <Override PartName="/ppt/ink/ink4699.xml" ContentType="application/inkml+xml"/>
  <Override PartName="/ppt/ink/ink47.xml" ContentType="application/inkml+xml"/>
  <Override PartName="/ppt/ink/ink470.xml" ContentType="application/inkml+xml"/>
  <Override PartName="/ppt/ink/ink4700.xml" ContentType="application/inkml+xml"/>
  <Override PartName="/ppt/ink/ink4701.xml" ContentType="application/inkml+xml"/>
  <Override PartName="/ppt/ink/ink4702.xml" ContentType="application/inkml+xml"/>
  <Override PartName="/ppt/ink/ink4703.xml" ContentType="application/inkml+xml"/>
  <Override PartName="/ppt/ink/ink4704.xml" ContentType="application/inkml+xml"/>
  <Override PartName="/ppt/ink/ink4705.xml" ContentType="application/inkml+xml"/>
  <Override PartName="/ppt/ink/ink4706.xml" ContentType="application/inkml+xml"/>
  <Override PartName="/ppt/ink/ink4707.xml" ContentType="application/inkml+xml"/>
  <Override PartName="/ppt/ink/ink4708.xml" ContentType="application/inkml+xml"/>
  <Override PartName="/ppt/ink/ink4709.xml" ContentType="application/inkml+xml"/>
  <Override PartName="/ppt/ink/ink471.xml" ContentType="application/inkml+xml"/>
  <Override PartName="/ppt/ink/ink4710.xml" ContentType="application/inkml+xml"/>
  <Override PartName="/ppt/ink/ink4711.xml" ContentType="application/inkml+xml"/>
  <Override PartName="/ppt/ink/ink4712.xml" ContentType="application/inkml+xml"/>
  <Override PartName="/ppt/ink/ink4713.xml" ContentType="application/inkml+xml"/>
  <Override PartName="/ppt/ink/ink4714.xml" ContentType="application/inkml+xml"/>
  <Override PartName="/ppt/ink/ink4715.xml" ContentType="application/inkml+xml"/>
  <Override PartName="/ppt/ink/ink4716.xml" ContentType="application/inkml+xml"/>
  <Override PartName="/ppt/ink/ink4717.xml" ContentType="application/inkml+xml"/>
  <Override PartName="/ppt/ink/ink4718.xml" ContentType="application/inkml+xml"/>
  <Override PartName="/ppt/ink/ink4719.xml" ContentType="application/inkml+xml"/>
  <Override PartName="/ppt/ink/ink472.xml" ContentType="application/inkml+xml"/>
  <Override PartName="/ppt/ink/ink4720.xml" ContentType="application/inkml+xml"/>
  <Override PartName="/ppt/ink/ink4721.xml" ContentType="application/inkml+xml"/>
  <Override PartName="/ppt/ink/ink4722.xml" ContentType="application/inkml+xml"/>
  <Override PartName="/ppt/ink/ink4723.xml" ContentType="application/inkml+xml"/>
  <Override PartName="/ppt/ink/ink4724.xml" ContentType="application/inkml+xml"/>
  <Override PartName="/ppt/ink/ink4725.xml" ContentType="application/inkml+xml"/>
  <Override PartName="/ppt/ink/ink4726.xml" ContentType="application/inkml+xml"/>
  <Override PartName="/ppt/ink/ink4727.xml" ContentType="application/inkml+xml"/>
  <Override PartName="/ppt/ink/ink4728.xml" ContentType="application/inkml+xml"/>
  <Override PartName="/ppt/ink/ink4729.xml" ContentType="application/inkml+xml"/>
  <Override PartName="/ppt/ink/ink473.xml" ContentType="application/inkml+xml"/>
  <Override PartName="/ppt/ink/ink4730.xml" ContentType="application/inkml+xml"/>
  <Override PartName="/ppt/ink/ink4731.xml" ContentType="application/inkml+xml"/>
  <Override PartName="/ppt/ink/ink4732.xml" ContentType="application/inkml+xml"/>
  <Override PartName="/ppt/ink/ink4733.xml" ContentType="application/inkml+xml"/>
  <Override PartName="/ppt/ink/ink4734.xml" ContentType="application/inkml+xml"/>
  <Override PartName="/ppt/ink/ink4735.xml" ContentType="application/inkml+xml"/>
  <Override PartName="/ppt/ink/ink4736.xml" ContentType="application/inkml+xml"/>
  <Override PartName="/ppt/ink/ink4737.xml" ContentType="application/inkml+xml"/>
  <Override PartName="/ppt/ink/ink4738.xml" ContentType="application/inkml+xml"/>
  <Override PartName="/ppt/ink/ink4739.xml" ContentType="application/inkml+xml"/>
  <Override PartName="/ppt/ink/ink474.xml" ContentType="application/inkml+xml"/>
  <Override PartName="/ppt/ink/ink4740.xml" ContentType="application/inkml+xml"/>
  <Override PartName="/ppt/ink/ink4741.xml" ContentType="application/inkml+xml"/>
  <Override PartName="/ppt/ink/ink4742.xml" ContentType="application/inkml+xml"/>
  <Override PartName="/ppt/ink/ink4743.xml" ContentType="application/inkml+xml"/>
  <Override PartName="/ppt/ink/ink4744.xml" ContentType="application/inkml+xml"/>
  <Override PartName="/ppt/ink/ink4745.xml" ContentType="application/inkml+xml"/>
  <Override PartName="/ppt/ink/ink4746.xml" ContentType="application/inkml+xml"/>
  <Override PartName="/ppt/ink/ink4747.xml" ContentType="application/inkml+xml"/>
  <Override PartName="/ppt/ink/ink4748.xml" ContentType="application/inkml+xml"/>
  <Override PartName="/ppt/ink/ink4749.xml" ContentType="application/inkml+xml"/>
  <Override PartName="/ppt/ink/ink475.xml" ContentType="application/inkml+xml"/>
  <Override PartName="/ppt/ink/ink4750.xml" ContentType="application/inkml+xml"/>
  <Override PartName="/ppt/ink/ink4751.xml" ContentType="application/inkml+xml"/>
  <Override PartName="/ppt/ink/ink4752.xml" ContentType="application/inkml+xml"/>
  <Override PartName="/ppt/ink/ink4753.xml" ContentType="application/inkml+xml"/>
  <Override PartName="/ppt/ink/ink4754.xml" ContentType="application/inkml+xml"/>
  <Override PartName="/ppt/ink/ink4755.xml" ContentType="application/inkml+xml"/>
  <Override PartName="/ppt/ink/ink4756.xml" ContentType="application/inkml+xml"/>
  <Override PartName="/ppt/ink/ink4757.xml" ContentType="application/inkml+xml"/>
  <Override PartName="/ppt/ink/ink4758.xml" ContentType="application/inkml+xml"/>
  <Override PartName="/ppt/ink/ink4759.xml" ContentType="application/inkml+xml"/>
  <Override PartName="/ppt/ink/ink476.xml" ContentType="application/inkml+xml"/>
  <Override PartName="/ppt/ink/ink4760.xml" ContentType="application/inkml+xml"/>
  <Override PartName="/ppt/ink/ink4761.xml" ContentType="application/inkml+xml"/>
  <Override PartName="/ppt/ink/ink4762.xml" ContentType="application/inkml+xml"/>
  <Override PartName="/ppt/ink/ink4763.xml" ContentType="application/inkml+xml"/>
  <Override PartName="/ppt/ink/ink4764.xml" ContentType="application/inkml+xml"/>
  <Override PartName="/ppt/ink/ink4765.xml" ContentType="application/inkml+xml"/>
  <Override PartName="/ppt/ink/ink4766.xml" ContentType="application/inkml+xml"/>
  <Override PartName="/ppt/ink/ink4767.xml" ContentType="application/inkml+xml"/>
  <Override PartName="/ppt/ink/ink4768.xml" ContentType="application/inkml+xml"/>
  <Override PartName="/ppt/ink/ink4769.xml" ContentType="application/inkml+xml"/>
  <Override PartName="/ppt/ink/ink477.xml" ContentType="application/inkml+xml"/>
  <Override PartName="/ppt/ink/ink4770.xml" ContentType="application/inkml+xml"/>
  <Override PartName="/ppt/ink/ink4771.xml" ContentType="application/inkml+xml"/>
  <Override PartName="/ppt/ink/ink4772.xml" ContentType="application/inkml+xml"/>
  <Override PartName="/ppt/ink/ink4773.xml" ContentType="application/inkml+xml"/>
  <Override PartName="/ppt/ink/ink4774.xml" ContentType="application/inkml+xml"/>
  <Override PartName="/ppt/ink/ink4775.xml" ContentType="application/inkml+xml"/>
  <Override PartName="/ppt/ink/ink4776.xml" ContentType="application/inkml+xml"/>
  <Override PartName="/ppt/ink/ink4777.xml" ContentType="application/inkml+xml"/>
  <Override PartName="/ppt/ink/ink4778.xml" ContentType="application/inkml+xml"/>
  <Override PartName="/ppt/ink/ink4779.xml" ContentType="application/inkml+xml"/>
  <Override PartName="/ppt/ink/ink478.xml" ContentType="application/inkml+xml"/>
  <Override PartName="/ppt/ink/ink4780.xml" ContentType="application/inkml+xml"/>
  <Override PartName="/ppt/ink/ink4781.xml" ContentType="application/inkml+xml"/>
  <Override PartName="/ppt/ink/ink4782.xml" ContentType="application/inkml+xml"/>
  <Override PartName="/ppt/ink/ink4783.xml" ContentType="application/inkml+xml"/>
  <Override PartName="/ppt/ink/ink4784.xml" ContentType="application/inkml+xml"/>
  <Override PartName="/ppt/ink/ink4785.xml" ContentType="application/inkml+xml"/>
  <Override PartName="/ppt/ink/ink4786.xml" ContentType="application/inkml+xml"/>
  <Override PartName="/ppt/ink/ink4787.xml" ContentType="application/inkml+xml"/>
  <Override PartName="/ppt/ink/ink4788.xml" ContentType="application/inkml+xml"/>
  <Override PartName="/ppt/ink/ink4789.xml" ContentType="application/inkml+xml"/>
  <Override PartName="/ppt/ink/ink479.xml" ContentType="application/inkml+xml"/>
  <Override PartName="/ppt/ink/ink4790.xml" ContentType="application/inkml+xml"/>
  <Override PartName="/ppt/ink/ink4791.xml" ContentType="application/inkml+xml"/>
  <Override PartName="/ppt/ink/ink4792.xml" ContentType="application/inkml+xml"/>
  <Override PartName="/ppt/ink/ink4793.xml" ContentType="application/inkml+xml"/>
  <Override PartName="/ppt/ink/ink4794.xml" ContentType="application/inkml+xml"/>
  <Override PartName="/ppt/ink/ink4795.xml" ContentType="application/inkml+xml"/>
  <Override PartName="/ppt/ink/ink4796.xml" ContentType="application/inkml+xml"/>
  <Override PartName="/ppt/ink/ink4797.xml" ContentType="application/inkml+xml"/>
  <Override PartName="/ppt/ink/ink4798.xml" ContentType="application/inkml+xml"/>
  <Override PartName="/ppt/ink/ink4799.xml" ContentType="application/inkml+xml"/>
  <Override PartName="/ppt/ink/ink48.xml" ContentType="application/inkml+xml"/>
  <Override PartName="/ppt/ink/ink480.xml" ContentType="application/inkml+xml"/>
  <Override PartName="/ppt/ink/ink4800.xml" ContentType="application/inkml+xml"/>
  <Override PartName="/ppt/ink/ink4801.xml" ContentType="application/inkml+xml"/>
  <Override PartName="/ppt/ink/ink4802.xml" ContentType="application/inkml+xml"/>
  <Override PartName="/ppt/ink/ink4803.xml" ContentType="application/inkml+xml"/>
  <Override PartName="/ppt/ink/ink4804.xml" ContentType="application/inkml+xml"/>
  <Override PartName="/ppt/ink/ink4805.xml" ContentType="application/inkml+xml"/>
  <Override PartName="/ppt/ink/ink4806.xml" ContentType="application/inkml+xml"/>
  <Override PartName="/ppt/ink/ink4807.xml" ContentType="application/inkml+xml"/>
  <Override PartName="/ppt/ink/ink4808.xml" ContentType="application/inkml+xml"/>
  <Override PartName="/ppt/ink/ink4809.xml" ContentType="application/inkml+xml"/>
  <Override PartName="/ppt/ink/ink481.xml" ContentType="application/inkml+xml"/>
  <Override PartName="/ppt/ink/ink4810.xml" ContentType="application/inkml+xml"/>
  <Override PartName="/ppt/ink/ink4811.xml" ContentType="application/inkml+xml"/>
  <Override PartName="/ppt/ink/ink4812.xml" ContentType="application/inkml+xml"/>
  <Override PartName="/ppt/ink/ink4813.xml" ContentType="application/inkml+xml"/>
  <Override PartName="/ppt/ink/ink4814.xml" ContentType="application/inkml+xml"/>
  <Override PartName="/ppt/ink/ink4815.xml" ContentType="application/inkml+xml"/>
  <Override PartName="/ppt/ink/ink4816.xml" ContentType="application/inkml+xml"/>
  <Override PartName="/ppt/ink/ink4817.xml" ContentType="application/inkml+xml"/>
  <Override PartName="/ppt/ink/ink4818.xml" ContentType="application/inkml+xml"/>
  <Override PartName="/ppt/ink/ink4819.xml" ContentType="application/inkml+xml"/>
  <Override PartName="/ppt/ink/ink482.xml" ContentType="application/inkml+xml"/>
  <Override PartName="/ppt/ink/ink4820.xml" ContentType="application/inkml+xml"/>
  <Override PartName="/ppt/ink/ink4821.xml" ContentType="application/inkml+xml"/>
  <Override PartName="/ppt/ink/ink4822.xml" ContentType="application/inkml+xml"/>
  <Override PartName="/ppt/ink/ink4823.xml" ContentType="application/inkml+xml"/>
  <Override PartName="/ppt/ink/ink4824.xml" ContentType="application/inkml+xml"/>
  <Override PartName="/ppt/ink/ink4825.xml" ContentType="application/inkml+xml"/>
  <Override PartName="/ppt/ink/ink4826.xml" ContentType="application/inkml+xml"/>
  <Override PartName="/ppt/ink/ink4827.xml" ContentType="application/inkml+xml"/>
  <Override PartName="/ppt/ink/ink4828.xml" ContentType="application/inkml+xml"/>
  <Override PartName="/ppt/ink/ink4829.xml" ContentType="application/inkml+xml"/>
  <Override PartName="/ppt/ink/ink483.xml" ContentType="application/inkml+xml"/>
  <Override PartName="/ppt/ink/ink4830.xml" ContentType="application/inkml+xml"/>
  <Override PartName="/ppt/ink/ink4831.xml" ContentType="application/inkml+xml"/>
  <Override PartName="/ppt/ink/ink4832.xml" ContentType="application/inkml+xml"/>
  <Override PartName="/ppt/ink/ink4833.xml" ContentType="application/inkml+xml"/>
  <Override PartName="/ppt/ink/ink4834.xml" ContentType="application/inkml+xml"/>
  <Override PartName="/ppt/ink/ink4835.xml" ContentType="application/inkml+xml"/>
  <Override PartName="/ppt/ink/ink4836.xml" ContentType="application/inkml+xml"/>
  <Override PartName="/ppt/ink/ink4837.xml" ContentType="application/inkml+xml"/>
  <Override PartName="/ppt/ink/ink4838.xml" ContentType="application/inkml+xml"/>
  <Override PartName="/ppt/ink/ink4839.xml" ContentType="application/inkml+xml"/>
  <Override PartName="/ppt/ink/ink484.xml" ContentType="application/inkml+xml"/>
  <Override PartName="/ppt/ink/ink4840.xml" ContentType="application/inkml+xml"/>
  <Override PartName="/ppt/ink/ink4841.xml" ContentType="application/inkml+xml"/>
  <Override PartName="/ppt/ink/ink4842.xml" ContentType="application/inkml+xml"/>
  <Override PartName="/ppt/ink/ink4843.xml" ContentType="application/inkml+xml"/>
  <Override PartName="/ppt/ink/ink4844.xml" ContentType="application/inkml+xml"/>
  <Override PartName="/ppt/ink/ink4845.xml" ContentType="application/inkml+xml"/>
  <Override PartName="/ppt/ink/ink4846.xml" ContentType="application/inkml+xml"/>
  <Override PartName="/ppt/ink/ink4847.xml" ContentType="application/inkml+xml"/>
  <Override PartName="/ppt/ink/ink4848.xml" ContentType="application/inkml+xml"/>
  <Override PartName="/ppt/ink/ink4849.xml" ContentType="application/inkml+xml"/>
  <Override PartName="/ppt/ink/ink485.xml" ContentType="application/inkml+xml"/>
  <Override PartName="/ppt/ink/ink4850.xml" ContentType="application/inkml+xml"/>
  <Override PartName="/ppt/ink/ink4851.xml" ContentType="application/inkml+xml"/>
  <Override PartName="/ppt/ink/ink4852.xml" ContentType="application/inkml+xml"/>
  <Override PartName="/ppt/ink/ink4853.xml" ContentType="application/inkml+xml"/>
  <Override PartName="/ppt/ink/ink4854.xml" ContentType="application/inkml+xml"/>
  <Override PartName="/ppt/ink/ink4855.xml" ContentType="application/inkml+xml"/>
  <Override PartName="/ppt/ink/ink4856.xml" ContentType="application/inkml+xml"/>
  <Override PartName="/ppt/ink/ink4857.xml" ContentType="application/inkml+xml"/>
  <Override PartName="/ppt/ink/ink4858.xml" ContentType="application/inkml+xml"/>
  <Override PartName="/ppt/ink/ink4859.xml" ContentType="application/inkml+xml"/>
  <Override PartName="/ppt/ink/ink486.xml" ContentType="application/inkml+xml"/>
  <Override PartName="/ppt/ink/ink4860.xml" ContentType="application/inkml+xml"/>
  <Override PartName="/ppt/ink/ink4861.xml" ContentType="application/inkml+xml"/>
  <Override PartName="/ppt/ink/ink4862.xml" ContentType="application/inkml+xml"/>
  <Override PartName="/ppt/ink/ink4863.xml" ContentType="application/inkml+xml"/>
  <Override PartName="/ppt/ink/ink4864.xml" ContentType="application/inkml+xml"/>
  <Override PartName="/ppt/ink/ink4865.xml" ContentType="application/inkml+xml"/>
  <Override PartName="/ppt/ink/ink4866.xml" ContentType="application/inkml+xml"/>
  <Override PartName="/ppt/ink/ink4867.xml" ContentType="application/inkml+xml"/>
  <Override PartName="/ppt/ink/ink4868.xml" ContentType="application/inkml+xml"/>
  <Override PartName="/ppt/ink/ink4869.xml" ContentType="application/inkml+xml"/>
  <Override PartName="/ppt/ink/ink487.xml" ContentType="application/inkml+xml"/>
  <Override PartName="/ppt/ink/ink4870.xml" ContentType="application/inkml+xml"/>
  <Override PartName="/ppt/ink/ink4871.xml" ContentType="application/inkml+xml"/>
  <Override PartName="/ppt/ink/ink4872.xml" ContentType="application/inkml+xml"/>
  <Override PartName="/ppt/ink/ink4873.xml" ContentType="application/inkml+xml"/>
  <Override PartName="/ppt/ink/ink4874.xml" ContentType="application/inkml+xml"/>
  <Override PartName="/ppt/ink/ink4875.xml" ContentType="application/inkml+xml"/>
  <Override PartName="/ppt/ink/ink4876.xml" ContentType="application/inkml+xml"/>
  <Override PartName="/ppt/ink/ink4877.xml" ContentType="application/inkml+xml"/>
  <Override PartName="/ppt/ink/ink4878.xml" ContentType="application/inkml+xml"/>
  <Override PartName="/ppt/ink/ink4879.xml" ContentType="application/inkml+xml"/>
  <Override PartName="/ppt/ink/ink488.xml" ContentType="application/inkml+xml"/>
  <Override PartName="/ppt/ink/ink4880.xml" ContentType="application/inkml+xml"/>
  <Override PartName="/ppt/ink/ink4881.xml" ContentType="application/inkml+xml"/>
  <Override PartName="/ppt/ink/ink4882.xml" ContentType="application/inkml+xml"/>
  <Override PartName="/ppt/ink/ink4883.xml" ContentType="application/inkml+xml"/>
  <Override PartName="/ppt/ink/ink4884.xml" ContentType="application/inkml+xml"/>
  <Override PartName="/ppt/ink/ink4885.xml" ContentType="application/inkml+xml"/>
  <Override PartName="/ppt/ink/ink4886.xml" ContentType="application/inkml+xml"/>
  <Override PartName="/ppt/ink/ink4887.xml" ContentType="application/inkml+xml"/>
  <Override PartName="/ppt/ink/ink4888.xml" ContentType="application/inkml+xml"/>
  <Override PartName="/ppt/ink/ink4889.xml" ContentType="application/inkml+xml"/>
  <Override PartName="/ppt/ink/ink489.xml" ContentType="application/inkml+xml"/>
  <Override PartName="/ppt/ink/ink4890.xml" ContentType="application/inkml+xml"/>
  <Override PartName="/ppt/ink/ink4891.xml" ContentType="application/inkml+xml"/>
  <Override PartName="/ppt/ink/ink4892.xml" ContentType="application/inkml+xml"/>
  <Override PartName="/ppt/ink/ink4893.xml" ContentType="application/inkml+xml"/>
  <Override PartName="/ppt/ink/ink4894.xml" ContentType="application/inkml+xml"/>
  <Override PartName="/ppt/ink/ink4895.xml" ContentType="application/inkml+xml"/>
  <Override PartName="/ppt/ink/ink4896.xml" ContentType="application/inkml+xml"/>
  <Override PartName="/ppt/ink/ink4897.xml" ContentType="application/inkml+xml"/>
  <Override PartName="/ppt/ink/ink4898.xml" ContentType="application/inkml+xml"/>
  <Override PartName="/ppt/ink/ink4899.xml" ContentType="application/inkml+xml"/>
  <Override PartName="/ppt/ink/ink49.xml" ContentType="application/inkml+xml"/>
  <Override PartName="/ppt/ink/ink490.xml" ContentType="application/inkml+xml"/>
  <Override PartName="/ppt/ink/ink4900.xml" ContentType="application/inkml+xml"/>
  <Override PartName="/ppt/ink/ink4901.xml" ContentType="application/inkml+xml"/>
  <Override PartName="/ppt/ink/ink4902.xml" ContentType="application/inkml+xml"/>
  <Override PartName="/ppt/ink/ink4903.xml" ContentType="application/inkml+xml"/>
  <Override PartName="/ppt/ink/ink4904.xml" ContentType="application/inkml+xml"/>
  <Override PartName="/ppt/ink/ink4905.xml" ContentType="application/inkml+xml"/>
  <Override PartName="/ppt/ink/ink4906.xml" ContentType="application/inkml+xml"/>
  <Override PartName="/ppt/ink/ink4907.xml" ContentType="application/inkml+xml"/>
  <Override PartName="/ppt/ink/ink4908.xml" ContentType="application/inkml+xml"/>
  <Override PartName="/ppt/ink/ink4909.xml" ContentType="application/inkml+xml"/>
  <Override PartName="/ppt/ink/ink491.xml" ContentType="application/inkml+xml"/>
  <Override PartName="/ppt/ink/ink4910.xml" ContentType="application/inkml+xml"/>
  <Override PartName="/ppt/ink/ink4911.xml" ContentType="application/inkml+xml"/>
  <Override PartName="/ppt/ink/ink4912.xml" ContentType="application/inkml+xml"/>
  <Override PartName="/ppt/ink/ink4913.xml" ContentType="application/inkml+xml"/>
  <Override PartName="/ppt/ink/ink4914.xml" ContentType="application/inkml+xml"/>
  <Override PartName="/ppt/ink/ink4915.xml" ContentType="application/inkml+xml"/>
  <Override PartName="/ppt/ink/ink4916.xml" ContentType="application/inkml+xml"/>
  <Override PartName="/ppt/ink/ink4917.xml" ContentType="application/inkml+xml"/>
  <Override PartName="/ppt/ink/ink4918.xml" ContentType="application/inkml+xml"/>
  <Override PartName="/ppt/ink/ink4919.xml" ContentType="application/inkml+xml"/>
  <Override PartName="/ppt/ink/ink492.xml" ContentType="application/inkml+xml"/>
  <Override PartName="/ppt/ink/ink4920.xml" ContentType="application/inkml+xml"/>
  <Override PartName="/ppt/ink/ink4921.xml" ContentType="application/inkml+xml"/>
  <Override PartName="/ppt/ink/ink4922.xml" ContentType="application/inkml+xml"/>
  <Override PartName="/ppt/ink/ink4923.xml" ContentType="application/inkml+xml"/>
  <Override PartName="/ppt/ink/ink4924.xml" ContentType="application/inkml+xml"/>
  <Override PartName="/ppt/ink/ink4925.xml" ContentType="application/inkml+xml"/>
  <Override PartName="/ppt/ink/ink4926.xml" ContentType="application/inkml+xml"/>
  <Override PartName="/ppt/ink/ink4927.xml" ContentType="application/inkml+xml"/>
  <Override PartName="/ppt/ink/ink4928.xml" ContentType="application/inkml+xml"/>
  <Override PartName="/ppt/ink/ink4929.xml" ContentType="application/inkml+xml"/>
  <Override PartName="/ppt/ink/ink493.xml" ContentType="application/inkml+xml"/>
  <Override PartName="/ppt/ink/ink4930.xml" ContentType="application/inkml+xml"/>
  <Override PartName="/ppt/ink/ink4931.xml" ContentType="application/inkml+xml"/>
  <Override PartName="/ppt/ink/ink4932.xml" ContentType="application/inkml+xml"/>
  <Override PartName="/ppt/ink/ink4933.xml" ContentType="application/inkml+xml"/>
  <Override PartName="/ppt/ink/ink4934.xml" ContentType="application/inkml+xml"/>
  <Override PartName="/ppt/ink/ink4935.xml" ContentType="application/inkml+xml"/>
  <Override PartName="/ppt/ink/ink4936.xml" ContentType="application/inkml+xml"/>
  <Override PartName="/ppt/ink/ink4937.xml" ContentType="application/inkml+xml"/>
  <Override PartName="/ppt/ink/ink4938.xml" ContentType="application/inkml+xml"/>
  <Override PartName="/ppt/ink/ink4939.xml" ContentType="application/inkml+xml"/>
  <Override PartName="/ppt/ink/ink494.xml" ContentType="application/inkml+xml"/>
  <Override PartName="/ppt/ink/ink4940.xml" ContentType="application/inkml+xml"/>
  <Override PartName="/ppt/ink/ink4941.xml" ContentType="application/inkml+xml"/>
  <Override PartName="/ppt/ink/ink4942.xml" ContentType="application/inkml+xml"/>
  <Override PartName="/ppt/ink/ink4943.xml" ContentType="application/inkml+xml"/>
  <Override PartName="/ppt/ink/ink4944.xml" ContentType="application/inkml+xml"/>
  <Override PartName="/ppt/ink/ink4945.xml" ContentType="application/inkml+xml"/>
  <Override PartName="/ppt/ink/ink4946.xml" ContentType="application/inkml+xml"/>
  <Override PartName="/ppt/ink/ink4947.xml" ContentType="application/inkml+xml"/>
  <Override PartName="/ppt/ink/ink4948.xml" ContentType="application/inkml+xml"/>
  <Override PartName="/ppt/ink/ink4949.xml" ContentType="application/inkml+xml"/>
  <Override PartName="/ppt/ink/ink495.xml" ContentType="application/inkml+xml"/>
  <Override PartName="/ppt/ink/ink4950.xml" ContentType="application/inkml+xml"/>
  <Override PartName="/ppt/ink/ink4951.xml" ContentType="application/inkml+xml"/>
  <Override PartName="/ppt/ink/ink4952.xml" ContentType="application/inkml+xml"/>
  <Override PartName="/ppt/ink/ink4953.xml" ContentType="application/inkml+xml"/>
  <Override PartName="/ppt/ink/ink4954.xml" ContentType="application/inkml+xml"/>
  <Override PartName="/ppt/ink/ink4955.xml" ContentType="application/inkml+xml"/>
  <Override PartName="/ppt/ink/ink4956.xml" ContentType="application/inkml+xml"/>
  <Override PartName="/ppt/ink/ink4957.xml" ContentType="application/inkml+xml"/>
  <Override PartName="/ppt/ink/ink4958.xml" ContentType="application/inkml+xml"/>
  <Override PartName="/ppt/ink/ink4959.xml" ContentType="application/inkml+xml"/>
  <Override PartName="/ppt/ink/ink496.xml" ContentType="application/inkml+xml"/>
  <Override PartName="/ppt/ink/ink4960.xml" ContentType="application/inkml+xml"/>
  <Override PartName="/ppt/ink/ink4961.xml" ContentType="application/inkml+xml"/>
  <Override PartName="/ppt/ink/ink4962.xml" ContentType="application/inkml+xml"/>
  <Override PartName="/ppt/ink/ink4963.xml" ContentType="application/inkml+xml"/>
  <Override PartName="/ppt/ink/ink4964.xml" ContentType="application/inkml+xml"/>
  <Override PartName="/ppt/ink/ink4965.xml" ContentType="application/inkml+xml"/>
  <Override PartName="/ppt/ink/ink4966.xml" ContentType="application/inkml+xml"/>
  <Override PartName="/ppt/ink/ink4967.xml" ContentType="application/inkml+xml"/>
  <Override PartName="/ppt/ink/ink4968.xml" ContentType="application/inkml+xml"/>
  <Override PartName="/ppt/ink/ink4969.xml" ContentType="application/inkml+xml"/>
  <Override PartName="/ppt/ink/ink497.xml" ContentType="application/inkml+xml"/>
  <Override PartName="/ppt/ink/ink4970.xml" ContentType="application/inkml+xml"/>
  <Override PartName="/ppt/ink/ink4971.xml" ContentType="application/inkml+xml"/>
  <Override PartName="/ppt/ink/ink4972.xml" ContentType="application/inkml+xml"/>
  <Override PartName="/ppt/ink/ink4973.xml" ContentType="application/inkml+xml"/>
  <Override PartName="/ppt/ink/ink4974.xml" ContentType="application/inkml+xml"/>
  <Override PartName="/ppt/ink/ink4975.xml" ContentType="application/inkml+xml"/>
  <Override PartName="/ppt/ink/ink4976.xml" ContentType="application/inkml+xml"/>
  <Override PartName="/ppt/ink/ink4977.xml" ContentType="application/inkml+xml"/>
  <Override PartName="/ppt/ink/ink4978.xml" ContentType="application/inkml+xml"/>
  <Override PartName="/ppt/ink/ink4979.xml" ContentType="application/inkml+xml"/>
  <Override PartName="/ppt/ink/ink498.xml" ContentType="application/inkml+xml"/>
  <Override PartName="/ppt/ink/ink4980.xml" ContentType="application/inkml+xml"/>
  <Override PartName="/ppt/ink/ink4981.xml" ContentType="application/inkml+xml"/>
  <Override PartName="/ppt/ink/ink4982.xml" ContentType="application/inkml+xml"/>
  <Override PartName="/ppt/ink/ink4983.xml" ContentType="application/inkml+xml"/>
  <Override PartName="/ppt/ink/ink4984.xml" ContentType="application/inkml+xml"/>
  <Override PartName="/ppt/ink/ink4985.xml" ContentType="application/inkml+xml"/>
  <Override PartName="/ppt/ink/ink4986.xml" ContentType="application/inkml+xml"/>
  <Override PartName="/ppt/ink/ink4987.xml" ContentType="application/inkml+xml"/>
  <Override PartName="/ppt/ink/ink4988.xml" ContentType="application/inkml+xml"/>
  <Override PartName="/ppt/ink/ink4989.xml" ContentType="application/inkml+xml"/>
  <Override PartName="/ppt/ink/ink499.xml" ContentType="application/inkml+xml"/>
  <Override PartName="/ppt/ink/ink4990.xml" ContentType="application/inkml+xml"/>
  <Override PartName="/ppt/ink/ink4991.xml" ContentType="application/inkml+xml"/>
  <Override PartName="/ppt/ink/ink4992.xml" ContentType="application/inkml+xml"/>
  <Override PartName="/ppt/ink/ink4993.xml" ContentType="application/inkml+xml"/>
  <Override PartName="/ppt/ink/ink4994.xml" ContentType="application/inkml+xml"/>
  <Override PartName="/ppt/ink/ink4995.xml" ContentType="application/inkml+xml"/>
  <Override PartName="/ppt/ink/ink4996.xml" ContentType="application/inkml+xml"/>
  <Override PartName="/ppt/ink/ink4997.xml" ContentType="application/inkml+xml"/>
  <Override PartName="/ppt/ink/ink4998.xml" ContentType="application/inkml+xml"/>
  <Override PartName="/ppt/ink/ink4999.xml" ContentType="application/inkml+xml"/>
  <Override PartName="/ppt/ink/ink5.xml" ContentType="application/inkml+xml"/>
  <Override PartName="/ppt/ink/ink50.xml" ContentType="application/inkml+xml"/>
  <Override PartName="/ppt/ink/ink500.xml" ContentType="application/inkml+xml"/>
  <Override PartName="/ppt/ink/ink5000.xml" ContentType="application/inkml+xml"/>
  <Override PartName="/ppt/ink/ink5001.xml" ContentType="application/inkml+xml"/>
  <Override PartName="/ppt/ink/ink5002.xml" ContentType="application/inkml+xml"/>
  <Override PartName="/ppt/ink/ink5003.xml" ContentType="application/inkml+xml"/>
  <Override PartName="/ppt/ink/ink5004.xml" ContentType="application/inkml+xml"/>
  <Override PartName="/ppt/ink/ink5005.xml" ContentType="application/inkml+xml"/>
  <Override PartName="/ppt/ink/ink5006.xml" ContentType="application/inkml+xml"/>
  <Override PartName="/ppt/ink/ink5007.xml" ContentType="application/inkml+xml"/>
  <Override PartName="/ppt/ink/ink5008.xml" ContentType="application/inkml+xml"/>
  <Override PartName="/ppt/ink/ink5009.xml" ContentType="application/inkml+xml"/>
  <Override PartName="/ppt/ink/ink501.xml" ContentType="application/inkml+xml"/>
  <Override PartName="/ppt/ink/ink5010.xml" ContentType="application/inkml+xml"/>
  <Override PartName="/ppt/ink/ink5011.xml" ContentType="application/inkml+xml"/>
  <Override PartName="/ppt/ink/ink5012.xml" ContentType="application/inkml+xml"/>
  <Override PartName="/ppt/ink/ink5013.xml" ContentType="application/inkml+xml"/>
  <Override PartName="/ppt/ink/ink5014.xml" ContentType="application/inkml+xml"/>
  <Override PartName="/ppt/ink/ink5015.xml" ContentType="application/inkml+xml"/>
  <Override PartName="/ppt/ink/ink5016.xml" ContentType="application/inkml+xml"/>
  <Override PartName="/ppt/ink/ink5017.xml" ContentType="application/inkml+xml"/>
  <Override PartName="/ppt/ink/ink5018.xml" ContentType="application/inkml+xml"/>
  <Override PartName="/ppt/ink/ink5019.xml" ContentType="application/inkml+xml"/>
  <Override PartName="/ppt/ink/ink502.xml" ContentType="application/inkml+xml"/>
  <Override PartName="/ppt/ink/ink5020.xml" ContentType="application/inkml+xml"/>
  <Override PartName="/ppt/ink/ink5021.xml" ContentType="application/inkml+xml"/>
  <Override PartName="/ppt/ink/ink5022.xml" ContentType="application/inkml+xml"/>
  <Override PartName="/ppt/ink/ink5023.xml" ContentType="application/inkml+xml"/>
  <Override PartName="/ppt/ink/ink5024.xml" ContentType="application/inkml+xml"/>
  <Override PartName="/ppt/ink/ink5025.xml" ContentType="application/inkml+xml"/>
  <Override PartName="/ppt/ink/ink5026.xml" ContentType="application/inkml+xml"/>
  <Override PartName="/ppt/ink/ink5027.xml" ContentType="application/inkml+xml"/>
  <Override PartName="/ppt/ink/ink5028.xml" ContentType="application/inkml+xml"/>
  <Override PartName="/ppt/ink/ink5029.xml" ContentType="application/inkml+xml"/>
  <Override PartName="/ppt/ink/ink503.xml" ContentType="application/inkml+xml"/>
  <Override PartName="/ppt/ink/ink5030.xml" ContentType="application/inkml+xml"/>
  <Override PartName="/ppt/ink/ink5031.xml" ContentType="application/inkml+xml"/>
  <Override PartName="/ppt/ink/ink5032.xml" ContentType="application/inkml+xml"/>
  <Override PartName="/ppt/ink/ink5033.xml" ContentType="application/inkml+xml"/>
  <Override PartName="/ppt/ink/ink5034.xml" ContentType="application/inkml+xml"/>
  <Override PartName="/ppt/ink/ink5035.xml" ContentType="application/inkml+xml"/>
  <Override PartName="/ppt/ink/ink5036.xml" ContentType="application/inkml+xml"/>
  <Override PartName="/ppt/ink/ink5037.xml" ContentType="application/inkml+xml"/>
  <Override PartName="/ppt/ink/ink5038.xml" ContentType="application/inkml+xml"/>
  <Override PartName="/ppt/ink/ink5039.xml" ContentType="application/inkml+xml"/>
  <Override PartName="/ppt/ink/ink504.xml" ContentType="application/inkml+xml"/>
  <Override PartName="/ppt/ink/ink5040.xml" ContentType="application/inkml+xml"/>
  <Override PartName="/ppt/ink/ink5041.xml" ContentType="application/inkml+xml"/>
  <Override PartName="/ppt/ink/ink5042.xml" ContentType="application/inkml+xml"/>
  <Override PartName="/ppt/ink/ink5043.xml" ContentType="application/inkml+xml"/>
  <Override PartName="/ppt/ink/ink5044.xml" ContentType="application/inkml+xml"/>
  <Override PartName="/ppt/ink/ink5045.xml" ContentType="application/inkml+xml"/>
  <Override PartName="/ppt/ink/ink5046.xml" ContentType="application/inkml+xml"/>
  <Override PartName="/ppt/ink/ink5047.xml" ContentType="application/inkml+xml"/>
  <Override PartName="/ppt/ink/ink5048.xml" ContentType="application/inkml+xml"/>
  <Override PartName="/ppt/ink/ink5049.xml" ContentType="application/inkml+xml"/>
  <Override PartName="/ppt/ink/ink505.xml" ContentType="application/inkml+xml"/>
  <Override PartName="/ppt/ink/ink5050.xml" ContentType="application/inkml+xml"/>
  <Override PartName="/ppt/ink/ink5051.xml" ContentType="application/inkml+xml"/>
  <Override PartName="/ppt/ink/ink5052.xml" ContentType="application/inkml+xml"/>
  <Override PartName="/ppt/ink/ink5053.xml" ContentType="application/inkml+xml"/>
  <Override PartName="/ppt/ink/ink5054.xml" ContentType="application/inkml+xml"/>
  <Override PartName="/ppt/ink/ink5055.xml" ContentType="application/inkml+xml"/>
  <Override PartName="/ppt/ink/ink5056.xml" ContentType="application/inkml+xml"/>
  <Override PartName="/ppt/ink/ink5057.xml" ContentType="application/inkml+xml"/>
  <Override PartName="/ppt/ink/ink5058.xml" ContentType="application/inkml+xml"/>
  <Override PartName="/ppt/ink/ink5059.xml" ContentType="application/inkml+xml"/>
  <Override PartName="/ppt/ink/ink506.xml" ContentType="application/inkml+xml"/>
  <Override PartName="/ppt/ink/ink5060.xml" ContentType="application/inkml+xml"/>
  <Override PartName="/ppt/ink/ink5061.xml" ContentType="application/inkml+xml"/>
  <Override PartName="/ppt/ink/ink5062.xml" ContentType="application/inkml+xml"/>
  <Override PartName="/ppt/ink/ink5063.xml" ContentType="application/inkml+xml"/>
  <Override PartName="/ppt/ink/ink5064.xml" ContentType="application/inkml+xml"/>
  <Override PartName="/ppt/ink/ink5065.xml" ContentType="application/inkml+xml"/>
  <Override PartName="/ppt/ink/ink5066.xml" ContentType="application/inkml+xml"/>
  <Override PartName="/ppt/ink/ink5067.xml" ContentType="application/inkml+xml"/>
  <Override PartName="/ppt/ink/ink5068.xml" ContentType="application/inkml+xml"/>
  <Override PartName="/ppt/ink/ink5069.xml" ContentType="application/inkml+xml"/>
  <Override PartName="/ppt/ink/ink507.xml" ContentType="application/inkml+xml"/>
  <Override PartName="/ppt/ink/ink5070.xml" ContentType="application/inkml+xml"/>
  <Override PartName="/ppt/ink/ink5071.xml" ContentType="application/inkml+xml"/>
  <Override PartName="/ppt/ink/ink5072.xml" ContentType="application/inkml+xml"/>
  <Override PartName="/ppt/ink/ink5073.xml" ContentType="application/inkml+xml"/>
  <Override PartName="/ppt/ink/ink5074.xml" ContentType="application/inkml+xml"/>
  <Override PartName="/ppt/ink/ink5075.xml" ContentType="application/inkml+xml"/>
  <Override PartName="/ppt/ink/ink5076.xml" ContentType="application/inkml+xml"/>
  <Override PartName="/ppt/ink/ink5077.xml" ContentType="application/inkml+xml"/>
  <Override PartName="/ppt/ink/ink5078.xml" ContentType="application/inkml+xml"/>
  <Override PartName="/ppt/ink/ink5079.xml" ContentType="application/inkml+xml"/>
  <Override PartName="/ppt/ink/ink508.xml" ContentType="application/inkml+xml"/>
  <Override PartName="/ppt/ink/ink5080.xml" ContentType="application/inkml+xml"/>
  <Override PartName="/ppt/ink/ink5081.xml" ContentType="application/inkml+xml"/>
  <Override PartName="/ppt/ink/ink5082.xml" ContentType="application/inkml+xml"/>
  <Override PartName="/ppt/ink/ink5083.xml" ContentType="application/inkml+xml"/>
  <Override PartName="/ppt/ink/ink5084.xml" ContentType="application/inkml+xml"/>
  <Override PartName="/ppt/ink/ink5085.xml" ContentType="application/inkml+xml"/>
  <Override PartName="/ppt/ink/ink5086.xml" ContentType="application/inkml+xml"/>
  <Override PartName="/ppt/ink/ink5087.xml" ContentType="application/inkml+xml"/>
  <Override PartName="/ppt/ink/ink5088.xml" ContentType="application/inkml+xml"/>
  <Override PartName="/ppt/ink/ink5089.xml" ContentType="application/inkml+xml"/>
  <Override PartName="/ppt/ink/ink509.xml" ContentType="application/inkml+xml"/>
  <Override PartName="/ppt/ink/ink5090.xml" ContentType="application/inkml+xml"/>
  <Override PartName="/ppt/ink/ink5091.xml" ContentType="application/inkml+xml"/>
  <Override PartName="/ppt/ink/ink5092.xml" ContentType="application/inkml+xml"/>
  <Override PartName="/ppt/ink/ink5093.xml" ContentType="application/inkml+xml"/>
  <Override PartName="/ppt/ink/ink5094.xml" ContentType="application/inkml+xml"/>
  <Override PartName="/ppt/ink/ink5095.xml" ContentType="application/inkml+xml"/>
  <Override PartName="/ppt/ink/ink5096.xml" ContentType="application/inkml+xml"/>
  <Override PartName="/ppt/ink/ink5097.xml" ContentType="application/inkml+xml"/>
  <Override PartName="/ppt/ink/ink5098.xml" ContentType="application/inkml+xml"/>
  <Override PartName="/ppt/ink/ink5099.xml" ContentType="application/inkml+xml"/>
  <Override PartName="/ppt/ink/ink51.xml" ContentType="application/inkml+xml"/>
  <Override PartName="/ppt/ink/ink510.xml" ContentType="application/inkml+xml"/>
  <Override PartName="/ppt/ink/ink5100.xml" ContentType="application/inkml+xml"/>
  <Override PartName="/ppt/ink/ink5101.xml" ContentType="application/inkml+xml"/>
  <Override PartName="/ppt/ink/ink5102.xml" ContentType="application/inkml+xml"/>
  <Override PartName="/ppt/ink/ink5103.xml" ContentType="application/inkml+xml"/>
  <Override PartName="/ppt/ink/ink5104.xml" ContentType="application/inkml+xml"/>
  <Override PartName="/ppt/ink/ink5105.xml" ContentType="application/inkml+xml"/>
  <Override PartName="/ppt/ink/ink5106.xml" ContentType="application/inkml+xml"/>
  <Override PartName="/ppt/ink/ink5107.xml" ContentType="application/inkml+xml"/>
  <Override PartName="/ppt/ink/ink5108.xml" ContentType="application/inkml+xml"/>
  <Override PartName="/ppt/ink/ink5109.xml" ContentType="application/inkml+xml"/>
  <Override PartName="/ppt/ink/ink511.xml" ContentType="application/inkml+xml"/>
  <Override PartName="/ppt/ink/ink5110.xml" ContentType="application/inkml+xml"/>
  <Override PartName="/ppt/ink/ink5111.xml" ContentType="application/inkml+xml"/>
  <Override PartName="/ppt/ink/ink5112.xml" ContentType="application/inkml+xml"/>
  <Override PartName="/ppt/ink/ink5113.xml" ContentType="application/inkml+xml"/>
  <Override PartName="/ppt/ink/ink5114.xml" ContentType="application/inkml+xml"/>
  <Override PartName="/ppt/ink/ink5115.xml" ContentType="application/inkml+xml"/>
  <Override PartName="/ppt/ink/ink5116.xml" ContentType="application/inkml+xml"/>
  <Override PartName="/ppt/ink/ink5117.xml" ContentType="application/inkml+xml"/>
  <Override PartName="/ppt/ink/ink5118.xml" ContentType="application/inkml+xml"/>
  <Override PartName="/ppt/ink/ink5119.xml" ContentType="application/inkml+xml"/>
  <Override PartName="/ppt/ink/ink512.xml" ContentType="application/inkml+xml"/>
  <Override PartName="/ppt/ink/ink5120.xml" ContentType="application/inkml+xml"/>
  <Override PartName="/ppt/ink/ink5121.xml" ContentType="application/inkml+xml"/>
  <Override PartName="/ppt/ink/ink5122.xml" ContentType="application/inkml+xml"/>
  <Override PartName="/ppt/ink/ink5123.xml" ContentType="application/inkml+xml"/>
  <Override PartName="/ppt/ink/ink5124.xml" ContentType="application/inkml+xml"/>
  <Override PartName="/ppt/ink/ink5125.xml" ContentType="application/inkml+xml"/>
  <Override PartName="/ppt/ink/ink5126.xml" ContentType="application/inkml+xml"/>
  <Override PartName="/ppt/ink/ink5127.xml" ContentType="application/inkml+xml"/>
  <Override PartName="/ppt/ink/ink5128.xml" ContentType="application/inkml+xml"/>
  <Override PartName="/ppt/ink/ink5129.xml" ContentType="application/inkml+xml"/>
  <Override PartName="/ppt/ink/ink513.xml" ContentType="application/inkml+xml"/>
  <Override PartName="/ppt/ink/ink5130.xml" ContentType="application/inkml+xml"/>
  <Override PartName="/ppt/ink/ink5131.xml" ContentType="application/inkml+xml"/>
  <Override PartName="/ppt/ink/ink5132.xml" ContentType="application/inkml+xml"/>
  <Override PartName="/ppt/ink/ink5133.xml" ContentType="application/inkml+xml"/>
  <Override PartName="/ppt/ink/ink5134.xml" ContentType="application/inkml+xml"/>
  <Override PartName="/ppt/ink/ink5135.xml" ContentType="application/inkml+xml"/>
  <Override PartName="/ppt/ink/ink5136.xml" ContentType="application/inkml+xml"/>
  <Override PartName="/ppt/ink/ink5137.xml" ContentType="application/inkml+xml"/>
  <Override PartName="/ppt/ink/ink5138.xml" ContentType="application/inkml+xml"/>
  <Override PartName="/ppt/ink/ink5139.xml" ContentType="application/inkml+xml"/>
  <Override PartName="/ppt/ink/ink514.xml" ContentType="application/inkml+xml"/>
  <Override PartName="/ppt/ink/ink5140.xml" ContentType="application/inkml+xml"/>
  <Override PartName="/ppt/ink/ink5141.xml" ContentType="application/inkml+xml"/>
  <Override PartName="/ppt/ink/ink5142.xml" ContentType="application/inkml+xml"/>
  <Override PartName="/ppt/ink/ink5143.xml" ContentType="application/inkml+xml"/>
  <Override PartName="/ppt/ink/ink5144.xml" ContentType="application/inkml+xml"/>
  <Override PartName="/ppt/ink/ink5145.xml" ContentType="application/inkml+xml"/>
  <Override PartName="/ppt/ink/ink5146.xml" ContentType="application/inkml+xml"/>
  <Override PartName="/ppt/ink/ink5147.xml" ContentType="application/inkml+xml"/>
  <Override PartName="/ppt/ink/ink5148.xml" ContentType="application/inkml+xml"/>
  <Override PartName="/ppt/ink/ink5149.xml" ContentType="application/inkml+xml"/>
  <Override PartName="/ppt/ink/ink515.xml" ContentType="application/inkml+xml"/>
  <Override PartName="/ppt/ink/ink5150.xml" ContentType="application/inkml+xml"/>
  <Override PartName="/ppt/ink/ink5151.xml" ContentType="application/inkml+xml"/>
  <Override PartName="/ppt/ink/ink5152.xml" ContentType="application/inkml+xml"/>
  <Override PartName="/ppt/ink/ink5153.xml" ContentType="application/inkml+xml"/>
  <Override PartName="/ppt/ink/ink5154.xml" ContentType="application/inkml+xml"/>
  <Override PartName="/ppt/ink/ink5155.xml" ContentType="application/inkml+xml"/>
  <Override PartName="/ppt/ink/ink5156.xml" ContentType="application/inkml+xml"/>
  <Override PartName="/ppt/ink/ink5157.xml" ContentType="application/inkml+xml"/>
  <Override PartName="/ppt/ink/ink5158.xml" ContentType="application/inkml+xml"/>
  <Override PartName="/ppt/ink/ink5159.xml" ContentType="application/inkml+xml"/>
  <Override PartName="/ppt/ink/ink516.xml" ContentType="application/inkml+xml"/>
  <Override PartName="/ppt/ink/ink5160.xml" ContentType="application/inkml+xml"/>
  <Override PartName="/ppt/ink/ink5161.xml" ContentType="application/inkml+xml"/>
  <Override PartName="/ppt/ink/ink5162.xml" ContentType="application/inkml+xml"/>
  <Override PartName="/ppt/ink/ink5163.xml" ContentType="application/inkml+xml"/>
  <Override PartName="/ppt/ink/ink5164.xml" ContentType="application/inkml+xml"/>
  <Override PartName="/ppt/ink/ink5165.xml" ContentType="application/inkml+xml"/>
  <Override PartName="/ppt/ink/ink5166.xml" ContentType="application/inkml+xml"/>
  <Override PartName="/ppt/ink/ink5167.xml" ContentType="application/inkml+xml"/>
  <Override PartName="/ppt/ink/ink5168.xml" ContentType="application/inkml+xml"/>
  <Override PartName="/ppt/ink/ink5169.xml" ContentType="application/inkml+xml"/>
  <Override PartName="/ppt/ink/ink517.xml" ContentType="application/inkml+xml"/>
  <Override PartName="/ppt/ink/ink5170.xml" ContentType="application/inkml+xml"/>
  <Override PartName="/ppt/ink/ink5171.xml" ContentType="application/inkml+xml"/>
  <Override PartName="/ppt/ink/ink5172.xml" ContentType="application/inkml+xml"/>
  <Override PartName="/ppt/ink/ink5173.xml" ContentType="application/inkml+xml"/>
  <Override PartName="/ppt/ink/ink5174.xml" ContentType="application/inkml+xml"/>
  <Override PartName="/ppt/ink/ink5175.xml" ContentType="application/inkml+xml"/>
  <Override PartName="/ppt/ink/ink5176.xml" ContentType="application/inkml+xml"/>
  <Override PartName="/ppt/ink/ink5177.xml" ContentType="application/inkml+xml"/>
  <Override PartName="/ppt/ink/ink5178.xml" ContentType="application/inkml+xml"/>
  <Override PartName="/ppt/ink/ink5179.xml" ContentType="application/inkml+xml"/>
  <Override PartName="/ppt/ink/ink518.xml" ContentType="application/inkml+xml"/>
  <Override PartName="/ppt/ink/ink5180.xml" ContentType="application/inkml+xml"/>
  <Override PartName="/ppt/ink/ink5181.xml" ContentType="application/inkml+xml"/>
  <Override PartName="/ppt/ink/ink5182.xml" ContentType="application/inkml+xml"/>
  <Override PartName="/ppt/ink/ink5183.xml" ContentType="application/inkml+xml"/>
  <Override PartName="/ppt/ink/ink5184.xml" ContentType="application/inkml+xml"/>
  <Override PartName="/ppt/ink/ink5185.xml" ContentType="application/inkml+xml"/>
  <Override PartName="/ppt/ink/ink5186.xml" ContentType="application/inkml+xml"/>
  <Override PartName="/ppt/ink/ink5187.xml" ContentType="application/inkml+xml"/>
  <Override PartName="/ppt/ink/ink5188.xml" ContentType="application/inkml+xml"/>
  <Override PartName="/ppt/ink/ink5189.xml" ContentType="application/inkml+xml"/>
  <Override PartName="/ppt/ink/ink519.xml" ContentType="application/inkml+xml"/>
  <Override PartName="/ppt/ink/ink5190.xml" ContentType="application/inkml+xml"/>
  <Override PartName="/ppt/ink/ink5191.xml" ContentType="application/inkml+xml"/>
  <Override PartName="/ppt/ink/ink5192.xml" ContentType="application/inkml+xml"/>
  <Override PartName="/ppt/ink/ink5193.xml" ContentType="application/inkml+xml"/>
  <Override PartName="/ppt/ink/ink5194.xml" ContentType="application/inkml+xml"/>
  <Override PartName="/ppt/ink/ink5195.xml" ContentType="application/inkml+xml"/>
  <Override PartName="/ppt/ink/ink5196.xml" ContentType="application/inkml+xml"/>
  <Override PartName="/ppt/ink/ink5197.xml" ContentType="application/inkml+xml"/>
  <Override PartName="/ppt/ink/ink5198.xml" ContentType="application/inkml+xml"/>
  <Override PartName="/ppt/ink/ink5199.xml" ContentType="application/inkml+xml"/>
  <Override PartName="/ppt/ink/ink52.xml" ContentType="application/inkml+xml"/>
  <Override PartName="/ppt/ink/ink520.xml" ContentType="application/inkml+xml"/>
  <Override PartName="/ppt/ink/ink5200.xml" ContentType="application/inkml+xml"/>
  <Override PartName="/ppt/ink/ink5201.xml" ContentType="application/inkml+xml"/>
  <Override PartName="/ppt/ink/ink5202.xml" ContentType="application/inkml+xml"/>
  <Override PartName="/ppt/ink/ink5203.xml" ContentType="application/inkml+xml"/>
  <Override PartName="/ppt/ink/ink5204.xml" ContentType="application/inkml+xml"/>
  <Override PartName="/ppt/ink/ink5205.xml" ContentType="application/inkml+xml"/>
  <Override PartName="/ppt/ink/ink5206.xml" ContentType="application/inkml+xml"/>
  <Override PartName="/ppt/ink/ink5207.xml" ContentType="application/inkml+xml"/>
  <Override PartName="/ppt/ink/ink5208.xml" ContentType="application/inkml+xml"/>
  <Override PartName="/ppt/ink/ink5209.xml" ContentType="application/inkml+xml"/>
  <Override PartName="/ppt/ink/ink521.xml" ContentType="application/inkml+xml"/>
  <Override PartName="/ppt/ink/ink5210.xml" ContentType="application/inkml+xml"/>
  <Override PartName="/ppt/ink/ink5211.xml" ContentType="application/inkml+xml"/>
  <Override PartName="/ppt/ink/ink5212.xml" ContentType="application/inkml+xml"/>
  <Override PartName="/ppt/ink/ink5213.xml" ContentType="application/inkml+xml"/>
  <Override PartName="/ppt/ink/ink5214.xml" ContentType="application/inkml+xml"/>
  <Override PartName="/ppt/ink/ink5215.xml" ContentType="application/inkml+xml"/>
  <Override PartName="/ppt/ink/ink5216.xml" ContentType="application/inkml+xml"/>
  <Override PartName="/ppt/ink/ink5217.xml" ContentType="application/inkml+xml"/>
  <Override PartName="/ppt/ink/ink5218.xml" ContentType="application/inkml+xml"/>
  <Override PartName="/ppt/ink/ink5219.xml" ContentType="application/inkml+xml"/>
  <Override PartName="/ppt/ink/ink522.xml" ContentType="application/inkml+xml"/>
  <Override PartName="/ppt/ink/ink5220.xml" ContentType="application/inkml+xml"/>
  <Override PartName="/ppt/ink/ink5221.xml" ContentType="application/inkml+xml"/>
  <Override PartName="/ppt/ink/ink5222.xml" ContentType="application/inkml+xml"/>
  <Override PartName="/ppt/ink/ink5223.xml" ContentType="application/inkml+xml"/>
  <Override PartName="/ppt/ink/ink5224.xml" ContentType="application/inkml+xml"/>
  <Override PartName="/ppt/ink/ink5225.xml" ContentType="application/inkml+xml"/>
  <Override PartName="/ppt/ink/ink5226.xml" ContentType="application/inkml+xml"/>
  <Override PartName="/ppt/ink/ink5227.xml" ContentType="application/inkml+xml"/>
  <Override PartName="/ppt/ink/ink5228.xml" ContentType="application/inkml+xml"/>
  <Override PartName="/ppt/ink/ink5229.xml" ContentType="application/inkml+xml"/>
  <Override PartName="/ppt/ink/ink523.xml" ContentType="application/inkml+xml"/>
  <Override PartName="/ppt/ink/ink5230.xml" ContentType="application/inkml+xml"/>
  <Override PartName="/ppt/ink/ink5231.xml" ContentType="application/inkml+xml"/>
  <Override PartName="/ppt/ink/ink5232.xml" ContentType="application/inkml+xml"/>
  <Override PartName="/ppt/ink/ink5233.xml" ContentType="application/inkml+xml"/>
  <Override PartName="/ppt/ink/ink5234.xml" ContentType="application/inkml+xml"/>
  <Override PartName="/ppt/ink/ink5235.xml" ContentType="application/inkml+xml"/>
  <Override PartName="/ppt/ink/ink5236.xml" ContentType="application/inkml+xml"/>
  <Override PartName="/ppt/ink/ink5237.xml" ContentType="application/inkml+xml"/>
  <Override PartName="/ppt/ink/ink5238.xml" ContentType="application/inkml+xml"/>
  <Override PartName="/ppt/ink/ink5239.xml" ContentType="application/inkml+xml"/>
  <Override PartName="/ppt/ink/ink524.xml" ContentType="application/inkml+xml"/>
  <Override PartName="/ppt/ink/ink5240.xml" ContentType="application/inkml+xml"/>
  <Override PartName="/ppt/ink/ink5241.xml" ContentType="application/inkml+xml"/>
  <Override PartName="/ppt/ink/ink5242.xml" ContentType="application/inkml+xml"/>
  <Override PartName="/ppt/ink/ink5243.xml" ContentType="application/inkml+xml"/>
  <Override PartName="/ppt/ink/ink5244.xml" ContentType="application/inkml+xml"/>
  <Override PartName="/ppt/ink/ink5245.xml" ContentType="application/inkml+xml"/>
  <Override PartName="/ppt/ink/ink5246.xml" ContentType="application/inkml+xml"/>
  <Override PartName="/ppt/ink/ink5247.xml" ContentType="application/inkml+xml"/>
  <Override PartName="/ppt/ink/ink5248.xml" ContentType="application/inkml+xml"/>
  <Override PartName="/ppt/ink/ink5249.xml" ContentType="application/inkml+xml"/>
  <Override PartName="/ppt/ink/ink525.xml" ContentType="application/inkml+xml"/>
  <Override PartName="/ppt/ink/ink5250.xml" ContentType="application/inkml+xml"/>
  <Override PartName="/ppt/ink/ink5251.xml" ContentType="application/inkml+xml"/>
  <Override PartName="/ppt/ink/ink5252.xml" ContentType="application/inkml+xml"/>
  <Override PartName="/ppt/ink/ink5253.xml" ContentType="application/inkml+xml"/>
  <Override PartName="/ppt/ink/ink5254.xml" ContentType="application/inkml+xml"/>
  <Override PartName="/ppt/ink/ink5255.xml" ContentType="application/inkml+xml"/>
  <Override PartName="/ppt/ink/ink5256.xml" ContentType="application/inkml+xml"/>
  <Override PartName="/ppt/ink/ink5257.xml" ContentType="application/inkml+xml"/>
  <Override PartName="/ppt/ink/ink5258.xml" ContentType="application/inkml+xml"/>
  <Override PartName="/ppt/ink/ink5259.xml" ContentType="application/inkml+xml"/>
  <Override PartName="/ppt/ink/ink526.xml" ContentType="application/inkml+xml"/>
  <Override PartName="/ppt/ink/ink5260.xml" ContentType="application/inkml+xml"/>
  <Override PartName="/ppt/ink/ink5261.xml" ContentType="application/inkml+xml"/>
  <Override PartName="/ppt/ink/ink5262.xml" ContentType="application/inkml+xml"/>
  <Override PartName="/ppt/ink/ink5263.xml" ContentType="application/inkml+xml"/>
  <Override PartName="/ppt/ink/ink5264.xml" ContentType="application/inkml+xml"/>
  <Override PartName="/ppt/ink/ink5265.xml" ContentType="application/inkml+xml"/>
  <Override PartName="/ppt/ink/ink5266.xml" ContentType="application/inkml+xml"/>
  <Override PartName="/ppt/ink/ink5267.xml" ContentType="application/inkml+xml"/>
  <Override PartName="/ppt/ink/ink5268.xml" ContentType="application/inkml+xml"/>
  <Override PartName="/ppt/ink/ink5269.xml" ContentType="application/inkml+xml"/>
  <Override PartName="/ppt/ink/ink527.xml" ContentType="application/inkml+xml"/>
  <Override PartName="/ppt/ink/ink5270.xml" ContentType="application/inkml+xml"/>
  <Override PartName="/ppt/ink/ink5271.xml" ContentType="application/inkml+xml"/>
  <Override PartName="/ppt/ink/ink5272.xml" ContentType="application/inkml+xml"/>
  <Override PartName="/ppt/ink/ink5273.xml" ContentType="application/inkml+xml"/>
  <Override PartName="/ppt/ink/ink5274.xml" ContentType="application/inkml+xml"/>
  <Override PartName="/ppt/ink/ink5275.xml" ContentType="application/inkml+xml"/>
  <Override PartName="/ppt/ink/ink5276.xml" ContentType="application/inkml+xml"/>
  <Override PartName="/ppt/ink/ink5277.xml" ContentType="application/inkml+xml"/>
  <Override PartName="/ppt/ink/ink5278.xml" ContentType="application/inkml+xml"/>
  <Override PartName="/ppt/ink/ink5279.xml" ContentType="application/inkml+xml"/>
  <Override PartName="/ppt/ink/ink528.xml" ContentType="application/inkml+xml"/>
  <Override PartName="/ppt/ink/ink5280.xml" ContentType="application/inkml+xml"/>
  <Override PartName="/ppt/ink/ink5281.xml" ContentType="application/inkml+xml"/>
  <Override PartName="/ppt/ink/ink5282.xml" ContentType="application/inkml+xml"/>
  <Override PartName="/ppt/ink/ink5283.xml" ContentType="application/inkml+xml"/>
  <Override PartName="/ppt/ink/ink5284.xml" ContentType="application/inkml+xml"/>
  <Override PartName="/ppt/ink/ink5285.xml" ContentType="application/inkml+xml"/>
  <Override PartName="/ppt/ink/ink5286.xml" ContentType="application/inkml+xml"/>
  <Override PartName="/ppt/ink/ink5287.xml" ContentType="application/inkml+xml"/>
  <Override PartName="/ppt/ink/ink5288.xml" ContentType="application/inkml+xml"/>
  <Override PartName="/ppt/ink/ink5289.xml" ContentType="application/inkml+xml"/>
  <Override PartName="/ppt/ink/ink529.xml" ContentType="application/inkml+xml"/>
  <Override PartName="/ppt/ink/ink5290.xml" ContentType="application/inkml+xml"/>
  <Override PartName="/ppt/ink/ink5291.xml" ContentType="application/inkml+xml"/>
  <Override PartName="/ppt/ink/ink5292.xml" ContentType="application/inkml+xml"/>
  <Override PartName="/ppt/ink/ink5293.xml" ContentType="application/inkml+xml"/>
  <Override PartName="/ppt/ink/ink5294.xml" ContentType="application/inkml+xml"/>
  <Override PartName="/ppt/ink/ink5295.xml" ContentType="application/inkml+xml"/>
  <Override PartName="/ppt/ink/ink5296.xml" ContentType="application/inkml+xml"/>
  <Override PartName="/ppt/ink/ink5297.xml" ContentType="application/inkml+xml"/>
  <Override PartName="/ppt/ink/ink5298.xml" ContentType="application/inkml+xml"/>
  <Override PartName="/ppt/ink/ink5299.xml" ContentType="application/inkml+xml"/>
  <Override PartName="/ppt/ink/ink53.xml" ContentType="application/inkml+xml"/>
  <Override PartName="/ppt/ink/ink530.xml" ContentType="application/inkml+xml"/>
  <Override PartName="/ppt/ink/ink5300.xml" ContentType="application/inkml+xml"/>
  <Override PartName="/ppt/ink/ink5301.xml" ContentType="application/inkml+xml"/>
  <Override PartName="/ppt/ink/ink5302.xml" ContentType="application/inkml+xml"/>
  <Override PartName="/ppt/ink/ink5303.xml" ContentType="application/inkml+xml"/>
  <Override PartName="/ppt/ink/ink5304.xml" ContentType="application/inkml+xml"/>
  <Override PartName="/ppt/ink/ink5305.xml" ContentType="application/inkml+xml"/>
  <Override PartName="/ppt/ink/ink5306.xml" ContentType="application/inkml+xml"/>
  <Override PartName="/ppt/ink/ink5307.xml" ContentType="application/inkml+xml"/>
  <Override PartName="/ppt/ink/ink5308.xml" ContentType="application/inkml+xml"/>
  <Override PartName="/ppt/ink/ink5309.xml" ContentType="application/inkml+xml"/>
  <Override PartName="/ppt/ink/ink531.xml" ContentType="application/inkml+xml"/>
  <Override PartName="/ppt/ink/ink5310.xml" ContentType="application/inkml+xml"/>
  <Override PartName="/ppt/ink/ink5311.xml" ContentType="application/inkml+xml"/>
  <Override PartName="/ppt/ink/ink5312.xml" ContentType="application/inkml+xml"/>
  <Override PartName="/ppt/ink/ink5313.xml" ContentType="application/inkml+xml"/>
  <Override PartName="/ppt/ink/ink5314.xml" ContentType="application/inkml+xml"/>
  <Override PartName="/ppt/ink/ink5315.xml" ContentType="application/inkml+xml"/>
  <Override PartName="/ppt/ink/ink5316.xml" ContentType="application/inkml+xml"/>
  <Override PartName="/ppt/ink/ink5317.xml" ContentType="application/inkml+xml"/>
  <Override PartName="/ppt/ink/ink5318.xml" ContentType="application/inkml+xml"/>
  <Override PartName="/ppt/ink/ink5319.xml" ContentType="application/inkml+xml"/>
  <Override PartName="/ppt/ink/ink532.xml" ContentType="application/inkml+xml"/>
  <Override PartName="/ppt/ink/ink5320.xml" ContentType="application/inkml+xml"/>
  <Override PartName="/ppt/ink/ink5321.xml" ContentType="application/inkml+xml"/>
  <Override PartName="/ppt/ink/ink5322.xml" ContentType="application/inkml+xml"/>
  <Override PartName="/ppt/ink/ink5323.xml" ContentType="application/inkml+xml"/>
  <Override PartName="/ppt/ink/ink5324.xml" ContentType="application/inkml+xml"/>
  <Override PartName="/ppt/ink/ink5325.xml" ContentType="application/inkml+xml"/>
  <Override PartName="/ppt/ink/ink5326.xml" ContentType="application/inkml+xml"/>
  <Override PartName="/ppt/ink/ink5327.xml" ContentType="application/inkml+xml"/>
  <Override PartName="/ppt/ink/ink5328.xml" ContentType="application/inkml+xml"/>
  <Override PartName="/ppt/ink/ink5329.xml" ContentType="application/inkml+xml"/>
  <Override PartName="/ppt/ink/ink533.xml" ContentType="application/inkml+xml"/>
  <Override PartName="/ppt/ink/ink5330.xml" ContentType="application/inkml+xml"/>
  <Override PartName="/ppt/ink/ink5331.xml" ContentType="application/inkml+xml"/>
  <Override PartName="/ppt/ink/ink5332.xml" ContentType="application/inkml+xml"/>
  <Override PartName="/ppt/ink/ink5333.xml" ContentType="application/inkml+xml"/>
  <Override PartName="/ppt/ink/ink5334.xml" ContentType="application/inkml+xml"/>
  <Override PartName="/ppt/ink/ink5335.xml" ContentType="application/inkml+xml"/>
  <Override PartName="/ppt/ink/ink5336.xml" ContentType="application/inkml+xml"/>
  <Override PartName="/ppt/ink/ink5337.xml" ContentType="application/inkml+xml"/>
  <Override PartName="/ppt/ink/ink5338.xml" ContentType="application/inkml+xml"/>
  <Override PartName="/ppt/ink/ink5339.xml" ContentType="application/inkml+xml"/>
  <Override PartName="/ppt/ink/ink534.xml" ContentType="application/inkml+xml"/>
  <Override PartName="/ppt/ink/ink5340.xml" ContentType="application/inkml+xml"/>
  <Override PartName="/ppt/ink/ink5341.xml" ContentType="application/inkml+xml"/>
  <Override PartName="/ppt/ink/ink5342.xml" ContentType="application/inkml+xml"/>
  <Override PartName="/ppt/ink/ink5343.xml" ContentType="application/inkml+xml"/>
  <Override PartName="/ppt/ink/ink5344.xml" ContentType="application/inkml+xml"/>
  <Override PartName="/ppt/ink/ink5345.xml" ContentType="application/inkml+xml"/>
  <Override PartName="/ppt/ink/ink5346.xml" ContentType="application/inkml+xml"/>
  <Override PartName="/ppt/ink/ink5347.xml" ContentType="application/inkml+xml"/>
  <Override PartName="/ppt/ink/ink5348.xml" ContentType="application/inkml+xml"/>
  <Override PartName="/ppt/ink/ink5349.xml" ContentType="application/inkml+xml"/>
  <Override PartName="/ppt/ink/ink535.xml" ContentType="application/inkml+xml"/>
  <Override PartName="/ppt/ink/ink5350.xml" ContentType="application/inkml+xml"/>
  <Override PartName="/ppt/ink/ink5351.xml" ContentType="application/inkml+xml"/>
  <Override PartName="/ppt/ink/ink5352.xml" ContentType="application/inkml+xml"/>
  <Override PartName="/ppt/ink/ink5353.xml" ContentType="application/inkml+xml"/>
  <Override PartName="/ppt/ink/ink5354.xml" ContentType="application/inkml+xml"/>
  <Override PartName="/ppt/ink/ink5355.xml" ContentType="application/inkml+xml"/>
  <Override PartName="/ppt/ink/ink5356.xml" ContentType="application/inkml+xml"/>
  <Override PartName="/ppt/ink/ink5357.xml" ContentType="application/inkml+xml"/>
  <Override PartName="/ppt/ink/ink5358.xml" ContentType="application/inkml+xml"/>
  <Override PartName="/ppt/ink/ink5359.xml" ContentType="application/inkml+xml"/>
  <Override PartName="/ppt/ink/ink536.xml" ContentType="application/inkml+xml"/>
  <Override PartName="/ppt/ink/ink5360.xml" ContentType="application/inkml+xml"/>
  <Override PartName="/ppt/ink/ink5361.xml" ContentType="application/inkml+xml"/>
  <Override PartName="/ppt/ink/ink5362.xml" ContentType="application/inkml+xml"/>
  <Override PartName="/ppt/ink/ink5363.xml" ContentType="application/inkml+xml"/>
  <Override PartName="/ppt/ink/ink5364.xml" ContentType="application/inkml+xml"/>
  <Override PartName="/ppt/ink/ink5365.xml" ContentType="application/inkml+xml"/>
  <Override PartName="/ppt/ink/ink5366.xml" ContentType="application/inkml+xml"/>
  <Override PartName="/ppt/ink/ink5367.xml" ContentType="application/inkml+xml"/>
  <Override PartName="/ppt/ink/ink5368.xml" ContentType="application/inkml+xml"/>
  <Override PartName="/ppt/ink/ink5369.xml" ContentType="application/inkml+xml"/>
  <Override PartName="/ppt/ink/ink537.xml" ContentType="application/inkml+xml"/>
  <Override PartName="/ppt/ink/ink5370.xml" ContentType="application/inkml+xml"/>
  <Override PartName="/ppt/ink/ink5371.xml" ContentType="application/inkml+xml"/>
  <Override PartName="/ppt/ink/ink5372.xml" ContentType="application/inkml+xml"/>
  <Override PartName="/ppt/ink/ink5373.xml" ContentType="application/inkml+xml"/>
  <Override PartName="/ppt/ink/ink5374.xml" ContentType="application/inkml+xml"/>
  <Override PartName="/ppt/ink/ink5375.xml" ContentType="application/inkml+xml"/>
  <Override PartName="/ppt/ink/ink5376.xml" ContentType="application/inkml+xml"/>
  <Override PartName="/ppt/ink/ink5377.xml" ContentType="application/inkml+xml"/>
  <Override PartName="/ppt/ink/ink5378.xml" ContentType="application/inkml+xml"/>
  <Override PartName="/ppt/ink/ink5379.xml" ContentType="application/inkml+xml"/>
  <Override PartName="/ppt/ink/ink538.xml" ContentType="application/inkml+xml"/>
  <Override PartName="/ppt/ink/ink5380.xml" ContentType="application/inkml+xml"/>
  <Override PartName="/ppt/ink/ink5381.xml" ContentType="application/inkml+xml"/>
  <Override PartName="/ppt/ink/ink5382.xml" ContentType="application/inkml+xml"/>
  <Override PartName="/ppt/ink/ink5383.xml" ContentType="application/inkml+xml"/>
  <Override PartName="/ppt/ink/ink5384.xml" ContentType="application/inkml+xml"/>
  <Override PartName="/ppt/ink/ink5385.xml" ContentType="application/inkml+xml"/>
  <Override PartName="/ppt/ink/ink5386.xml" ContentType="application/inkml+xml"/>
  <Override PartName="/ppt/ink/ink5387.xml" ContentType="application/inkml+xml"/>
  <Override PartName="/ppt/ink/ink5388.xml" ContentType="application/inkml+xml"/>
  <Override PartName="/ppt/ink/ink5389.xml" ContentType="application/inkml+xml"/>
  <Override PartName="/ppt/ink/ink539.xml" ContentType="application/inkml+xml"/>
  <Override PartName="/ppt/ink/ink5390.xml" ContentType="application/inkml+xml"/>
  <Override PartName="/ppt/ink/ink5391.xml" ContentType="application/inkml+xml"/>
  <Override PartName="/ppt/ink/ink5392.xml" ContentType="application/inkml+xml"/>
  <Override PartName="/ppt/ink/ink5393.xml" ContentType="application/inkml+xml"/>
  <Override PartName="/ppt/ink/ink5394.xml" ContentType="application/inkml+xml"/>
  <Override PartName="/ppt/ink/ink5395.xml" ContentType="application/inkml+xml"/>
  <Override PartName="/ppt/ink/ink5396.xml" ContentType="application/inkml+xml"/>
  <Override PartName="/ppt/ink/ink5397.xml" ContentType="application/inkml+xml"/>
  <Override PartName="/ppt/ink/ink5398.xml" ContentType="application/inkml+xml"/>
  <Override PartName="/ppt/ink/ink5399.xml" ContentType="application/inkml+xml"/>
  <Override PartName="/ppt/ink/ink54.xml" ContentType="application/inkml+xml"/>
  <Override PartName="/ppt/ink/ink540.xml" ContentType="application/inkml+xml"/>
  <Override PartName="/ppt/ink/ink5400.xml" ContentType="application/inkml+xml"/>
  <Override PartName="/ppt/ink/ink5401.xml" ContentType="application/inkml+xml"/>
  <Override PartName="/ppt/ink/ink5402.xml" ContentType="application/inkml+xml"/>
  <Override PartName="/ppt/ink/ink5403.xml" ContentType="application/inkml+xml"/>
  <Override PartName="/ppt/ink/ink5404.xml" ContentType="application/inkml+xml"/>
  <Override PartName="/ppt/ink/ink5405.xml" ContentType="application/inkml+xml"/>
  <Override PartName="/ppt/ink/ink5406.xml" ContentType="application/inkml+xml"/>
  <Override PartName="/ppt/ink/ink5407.xml" ContentType="application/inkml+xml"/>
  <Override PartName="/ppt/ink/ink5408.xml" ContentType="application/inkml+xml"/>
  <Override PartName="/ppt/ink/ink5409.xml" ContentType="application/inkml+xml"/>
  <Override PartName="/ppt/ink/ink541.xml" ContentType="application/inkml+xml"/>
  <Override PartName="/ppt/ink/ink5410.xml" ContentType="application/inkml+xml"/>
  <Override PartName="/ppt/ink/ink5411.xml" ContentType="application/inkml+xml"/>
  <Override PartName="/ppt/ink/ink5412.xml" ContentType="application/inkml+xml"/>
  <Override PartName="/ppt/ink/ink5413.xml" ContentType="application/inkml+xml"/>
  <Override PartName="/ppt/ink/ink5414.xml" ContentType="application/inkml+xml"/>
  <Override PartName="/ppt/ink/ink5415.xml" ContentType="application/inkml+xml"/>
  <Override PartName="/ppt/ink/ink5416.xml" ContentType="application/inkml+xml"/>
  <Override PartName="/ppt/ink/ink5417.xml" ContentType="application/inkml+xml"/>
  <Override PartName="/ppt/ink/ink5418.xml" ContentType="application/inkml+xml"/>
  <Override PartName="/ppt/ink/ink5419.xml" ContentType="application/inkml+xml"/>
  <Override PartName="/ppt/ink/ink542.xml" ContentType="application/inkml+xml"/>
  <Override PartName="/ppt/ink/ink5420.xml" ContentType="application/inkml+xml"/>
  <Override PartName="/ppt/ink/ink5421.xml" ContentType="application/inkml+xml"/>
  <Override PartName="/ppt/ink/ink5422.xml" ContentType="application/inkml+xml"/>
  <Override PartName="/ppt/ink/ink5423.xml" ContentType="application/inkml+xml"/>
  <Override PartName="/ppt/ink/ink5424.xml" ContentType="application/inkml+xml"/>
  <Override PartName="/ppt/ink/ink5425.xml" ContentType="application/inkml+xml"/>
  <Override PartName="/ppt/ink/ink5426.xml" ContentType="application/inkml+xml"/>
  <Override PartName="/ppt/ink/ink5427.xml" ContentType="application/inkml+xml"/>
  <Override PartName="/ppt/ink/ink5428.xml" ContentType="application/inkml+xml"/>
  <Override PartName="/ppt/ink/ink5429.xml" ContentType="application/inkml+xml"/>
  <Override PartName="/ppt/ink/ink543.xml" ContentType="application/inkml+xml"/>
  <Override PartName="/ppt/ink/ink5430.xml" ContentType="application/inkml+xml"/>
  <Override PartName="/ppt/ink/ink5431.xml" ContentType="application/inkml+xml"/>
  <Override PartName="/ppt/ink/ink5432.xml" ContentType="application/inkml+xml"/>
  <Override PartName="/ppt/ink/ink5433.xml" ContentType="application/inkml+xml"/>
  <Override PartName="/ppt/ink/ink5434.xml" ContentType="application/inkml+xml"/>
  <Override PartName="/ppt/ink/ink5435.xml" ContentType="application/inkml+xml"/>
  <Override PartName="/ppt/ink/ink5436.xml" ContentType="application/inkml+xml"/>
  <Override PartName="/ppt/ink/ink5437.xml" ContentType="application/inkml+xml"/>
  <Override PartName="/ppt/ink/ink5438.xml" ContentType="application/inkml+xml"/>
  <Override PartName="/ppt/ink/ink5439.xml" ContentType="application/inkml+xml"/>
  <Override PartName="/ppt/ink/ink544.xml" ContentType="application/inkml+xml"/>
  <Override PartName="/ppt/ink/ink5440.xml" ContentType="application/inkml+xml"/>
  <Override PartName="/ppt/ink/ink5441.xml" ContentType="application/inkml+xml"/>
  <Override PartName="/ppt/ink/ink5442.xml" ContentType="application/inkml+xml"/>
  <Override PartName="/ppt/ink/ink5443.xml" ContentType="application/inkml+xml"/>
  <Override PartName="/ppt/ink/ink5444.xml" ContentType="application/inkml+xml"/>
  <Override PartName="/ppt/ink/ink5445.xml" ContentType="application/inkml+xml"/>
  <Override PartName="/ppt/ink/ink5446.xml" ContentType="application/inkml+xml"/>
  <Override PartName="/ppt/ink/ink5447.xml" ContentType="application/inkml+xml"/>
  <Override PartName="/ppt/ink/ink5448.xml" ContentType="application/inkml+xml"/>
  <Override PartName="/ppt/ink/ink5449.xml" ContentType="application/inkml+xml"/>
  <Override PartName="/ppt/ink/ink545.xml" ContentType="application/inkml+xml"/>
  <Override PartName="/ppt/ink/ink5450.xml" ContentType="application/inkml+xml"/>
  <Override PartName="/ppt/ink/ink5451.xml" ContentType="application/inkml+xml"/>
  <Override PartName="/ppt/ink/ink5452.xml" ContentType="application/inkml+xml"/>
  <Override PartName="/ppt/ink/ink5453.xml" ContentType="application/inkml+xml"/>
  <Override PartName="/ppt/ink/ink5454.xml" ContentType="application/inkml+xml"/>
  <Override PartName="/ppt/ink/ink5455.xml" ContentType="application/inkml+xml"/>
  <Override PartName="/ppt/ink/ink5456.xml" ContentType="application/inkml+xml"/>
  <Override PartName="/ppt/ink/ink5457.xml" ContentType="application/inkml+xml"/>
  <Override PartName="/ppt/ink/ink5458.xml" ContentType="application/inkml+xml"/>
  <Override PartName="/ppt/ink/ink5459.xml" ContentType="application/inkml+xml"/>
  <Override PartName="/ppt/ink/ink546.xml" ContentType="application/inkml+xml"/>
  <Override PartName="/ppt/ink/ink5460.xml" ContentType="application/inkml+xml"/>
  <Override PartName="/ppt/ink/ink5461.xml" ContentType="application/inkml+xml"/>
  <Override PartName="/ppt/ink/ink5462.xml" ContentType="application/inkml+xml"/>
  <Override PartName="/ppt/ink/ink5463.xml" ContentType="application/inkml+xml"/>
  <Override PartName="/ppt/ink/ink5464.xml" ContentType="application/inkml+xml"/>
  <Override PartName="/ppt/ink/ink5465.xml" ContentType="application/inkml+xml"/>
  <Override PartName="/ppt/ink/ink5466.xml" ContentType="application/inkml+xml"/>
  <Override PartName="/ppt/ink/ink5467.xml" ContentType="application/inkml+xml"/>
  <Override PartName="/ppt/ink/ink5468.xml" ContentType="application/inkml+xml"/>
  <Override PartName="/ppt/ink/ink5469.xml" ContentType="application/inkml+xml"/>
  <Override PartName="/ppt/ink/ink547.xml" ContentType="application/inkml+xml"/>
  <Override PartName="/ppt/ink/ink5470.xml" ContentType="application/inkml+xml"/>
  <Override PartName="/ppt/ink/ink5471.xml" ContentType="application/inkml+xml"/>
  <Override PartName="/ppt/ink/ink5472.xml" ContentType="application/inkml+xml"/>
  <Override PartName="/ppt/ink/ink5473.xml" ContentType="application/inkml+xml"/>
  <Override PartName="/ppt/ink/ink5474.xml" ContentType="application/inkml+xml"/>
  <Override PartName="/ppt/ink/ink5475.xml" ContentType="application/inkml+xml"/>
  <Override PartName="/ppt/ink/ink5476.xml" ContentType="application/inkml+xml"/>
  <Override PartName="/ppt/ink/ink5477.xml" ContentType="application/inkml+xml"/>
  <Override PartName="/ppt/ink/ink5478.xml" ContentType="application/inkml+xml"/>
  <Override PartName="/ppt/ink/ink5479.xml" ContentType="application/inkml+xml"/>
  <Override PartName="/ppt/ink/ink548.xml" ContentType="application/inkml+xml"/>
  <Override PartName="/ppt/ink/ink5480.xml" ContentType="application/inkml+xml"/>
  <Override PartName="/ppt/ink/ink5481.xml" ContentType="application/inkml+xml"/>
  <Override PartName="/ppt/ink/ink5482.xml" ContentType="application/inkml+xml"/>
  <Override PartName="/ppt/ink/ink5483.xml" ContentType="application/inkml+xml"/>
  <Override PartName="/ppt/ink/ink5484.xml" ContentType="application/inkml+xml"/>
  <Override PartName="/ppt/ink/ink5485.xml" ContentType="application/inkml+xml"/>
  <Override PartName="/ppt/ink/ink5486.xml" ContentType="application/inkml+xml"/>
  <Override PartName="/ppt/ink/ink5487.xml" ContentType="application/inkml+xml"/>
  <Override PartName="/ppt/ink/ink5488.xml" ContentType="application/inkml+xml"/>
  <Override PartName="/ppt/ink/ink5489.xml" ContentType="application/inkml+xml"/>
  <Override PartName="/ppt/ink/ink549.xml" ContentType="application/inkml+xml"/>
  <Override PartName="/ppt/ink/ink5490.xml" ContentType="application/inkml+xml"/>
  <Override PartName="/ppt/ink/ink5491.xml" ContentType="application/inkml+xml"/>
  <Override PartName="/ppt/ink/ink5492.xml" ContentType="application/inkml+xml"/>
  <Override PartName="/ppt/ink/ink5493.xml" ContentType="application/inkml+xml"/>
  <Override PartName="/ppt/ink/ink5494.xml" ContentType="application/inkml+xml"/>
  <Override PartName="/ppt/ink/ink5495.xml" ContentType="application/inkml+xml"/>
  <Override PartName="/ppt/ink/ink5496.xml" ContentType="application/inkml+xml"/>
  <Override PartName="/ppt/ink/ink5497.xml" ContentType="application/inkml+xml"/>
  <Override PartName="/ppt/ink/ink5498.xml" ContentType="application/inkml+xml"/>
  <Override PartName="/ppt/ink/ink5499.xml" ContentType="application/inkml+xml"/>
  <Override PartName="/ppt/ink/ink55.xml" ContentType="application/inkml+xml"/>
  <Override PartName="/ppt/ink/ink550.xml" ContentType="application/inkml+xml"/>
  <Override PartName="/ppt/ink/ink5500.xml" ContentType="application/inkml+xml"/>
  <Override PartName="/ppt/ink/ink5501.xml" ContentType="application/inkml+xml"/>
  <Override PartName="/ppt/ink/ink5502.xml" ContentType="application/inkml+xml"/>
  <Override PartName="/ppt/ink/ink5503.xml" ContentType="application/inkml+xml"/>
  <Override PartName="/ppt/ink/ink5504.xml" ContentType="application/inkml+xml"/>
  <Override PartName="/ppt/ink/ink5505.xml" ContentType="application/inkml+xml"/>
  <Override PartName="/ppt/ink/ink5506.xml" ContentType="application/inkml+xml"/>
  <Override PartName="/ppt/ink/ink5507.xml" ContentType="application/inkml+xml"/>
  <Override PartName="/ppt/ink/ink5508.xml" ContentType="application/inkml+xml"/>
  <Override PartName="/ppt/ink/ink5509.xml" ContentType="application/inkml+xml"/>
  <Override PartName="/ppt/ink/ink551.xml" ContentType="application/inkml+xml"/>
  <Override PartName="/ppt/ink/ink5510.xml" ContentType="application/inkml+xml"/>
  <Override PartName="/ppt/ink/ink5511.xml" ContentType="application/inkml+xml"/>
  <Override PartName="/ppt/ink/ink5512.xml" ContentType="application/inkml+xml"/>
  <Override PartName="/ppt/ink/ink5513.xml" ContentType="application/inkml+xml"/>
  <Override PartName="/ppt/ink/ink5514.xml" ContentType="application/inkml+xml"/>
  <Override PartName="/ppt/ink/ink5515.xml" ContentType="application/inkml+xml"/>
  <Override PartName="/ppt/ink/ink5516.xml" ContentType="application/inkml+xml"/>
  <Override PartName="/ppt/ink/ink5517.xml" ContentType="application/inkml+xml"/>
  <Override PartName="/ppt/ink/ink5518.xml" ContentType="application/inkml+xml"/>
  <Override PartName="/ppt/ink/ink5519.xml" ContentType="application/inkml+xml"/>
  <Override PartName="/ppt/ink/ink552.xml" ContentType="application/inkml+xml"/>
  <Override PartName="/ppt/ink/ink5520.xml" ContentType="application/inkml+xml"/>
  <Override PartName="/ppt/ink/ink5521.xml" ContentType="application/inkml+xml"/>
  <Override PartName="/ppt/ink/ink5522.xml" ContentType="application/inkml+xml"/>
  <Override PartName="/ppt/ink/ink5523.xml" ContentType="application/inkml+xml"/>
  <Override PartName="/ppt/ink/ink5524.xml" ContentType="application/inkml+xml"/>
  <Override PartName="/ppt/ink/ink5525.xml" ContentType="application/inkml+xml"/>
  <Override PartName="/ppt/ink/ink5526.xml" ContentType="application/inkml+xml"/>
  <Override PartName="/ppt/ink/ink5527.xml" ContentType="application/inkml+xml"/>
  <Override PartName="/ppt/ink/ink5528.xml" ContentType="application/inkml+xml"/>
  <Override PartName="/ppt/ink/ink5529.xml" ContentType="application/inkml+xml"/>
  <Override PartName="/ppt/ink/ink553.xml" ContentType="application/inkml+xml"/>
  <Override PartName="/ppt/ink/ink5530.xml" ContentType="application/inkml+xml"/>
  <Override PartName="/ppt/ink/ink5531.xml" ContentType="application/inkml+xml"/>
  <Override PartName="/ppt/ink/ink5532.xml" ContentType="application/inkml+xml"/>
  <Override PartName="/ppt/ink/ink5533.xml" ContentType="application/inkml+xml"/>
  <Override PartName="/ppt/ink/ink5534.xml" ContentType="application/inkml+xml"/>
  <Override PartName="/ppt/ink/ink5535.xml" ContentType="application/inkml+xml"/>
  <Override PartName="/ppt/ink/ink5536.xml" ContentType="application/inkml+xml"/>
  <Override PartName="/ppt/ink/ink5537.xml" ContentType="application/inkml+xml"/>
  <Override PartName="/ppt/ink/ink5538.xml" ContentType="application/inkml+xml"/>
  <Override PartName="/ppt/ink/ink5539.xml" ContentType="application/inkml+xml"/>
  <Override PartName="/ppt/ink/ink554.xml" ContentType="application/inkml+xml"/>
  <Override PartName="/ppt/ink/ink5540.xml" ContentType="application/inkml+xml"/>
  <Override PartName="/ppt/ink/ink5541.xml" ContentType="application/inkml+xml"/>
  <Override PartName="/ppt/ink/ink5542.xml" ContentType="application/inkml+xml"/>
  <Override PartName="/ppt/ink/ink5543.xml" ContentType="application/inkml+xml"/>
  <Override PartName="/ppt/ink/ink5544.xml" ContentType="application/inkml+xml"/>
  <Override PartName="/ppt/ink/ink5545.xml" ContentType="application/inkml+xml"/>
  <Override PartName="/ppt/ink/ink5546.xml" ContentType="application/inkml+xml"/>
  <Override PartName="/ppt/ink/ink5547.xml" ContentType="application/inkml+xml"/>
  <Override PartName="/ppt/ink/ink5548.xml" ContentType="application/inkml+xml"/>
  <Override PartName="/ppt/ink/ink5549.xml" ContentType="application/inkml+xml"/>
  <Override PartName="/ppt/ink/ink555.xml" ContentType="application/inkml+xml"/>
  <Override PartName="/ppt/ink/ink5550.xml" ContentType="application/inkml+xml"/>
  <Override PartName="/ppt/ink/ink5551.xml" ContentType="application/inkml+xml"/>
  <Override PartName="/ppt/ink/ink5552.xml" ContentType="application/inkml+xml"/>
  <Override PartName="/ppt/ink/ink5553.xml" ContentType="application/inkml+xml"/>
  <Override PartName="/ppt/ink/ink5554.xml" ContentType="application/inkml+xml"/>
  <Override PartName="/ppt/ink/ink5555.xml" ContentType="application/inkml+xml"/>
  <Override PartName="/ppt/ink/ink5556.xml" ContentType="application/inkml+xml"/>
  <Override PartName="/ppt/ink/ink5557.xml" ContentType="application/inkml+xml"/>
  <Override PartName="/ppt/ink/ink5558.xml" ContentType="application/inkml+xml"/>
  <Override PartName="/ppt/ink/ink5559.xml" ContentType="application/inkml+xml"/>
  <Override PartName="/ppt/ink/ink556.xml" ContentType="application/inkml+xml"/>
  <Override PartName="/ppt/ink/ink5560.xml" ContentType="application/inkml+xml"/>
  <Override PartName="/ppt/ink/ink5561.xml" ContentType="application/inkml+xml"/>
  <Override PartName="/ppt/ink/ink5562.xml" ContentType="application/inkml+xml"/>
  <Override PartName="/ppt/ink/ink5563.xml" ContentType="application/inkml+xml"/>
  <Override PartName="/ppt/ink/ink5564.xml" ContentType="application/inkml+xml"/>
  <Override PartName="/ppt/ink/ink5565.xml" ContentType="application/inkml+xml"/>
  <Override PartName="/ppt/ink/ink5566.xml" ContentType="application/inkml+xml"/>
  <Override PartName="/ppt/ink/ink5567.xml" ContentType="application/inkml+xml"/>
  <Override PartName="/ppt/ink/ink5568.xml" ContentType="application/inkml+xml"/>
  <Override PartName="/ppt/ink/ink5569.xml" ContentType="application/inkml+xml"/>
  <Override PartName="/ppt/ink/ink557.xml" ContentType="application/inkml+xml"/>
  <Override PartName="/ppt/ink/ink5570.xml" ContentType="application/inkml+xml"/>
  <Override PartName="/ppt/ink/ink5571.xml" ContentType="application/inkml+xml"/>
  <Override PartName="/ppt/ink/ink5572.xml" ContentType="application/inkml+xml"/>
  <Override PartName="/ppt/ink/ink5573.xml" ContentType="application/inkml+xml"/>
  <Override PartName="/ppt/ink/ink5574.xml" ContentType="application/inkml+xml"/>
  <Override PartName="/ppt/ink/ink5575.xml" ContentType="application/inkml+xml"/>
  <Override PartName="/ppt/ink/ink5576.xml" ContentType="application/inkml+xml"/>
  <Override PartName="/ppt/ink/ink5577.xml" ContentType="application/inkml+xml"/>
  <Override PartName="/ppt/ink/ink5578.xml" ContentType="application/inkml+xml"/>
  <Override PartName="/ppt/ink/ink5579.xml" ContentType="application/inkml+xml"/>
  <Override PartName="/ppt/ink/ink558.xml" ContentType="application/inkml+xml"/>
  <Override PartName="/ppt/ink/ink5580.xml" ContentType="application/inkml+xml"/>
  <Override PartName="/ppt/ink/ink5581.xml" ContentType="application/inkml+xml"/>
  <Override PartName="/ppt/ink/ink5582.xml" ContentType="application/inkml+xml"/>
  <Override PartName="/ppt/ink/ink5583.xml" ContentType="application/inkml+xml"/>
  <Override PartName="/ppt/ink/ink5584.xml" ContentType="application/inkml+xml"/>
  <Override PartName="/ppt/ink/ink5585.xml" ContentType="application/inkml+xml"/>
  <Override PartName="/ppt/ink/ink5586.xml" ContentType="application/inkml+xml"/>
  <Override PartName="/ppt/ink/ink5587.xml" ContentType="application/inkml+xml"/>
  <Override PartName="/ppt/ink/ink5588.xml" ContentType="application/inkml+xml"/>
  <Override PartName="/ppt/ink/ink5589.xml" ContentType="application/inkml+xml"/>
  <Override PartName="/ppt/ink/ink559.xml" ContentType="application/inkml+xml"/>
  <Override PartName="/ppt/ink/ink5590.xml" ContentType="application/inkml+xml"/>
  <Override PartName="/ppt/ink/ink5591.xml" ContentType="application/inkml+xml"/>
  <Override PartName="/ppt/ink/ink5592.xml" ContentType="application/inkml+xml"/>
  <Override PartName="/ppt/ink/ink5593.xml" ContentType="application/inkml+xml"/>
  <Override PartName="/ppt/ink/ink5594.xml" ContentType="application/inkml+xml"/>
  <Override PartName="/ppt/ink/ink5595.xml" ContentType="application/inkml+xml"/>
  <Override PartName="/ppt/ink/ink5596.xml" ContentType="application/inkml+xml"/>
  <Override PartName="/ppt/ink/ink5597.xml" ContentType="application/inkml+xml"/>
  <Override PartName="/ppt/ink/ink5598.xml" ContentType="application/inkml+xml"/>
  <Override PartName="/ppt/ink/ink5599.xml" ContentType="application/inkml+xml"/>
  <Override PartName="/ppt/ink/ink56.xml" ContentType="application/inkml+xml"/>
  <Override PartName="/ppt/ink/ink560.xml" ContentType="application/inkml+xml"/>
  <Override PartName="/ppt/ink/ink5600.xml" ContentType="application/inkml+xml"/>
  <Override PartName="/ppt/ink/ink5601.xml" ContentType="application/inkml+xml"/>
  <Override PartName="/ppt/ink/ink5602.xml" ContentType="application/inkml+xml"/>
  <Override PartName="/ppt/ink/ink5603.xml" ContentType="application/inkml+xml"/>
  <Override PartName="/ppt/ink/ink5604.xml" ContentType="application/inkml+xml"/>
  <Override PartName="/ppt/ink/ink5605.xml" ContentType="application/inkml+xml"/>
  <Override PartName="/ppt/ink/ink5606.xml" ContentType="application/inkml+xml"/>
  <Override PartName="/ppt/ink/ink5607.xml" ContentType="application/inkml+xml"/>
  <Override PartName="/ppt/ink/ink5608.xml" ContentType="application/inkml+xml"/>
  <Override PartName="/ppt/ink/ink5609.xml" ContentType="application/inkml+xml"/>
  <Override PartName="/ppt/ink/ink561.xml" ContentType="application/inkml+xml"/>
  <Override PartName="/ppt/ink/ink5610.xml" ContentType="application/inkml+xml"/>
  <Override PartName="/ppt/ink/ink5611.xml" ContentType="application/inkml+xml"/>
  <Override PartName="/ppt/ink/ink5612.xml" ContentType="application/inkml+xml"/>
  <Override PartName="/ppt/ink/ink5613.xml" ContentType="application/inkml+xml"/>
  <Override PartName="/ppt/ink/ink5614.xml" ContentType="application/inkml+xml"/>
  <Override PartName="/ppt/ink/ink5615.xml" ContentType="application/inkml+xml"/>
  <Override PartName="/ppt/ink/ink5616.xml" ContentType="application/inkml+xml"/>
  <Override PartName="/ppt/ink/ink5617.xml" ContentType="application/inkml+xml"/>
  <Override PartName="/ppt/ink/ink5618.xml" ContentType="application/inkml+xml"/>
  <Override PartName="/ppt/ink/ink5619.xml" ContentType="application/inkml+xml"/>
  <Override PartName="/ppt/ink/ink562.xml" ContentType="application/inkml+xml"/>
  <Override PartName="/ppt/ink/ink5620.xml" ContentType="application/inkml+xml"/>
  <Override PartName="/ppt/ink/ink5621.xml" ContentType="application/inkml+xml"/>
  <Override PartName="/ppt/ink/ink5622.xml" ContentType="application/inkml+xml"/>
  <Override PartName="/ppt/ink/ink5623.xml" ContentType="application/inkml+xml"/>
  <Override PartName="/ppt/ink/ink5624.xml" ContentType="application/inkml+xml"/>
  <Override PartName="/ppt/ink/ink5625.xml" ContentType="application/inkml+xml"/>
  <Override PartName="/ppt/ink/ink5626.xml" ContentType="application/inkml+xml"/>
  <Override PartName="/ppt/ink/ink5627.xml" ContentType="application/inkml+xml"/>
  <Override PartName="/ppt/ink/ink5628.xml" ContentType="application/inkml+xml"/>
  <Override PartName="/ppt/ink/ink5629.xml" ContentType="application/inkml+xml"/>
  <Override PartName="/ppt/ink/ink563.xml" ContentType="application/inkml+xml"/>
  <Override PartName="/ppt/ink/ink5630.xml" ContentType="application/inkml+xml"/>
  <Override PartName="/ppt/ink/ink5631.xml" ContentType="application/inkml+xml"/>
  <Override PartName="/ppt/ink/ink5632.xml" ContentType="application/inkml+xml"/>
  <Override PartName="/ppt/ink/ink5633.xml" ContentType="application/inkml+xml"/>
  <Override PartName="/ppt/ink/ink5634.xml" ContentType="application/inkml+xml"/>
  <Override PartName="/ppt/ink/ink5635.xml" ContentType="application/inkml+xml"/>
  <Override PartName="/ppt/ink/ink5636.xml" ContentType="application/inkml+xml"/>
  <Override PartName="/ppt/ink/ink5637.xml" ContentType="application/inkml+xml"/>
  <Override PartName="/ppt/ink/ink5638.xml" ContentType="application/inkml+xml"/>
  <Override PartName="/ppt/ink/ink5639.xml" ContentType="application/inkml+xml"/>
  <Override PartName="/ppt/ink/ink564.xml" ContentType="application/inkml+xml"/>
  <Override PartName="/ppt/ink/ink5640.xml" ContentType="application/inkml+xml"/>
  <Override PartName="/ppt/ink/ink5641.xml" ContentType="application/inkml+xml"/>
  <Override PartName="/ppt/ink/ink5642.xml" ContentType="application/inkml+xml"/>
  <Override PartName="/ppt/ink/ink5643.xml" ContentType="application/inkml+xml"/>
  <Override PartName="/ppt/ink/ink5644.xml" ContentType="application/inkml+xml"/>
  <Override PartName="/ppt/ink/ink5645.xml" ContentType="application/inkml+xml"/>
  <Override PartName="/ppt/ink/ink5646.xml" ContentType="application/inkml+xml"/>
  <Override PartName="/ppt/ink/ink5647.xml" ContentType="application/inkml+xml"/>
  <Override PartName="/ppt/ink/ink5648.xml" ContentType="application/inkml+xml"/>
  <Override PartName="/ppt/ink/ink5649.xml" ContentType="application/inkml+xml"/>
  <Override PartName="/ppt/ink/ink565.xml" ContentType="application/inkml+xml"/>
  <Override PartName="/ppt/ink/ink5650.xml" ContentType="application/inkml+xml"/>
  <Override PartName="/ppt/ink/ink5651.xml" ContentType="application/inkml+xml"/>
  <Override PartName="/ppt/ink/ink5652.xml" ContentType="application/inkml+xml"/>
  <Override PartName="/ppt/ink/ink5653.xml" ContentType="application/inkml+xml"/>
  <Override PartName="/ppt/ink/ink5654.xml" ContentType="application/inkml+xml"/>
  <Override PartName="/ppt/ink/ink5655.xml" ContentType="application/inkml+xml"/>
  <Override PartName="/ppt/ink/ink5656.xml" ContentType="application/inkml+xml"/>
  <Override PartName="/ppt/ink/ink5657.xml" ContentType="application/inkml+xml"/>
  <Override PartName="/ppt/ink/ink5658.xml" ContentType="application/inkml+xml"/>
  <Override PartName="/ppt/ink/ink5659.xml" ContentType="application/inkml+xml"/>
  <Override PartName="/ppt/ink/ink566.xml" ContentType="application/inkml+xml"/>
  <Override PartName="/ppt/ink/ink5660.xml" ContentType="application/inkml+xml"/>
  <Override PartName="/ppt/ink/ink5661.xml" ContentType="application/inkml+xml"/>
  <Override PartName="/ppt/ink/ink5662.xml" ContentType="application/inkml+xml"/>
  <Override PartName="/ppt/ink/ink5663.xml" ContentType="application/inkml+xml"/>
  <Override PartName="/ppt/ink/ink5664.xml" ContentType="application/inkml+xml"/>
  <Override PartName="/ppt/ink/ink5665.xml" ContentType="application/inkml+xml"/>
  <Override PartName="/ppt/ink/ink5666.xml" ContentType="application/inkml+xml"/>
  <Override PartName="/ppt/ink/ink5667.xml" ContentType="application/inkml+xml"/>
  <Override PartName="/ppt/ink/ink5668.xml" ContentType="application/inkml+xml"/>
  <Override PartName="/ppt/ink/ink5669.xml" ContentType="application/inkml+xml"/>
  <Override PartName="/ppt/ink/ink567.xml" ContentType="application/inkml+xml"/>
  <Override PartName="/ppt/ink/ink5670.xml" ContentType="application/inkml+xml"/>
  <Override PartName="/ppt/ink/ink5671.xml" ContentType="application/inkml+xml"/>
  <Override PartName="/ppt/ink/ink5672.xml" ContentType="application/inkml+xml"/>
  <Override PartName="/ppt/ink/ink5673.xml" ContentType="application/inkml+xml"/>
  <Override PartName="/ppt/ink/ink5674.xml" ContentType="application/inkml+xml"/>
  <Override PartName="/ppt/ink/ink5675.xml" ContentType="application/inkml+xml"/>
  <Override PartName="/ppt/ink/ink5676.xml" ContentType="application/inkml+xml"/>
  <Override PartName="/ppt/ink/ink5677.xml" ContentType="application/inkml+xml"/>
  <Override PartName="/ppt/ink/ink5678.xml" ContentType="application/inkml+xml"/>
  <Override PartName="/ppt/ink/ink5679.xml" ContentType="application/inkml+xml"/>
  <Override PartName="/ppt/ink/ink568.xml" ContentType="application/inkml+xml"/>
  <Override PartName="/ppt/ink/ink5680.xml" ContentType="application/inkml+xml"/>
  <Override PartName="/ppt/ink/ink5681.xml" ContentType="application/inkml+xml"/>
  <Override PartName="/ppt/ink/ink5682.xml" ContentType="application/inkml+xml"/>
  <Override PartName="/ppt/ink/ink5683.xml" ContentType="application/inkml+xml"/>
  <Override PartName="/ppt/ink/ink5684.xml" ContentType="application/inkml+xml"/>
  <Override PartName="/ppt/ink/ink5685.xml" ContentType="application/inkml+xml"/>
  <Override PartName="/ppt/ink/ink5686.xml" ContentType="application/inkml+xml"/>
  <Override PartName="/ppt/ink/ink5687.xml" ContentType="application/inkml+xml"/>
  <Override PartName="/ppt/ink/ink5688.xml" ContentType="application/inkml+xml"/>
  <Override PartName="/ppt/ink/ink5689.xml" ContentType="application/inkml+xml"/>
  <Override PartName="/ppt/ink/ink569.xml" ContentType="application/inkml+xml"/>
  <Override PartName="/ppt/ink/ink5690.xml" ContentType="application/inkml+xml"/>
  <Override PartName="/ppt/ink/ink5691.xml" ContentType="application/inkml+xml"/>
  <Override PartName="/ppt/ink/ink5692.xml" ContentType="application/inkml+xml"/>
  <Override PartName="/ppt/ink/ink5693.xml" ContentType="application/inkml+xml"/>
  <Override PartName="/ppt/ink/ink5694.xml" ContentType="application/inkml+xml"/>
  <Override PartName="/ppt/ink/ink5695.xml" ContentType="application/inkml+xml"/>
  <Override PartName="/ppt/ink/ink5696.xml" ContentType="application/inkml+xml"/>
  <Override PartName="/ppt/ink/ink5697.xml" ContentType="application/inkml+xml"/>
  <Override PartName="/ppt/ink/ink5698.xml" ContentType="application/inkml+xml"/>
  <Override PartName="/ppt/ink/ink5699.xml" ContentType="application/inkml+xml"/>
  <Override PartName="/ppt/ink/ink57.xml" ContentType="application/inkml+xml"/>
  <Override PartName="/ppt/ink/ink570.xml" ContentType="application/inkml+xml"/>
  <Override PartName="/ppt/ink/ink5700.xml" ContentType="application/inkml+xml"/>
  <Override PartName="/ppt/ink/ink5701.xml" ContentType="application/inkml+xml"/>
  <Override PartName="/ppt/ink/ink5702.xml" ContentType="application/inkml+xml"/>
  <Override PartName="/ppt/ink/ink5703.xml" ContentType="application/inkml+xml"/>
  <Override PartName="/ppt/ink/ink5704.xml" ContentType="application/inkml+xml"/>
  <Override PartName="/ppt/ink/ink5705.xml" ContentType="application/inkml+xml"/>
  <Override PartName="/ppt/ink/ink5706.xml" ContentType="application/inkml+xml"/>
  <Override PartName="/ppt/ink/ink5707.xml" ContentType="application/inkml+xml"/>
  <Override PartName="/ppt/ink/ink5708.xml" ContentType="application/inkml+xml"/>
  <Override PartName="/ppt/ink/ink5709.xml" ContentType="application/inkml+xml"/>
  <Override PartName="/ppt/ink/ink571.xml" ContentType="application/inkml+xml"/>
  <Override PartName="/ppt/ink/ink5710.xml" ContentType="application/inkml+xml"/>
  <Override PartName="/ppt/ink/ink5711.xml" ContentType="application/inkml+xml"/>
  <Override PartName="/ppt/ink/ink5712.xml" ContentType="application/inkml+xml"/>
  <Override PartName="/ppt/ink/ink5713.xml" ContentType="application/inkml+xml"/>
  <Override PartName="/ppt/ink/ink5714.xml" ContentType="application/inkml+xml"/>
  <Override PartName="/ppt/ink/ink5715.xml" ContentType="application/inkml+xml"/>
  <Override PartName="/ppt/ink/ink5716.xml" ContentType="application/inkml+xml"/>
  <Override PartName="/ppt/ink/ink5717.xml" ContentType="application/inkml+xml"/>
  <Override PartName="/ppt/ink/ink5718.xml" ContentType="application/inkml+xml"/>
  <Override PartName="/ppt/ink/ink5719.xml" ContentType="application/inkml+xml"/>
  <Override PartName="/ppt/ink/ink572.xml" ContentType="application/inkml+xml"/>
  <Override PartName="/ppt/ink/ink5720.xml" ContentType="application/inkml+xml"/>
  <Override PartName="/ppt/ink/ink5721.xml" ContentType="application/inkml+xml"/>
  <Override PartName="/ppt/ink/ink5722.xml" ContentType="application/inkml+xml"/>
  <Override PartName="/ppt/ink/ink5723.xml" ContentType="application/inkml+xml"/>
  <Override PartName="/ppt/ink/ink5724.xml" ContentType="application/inkml+xml"/>
  <Override PartName="/ppt/ink/ink5725.xml" ContentType="application/inkml+xml"/>
  <Override PartName="/ppt/ink/ink5726.xml" ContentType="application/inkml+xml"/>
  <Override PartName="/ppt/ink/ink5727.xml" ContentType="application/inkml+xml"/>
  <Override PartName="/ppt/ink/ink5728.xml" ContentType="application/inkml+xml"/>
  <Override PartName="/ppt/ink/ink5729.xml" ContentType="application/inkml+xml"/>
  <Override PartName="/ppt/ink/ink573.xml" ContentType="application/inkml+xml"/>
  <Override PartName="/ppt/ink/ink5730.xml" ContentType="application/inkml+xml"/>
  <Override PartName="/ppt/ink/ink5731.xml" ContentType="application/inkml+xml"/>
  <Override PartName="/ppt/ink/ink5732.xml" ContentType="application/inkml+xml"/>
  <Override PartName="/ppt/ink/ink5733.xml" ContentType="application/inkml+xml"/>
  <Override PartName="/ppt/ink/ink5734.xml" ContentType="application/inkml+xml"/>
  <Override PartName="/ppt/ink/ink5735.xml" ContentType="application/inkml+xml"/>
  <Override PartName="/ppt/ink/ink5736.xml" ContentType="application/inkml+xml"/>
  <Override PartName="/ppt/ink/ink5737.xml" ContentType="application/inkml+xml"/>
  <Override PartName="/ppt/ink/ink5738.xml" ContentType="application/inkml+xml"/>
  <Override PartName="/ppt/ink/ink5739.xml" ContentType="application/inkml+xml"/>
  <Override PartName="/ppt/ink/ink574.xml" ContentType="application/inkml+xml"/>
  <Override PartName="/ppt/ink/ink5740.xml" ContentType="application/inkml+xml"/>
  <Override PartName="/ppt/ink/ink5741.xml" ContentType="application/inkml+xml"/>
  <Override PartName="/ppt/ink/ink5742.xml" ContentType="application/inkml+xml"/>
  <Override PartName="/ppt/ink/ink5743.xml" ContentType="application/inkml+xml"/>
  <Override PartName="/ppt/ink/ink5744.xml" ContentType="application/inkml+xml"/>
  <Override PartName="/ppt/ink/ink5745.xml" ContentType="application/inkml+xml"/>
  <Override PartName="/ppt/ink/ink5746.xml" ContentType="application/inkml+xml"/>
  <Override PartName="/ppt/ink/ink5747.xml" ContentType="application/inkml+xml"/>
  <Override PartName="/ppt/ink/ink5748.xml" ContentType="application/inkml+xml"/>
  <Override PartName="/ppt/ink/ink5749.xml" ContentType="application/inkml+xml"/>
  <Override PartName="/ppt/ink/ink575.xml" ContentType="application/inkml+xml"/>
  <Override PartName="/ppt/ink/ink5750.xml" ContentType="application/inkml+xml"/>
  <Override PartName="/ppt/ink/ink5751.xml" ContentType="application/inkml+xml"/>
  <Override PartName="/ppt/ink/ink5752.xml" ContentType="application/inkml+xml"/>
  <Override PartName="/ppt/ink/ink5753.xml" ContentType="application/inkml+xml"/>
  <Override PartName="/ppt/ink/ink5754.xml" ContentType="application/inkml+xml"/>
  <Override PartName="/ppt/ink/ink5755.xml" ContentType="application/inkml+xml"/>
  <Override PartName="/ppt/ink/ink5756.xml" ContentType="application/inkml+xml"/>
  <Override PartName="/ppt/ink/ink5757.xml" ContentType="application/inkml+xml"/>
  <Override PartName="/ppt/ink/ink5758.xml" ContentType="application/inkml+xml"/>
  <Override PartName="/ppt/ink/ink5759.xml" ContentType="application/inkml+xml"/>
  <Override PartName="/ppt/ink/ink576.xml" ContentType="application/inkml+xml"/>
  <Override PartName="/ppt/ink/ink5760.xml" ContentType="application/inkml+xml"/>
  <Override PartName="/ppt/ink/ink5761.xml" ContentType="application/inkml+xml"/>
  <Override PartName="/ppt/ink/ink5762.xml" ContentType="application/inkml+xml"/>
  <Override PartName="/ppt/ink/ink5763.xml" ContentType="application/inkml+xml"/>
  <Override PartName="/ppt/ink/ink5764.xml" ContentType="application/inkml+xml"/>
  <Override PartName="/ppt/ink/ink5765.xml" ContentType="application/inkml+xml"/>
  <Override PartName="/ppt/ink/ink5766.xml" ContentType="application/inkml+xml"/>
  <Override PartName="/ppt/ink/ink5767.xml" ContentType="application/inkml+xml"/>
  <Override PartName="/ppt/ink/ink5768.xml" ContentType="application/inkml+xml"/>
  <Override PartName="/ppt/ink/ink5769.xml" ContentType="application/inkml+xml"/>
  <Override PartName="/ppt/ink/ink577.xml" ContentType="application/inkml+xml"/>
  <Override PartName="/ppt/ink/ink5770.xml" ContentType="application/inkml+xml"/>
  <Override PartName="/ppt/ink/ink5771.xml" ContentType="application/inkml+xml"/>
  <Override PartName="/ppt/ink/ink5772.xml" ContentType="application/inkml+xml"/>
  <Override PartName="/ppt/ink/ink5773.xml" ContentType="application/inkml+xml"/>
  <Override PartName="/ppt/ink/ink5774.xml" ContentType="application/inkml+xml"/>
  <Override PartName="/ppt/ink/ink5775.xml" ContentType="application/inkml+xml"/>
  <Override PartName="/ppt/ink/ink5776.xml" ContentType="application/inkml+xml"/>
  <Override PartName="/ppt/ink/ink5777.xml" ContentType="application/inkml+xml"/>
  <Override PartName="/ppt/ink/ink5778.xml" ContentType="application/inkml+xml"/>
  <Override PartName="/ppt/ink/ink5779.xml" ContentType="application/inkml+xml"/>
  <Override PartName="/ppt/ink/ink578.xml" ContentType="application/inkml+xml"/>
  <Override PartName="/ppt/ink/ink5780.xml" ContentType="application/inkml+xml"/>
  <Override PartName="/ppt/ink/ink5781.xml" ContentType="application/inkml+xml"/>
  <Override PartName="/ppt/ink/ink5782.xml" ContentType="application/inkml+xml"/>
  <Override PartName="/ppt/ink/ink5783.xml" ContentType="application/inkml+xml"/>
  <Override PartName="/ppt/ink/ink5784.xml" ContentType="application/inkml+xml"/>
  <Override PartName="/ppt/ink/ink5785.xml" ContentType="application/inkml+xml"/>
  <Override PartName="/ppt/ink/ink5786.xml" ContentType="application/inkml+xml"/>
  <Override PartName="/ppt/ink/ink5787.xml" ContentType="application/inkml+xml"/>
  <Override PartName="/ppt/ink/ink5788.xml" ContentType="application/inkml+xml"/>
  <Override PartName="/ppt/ink/ink5789.xml" ContentType="application/inkml+xml"/>
  <Override PartName="/ppt/ink/ink579.xml" ContentType="application/inkml+xml"/>
  <Override PartName="/ppt/ink/ink5790.xml" ContentType="application/inkml+xml"/>
  <Override PartName="/ppt/ink/ink5791.xml" ContentType="application/inkml+xml"/>
  <Override PartName="/ppt/ink/ink5792.xml" ContentType="application/inkml+xml"/>
  <Override PartName="/ppt/ink/ink5793.xml" ContentType="application/inkml+xml"/>
  <Override PartName="/ppt/ink/ink5794.xml" ContentType="application/inkml+xml"/>
  <Override PartName="/ppt/ink/ink5795.xml" ContentType="application/inkml+xml"/>
  <Override PartName="/ppt/ink/ink5796.xml" ContentType="application/inkml+xml"/>
  <Override PartName="/ppt/ink/ink5797.xml" ContentType="application/inkml+xml"/>
  <Override PartName="/ppt/ink/ink5798.xml" ContentType="application/inkml+xml"/>
  <Override PartName="/ppt/ink/ink5799.xml" ContentType="application/inkml+xml"/>
  <Override PartName="/ppt/ink/ink58.xml" ContentType="application/inkml+xml"/>
  <Override PartName="/ppt/ink/ink580.xml" ContentType="application/inkml+xml"/>
  <Override PartName="/ppt/ink/ink5800.xml" ContentType="application/inkml+xml"/>
  <Override PartName="/ppt/ink/ink5801.xml" ContentType="application/inkml+xml"/>
  <Override PartName="/ppt/ink/ink5802.xml" ContentType="application/inkml+xml"/>
  <Override PartName="/ppt/ink/ink5803.xml" ContentType="application/inkml+xml"/>
  <Override PartName="/ppt/ink/ink5804.xml" ContentType="application/inkml+xml"/>
  <Override PartName="/ppt/ink/ink5805.xml" ContentType="application/inkml+xml"/>
  <Override PartName="/ppt/ink/ink5806.xml" ContentType="application/inkml+xml"/>
  <Override PartName="/ppt/ink/ink5807.xml" ContentType="application/inkml+xml"/>
  <Override PartName="/ppt/ink/ink5808.xml" ContentType="application/inkml+xml"/>
  <Override PartName="/ppt/ink/ink5809.xml" ContentType="application/inkml+xml"/>
  <Override PartName="/ppt/ink/ink581.xml" ContentType="application/inkml+xml"/>
  <Override PartName="/ppt/ink/ink5810.xml" ContentType="application/inkml+xml"/>
  <Override PartName="/ppt/ink/ink5811.xml" ContentType="application/inkml+xml"/>
  <Override PartName="/ppt/ink/ink5812.xml" ContentType="application/inkml+xml"/>
  <Override PartName="/ppt/ink/ink5813.xml" ContentType="application/inkml+xml"/>
  <Override PartName="/ppt/ink/ink5814.xml" ContentType="application/inkml+xml"/>
  <Override PartName="/ppt/ink/ink5815.xml" ContentType="application/inkml+xml"/>
  <Override PartName="/ppt/ink/ink5816.xml" ContentType="application/inkml+xml"/>
  <Override PartName="/ppt/ink/ink5817.xml" ContentType="application/inkml+xml"/>
  <Override PartName="/ppt/ink/ink5818.xml" ContentType="application/inkml+xml"/>
  <Override PartName="/ppt/ink/ink5819.xml" ContentType="application/inkml+xml"/>
  <Override PartName="/ppt/ink/ink582.xml" ContentType="application/inkml+xml"/>
  <Override PartName="/ppt/ink/ink5820.xml" ContentType="application/inkml+xml"/>
  <Override PartName="/ppt/ink/ink5821.xml" ContentType="application/inkml+xml"/>
  <Override PartName="/ppt/ink/ink5822.xml" ContentType="application/inkml+xml"/>
  <Override PartName="/ppt/ink/ink5823.xml" ContentType="application/inkml+xml"/>
  <Override PartName="/ppt/ink/ink5824.xml" ContentType="application/inkml+xml"/>
  <Override PartName="/ppt/ink/ink5825.xml" ContentType="application/inkml+xml"/>
  <Override PartName="/ppt/ink/ink5826.xml" ContentType="application/inkml+xml"/>
  <Override PartName="/ppt/ink/ink5827.xml" ContentType="application/inkml+xml"/>
  <Override PartName="/ppt/ink/ink5828.xml" ContentType="application/inkml+xml"/>
  <Override PartName="/ppt/ink/ink5829.xml" ContentType="application/inkml+xml"/>
  <Override PartName="/ppt/ink/ink583.xml" ContentType="application/inkml+xml"/>
  <Override PartName="/ppt/ink/ink5830.xml" ContentType="application/inkml+xml"/>
  <Override PartName="/ppt/ink/ink5831.xml" ContentType="application/inkml+xml"/>
  <Override PartName="/ppt/ink/ink5832.xml" ContentType="application/inkml+xml"/>
  <Override PartName="/ppt/ink/ink5833.xml" ContentType="application/inkml+xml"/>
  <Override PartName="/ppt/ink/ink5834.xml" ContentType="application/inkml+xml"/>
  <Override PartName="/ppt/ink/ink5835.xml" ContentType="application/inkml+xml"/>
  <Override PartName="/ppt/ink/ink5836.xml" ContentType="application/inkml+xml"/>
  <Override PartName="/ppt/ink/ink5837.xml" ContentType="application/inkml+xml"/>
  <Override PartName="/ppt/ink/ink5838.xml" ContentType="application/inkml+xml"/>
  <Override PartName="/ppt/ink/ink5839.xml" ContentType="application/inkml+xml"/>
  <Override PartName="/ppt/ink/ink584.xml" ContentType="application/inkml+xml"/>
  <Override PartName="/ppt/ink/ink5840.xml" ContentType="application/inkml+xml"/>
  <Override PartName="/ppt/ink/ink5841.xml" ContentType="application/inkml+xml"/>
  <Override PartName="/ppt/ink/ink5842.xml" ContentType="application/inkml+xml"/>
  <Override PartName="/ppt/ink/ink5843.xml" ContentType="application/inkml+xml"/>
  <Override PartName="/ppt/ink/ink5844.xml" ContentType="application/inkml+xml"/>
  <Override PartName="/ppt/ink/ink5845.xml" ContentType="application/inkml+xml"/>
  <Override PartName="/ppt/ink/ink5846.xml" ContentType="application/inkml+xml"/>
  <Override PartName="/ppt/ink/ink5847.xml" ContentType="application/inkml+xml"/>
  <Override PartName="/ppt/ink/ink5848.xml" ContentType="application/inkml+xml"/>
  <Override PartName="/ppt/ink/ink5849.xml" ContentType="application/inkml+xml"/>
  <Override PartName="/ppt/ink/ink585.xml" ContentType="application/inkml+xml"/>
  <Override PartName="/ppt/ink/ink5850.xml" ContentType="application/inkml+xml"/>
  <Override PartName="/ppt/ink/ink5851.xml" ContentType="application/inkml+xml"/>
  <Override PartName="/ppt/ink/ink5852.xml" ContentType="application/inkml+xml"/>
  <Override PartName="/ppt/ink/ink5853.xml" ContentType="application/inkml+xml"/>
  <Override PartName="/ppt/ink/ink5854.xml" ContentType="application/inkml+xml"/>
  <Override PartName="/ppt/ink/ink5855.xml" ContentType="application/inkml+xml"/>
  <Override PartName="/ppt/ink/ink5856.xml" ContentType="application/inkml+xml"/>
  <Override PartName="/ppt/ink/ink5857.xml" ContentType="application/inkml+xml"/>
  <Override PartName="/ppt/ink/ink5858.xml" ContentType="application/inkml+xml"/>
  <Override PartName="/ppt/ink/ink5859.xml" ContentType="application/inkml+xml"/>
  <Override PartName="/ppt/ink/ink586.xml" ContentType="application/inkml+xml"/>
  <Override PartName="/ppt/ink/ink5860.xml" ContentType="application/inkml+xml"/>
  <Override PartName="/ppt/ink/ink5861.xml" ContentType="application/inkml+xml"/>
  <Override PartName="/ppt/ink/ink5862.xml" ContentType="application/inkml+xml"/>
  <Override PartName="/ppt/ink/ink5863.xml" ContentType="application/inkml+xml"/>
  <Override PartName="/ppt/ink/ink5864.xml" ContentType="application/inkml+xml"/>
  <Override PartName="/ppt/ink/ink5865.xml" ContentType="application/inkml+xml"/>
  <Override PartName="/ppt/ink/ink5866.xml" ContentType="application/inkml+xml"/>
  <Override PartName="/ppt/ink/ink5867.xml" ContentType="application/inkml+xml"/>
  <Override PartName="/ppt/ink/ink5868.xml" ContentType="application/inkml+xml"/>
  <Override PartName="/ppt/ink/ink5869.xml" ContentType="application/inkml+xml"/>
  <Override PartName="/ppt/ink/ink587.xml" ContentType="application/inkml+xml"/>
  <Override PartName="/ppt/ink/ink5870.xml" ContentType="application/inkml+xml"/>
  <Override PartName="/ppt/ink/ink5871.xml" ContentType="application/inkml+xml"/>
  <Override PartName="/ppt/ink/ink5872.xml" ContentType="application/inkml+xml"/>
  <Override PartName="/ppt/ink/ink5873.xml" ContentType="application/inkml+xml"/>
  <Override PartName="/ppt/ink/ink5874.xml" ContentType="application/inkml+xml"/>
  <Override PartName="/ppt/ink/ink5875.xml" ContentType="application/inkml+xml"/>
  <Override PartName="/ppt/ink/ink5876.xml" ContentType="application/inkml+xml"/>
  <Override PartName="/ppt/ink/ink5877.xml" ContentType="application/inkml+xml"/>
  <Override PartName="/ppt/ink/ink5878.xml" ContentType="application/inkml+xml"/>
  <Override PartName="/ppt/ink/ink5879.xml" ContentType="application/inkml+xml"/>
  <Override PartName="/ppt/ink/ink588.xml" ContentType="application/inkml+xml"/>
  <Override PartName="/ppt/ink/ink5880.xml" ContentType="application/inkml+xml"/>
  <Override PartName="/ppt/ink/ink5881.xml" ContentType="application/inkml+xml"/>
  <Override PartName="/ppt/ink/ink5882.xml" ContentType="application/inkml+xml"/>
  <Override PartName="/ppt/ink/ink5883.xml" ContentType="application/inkml+xml"/>
  <Override PartName="/ppt/ink/ink5884.xml" ContentType="application/inkml+xml"/>
  <Override PartName="/ppt/ink/ink5885.xml" ContentType="application/inkml+xml"/>
  <Override PartName="/ppt/ink/ink5886.xml" ContentType="application/inkml+xml"/>
  <Override PartName="/ppt/ink/ink5887.xml" ContentType="application/inkml+xml"/>
  <Override PartName="/ppt/ink/ink5888.xml" ContentType="application/inkml+xml"/>
  <Override PartName="/ppt/ink/ink5889.xml" ContentType="application/inkml+xml"/>
  <Override PartName="/ppt/ink/ink589.xml" ContentType="application/inkml+xml"/>
  <Override PartName="/ppt/ink/ink5890.xml" ContentType="application/inkml+xml"/>
  <Override PartName="/ppt/ink/ink5891.xml" ContentType="application/inkml+xml"/>
  <Override PartName="/ppt/ink/ink5892.xml" ContentType="application/inkml+xml"/>
  <Override PartName="/ppt/ink/ink5893.xml" ContentType="application/inkml+xml"/>
  <Override PartName="/ppt/ink/ink5894.xml" ContentType="application/inkml+xml"/>
  <Override PartName="/ppt/ink/ink5895.xml" ContentType="application/inkml+xml"/>
  <Override PartName="/ppt/ink/ink5896.xml" ContentType="application/inkml+xml"/>
  <Override PartName="/ppt/ink/ink5897.xml" ContentType="application/inkml+xml"/>
  <Override PartName="/ppt/ink/ink5898.xml" ContentType="application/inkml+xml"/>
  <Override PartName="/ppt/ink/ink5899.xml" ContentType="application/inkml+xml"/>
  <Override PartName="/ppt/ink/ink59.xml" ContentType="application/inkml+xml"/>
  <Override PartName="/ppt/ink/ink590.xml" ContentType="application/inkml+xml"/>
  <Override PartName="/ppt/ink/ink5900.xml" ContentType="application/inkml+xml"/>
  <Override PartName="/ppt/ink/ink5901.xml" ContentType="application/inkml+xml"/>
  <Override PartName="/ppt/ink/ink5902.xml" ContentType="application/inkml+xml"/>
  <Override PartName="/ppt/ink/ink5903.xml" ContentType="application/inkml+xml"/>
  <Override PartName="/ppt/ink/ink5904.xml" ContentType="application/inkml+xml"/>
  <Override PartName="/ppt/ink/ink5905.xml" ContentType="application/inkml+xml"/>
  <Override PartName="/ppt/ink/ink5906.xml" ContentType="application/inkml+xml"/>
  <Override PartName="/ppt/ink/ink5907.xml" ContentType="application/inkml+xml"/>
  <Override PartName="/ppt/ink/ink5908.xml" ContentType="application/inkml+xml"/>
  <Override PartName="/ppt/ink/ink5909.xml" ContentType="application/inkml+xml"/>
  <Override PartName="/ppt/ink/ink591.xml" ContentType="application/inkml+xml"/>
  <Override PartName="/ppt/ink/ink5910.xml" ContentType="application/inkml+xml"/>
  <Override PartName="/ppt/ink/ink5911.xml" ContentType="application/inkml+xml"/>
  <Override PartName="/ppt/ink/ink5912.xml" ContentType="application/inkml+xml"/>
  <Override PartName="/ppt/ink/ink5913.xml" ContentType="application/inkml+xml"/>
  <Override PartName="/ppt/ink/ink5914.xml" ContentType="application/inkml+xml"/>
  <Override PartName="/ppt/ink/ink5915.xml" ContentType="application/inkml+xml"/>
  <Override PartName="/ppt/ink/ink5916.xml" ContentType="application/inkml+xml"/>
  <Override PartName="/ppt/ink/ink5917.xml" ContentType="application/inkml+xml"/>
  <Override PartName="/ppt/ink/ink5918.xml" ContentType="application/inkml+xml"/>
  <Override PartName="/ppt/ink/ink5919.xml" ContentType="application/inkml+xml"/>
  <Override PartName="/ppt/ink/ink592.xml" ContentType="application/inkml+xml"/>
  <Override PartName="/ppt/ink/ink5920.xml" ContentType="application/inkml+xml"/>
  <Override PartName="/ppt/ink/ink5921.xml" ContentType="application/inkml+xml"/>
  <Override PartName="/ppt/ink/ink5922.xml" ContentType="application/inkml+xml"/>
  <Override PartName="/ppt/ink/ink5923.xml" ContentType="application/inkml+xml"/>
  <Override PartName="/ppt/ink/ink5924.xml" ContentType="application/inkml+xml"/>
  <Override PartName="/ppt/ink/ink5925.xml" ContentType="application/inkml+xml"/>
  <Override PartName="/ppt/ink/ink5926.xml" ContentType="application/inkml+xml"/>
  <Override PartName="/ppt/ink/ink5927.xml" ContentType="application/inkml+xml"/>
  <Override PartName="/ppt/ink/ink5928.xml" ContentType="application/inkml+xml"/>
  <Override PartName="/ppt/ink/ink5929.xml" ContentType="application/inkml+xml"/>
  <Override PartName="/ppt/ink/ink593.xml" ContentType="application/inkml+xml"/>
  <Override PartName="/ppt/ink/ink5930.xml" ContentType="application/inkml+xml"/>
  <Override PartName="/ppt/ink/ink5931.xml" ContentType="application/inkml+xml"/>
  <Override PartName="/ppt/ink/ink5932.xml" ContentType="application/inkml+xml"/>
  <Override PartName="/ppt/ink/ink5933.xml" ContentType="application/inkml+xml"/>
  <Override PartName="/ppt/ink/ink5934.xml" ContentType="application/inkml+xml"/>
  <Override PartName="/ppt/ink/ink5935.xml" ContentType="application/inkml+xml"/>
  <Override PartName="/ppt/ink/ink5936.xml" ContentType="application/inkml+xml"/>
  <Override PartName="/ppt/ink/ink5937.xml" ContentType="application/inkml+xml"/>
  <Override PartName="/ppt/ink/ink5938.xml" ContentType="application/inkml+xml"/>
  <Override PartName="/ppt/ink/ink5939.xml" ContentType="application/inkml+xml"/>
  <Override PartName="/ppt/ink/ink594.xml" ContentType="application/inkml+xml"/>
  <Override PartName="/ppt/ink/ink5940.xml" ContentType="application/inkml+xml"/>
  <Override PartName="/ppt/ink/ink5941.xml" ContentType="application/inkml+xml"/>
  <Override PartName="/ppt/ink/ink5942.xml" ContentType="application/inkml+xml"/>
  <Override PartName="/ppt/ink/ink5943.xml" ContentType="application/inkml+xml"/>
  <Override PartName="/ppt/ink/ink5944.xml" ContentType="application/inkml+xml"/>
  <Override PartName="/ppt/ink/ink5945.xml" ContentType="application/inkml+xml"/>
  <Override PartName="/ppt/ink/ink5946.xml" ContentType="application/inkml+xml"/>
  <Override PartName="/ppt/ink/ink5947.xml" ContentType="application/inkml+xml"/>
  <Override PartName="/ppt/ink/ink5948.xml" ContentType="application/inkml+xml"/>
  <Override PartName="/ppt/ink/ink5949.xml" ContentType="application/inkml+xml"/>
  <Override PartName="/ppt/ink/ink595.xml" ContentType="application/inkml+xml"/>
  <Override PartName="/ppt/ink/ink5950.xml" ContentType="application/inkml+xml"/>
  <Override PartName="/ppt/ink/ink5951.xml" ContentType="application/inkml+xml"/>
  <Override PartName="/ppt/ink/ink5952.xml" ContentType="application/inkml+xml"/>
  <Override PartName="/ppt/ink/ink5953.xml" ContentType="application/inkml+xml"/>
  <Override PartName="/ppt/ink/ink5954.xml" ContentType="application/inkml+xml"/>
  <Override PartName="/ppt/ink/ink5955.xml" ContentType="application/inkml+xml"/>
  <Override PartName="/ppt/ink/ink5956.xml" ContentType="application/inkml+xml"/>
  <Override PartName="/ppt/ink/ink5957.xml" ContentType="application/inkml+xml"/>
  <Override PartName="/ppt/ink/ink5958.xml" ContentType="application/inkml+xml"/>
  <Override PartName="/ppt/ink/ink5959.xml" ContentType="application/inkml+xml"/>
  <Override PartName="/ppt/ink/ink596.xml" ContentType="application/inkml+xml"/>
  <Override PartName="/ppt/ink/ink5960.xml" ContentType="application/inkml+xml"/>
  <Override PartName="/ppt/ink/ink5961.xml" ContentType="application/inkml+xml"/>
  <Override PartName="/ppt/ink/ink5962.xml" ContentType="application/inkml+xml"/>
  <Override PartName="/ppt/ink/ink5963.xml" ContentType="application/inkml+xml"/>
  <Override PartName="/ppt/ink/ink5964.xml" ContentType="application/inkml+xml"/>
  <Override PartName="/ppt/ink/ink5965.xml" ContentType="application/inkml+xml"/>
  <Override PartName="/ppt/ink/ink5966.xml" ContentType="application/inkml+xml"/>
  <Override PartName="/ppt/ink/ink5967.xml" ContentType="application/inkml+xml"/>
  <Override PartName="/ppt/ink/ink5968.xml" ContentType="application/inkml+xml"/>
  <Override PartName="/ppt/ink/ink5969.xml" ContentType="application/inkml+xml"/>
  <Override PartName="/ppt/ink/ink597.xml" ContentType="application/inkml+xml"/>
  <Override PartName="/ppt/ink/ink5970.xml" ContentType="application/inkml+xml"/>
  <Override PartName="/ppt/ink/ink5971.xml" ContentType="application/inkml+xml"/>
  <Override PartName="/ppt/ink/ink5972.xml" ContentType="application/inkml+xml"/>
  <Override PartName="/ppt/ink/ink5973.xml" ContentType="application/inkml+xml"/>
  <Override PartName="/ppt/ink/ink5974.xml" ContentType="application/inkml+xml"/>
  <Override PartName="/ppt/ink/ink5975.xml" ContentType="application/inkml+xml"/>
  <Override PartName="/ppt/ink/ink5976.xml" ContentType="application/inkml+xml"/>
  <Override PartName="/ppt/ink/ink5977.xml" ContentType="application/inkml+xml"/>
  <Override PartName="/ppt/ink/ink5978.xml" ContentType="application/inkml+xml"/>
  <Override PartName="/ppt/ink/ink5979.xml" ContentType="application/inkml+xml"/>
  <Override PartName="/ppt/ink/ink598.xml" ContentType="application/inkml+xml"/>
  <Override PartName="/ppt/ink/ink5980.xml" ContentType="application/inkml+xml"/>
  <Override PartName="/ppt/ink/ink5981.xml" ContentType="application/inkml+xml"/>
  <Override PartName="/ppt/ink/ink5982.xml" ContentType="application/inkml+xml"/>
  <Override PartName="/ppt/ink/ink5983.xml" ContentType="application/inkml+xml"/>
  <Override PartName="/ppt/ink/ink5984.xml" ContentType="application/inkml+xml"/>
  <Override PartName="/ppt/ink/ink5985.xml" ContentType="application/inkml+xml"/>
  <Override PartName="/ppt/ink/ink5986.xml" ContentType="application/inkml+xml"/>
  <Override PartName="/ppt/ink/ink5987.xml" ContentType="application/inkml+xml"/>
  <Override PartName="/ppt/ink/ink5988.xml" ContentType="application/inkml+xml"/>
  <Override PartName="/ppt/ink/ink5989.xml" ContentType="application/inkml+xml"/>
  <Override PartName="/ppt/ink/ink599.xml" ContentType="application/inkml+xml"/>
  <Override PartName="/ppt/ink/ink5990.xml" ContentType="application/inkml+xml"/>
  <Override PartName="/ppt/ink/ink5991.xml" ContentType="application/inkml+xml"/>
  <Override PartName="/ppt/ink/ink5992.xml" ContentType="application/inkml+xml"/>
  <Override PartName="/ppt/ink/ink5993.xml" ContentType="application/inkml+xml"/>
  <Override PartName="/ppt/ink/ink5994.xml" ContentType="application/inkml+xml"/>
  <Override PartName="/ppt/ink/ink5995.xml" ContentType="application/inkml+xml"/>
  <Override PartName="/ppt/ink/ink5996.xml" ContentType="application/inkml+xml"/>
  <Override PartName="/ppt/ink/ink5997.xml" ContentType="application/inkml+xml"/>
  <Override PartName="/ppt/ink/ink5998.xml" ContentType="application/inkml+xml"/>
  <Override PartName="/ppt/ink/ink5999.xml" ContentType="application/inkml+xml"/>
  <Override PartName="/ppt/ink/ink6.xml" ContentType="application/inkml+xml"/>
  <Override PartName="/ppt/ink/ink60.xml" ContentType="application/inkml+xml"/>
  <Override PartName="/ppt/ink/ink600.xml" ContentType="application/inkml+xml"/>
  <Override PartName="/ppt/ink/ink6000.xml" ContentType="application/inkml+xml"/>
  <Override PartName="/ppt/ink/ink6001.xml" ContentType="application/inkml+xml"/>
  <Override PartName="/ppt/ink/ink6002.xml" ContentType="application/inkml+xml"/>
  <Override PartName="/ppt/ink/ink6003.xml" ContentType="application/inkml+xml"/>
  <Override PartName="/ppt/ink/ink6004.xml" ContentType="application/inkml+xml"/>
  <Override PartName="/ppt/ink/ink6005.xml" ContentType="application/inkml+xml"/>
  <Override PartName="/ppt/ink/ink6006.xml" ContentType="application/inkml+xml"/>
  <Override PartName="/ppt/ink/ink6007.xml" ContentType="application/inkml+xml"/>
  <Override PartName="/ppt/ink/ink6008.xml" ContentType="application/inkml+xml"/>
  <Override PartName="/ppt/ink/ink6009.xml" ContentType="application/inkml+xml"/>
  <Override PartName="/ppt/ink/ink601.xml" ContentType="application/inkml+xml"/>
  <Override PartName="/ppt/ink/ink6010.xml" ContentType="application/inkml+xml"/>
  <Override PartName="/ppt/ink/ink6011.xml" ContentType="application/inkml+xml"/>
  <Override PartName="/ppt/ink/ink6012.xml" ContentType="application/inkml+xml"/>
  <Override PartName="/ppt/ink/ink6013.xml" ContentType="application/inkml+xml"/>
  <Override PartName="/ppt/ink/ink6014.xml" ContentType="application/inkml+xml"/>
  <Override PartName="/ppt/ink/ink6015.xml" ContentType="application/inkml+xml"/>
  <Override PartName="/ppt/ink/ink6016.xml" ContentType="application/inkml+xml"/>
  <Override PartName="/ppt/ink/ink6017.xml" ContentType="application/inkml+xml"/>
  <Override PartName="/ppt/ink/ink6018.xml" ContentType="application/inkml+xml"/>
  <Override PartName="/ppt/ink/ink6019.xml" ContentType="application/inkml+xml"/>
  <Override PartName="/ppt/ink/ink602.xml" ContentType="application/inkml+xml"/>
  <Override PartName="/ppt/ink/ink6020.xml" ContentType="application/inkml+xml"/>
  <Override PartName="/ppt/ink/ink6021.xml" ContentType="application/inkml+xml"/>
  <Override PartName="/ppt/ink/ink6022.xml" ContentType="application/inkml+xml"/>
  <Override PartName="/ppt/ink/ink6023.xml" ContentType="application/inkml+xml"/>
  <Override PartName="/ppt/ink/ink6024.xml" ContentType="application/inkml+xml"/>
  <Override PartName="/ppt/ink/ink6025.xml" ContentType="application/inkml+xml"/>
  <Override PartName="/ppt/ink/ink6026.xml" ContentType="application/inkml+xml"/>
  <Override PartName="/ppt/ink/ink6027.xml" ContentType="application/inkml+xml"/>
  <Override PartName="/ppt/ink/ink6028.xml" ContentType="application/inkml+xml"/>
  <Override PartName="/ppt/ink/ink6029.xml" ContentType="application/inkml+xml"/>
  <Override PartName="/ppt/ink/ink603.xml" ContentType="application/inkml+xml"/>
  <Override PartName="/ppt/ink/ink6030.xml" ContentType="application/inkml+xml"/>
  <Override PartName="/ppt/ink/ink6031.xml" ContentType="application/inkml+xml"/>
  <Override PartName="/ppt/ink/ink6032.xml" ContentType="application/inkml+xml"/>
  <Override PartName="/ppt/ink/ink6033.xml" ContentType="application/inkml+xml"/>
  <Override PartName="/ppt/ink/ink6034.xml" ContentType="application/inkml+xml"/>
  <Override PartName="/ppt/ink/ink6035.xml" ContentType="application/inkml+xml"/>
  <Override PartName="/ppt/ink/ink6036.xml" ContentType="application/inkml+xml"/>
  <Override PartName="/ppt/ink/ink6037.xml" ContentType="application/inkml+xml"/>
  <Override PartName="/ppt/ink/ink6038.xml" ContentType="application/inkml+xml"/>
  <Override PartName="/ppt/ink/ink6039.xml" ContentType="application/inkml+xml"/>
  <Override PartName="/ppt/ink/ink604.xml" ContentType="application/inkml+xml"/>
  <Override PartName="/ppt/ink/ink6040.xml" ContentType="application/inkml+xml"/>
  <Override PartName="/ppt/ink/ink6041.xml" ContentType="application/inkml+xml"/>
  <Override PartName="/ppt/ink/ink6042.xml" ContentType="application/inkml+xml"/>
  <Override PartName="/ppt/ink/ink6043.xml" ContentType="application/inkml+xml"/>
  <Override PartName="/ppt/ink/ink604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ink/ink626.xml" ContentType="application/inkml+xml"/>
  <Override PartName="/ppt/ink/ink627.xml" ContentType="application/inkml+xml"/>
  <Override PartName="/ppt/ink/ink628.xml" ContentType="application/inkml+xml"/>
  <Override PartName="/ppt/ink/ink629.xml" ContentType="application/inkml+xml"/>
  <Override PartName="/ppt/ink/ink63.xml" ContentType="application/inkml+xml"/>
  <Override PartName="/ppt/ink/ink630.xml" ContentType="application/inkml+xml"/>
  <Override PartName="/ppt/ink/ink631.xml" ContentType="application/inkml+xml"/>
  <Override PartName="/ppt/ink/ink632.xml" ContentType="application/inkml+xml"/>
  <Override PartName="/ppt/ink/ink633.xml" ContentType="application/inkml+xml"/>
  <Override PartName="/ppt/ink/ink634.xml" ContentType="application/inkml+xml"/>
  <Override PartName="/ppt/ink/ink635.xml" ContentType="application/inkml+xml"/>
  <Override PartName="/ppt/ink/ink636.xml" ContentType="application/inkml+xml"/>
  <Override PartName="/ppt/ink/ink637.xml" ContentType="application/inkml+xml"/>
  <Override PartName="/ppt/ink/ink638.xml" ContentType="application/inkml+xml"/>
  <Override PartName="/ppt/ink/ink639.xml" ContentType="application/inkml+xml"/>
  <Override PartName="/ppt/ink/ink64.xml" ContentType="application/inkml+xml"/>
  <Override PartName="/ppt/ink/ink640.xml" ContentType="application/inkml+xml"/>
  <Override PartName="/ppt/ink/ink641.xml" ContentType="application/inkml+xml"/>
  <Override PartName="/ppt/ink/ink642.xml" ContentType="application/inkml+xml"/>
  <Override PartName="/ppt/ink/ink643.xml" ContentType="application/inkml+xml"/>
  <Override PartName="/ppt/ink/ink644.xml" ContentType="application/inkml+xml"/>
  <Override PartName="/ppt/ink/ink645.xml" ContentType="application/inkml+xml"/>
  <Override PartName="/ppt/ink/ink646.xml" ContentType="application/inkml+xml"/>
  <Override PartName="/ppt/ink/ink647.xml" ContentType="application/inkml+xml"/>
  <Override PartName="/ppt/ink/ink648.xml" ContentType="application/inkml+xml"/>
  <Override PartName="/ppt/ink/ink649.xml" ContentType="application/inkml+xml"/>
  <Override PartName="/ppt/ink/ink65.xml" ContentType="application/inkml+xml"/>
  <Override PartName="/ppt/ink/ink650.xml" ContentType="application/inkml+xml"/>
  <Override PartName="/ppt/ink/ink651.xml" ContentType="application/inkml+xml"/>
  <Override PartName="/ppt/ink/ink652.xml" ContentType="application/inkml+xml"/>
  <Override PartName="/ppt/ink/ink653.xml" ContentType="application/inkml+xml"/>
  <Override PartName="/ppt/ink/ink654.xml" ContentType="application/inkml+xml"/>
  <Override PartName="/ppt/ink/ink655.xml" ContentType="application/inkml+xml"/>
  <Override PartName="/ppt/ink/ink656.xml" ContentType="application/inkml+xml"/>
  <Override PartName="/ppt/ink/ink657.xml" ContentType="application/inkml+xml"/>
  <Override PartName="/ppt/ink/ink658.xml" ContentType="application/inkml+xml"/>
  <Override PartName="/ppt/ink/ink659.xml" ContentType="application/inkml+xml"/>
  <Override PartName="/ppt/ink/ink66.xml" ContentType="application/inkml+xml"/>
  <Override PartName="/ppt/ink/ink660.xml" ContentType="application/inkml+xml"/>
  <Override PartName="/ppt/ink/ink661.xml" ContentType="application/inkml+xml"/>
  <Override PartName="/ppt/ink/ink662.xml" ContentType="application/inkml+xml"/>
  <Override PartName="/ppt/ink/ink663.xml" ContentType="application/inkml+xml"/>
  <Override PartName="/ppt/ink/ink664.xml" ContentType="application/inkml+xml"/>
  <Override PartName="/ppt/ink/ink665.xml" ContentType="application/inkml+xml"/>
  <Override PartName="/ppt/ink/ink666.xml" ContentType="application/inkml+xml"/>
  <Override PartName="/ppt/ink/ink667.xml" ContentType="application/inkml+xml"/>
  <Override PartName="/ppt/ink/ink668.xml" ContentType="application/inkml+xml"/>
  <Override PartName="/ppt/ink/ink669.xml" ContentType="application/inkml+xml"/>
  <Override PartName="/ppt/ink/ink67.xml" ContentType="application/inkml+xml"/>
  <Override PartName="/ppt/ink/ink670.xml" ContentType="application/inkml+xml"/>
  <Override PartName="/ppt/ink/ink671.xml" ContentType="application/inkml+xml"/>
  <Override PartName="/ppt/ink/ink672.xml" ContentType="application/inkml+xml"/>
  <Override PartName="/ppt/ink/ink673.xml" ContentType="application/inkml+xml"/>
  <Override PartName="/ppt/ink/ink674.xml" ContentType="application/inkml+xml"/>
  <Override PartName="/ppt/ink/ink675.xml" ContentType="application/inkml+xml"/>
  <Override PartName="/ppt/ink/ink676.xml" ContentType="application/inkml+xml"/>
  <Override PartName="/ppt/ink/ink677.xml" ContentType="application/inkml+xml"/>
  <Override PartName="/ppt/ink/ink678.xml" ContentType="application/inkml+xml"/>
  <Override PartName="/ppt/ink/ink679.xml" ContentType="application/inkml+xml"/>
  <Override PartName="/ppt/ink/ink68.xml" ContentType="application/inkml+xml"/>
  <Override PartName="/ppt/ink/ink680.xml" ContentType="application/inkml+xml"/>
  <Override PartName="/ppt/ink/ink681.xml" ContentType="application/inkml+xml"/>
  <Override PartName="/ppt/ink/ink682.xml" ContentType="application/inkml+xml"/>
  <Override PartName="/ppt/ink/ink683.xml" ContentType="application/inkml+xml"/>
  <Override PartName="/ppt/ink/ink684.xml" ContentType="application/inkml+xml"/>
  <Override PartName="/ppt/ink/ink685.xml" ContentType="application/inkml+xml"/>
  <Override PartName="/ppt/ink/ink686.xml" ContentType="application/inkml+xml"/>
  <Override PartName="/ppt/ink/ink687.xml" ContentType="application/inkml+xml"/>
  <Override PartName="/ppt/ink/ink688.xml" ContentType="application/inkml+xml"/>
  <Override PartName="/ppt/ink/ink689.xml" ContentType="application/inkml+xml"/>
  <Override PartName="/ppt/ink/ink69.xml" ContentType="application/inkml+xml"/>
  <Override PartName="/ppt/ink/ink690.xml" ContentType="application/inkml+xml"/>
  <Override PartName="/ppt/ink/ink691.xml" ContentType="application/inkml+xml"/>
  <Override PartName="/ppt/ink/ink692.xml" ContentType="application/inkml+xml"/>
  <Override PartName="/ppt/ink/ink693.xml" ContentType="application/inkml+xml"/>
  <Override PartName="/ppt/ink/ink694.xml" ContentType="application/inkml+xml"/>
  <Override PartName="/ppt/ink/ink695.xml" ContentType="application/inkml+xml"/>
  <Override PartName="/ppt/ink/ink696.xml" ContentType="application/inkml+xml"/>
  <Override PartName="/ppt/ink/ink697.xml" ContentType="application/inkml+xml"/>
  <Override PartName="/ppt/ink/ink698.xml" ContentType="application/inkml+xml"/>
  <Override PartName="/ppt/ink/ink699.xml" ContentType="application/inkml+xml"/>
  <Override PartName="/ppt/ink/ink7.xml" ContentType="application/inkml+xml"/>
  <Override PartName="/ppt/ink/ink70.xml" ContentType="application/inkml+xml"/>
  <Override PartName="/ppt/ink/ink700.xml" ContentType="application/inkml+xml"/>
  <Override PartName="/ppt/ink/ink701.xml" ContentType="application/inkml+xml"/>
  <Override PartName="/ppt/ink/ink702.xml" ContentType="application/inkml+xml"/>
  <Override PartName="/ppt/ink/ink703.xml" ContentType="application/inkml+xml"/>
  <Override PartName="/ppt/ink/ink704.xml" ContentType="application/inkml+xml"/>
  <Override PartName="/ppt/ink/ink705.xml" ContentType="application/inkml+xml"/>
  <Override PartName="/ppt/ink/ink706.xml" ContentType="application/inkml+xml"/>
  <Override PartName="/ppt/ink/ink707.xml" ContentType="application/inkml+xml"/>
  <Override PartName="/ppt/ink/ink708.xml" ContentType="application/inkml+xml"/>
  <Override PartName="/ppt/ink/ink709.xml" ContentType="application/inkml+xml"/>
  <Override PartName="/ppt/ink/ink71.xml" ContentType="application/inkml+xml"/>
  <Override PartName="/ppt/ink/ink710.xml" ContentType="application/inkml+xml"/>
  <Override PartName="/ppt/ink/ink711.xml" ContentType="application/inkml+xml"/>
  <Override PartName="/ppt/ink/ink712.xml" ContentType="application/inkml+xml"/>
  <Override PartName="/ppt/ink/ink713.xml" ContentType="application/inkml+xml"/>
  <Override PartName="/ppt/ink/ink714.xml" ContentType="application/inkml+xml"/>
  <Override PartName="/ppt/ink/ink715.xml" ContentType="application/inkml+xml"/>
  <Override PartName="/ppt/ink/ink716.xml" ContentType="application/inkml+xml"/>
  <Override PartName="/ppt/ink/ink717.xml" ContentType="application/inkml+xml"/>
  <Override PartName="/ppt/ink/ink718.xml" ContentType="application/inkml+xml"/>
  <Override PartName="/ppt/ink/ink719.xml" ContentType="application/inkml+xml"/>
  <Override PartName="/ppt/ink/ink72.xml" ContentType="application/inkml+xml"/>
  <Override PartName="/ppt/ink/ink720.xml" ContentType="application/inkml+xml"/>
  <Override PartName="/ppt/ink/ink721.xml" ContentType="application/inkml+xml"/>
  <Override PartName="/ppt/ink/ink722.xml" ContentType="application/inkml+xml"/>
  <Override PartName="/ppt/ink/ink723.xml" ContentType="application/inkml+xml"/>
  <Override PartName="/ppt/ink/ink724.xml" ContentType="application/inkml+xml"/>
  <Override PartName="/ppt/ink/ink725.xml" ContentType="application/inkml+xml"/>
  <Override PartName="/ppt/ink/ink726.xml" ContentType="application/inkml+xml"/>
  <Override PartName="/ppt/ink/ink727.xml" ContentType="application/inkml+xml"/>
  <Override PartName="/ppt/ink/ink728.xml" ContentType="application/inkml+xml"/>
  <Override PartName="/ppt/ink/ink729.xml" ContentType="application/inkml+xml"/>
  <Override PartName="/ppt/ink/ink73.xml" ContentType="application/inkml+xml"/>
  <Override PartName="/ppt/ink/ink730.xml" ContentType="application/inkml+xml"/>
  <Override PartName="/ppt/ink/ink731.xml" ContentType="application/inkml+xml"/>
  <Override PartName="/ppt/ink/ink732.xml" ContentType="application/inkml+xml"/>
  <Override PartName="/ppt/ink/ink733.xml" ContentType="application/inkml+xml"/>
  <Override PartName="/ppt/ink/ink734.xml" ContentType="application/inkml+xml"/>
  <Override PartName="/ppt/ink/ink735.xml" ContentType="application/inkml+xml"/>
  <Override PartName="/ppt/ink/ink736.xml" ContentType="application/inkml+xml"/>
  <Override PartName="/ppt/ink/ink737.xml" ContentType="application/inkml+xml"/>
  <Override PartName="/ppt/ink/ink738.xml" ContentType="application/inkml+xml"/>
  <Override PartName="/ppt/ink/ink739.xml" ContentType="application/inkml+xml"/>
  <Override PartName="/ppt/ink/ink74.xml" ContentType="application/inkml+xml"/>
  <Override PartName="/ppt/ink/ink740.xml" ContentType="application/inkml+xml"/>
  <Override PartName="/ppt/ink/ink741.xml" ContentType="application/inkml+xml"/>
  <Override PartName="/ppt/ink/ink742.xml" ContentType="application/inkml+xml"/>
  <Override PartName="/ppt/ink/ink743.xml" ContentType="application/inkml+xml"/>
  <Override PartName="/ppt/ink/ink744.xml" ContentType="application/inkml+xml"/>
  <Override PartName="/ppt/ink/ink745.xml" ContentType="application/inkml+xml"/>
  <Override PartName="/ppt/ink/ink746.xml" ContentType="application/inkml+xml"/>
  <Override PartName="/ppt/ink/ink747.xml" ContentType="application/inkml+xml"/>
  <Override PartName="/ppt/ink/ink748.xml" ContentType="application/inkml+xml"/>
  <Override PartName="/ppt/ink/ink749.xml" ContentType="application/inkml+xml"/>
  <Override PartName="/ppt/ink/ink75.xml" ContentType="application/inkml+xml"/>
  <Override PartName="/ppt/ink/ink750.xml" ContentType="application/inkml+xml"/>
  <Override PartName="/ppt/ink/ink751.xml" ContentType="application/inkml+xml"/>
  <Override PartName="/ppt/ink/ink752.xml" ContentType="application/inkml+xml"/>
  <Override PartName="/ppt/ink/ink753.xml" ContentType="application/inkml+xml"/>
  <Override PartName="/ppt/ink/ink754.xml" ContentType="application/inkml+xml"/>
  <Override PartName="/ppt/ink/ink755.xml" ContentType="application/inkml+xml"/>
  <Override PartName="/ppt/ink/ink756.xml" ContentType="application/inkml+xml"/>
  <Override PartName="/ppt/ink/ink757.xml" ContentType="application/inkml+xml"/>
  <Override PartName="/ppt/ink/ink758.xml" ContentType="application/inkml+xml"/>
  <Override PartName="/ppt/ink/ink759.xml" ContentType="application/inkml+xml"/>
  <Override PartName="/ppt/ink/ink76.xml" ContentType="application/inkml+xml"/>
  <Override PartName="/ppt/ink/ink760.xml" ContentType="application/inkml+xml"/>
  <Override PartName="/ppt/ink/ink761.xml" ContentType="application/inkml+xml"/>
  <Override PartName="/ppt/ink/ink762.xml" ContentType="application/inkml+xml"/>
  <Override PartName="/ppt/ink/ink763.xml" ContentType="application/inkml+xml"/>
  <Override PartName="/ppt/ink/ink764.xml" ContentType="application/inkml+xml"/>
  <Override PartName="/ppt/ink/ink765.xml" ContentType="application/inkml+xml"/>
  <Override PartName="/ppt/ink/ink766.xml" ContentType="application/inkml+xml"/>
  <Override PartName="/ppt/ink/ink767.xml" ContentType="application/inkml+xml"/>
  <Override PartName="/ppt/ink/ink768.xml" ContentType="application/inkml+xml"/>
  <Override PartName="/ppt/ink/ink769.xml" ContentType="application/inkml+xml"/>
  <Override PartName="/ppt/ink/ink77.xml" ContentType="application/inkml+xml"/>
  <Override PartName="/ppt/ink/ink770.xml" ContentType="application/inkml+xml"/>
  <Override PartName="/ppt/ink/ink771.xml" ContentType="application/inkml+xml"/>
  <Override PartName="/ppt/ink/ink772.xml" ContentType="application/inkml+xml"/>
  <Override PartName="/ppt/ink/ink773.xml" ContentType="application/inkml+xml"/>
  <Override PartName="/ppt/ink/ink774.xml" ContentType="application/inkml+xml"/>
  <Override PartName="/ppt/ink/ink775.xml" ContentType="application/inkml+xml"/>
  <Override PartName="/ppt/ink/ink776.xml" ContentType="application/inkml+xml"/>
  <Override PartName="/ppt/ink/ink777.xml" ContentType="application/inkml+xml"/>
  <Override PartName="/ppt/ink/ink778.xml" ContentType="application/inkml+xml"/>
  <Override PartName="/ppt/ink/ink779.xml" ContentType="application/inkml+xml"/>
  <Override PartName="/ppt/ink/ink78.xml" ContentType="application/inkml+xml"/>
  <Override PartName="/ppt/ink/ink780.xml" ContentType="application/inkml+xml"/>
  <Override PartName="/ppt/ink/ink781.xml" ContentType="application/inkml+xml"/>
  <Override PartName="/ppt/ink/ink782.xml" ContentType="application/inkml+xml"/>
  <Override PartName="/ppt/ink/ink783.xml" ContentType="application/inkml+xml"/>
  <Override PartName="/ppt/ink/ink784.xml" ContentType="application/inkml+xml"/>
  <Override PartName="/ppt/ink/ink785.xml" ContentType="application/inkml+xml"/>
  <Override PartName="/ppt/ink/ink786.xml" ContentType="application/inkml+xml"/>
  <Override PartName="/ppt/ink/ink787.xml" ContentType="application/inkml+xml"/>
  <Override PartName="/ppt/ink/ink788.xml" ContentType="application/inkml+xml"/>
  <Override PartName="/ppt/ink/ink789.xml" ContentType="application/inkml+xml"/>
  <Override PartName="/ppt/ink/ink79.xml" ContentType="application/inkml+xml"/>
  <Override PartName="/ppt/ink/ink790.xml" ContentType="application/inkml+xml"/>
  <Override PartName="/ppt/ink/ink791.xml" ContentType="application/inkml+xml"/>
  <Override PartName="/ppt/ink/ink792.xml" ContentType="application/inkml+xml"/>
  <Override PartName="/ppt/ink/ink793.xml" ContentType="application/inkml+xml"/>
  <Override PartName="/ppt/ink/ink794.xml" ContentType="application/inkml+xml"/>
  <Override PartName="/ppt/ink/ink795.xml" ContentType="application/inkml+xml"/>
  <Override PartName="/ppt/ink/ink796.xml" ContentType="application/inkml+xml"/>
  <Override PartName="/ppt/ink/ink797.xml" ContentType="application/inkml+xml"/>
  <Override PartName="/ppt/ink/ink798.xml" ContentType="application/inkml+xml"/>
  <Override PartName="/ppt/ink/ink799.xml" ContentType="application/inkml+xml"/>
  <Override PartName="/ppt/ink/ink8.xml" ContentType="application/inkml+xml"/>
  <Override PartName="/ppt/ink/ink80.xml" ContentType="application/inkml+xml"/>
  <Override PartName="/ppt/ink/ink800.xml" ContentType="application/inkml+xml"/>
  <Override PartName="/ppt/ink/ink801.xml" ContentType="application/inkml+xml"/>
  <Override PartName="/ppt/ink/ink802.xml" ContentType="application/inkml+xml"/>
  <Override PartName="/ppt/ink/ink803.xml" ContentType="application/inkml+xml"/>
  <Override PartName="/ppt/ink/ink804.xml" ContentType="application/inkml+xml"/>
  <Override PartName="/ppt/ink/ink805.xml" ContentType="application/inkml+xml"/>
  <Override PartName="/ppt/ink/ink806.xml" ContentType="application/inkml+xml"/>
  <Override PartName="/ppt/ink/ink807.xml" ContentType="application/inkml+xml"/>
  <Override PartName="/ppt/ink/ink808.xml" ContentType="application/inkml+xml"/>
  <Override PartName="/ppt/ink/ink809.xml" ContentType="application/inkml+xml"/>
  <Override PartName="/ppt/ink/ink81.xml" ContentType="application/inkml+xml"/>
  <Override PartName="/ppt/ink/ink810.xml" ContentType="application/inkml+xml"/>
  <Override PartName="/ppt/ink/ink811.xml" ContentType="application/inkml+xml"/>
  <Override PartName="/ppt/ink/ink812.xml" ContentType="application/inkml+xml"/>
  <Override PartName="/ppt/ink/ink813.xml" ContentType="application/inkml+xml"/>
  <Override PartName="/ppt/ink/ink814.xml" ContentType="application/inkml+xml"/>
  <Override PartName="/ppt/ink/ink815.xml" ContentType="application/inkml+xml"/>
  <Override PartName="/ppt/ink/ink816.xml" ContentType="application/inkml+xml"/>
  <Override PartName="/ppt/ink/ink817.xml" ContentType="application/inkml+xml"/>
  <Override PartName="/ppt/ink/ink818.xml" ContentType="application/inkml+xml"/>
  <Override PartName="/ppt/ink/ink819.xml" ContentType="application/inkml+xml"/>
  <Override PartName="/ppt/ink/ink82.xml" ContentType="application/inkml+xml"/>
  <Override PartName="/ppt/ink/ink820.xml" ContentType="application/inkml+xml"/>
  <Override PartName="/ppt/ink/ink821.xml" ContentType="application/inkml+xml"/>
  <Override PartName="/ppt/ink/ink822.xml" ContentType="application/inkml+xml"/>
  <Override PartName="/ppt/ink/ink823.xml" ContentType="application/inkml+xml"/>
  <Override PartName="/ppt/ink/ink824.xml" ContentType="application/inkml+xml"/>
  <Override PartName="/ppt/ink/ink825.xml" ContentType="application/inkml+xml"/>
  <Override PartName="/ppt/ink/ink826.xml" ContentType="application/inkml+xml"/>
  <Override PartName="/ppt/ink/ink827.xml" ContentType="application/inkml+xml"/>
  <Override PartName="/ppt/ink/ink828.xml" ContentType="application/inkml+xml"/>
  <Override PartName="/ppt/ink/ink829.xml" ContentType="application/inkml+xml"/>
  <Override PartName="/ppt/ink/ink83.xml" ContentType="application/inkml+xml"/>
  <Override PartName="/ppt/ink/ink830.xml" ContentType="application/inkml+xml"/>
  <Override PartName="/ppt/ink/ink831.xml" ContentType="application/inkml+xml"/>
  <Override PartName="/ppt/ink/ink832.xml" ContentType="application/inkml+xml"/>
  <Override PartName="/ppt/ink/ink833.xml" ContentType="application/inkml+xml"/>
  <Override PartName="/ppt/ink/ink834.xml" ContentType="application/inkml+xml"/>
  <Override PartName="/ppt/ink/ink835.xml" ContentType="application/inkml+xml"/>
  <Override PartName="/ppt/ink/ink836.xml" ContentType="application/inkml+xml"/>
  <Override PartName="/ppt/ink/ink837.xml" ContentType="application/inkml+xml"/>
  <Override PartName="/ppt/ink/ink838.xml" ContentType="application/inkml+xml"/>
  <Override PartName="/ppt/ink/ink839.xml" ContentType="application/inkml+xml"/>
  <Override PartName="/ppt/ink/ink84.xml" ContentType="application/inkml+xml"/>
  <Override PartName="/ppt/ink/ink840.xml" ContentType="application/inkml+xml"/>
  <Override PartName="/ppt/ink/ink841.xml" ContentType="application/inkml+xml"/>
  <Override PartName="/ppt/ink/ink842.xml" ContentType="application/inkml+xml"/>
  <Override PartName="/ppt/ink/ink843.xml" ContentType="application/inkml+xml"/>
  <Override PartName="/ppt/ink/ink844.xml" ContentType="application/inkml+xml"/>
  <Override PartName="/ppt/ink/ink845.xml" ContentType="application/inkml+xml"/>
  <Override PartName="/ppt/ink/ink846.xml" ContentType="application/inkml+xml"/>
  <Override PartName="/ppt/ink/ink847.xml" ContentType="application/inkml+xml"/>
  <Override PartName="/ppt/ink/ink848.xml" ContentType="application/inkml+xml"/>
  <Override PartName="/ppt/ink/ink849.xml" ContentType="application/inkml+xml"/>
  <Override PartName="/ppt/ink/ink85.xml" ContentType="application/inkml+xml"/>
  <Override PartName="/ppt/ink/ink850.xml" ContentType="application/inkml+xml"/>
  <Override PartName="/ppt/ink/ink851.xml" ContentType="application/inkml+xml"/>
  <Override PartName="/ppt/ink/ink852.xml" ContentType="application/inkml+xml"/>
  <Override PartName="/ppt/ink/ink853.xml" ContentType="application/inkml+xml"/>
  <Override PartName="/ppt/ink/ink854.xml" ContentType="application/inkml+xml"/>
  <Override PartName="/ppt/ink/ink855.xml" ContentType="application/inkml+xml"/>
  <Override PartName="/ppt/ink/ink856.xml" ContentType="application/inkml+xml"/>
  <Override PartName="/ppt/ink/ink857.xml" ContentType="application/inkml+xml"/>
  <Override PartName="/ppt/ink/ink858.xml" ContentType="application/inkml+xml"/>
  <Override PartName="/ppt/ink/ink859.xml" ContentType="application/inkml+xml"/>
  <Override PartName="/ppt/ink/ink86.xml" ContentType="application/inkml+xml"/>
  <Override PartName="/ppt/ink/ink860.xml" ContentType="application/inkml+xml"/>
  <Override PartName="/ppt/ink/ink861.xml" ContentType="application/inkml+xml"/>
  <Override PartName="/ppt/ink/ink862.xml" ContentType="application/inkml+xml"/>
  <Override PartName="/ppt/ink/ink863.xml" ContentType="application/inkml+xml"/>
  <Override PartName="/ppt/ink/ink864.xml" ContentType="application/inkml+xml"/>
  <Override PartName="/ppt/ink/ink865.xml" ContentType="application/inkml+xml"/>
  <Override PartName="/ppt/ink/ink866.xml" ContentType="application/inkml+xml"/>
  <Override PartName="/ppt/ink/ink867.xml" ContentType="application/inkml+xml"/>
  <Override PartName="/ppt/ink/ink868.xml" ContentType="application/inkml+xml"/>
  <Override PartName="/ppt/ink/ink869.xml" ContentType="application/inkml+xml"/>
  <Override PartName="/ppt/ink/ink87.xml" ContentType="application/inkml+xml"/>
  <Override PartName="/ppt/ink/ink870.xml" ContentType="application/inkml+xml"/>
  <Override PartName="/ppt/ink/ink871.xml" ContentType="application/inkml+xml"/>
  <Override PartName="/ppt/ink/ink872.xml" ContentType="application/inkml+xml"/>
  <Override PartName="/ppt/ink/ink873.xml" ContentType="application/inkml+xml"/>
  <Override PartName="/ppt/ink/ink874.xml" ContentType="application/inkml+xml"/>
  <Override PartName="/ppt/ink/ink875.xml" ContentType="application/inkml+xml"/>
  <Override PartName="/ppt/ink/ink876.xml" ContentType="application/inkml+xml"/>
  <Override PartName="/ppt/ink/ink877.xml" ContentType="application/inkml+xml"/>
  <Override PartName="/ppt/ink/ink878.xml" ContentType="application/inkml+xml"/>
  <Override PartName="/ppt/ink/ink879.xml" ContentType="application/inkml+xml"/>
  <Override PartName="/ppt/ink/ink88.xml" ContentType="application/inkml+xml"/>
  <Override PartName="/ppt/ink/ink880.xml" ContentType="application/inkml+xml"/>
  <Override PartName="/ppt/ink/ink881.xml" ContentType="application/inkml+xml"/>
  <Override PartName="/ppt/ink/ink882.xml" ContentType="application/inkml+xml"/>
  <Override PartName="/ppt/ink/ink883.xml" ContentType="application/inkml+xml"/>
  <Override PartName="/ppt/ink/ink884.xml" ContentType="application/inkml+xml"/>
  <Override PartName="/ppt/ink/ink885.xml" ContentType="application/inkml+xml"/>
  <Override PartName="/ppt/ink/ink886.xml" ContentType="application/inkml+xml"/>
  <Override PartName="/ppt/ink/ink887.xml" ContentType="application/inkml+xml"/>
  <Override PartName="/ppt/ink/ink888.xml" ContentType="application/inkml+xml"/>
  <Override PartName="/ppt/ink/ink889.xml" ContentType="application/inkml+xml"/>
  <Override PartName="/ppt/ink/ink89.xml" ContentType="application/inkml+xml"/>
  <Override PartName="/ppt/ink/ink890.xml" ContentType="application/inkml+xml"/>
  <Override PartName="/ppt/ink/ink891.xml" ContentType="application/inkml+xml"/>
  <Override PartName="/ppt/ink/ink892.xml" ContentType="application/inkml+xml"/>
  <Override PartName="/ppt/ink/ink893.xml" ContentType="application/inkml+xml"/>
  <Override PartName="/ppt/ink/ink894.xml" ContentType="application/inkml+xml"/>
  <Override PartName="/ppt/ink/ink895.xml" ContentType="application/inkml+xml"/>
  <Override PartName="/ppt/ink/ink896.xml" ContentType="application/inkml+xml"/>
  <Override PartName="/ppt/ink/ink897.xml" ContentType="application/inkml+xml"/>
  <Override PartName="/ppt/ink/ink898.xml" ContentType="application/inkml+xml"/>
  <Override PartName="/ppt/ink/ink899.xml" ContentType="application/inkml+xml"/>
  <Override PartName="/ppt/ink/ink9.xml" ContentType="application/inkml+xml"/>
  <Override PartName="/ppt/ink/ink90.xml" ContentType="application/inkml+xml"/>
  <Override PartName="/ppt/ink/ink900.xml" ContentType="application/inkml+xml"/>
  <Override PartName="/ppt/ink/ink901.xml" ContentType="application/inkml+xml"/>
  <Override PartName="/ppt/ink/ink902.xml" ContentType="application/inkml+xml"/>
  <Override PartName="/ppt/ink/ink903.xml" ContentType="application/inkml+xml"/>
  <Override PartName="/ppt/ink/ink904.xml" ContentType="application/inkml+xml"/>
  <Override PartName="/ppt/ink/ink905.xml" ContentType="application/inkml+xml"/>
  <Override PartName="/ppt/ink/ink906.xml" ContentType="application/inkml+xml"/>
  <Override PartName="/ppt/ink/ink907.xml" ContentType="application/inkml+xml"/>
  <Override PartName="/ppt/ink/ink908.xml" ContentType="application/inkml+xml"/>
  <Override PartName="/ppt/ink/ink909.xml" ContentType="application/inkml+xml"/>
  <Override PartName="/ppt/ink/ink91.xml" ContentType="application/inkml+xml"/>
  <Override PartName="/ppt/ink/ink910.xml" ContentType="application/inkml+xml"/>
  <Override PartName="/ppt/ink/ink911.xml" ContentType="application/inkml+xml"/>
  <Override PartName="/ppt/ink/ink912.xml" ContentType="application/inkml+xml"/>
  <Override PartName="/ppt/ink/ink913.xml" ContentType="application/inkml+xml"/>
  <Override PartName="/ppt/ink/ink914.xml" ContentType="application/inkml+xml"/>
  <Override PartName="/ppt/ink/ink915.xml" ContentType="application/inkml+xml"/>
  <Override PartName="/ppt/ink/ink916.xml" ContentType="application/inkml+xml"/>
  <Override PartName="/ppt/ink/ink917.xml" ContentType="application/inkml+xml"/>
  <Override PartName="/ppt/ink/ink918.xml" ContentType="application/inkml+xml"/>
  <Override PartName="/ppt/ink/ink919.xml" ContentType="application/inkml+xml"/>
  <Override PartName="/ppt/ink/ink92.xml" ContentType="application/inkml+xml"/>
  <Override PartName="/ppt/ink/ink920.xml" ContentType="application/inkml+xml"/>
  <Override PartName="/ppt/ink/ink921.xml" ContentType="application/inkml+xml"/>
  <Override PartName="/ppt/ink/ink922.xml" ContentType="application/inkml+xml"/>
  <Override PartName="/ppt/ink/ink923.xml" ContentType="application/inkml+xml"/>
  <Override PartName="/ppt/ink/ink924.xml" ContentType="application/inkml+xml"/>
  <Override PartName="/ppt/ink/ink925.xml" ContentType="application/inkml+xml"/>
  <Override PartName="/ppt/ink/ink926.xml" ContentType="application/inkml+xml"/>
  <Override PartName="/ppt/ink/ink927.xml" ContentType="application/inkml+xml"/>
  <Override PartName="/ppt/ink/ink928.xml" ContentType="application/inkml+xml"/>
  <Override PartName="/ppt/ink/ink929.xml" ContentType="application/inkml+xml"/>
  <Override PartName="/ppt/ink/ink93.xml" ContentType="application/inkml+xml"/>
  <Override PartName="/ppt/ink/ink930.xml" ContentType="application/inkml+xml"/>
  <Override PartName="/ppt/ink/ink931.xml" ContentType="application/inkml+xml"/>
  <Override PartName="/ppt/ink/ink932.xml" ContentType="application/inkml+xml"/>
  <Override PartName="/ppt/ink/ink933.xml" ContentType="application/inkml+xml"/>
  <Override PartName="/ppt/ink/ink934.xml" ContentType="application/inkml+xml"/>
  <Override PartName="/ppt/ink/ink935.xml" ContentType="application/inkml+xml"/>
  <Override PartName="/ppt/ink/ink936.xml" ContentType="application/inkml+xml"/>
  <Override PartName="/ppt/ink/ink937.xml" ContentType="application/inkml+xml"/>
  <Override PartName="/ppt/ink/ink938.xml" ContentType="application/inkml+xml"/>
  <Override PartName="/ppt/ink/ink939.xml" ContentType="application/inkml+xml"/>
  <Override PartName="/ppt/ink/ink94.xml" ContentType="application/inkml+xml"/>
  <Override PartName="/ppt/ink/ink940.xml" ContentType="application/inkml+xml"/>
  <Override PartName="/ppt/ink/ink941.xml" ContentType="application/inkml+xml"/>
  <Override PartName="/ppt/ink/ink942.xml" ContentType="application/inkml+xml"/>
  <Override PartName="/ppt/ink/ink943.xml" ContentType="application/inkml+xml"/>
  <Override PartName="/ppt/ink/ink944.xml" ContentType="application/inkml+xml"/>
  <Override PartName="/ppt/ink/ink945.xml" ContentType="application/inkml+xml"/>
  <Override PartName="/ppt/ink/ink946.xml" ContentType="application/inkml+xml"/>
  <Override PartName="/ppt/ink/ink947.xml" ContentType="application/inkml+xml"/>
  <Override PartName="/ppt/ink/ink948.xml" ContentType="application/inkml+xml"/>
  <Override PartName="/ppt/ink/ink949.xml" ContentType="application/inkml+xml"/>
  <Override PartName="/ppt/ink/ink95.xml" ContentType="application/inkml+xml"/>
  <Override PartName="/ppt/ink/ink950.xml" ContentType="application/inkml+xml"/>
  <Override PartName="/ppt/ink/ink951.xml" ContentType="application/inkml+xml"/>
  <Override PartName="/ppt/ink/ink952.xml" ContentType="application/inkml+xml"/>
  <Override PartName="/ppt/ink/ink953.xml" ContentType="application/inkml+xml"/>
  <Override PartName="/ppt/ink/ink954.xml" ContentType="application/inkml+xml"/>
  <Override PartName="/ppt/ink/ink955.xml" ContentType="application/inkml+xml"/>
  <Override PartName="/ppt/ink/ink956.xml" ContentType="application/inkml+xml"/>
  <Override PartName="/ppt/ink/ink957.xml" ContentType="application/inkml+xml"/>
  <Override PartName="/ppt/ink/ink958.xml" ContentType="application/inkml+xml"/>
  <Override PartName="/ppt/ink/ink959.xml" ContentType="application/inkml+xml"/>
  <Override PartName="/ppt/ink/ink96.xml" ContentType="application/inkml+xml"/>
  <Override PartName="/ppt/ink/ink960.xml" ContentType="application/inkml+xml"/>
  <Override PartName="/ppt/ink/ink961.xml" ContentType="application/inkml+xml"/>
  <Override PartName="/ppt/ink/ink962.xml" ContentType="application/inkml+xml"/>
  <Override PartName="/ppt/ink/ink963.xml" ContentType="application/inkml+xml"/>
  <Override PartName="/ppt/ink/ink964.xml" ContentType="application/inkml+xml"/>
  <Override PartName="/ppt/ink/ink965.xml" ContentType="application/inkml+xml"/>
  <Override PartName="/ppt/ink/ink966.xml" ContentType="application/inkml+xml"/>
  <Override PartName="/ppt/ink/ink967.xml" ContentType="application/inkml+xml"/>
  <Override PartName="/ppt/ink/ink968.xml" ContentType="application/inkml+xml"/>
  <Override PartName="/ppt/ink/ink969.xml" ContentType="application/inkml+xml"/>
  <Override PartName="/ppt/ink/ink97.xml" ContentType="application/inkml+xml"/>
  <Override PartName="/ppt/ink/ink970.xml" ContentType="application/inkml+xml"/>
  <Override PartName="/ppt/ink/ink971.xml" ContentType="application/inkml+xml"/>
  <Override PartName="/ppt/ink/ink972.xml" ContentType="application/inkml+xml"/>
  <Override PartName="/ppt/ink/ink973.xml" ContentType="application/inkml+xml"/>
  <Override PartName="/ppt/ink/ink974.xml" ContentType="application/inkml+xml"/>
  <Override PartName="/ppt/ink/ink975.xml" ContentType="application/inkml+xml"/>
  <Override PartName="/ppt/ink/ink976.xml" ContentType="application/inkml+xml"/>
  <Override PartName="/ppt/ink/ink977.xml" ContentType="application/inkml+xml"/>
  <Override PartName="/ppt/ink/ink978.xml" ContentType="application/inkml+xml"/>
  <Override PartName="/ppt/ink/ink979.xml" ContentType="application/inkml+xml"/>
  <Override PartName="/ppt/ink/ink98.xml" ContentType="application/inkml+xml"/>
  <Override PartName="/ppt/ink/ink980.xml" ContentType="application/inkml+xml"/>
  <Override PartName="/ppt/ink/ink981.xml" ContentType="application/inkml+xml"/>
  <Override PartName="/ppt/ink/ink982.xml" ContentType="application/inkml+xml"/>
  <Override PartName="/ppt/ink/ink983.xml" ContentType="application/inkml+xml"/>
  <Override PartName="/ppt/ink/ink984.xml" ContentType="application/inkml+xml"/>
  <Override PartName="/ppt/ink/ink985.xml" ContentType="application/inkml+xml"/>
  <Override PartName="/ppt/ink/ink986.xml" ContentType="application/inkml+xml"/>
  <Override PartName="/ppt/ink/ink987.xml" ContentType="application/inkml+xml"/>
  <Override PartName="/ppt/ink/ink988.xml" ContentType="application/inkml+xml"/>
  <Override PartName="/ppt/ink/ink989.xml" ContentType="application/inkml+xml"/>
  <Override PartName="/ppt/ink/ink99.xml" ContentType="application/inkml+xml"/>
  <Override PartName="/ppt/ink/ink990.xml" ContentType="application/inkml+xml"/>
  <Override PartName="/ppt/ink/ink991.xml" ContentType="application/inkml+xml"/>
  <Override PartName="/ppt/ink/ink992.xml" ContentType="application/inkml+xml"/>
  <Override PartName="/ppt/ink/ink993.xml" ContentType="application/inkml+xml"/>
  <Override PartName="/ppt/ink/ink994.xml" ContentType="application/inkml+xml"/>
  <Override PartName="/ppt/ink/ink995.xml" ContentType="application/inkml+xml"/>
  <Override PartName="/ppt/ink/ink996.xml" ContentType="application/inkml+xml"/>
  <Override PartName="/ppt/ink/ink997.xml" ContentType="application/inkml+xml"/>
  <Override PartName="/ppt/ink/ink998.xml" ContentType="application/inkml+xml"/>
  <Override PartName="/ppt/ink/ink999.xml" ContentType="application/inkml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4"/>
  </p:notesMasterIdLst>
  <p:handoutMasterIdLst>
    <p:handoutMasterId r:id="rId42"/>
  </p:handoutMasterIdLst>
  <p:sldIdLst>
    <p:sldId id="377" r:id="rId3"/>
    <p:sldId id="673" r:id="rId5"/>
    <p:sldId id="674" r:id="rId6"/>
    <p:sldId id="675" r:id="rId7"/>
    <p:sldId id="383" r:id="rId8"/>
    <p:sldId id="384" r:id="rId9"/>
    <p:sldId id="340" r:id="rId10"/>
    <p:sldId id="342" r:id="rId11"/>
    <p:sldId id="343" r:id="rId12"/>
    <p:sldId id="345" r:id="rId13"/>
    <p:sldId id="352" r:id="rId14"/>
    <p:sldId id="392" r:id="rId15"/>
    <p:sldId id="353" r:id="rId16"/>
    <p:sldId id="344" r:id="rId17"/>
    <p:sldId id="637" r:id="rId18"/>
    <p:sldId id="638" r:id="rId19"/>
    <p:sldId id="639" r:id="rId20"/>
    <p:sldId id="640" r:id="rId21"/>
    <p:sldId id="339" r:id="rId22"/>
    <p:sldId id="680" r:id="rId23"/>
    <p:sldId id="676" r:id="rId24"/>
    <p:sldId id="677" r:id="rId25"/>
    <p:sldId id="678" r:id="rId26"/>
    <p:sldId id="710" r:id="rId27"/>
    <p:sldId id="711" r:id="rId28"/>
    <p:sldId id="725" r:id="rId29"/>
    <p:sldId id="726" r:id="rId30"/>
    <p:sldId id="672" r:id="rId31"/>
    <p:sldId id="701" r:id="rId32"/>
    <p:sldId id="702" r:id="rId33"/>
    <p:sldId id="705" r:id="rId34"/>
    <p:sldId id="707" r:id="rId35"/>
    <p:sldId id="708" r:id="rId36"/>
    <p:sldId id="699" r:id="rId37"/>
    <p:sldId id="698" r:id="rId38"/>
    <p:sldId id="739" r:id="rId39"/>
    <p:sldId id="722" r:id="rId40"/>
    <p:sldId id="738" r:id="rId41"/>
  </p:sldIdLst>
  <p:sldSz cx="9144000" cy="6858000" type="screen4x3"/>
  <p:notesSz cx="7104380" cy="10234930"/>
  <p:custDataLst>
    <p:tags r:id="rId46"/>
  </p:custDataLst>
  <p:defaultTextStyle>
    <a:defPPr>
      <a:defRPr lang="zh-CN"/>
    </a:defPPr>
    <a:lvl1pPr marL="0" lvl="0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3200" b="0" i="0" u="none" kern="1200" baseline="0">
        <a:solidFill>
          <a:srgbClr val="FFFF99"/>
        </a:solidFill>
        <a:latin typeface="Times New Roman" panose="02020603050405020304" pitchFamily="18" charset="0"/>
        <a:ea typeface="黑体" panose="02010609060101010101" pitchFamily="49" charset="-122"/>
        <a:cs typeface="+mn-cs"/>
      </a:defRPr>
    </a:lvl1pPr>
    <a:lvl2pPr marL="457200" lvl="1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3200" b="0" i="0" u="none" kern="1200" baseline="0">
        <a:solidFill>
          <a:srgbClr val="FFFF99"/>
        </a:solidFill>
        <a:latin typeface="Times New Roman" panose="02020603050405020304" pitchFamily="18" charset="0"/>
        <a:ea typeface="黑体" panose="02010609060101010101" pitchFamily="49" charset="-122"/>
        <a:cs typeface="+mn-cs"/>
      </a:defRPr>
    </a:lvl2pPr>
    <a:lvl3pPr marL="914400" lvl="2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3200" b="0" i="0" u="none" kern="1200" baseline="0">
        <a:solidFill>
          <a:srgbClr val="FFFF99"/>
        </a:solidFill>
        <a:latin typeface="Times New Roman" panose="02020603050405020304" pitchFamily="18" charset="0"/>
        <a:ea typeface="黑体" panose="02010609060101010101" pitchFamily="49" charset="-122"/>
        <a:cs typeface="+mn-cs"/>
      </a:defRPr>
    </a:lvl3pPr>
    <a:lvl4pPr marL="1371600" lvl="3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3200" b="0" i="0" u="none" kern="1200" baseline="0">
        <a:solidFill>
          <a:srgbClr val="FFFF99"/>
        </a:solidFill>
        <a:latin typeface="Times New Roman" panose="02020603050405020304" pitchFamily="18" charset="0"/>
        <a:ea typeface="黑体" panose="02010609060101010101" pitchFamily="49" charset="-122"/>
        <a:cs typeface="+mn-cs"/>
      </a:defRPr>
    </a:lvl4pPr>
    <a:lvl5pPr marL="1828800" lvl="4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3200" b="0" i="0" u="none" kern="1200" baseline="0">
        <a:solidFill>
          <a:srgbClr val="FFFF99"/>
        </a:solidFill>
        <a:latin typeface="Times New Roman" panose="02020603050405020304" pitchFamily="18" charset="0"/>
        <a:ea typeface="黑体" panose="02010609060101010101" pitchFamily="49" charset="-122"/>
        <a:cs typeface="+mn-cs"/>
      </a:defRPr>
    </a:lvl5pPr>
    <a:lvl6pPr marL="2286000" lvl="5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3200" b="0" i="0" u="none" kern="1200" baseline="0">
        <a:solidFill>
          <a:srgbClr val="FFFF99"/>
        </a:solidFill>
        <a:latin typeface="Times New Roman" panose="02020603050405020304" pitchFamily="18" charset="0"/>
        <a:ea typeface="黑体" panose="02010609060101010101" pitchFamily="49" charset="-122"/>
        <a:cs typeface="+mn-cs"/>
      </a:defRPr>
    </a:lvl6pPr>
    <a:lvl7pPr marL="2743200" lvl="6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3200" b="0" i="0" u="none" kern="1200" baseline="0">
        <a:solidFill>
          <a:srgbClr val="FFFF99"/>
        </a:solidFill>
        <a:latin typeface="Times New Roman" panose="02020603050405020304" pitchFamily="18" charset="0"/>
        <a:ea typeface="黑体" panose="02010609060101010101" pitchFamily="49" charset="-122"/>
        <a:cs typeface="+mn-cs"/>
      </a:defRPr>
    </a:lvl7pPr>
    <a:lvl8pPr marL="3200400" lvl="7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3200" b="0" i="0" u="none" kern="1200" baseline="0">
        <a:solidFill>
          <a:srgbClr val="FFFF99"/>
        </a:solidFill>
        <a:latin typeface="Times New Roman" panose="02020603050405020304" pitchFamily="18" charset="0"/>
        <a:ea typeface="黑体" panose="02010609060101010101" pitchFamily="49" charset="-122"/>
        <a:cs typeface="+mn-cs"/>
      </a:defRPr>
    </a:lvl8pPr>
    <a:lvl9pPr marL="3657600" lvl="8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3200" b="0" i="0" u="none" kern="1200" baseline="0">
        <a:solidFill>
          <a:srgbClr val="FFFF99"/>
        </a:solidFill>
        <a:latin typeface="Times New Roman" panose="02020603050405020304" pitchFamily="18" charset="0"/>
        <a:ea typeface="黑体" panose="02010609060101010101" pitchFamily="49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122" userDrawn="1">
          <p15:clr>
            <a:srgbClr val="A4A3A4"/>
          </p15:clr>
        </p15:guide>
        <p15:guide id="2" pos="287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clrMru>
    <a:srgbClr val="000000"/>
    <a:srgbClr val="FFFF99"/>
    <a:srgbClr val="FFCCCC"/>
    <a:srgbClr val="99FFCC"/>
    <a:srgbClr val="66CCFF"/>
    <a:srgbClr val="0000CC"/>
    <a:srgbClr val="EAEAEA"/>
    <a:srgbClr val="CC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6974"/>
    <p:restoredTop sz="92949"/>
  </p:normalViewPr>
  <p:slideViewPr>
    <p:cSldViewPr showGuides="1">
      <p:cViewPr varScale="1">
        <p:scale>
          <a:sx n="59" d="100"/>
          <a:sy n="59" d="100"/>
        </p:scale>
        <p:origin x="1448" y="44"/>
      </p:cViewPr>
      <p:guideLst>
        <p:guide orient="horz" pos="4122"/>
        <p:guide pos="287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 showFormatting="0">
    <p:cViewPr>
      <p:scale>
        <a:sx n="75" d="100"/>
        <a:sy n="75" d="100"/>
      </p:scale>
      <p:origin x="0" y="988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6" Type="http://schemas.openxmlformats.org/officeDocument/2006/relationships/tags" Target="tags/tag9.xml"/><Relationship Id="rId45" Type="http://schemas.openxmlformats.org/officeDocument/2006/relationships/tableStyles" Target="tableStyles.xml"/><Relationship Id="rId44" Type="http://schemas.openxmlformats.org/officeDocument/2006/relationships/viewProps" Target="viewProps.xml"/><Relationship Id="rId43" Type="http://schemas.openxmlformats.org/officeDocument/2006/relationships/presProps" Target="presProps.xml"/><Relationship Id="rId42" Type="http://schemas.openxmlformats.org/officeDocument/2006/relationships/handoutMaster" Target="handoutMasters/handoutMaster1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8163" cy="512763"/>
          </a:xfrm>
          <a:prstGeom prst="rect">
            <a:avLst/>
          </a:prstGeom>
          <a:noFill/>
          <a:ln>
            <a:noFill/>
          </a:ln>
        </p:spPr>
        <p:txBody>
          <a:bodyPr vert="horz" wrap="square" lIns="94768" tIns="47384" rIns="94768" bIns="47384" numCol="1" anchor="t" anchorCtr="0" compatLnSpc="1"/>
          <a:lstStyle>
            <a:lvl1pPr algn="l" eaLnBrk="1" hangingPunct="1">
              <a:spcBef>
                <a:spcPct val="0"/>
              </a:spcBef>
              <a:defRPr sz="1200">
                <a:solidFill>
                  <a:schemeClr val="tx1"/>
                </a:solidFill>
                <a:ea typeface="宋体" panose="02010600030101010101" pitchFamily="2" charset="-122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5900" y="0"/>
            <a:ext cx="3078163" cy="512763"/>
          </a:xfrm>
          <a:prstGeom prst="rect">
            <a:avLst/>
          </a:prstGeom>
          <a:noFill/>
          <a:ln>
            <a:noFill/>
          </a:ln>
        </p:spPr>
        <p:txBody>
          <a:bodyPr vert="horz" wrap="square" lIns="94768" tIns="47384" rIns="94768" bIns="47384" numCol="1" anchor="t" anchorCtr="0" compatLnSpc="1"/>
          <a:lstStyle>
            <a:lvl1pPr algn="r" eaLnBrk="1" hangingPunct="1">
              <a:spcBef>
                <a:spcPct val="0"/>
              </a:spcBef>
              <a:defRPr sz="1200">
                <a:solidFill>
                  <a:schemeClr val="tx1"/>
                </a:solidFill>
                <a:ea typeface="宋体" panose="02010600030101010101" pitchFamily="2" charset="-122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4ED92A4F-6E09-4ECE-81C6-B169E7119F11}" type="datetime1">
              <a:rPr kumimoji="1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1850"/>
            <a:ext cx="3078163" cy="512763"/>
          </a:xfrm>
          <a:prstGeom prst="rect">
            <a:avLst/>
          </a:prstGeom>
          <a:noFill/>
          <a:ln>
            <a:noFill/>
          </a:ln>
        </p:spPr>
        <p:txBody>
          <a:bodyPr vert="horz" wrap="square" lIns="94768" tIns="47384" rIns="94768" bIns="47384" numCol="1" anchor="b" anchorCtr="0" compatLnSpc="1"/>
          <a:lstStyle>
            <a:lvl1pPr algn="l" eaLnBrk="1" hangingPunct="1">
              <a:spcBef>
                <a:spcPct val="0"/>
              </a:spcBef>
              <a:defRPr sz="1200">
                <a:solidFill>
                  <a:schemeClr val="tx1"/>
                </a:solidFill>
                <a:ea typeface="宋体" panose="02010600030101010101" pitchFamily="2" charset="-122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5900" y="9721850"/>
            <a:ext cx="3078163" cy="512763"/>
          </a:xfrm>
          <a:prstGeom prst="rect">
            <a:avLst/>
          </a:prstGeom>
          <a:noFill/>
          <a:ln>
            <a:noFill/>
          </a:ln>
        </p:spPr>
        <p:txBody>
          <a:bodyPr vert="horz" wrap="square" lIns="94768" tIns="47384" rIns="94768" bIns="47384" numCol="1" anchor="b" anchorCtr="0" compatLnSpc="1"/>
          <a:p>
            <a:pPr lvl="0" algn="r" eaLnBrk="1" hangingPunct="1">
              <a:buNone/>
            </a:pPr>
            <a:fld id="{9A0DB2DC-4C9A-4742-B13C-FB6460FD3503}" type="slidenum">
              <a:rPr lang="en-US" altLang="zh-CN" sz="1200" dirty="0">
                <a:solidFill>
                  <a:schemeClr val="tx1"/>
                </a:solidFill>
                <a:ea typeface="宋体" panose="02010600030101010101" pitchFamily="2" charset="-122"/>
              </a:rPr>
            </a:fld>
            <a:endParaRPr lang="en-US" altLang="zh-CN" sz="1200" dirty="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9-16T23:52:2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184 557,'-4'-1,"9"-1,-1 2,1 0,0 1,0-1,2 1,-1 0,1 0,9 2,-9-3,7 1,-11-1,9 0,-7 0,7 0,-8 0,-1 0,1 0,0 0,1 0,2 0,-1 0,1 0,0 0,1 0,1 2,1-1,0-1,-1 1,-2 0,-2 0,1 0,-1-1,2 0,0 2,-1-2,1 0,-2 0,0 0,-1 0,0 0,-1 0,4 0,-3 0,3-2,0 2,0-1,0 1,3-1,-2 1,-1 0,8 0,-9 2,0-2,-1 0,-1 0,-1 0,0 0,0-4,-1-1,-1 2,0-1,0-2,1 1,-2-1,1-1,-1 4,0-2,2-4,-2 4,-1-5,1 3,0 3,0 0,-1 0,1 1,-1-1,1-2,-1 0,0 3,0-1,-1-2,0 3,0 0,-1 3,0-2,-1 1,0 0,1 1,-2-1,0 1,-2 0,2 0,0 0,-2-1,0 1,0 0,-1 0,3 0,-4 0,-3 0,3 1,6-1,-10 1,7 0,1-1,0 0,2 1,-1-1,1 0,-2 0,-1 0,3 0,-2 0,2 0,-1 0,-1 0,1-1,0 0,-1 1,-1-1,3 0,-3 1,-1-2,3 1,0 0,1 1,-2 0,0 0,-2 0,2 0,-3 0,3 0,-2 0,0 0,-1 0,-1 0,2 0,-1 0,-5 0,8 0,2 0,-1 0,0 0,-1 0,-2 0,2 0,-9 2,11-2,-3 1,1 0,1-1,-1 0,0 0,2 0,-1-1,0 1,1 0,-1 0,0 1,2 2,1 0,1 0,0 0,0 2,-1 1,1 0,0 15,0-13,2 11,-1-12,5 7,-4-9,0-1,-1 0,0 0,0 0,0-1,0 0,-1 0,1 0,-1 0,0 0,1 0,2-3,0 1,0-1,1 0,-1 0,3 0,-3-1,0 1,1-2,1 0,-2 1,0 1,0 0,1 0,-1 0,0 0,0 0,1 0,-1 0,6-1,-5 1,0 1,-1-1,2 0,0 0,4 0,-2 0,1 0,-1 0,0 0,-3 0,2 0,-2 0,2 0,4 0,-1-2,-2 2,3 0,-2 0,4 0,-4-1,-1 1,-2 0,0 0,1 0,0 0,0 0,0 0,-1 0,1 0,-1 0,0 0,-1 0,1 0,-2 0,3-1,4-1,-6 1,6 1,-6-1,1 0,2-1,2 2,-4-1,-1 1,0-1,0 1,-1 0,0 0,1 0,-1 1,0-1,0 1,0-1,0 0,0-1,0-3,-2-1,0 2,-1-2,0 1,0 0,0-1,0 0,0 0,0 1,0 1,0 0,0-5,0 5,0 0,-1-1,1 1,0-3,0 2,0-2,0 0,0 3,1-2,-1-5,0 7,0 0,0 0,1-1,-1 1,0 0,-4 3,1 0,0 0,-1 0,1 0,0 0,0 1,-1 0,0-1,-2 2,1-1,1 0,-5 0,6-1,-2 0,2 0,0 0,0 0,-2 0,2 0,-1 0,0 0,-1 1,0 0,-9 0,9 2,-4-3,5 1,-6-1,7 0,-10 0,6 0,0 0,2 0,0 0,-2 0,2 0,-2 0,0 0,2 0,-2 1,-1-1,1 1,2-1,-2 1,0-1,3 0,0 1,-1-1,1 0,-1 0,0 0,0 0,-2 0,2 0,0 0,0 0,0 0,-1 0,0 0,-3 0,2 0,-1 0,1 0,2 0,-7 0,9 0,-1 0,1 0,0 0,-2 0,2 0,-2-1,-4 1,-4 0,8 0,4 3,1 2,0-1,0 0,0 1,0-1,1 1,-1 3,0-4,1 0,0-1,0 1,0 0,0-1,0 1,0-1,0 1,0-1,-1 0,1 0,-1 2,1 1,-1-3,0 1,0-1,1 0,-1 0,1 0,-1 0,1 0,-1 1,0-1,0 0,0 0,7-1,-2-2,-2 0,2 0,-1-1,-1 1,0 0,1 0,-1 0,0-1,0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9-16T23:52:2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452 643,'4'2,"0"-2,0 0,-1 0,1 0,1 0,0 0,0 0,1 0,0 0,-1 0,2 0,-2 0,-1 0,1-1,-2 1,1 0,0 0,0 0,1 0,0 0,0 0,0 0,-1 0,1 0,-1 0,0-1,-1 1,5 0,-5 0,0-1,0 1,1 0,-1 0,1-1,1 1,-2 0,0 0,0 0,0 0,-6-1,0 1,0 0,0 0,-2 0,-1 1,1-1,-3 0,5 0,-2 1,-1 0,2 0,-1 0,-1 0,1 0,0-1,-1 1,-1 0,2-1,1 0,-1 0,0 1,10 1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9-16T23:52:2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1206 181,'2'0</inkml:trace>
</inkml:ink>
</file>

<file path=ppt/ink/ink10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142 698,'-2'4,"-2"-2,1 1,0-1,0 0,6-2,1-4,-1 2,0-3,2-1,1 0,-1 2,-1 0,-1 3,-3 4,0 1,5-2,-4 1,-5-1,1 0,-2 0,2 0,-1-2,1 0,3-4</inkml:trace>
</inkml:ink>
</file>

<file path=ppt/ink/ink10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156 686,'3'0,"0"0,0 3,0 1,-3 0,0-1,-3 0,0-3,-1 2,4 1,-2 0,5-1,1-2,-1 0,1 0,-4-3,-3 1,0 1,-1 1</inkml:trace>
</inkml:ink>
</file>

<file path=ppt/ink/ink10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198 694,'-3'4,"0"-2,-2 1,2-1</inkml:trace>
</inkml:ink>
</file>

<file path=ppt/ink/ink10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189 707,'0'3,"-1"0,-1 0,2 0,3-3,1 0,-1 0,1-1,1-1,0-2,-1 0,0-2,-2 2,-1 1,-4 3,0 0,-1 3,1 1,1-1,2 2,0-2,0 2,2-2,3 0,-2-3,0 0,1 0,-1 0,0 0</inkml:trace>
</inkml:ink>
</file>

<file path=ppt/ink/ink10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258 718,'0'3</inkml:trace>
</inkml:ink>
</file>

<file path=ppt/ink/ink10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255 726,'2'0</inkml:trace>
</inkml:ink>
</file>

<file path=ppt/ink/ink10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216 630,'0'3,"3"-1,0-2,2-1,-5-2,3 2,0 3,2-2,-1 0,-1-1,-1 4,1-3,1 0,1 0,-1 0</inkml:trace>
</inkml:ink>
</file>

<file path=ppt/ink/ink10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218 630,'3'2,"0"-2,1 1,-1-1</inkml:trace>
</inkml:ink>
</file>

<file path=ppt/ink/ink10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229 589,'1'-4</inkml:trace>
</inkml:ink>
</file>

<file path=ppt/ink/ink10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222 624,'4'-1,"-7"1,0 0,6 0,1 0,-7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9-16T23:52:2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1209 246,'0'-3</inkml:trace>
</inkml:ink>
</file>

<file path=ppt/ink/ink10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173 605,'-2'3,"1"0</inkml:trace>
</inkml:ink>
</file>

<file path=ppt/ink/ink10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206 608,'-3'2,"0"0,1 1,-1-1,0 0</inkml:trace>
</inkml:ink>
</file>

<file path=ppt/ink/ink10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306 711,'5'0,"1"0,3 0,-2 0,-2 0,0 0,-1 0,0 0</inkml:trace>
</inkml:ink>
</file>

<file path=ppt/ink/ink10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333 690,'0'3,"0"3,0-3,0 0,-2 1,0 1,0-1,-1 1,-1 0,1-1,0-1,0 0,-1 1,0-3,6-5</inkml:trace>
</inkml:ink>
</file>

<file path=ppt/ink/ink10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333 725,'4'-2,"-1"2,0 0,-1 3,-4 0,-1-1,-1 0,4 2,4-4,1 0,1-2,-1 2,1-5,-2 1,0 0</inkml:trace>
</inkml:ink>
</file>

<file path=ppt/ink/ink10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385 697,'4'0,"0"3,0-1</inkml:trace>
</inkml:ink>
</file>

<file path=ppt/ink/ink10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374 715,'3'0,"0"0,1 0,1 0,1 0,-2 0,-1-1,-1-3</inkml:trace>
</inkml:ink>
</file>

<file path=ppt/ink/ink10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396 705,'0'5,"0"0,0-1,0 1,1-2,-1 0</inkml:trace>
</inkml:ink>
</file>

<file path=ppt/ink/ink10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396 720,'-4'0,"2"3,-1 1,1-1,2 1,1-9,3 2,0-3</inkml:trace>
</inkml:ink>
</file>

<file path=ppt/ink/ink10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429 697,'2'3,"-6"-1,1-2,0 1,0-1,7 0,0 0,-1 2,-3 1,-4-1,0-1,2 3,6-2,-3 1,-1 1,0-1,-2 0,-2 1,1-1,-1 0,0-1,0-2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9-16T23:52:2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1212 272,'2'0</inkml:trace>
</inkml:ink>
</file>

<file path=ppt/ink/ink10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404 726,'4'0,"1"1,-1 0</inkml:trace>
</inkml:ink>
</file>

<file path=ppt/ink/ink10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447 710,'4'2,"-1"-2,0 2,1 0,-2 1,-6-1,-1 0,2-1,9 1,-2 0,0-2,1 0,-2 0</inkml:trace>
</inkml:ink>
</file>

<file path=ppt/ink/ink10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502 697,'-4'4,"0"-2,1-2,0 0,0 0</inkml:trace>
</inkml:ink>
</file>

<file path=ppt/ink/ink10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491 706,'2'7,"-2"-4,0 2,0-2,-1 0,0 0,4-5</inkml:trace>
</inkml:ink>
</file>

<file path=ppt/ink/ink10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529 692,'0'3,"0"0,-3-1</inkml:trace>
</inkml:ink>
</file>

<file path=ppt/ink/ink10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520 703,'0'4,"-2"-1,0 1,0-1,0 0,5-2,0-3</inkml:trace>
</inkml:ink>
</file>

<file path=ppt/ink/ink10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537 713,'-2'5,"-3"-3,2-2,-1 2,0-2,-1 0,1 0,10 2,2-2,1 4,-2-4,-1 4,-3-4,0 3</inkml:trace>
</inkml:ink>
</file>

<file path=ppt/ink/ink10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284 787,'-14'9,"0"-3</inkml:trace>
</inkml:ink>
</file>

<file path=ppt/ink/ink10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186 797,'-5'4,"2"2,1-1,-1-1,1 1,2-2,-2 0,6-2,-1-4</inkml:trace>
</inkml:ink>
</file>

<file path=ppt/ink/ink10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212 798,'0'3,"-1"0,-1 0,2 0,-3 0,1 0,1 0,-1 0,0 1,5-2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9-16T23:52:2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1209 340,'2'0</inkml:trace>
</inkml:ink>
</file>

<file path=ppt/ink/ink10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236 830,'-1'4,"-2"-2,3 1,-3-3,0 2</inkml:trace>
</inkml:ink>
</file>

<file path=ppt/ink/ink10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275 825,'-4'2,"1"2,1-1,5-2,0-1,1 0,-1 0,2-2,-1-2,-2 1,1 3,-3-3,-2 0,-1 3,0-2,0 2,0 0,0 0,4 4,2-4</inkml:trace>
</inkml:ink>
</file>

<file path=ppt/ink/ink10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309 825,'-2'5,"2"-2,-2 2,5-3,0-2,0 0,2-1,-2 1,-1-4,0 1,-1-1,-3 1,-1 3,-1 0,1 0</inkml:trace>
</inkml:ink>
</file>

<file path=ppt/ink/ink10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375 807,'0'3,"-3"-1,0 2,2-1,-1 0,-1 2,1-1,2 0,4-6</inkml:trace>
</inkml:ink>
</file>

<file path=ppt/ink/ink10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401 808,'-2'4,"0"0,2-1,-2 0,2 0,-3 0,3 0,-1 0,4-2</inkml:trace>
</inkml:ink>
</file>

<file path=ppt/ink/ink10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418 819,'-4'1,"4"2,-2 0,2 0,4-3,-1 0,2 0,-1 0,-4-3,1 0,-2 0,-2 0,-1 1,1 2,3 4</inkml:trace>
</inkml:ink>
</file>

<file path=ppt/ink/ink10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443 823,'0'3,"-3"-1,3 1,0 0,3-3,2 0,0 0,-2-1,0 0,0-1,-1-3,-2 2,0 0,-1 0,-2 3,-1-2,1 2,0 0,-1 0,0 0</inkml:trace>
</inkml:ink>
</file>

<file path=ppt/ink/ink10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271 779,'1'4,"-1"-1,1 1</inkml:trace>
</inkml:ink>
</file>

<file path=ppt/ink/ink10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269 787,'0'5,"1"-2,1 0</inkml:trace>
</inkml:ink>
</file>

<file path=ppt/ink/ink10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269 795,'0'3,"0"0,5-3,-2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9-16T23:52:2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1213 220,'2'0</inkml:trace>
</inkml:ink>
</file>

<file path=ppt/ink/ink10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330 744,'4'1,"1"1,4-2,4 0,2 0,3 3,3-3,12 6,-9-6,-2 3,-7-3,-5 0,-5 0,-2 0</inkml:trace>
</inkml:ink>
</file>

<file path=ppt/ink/ink10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278 786,'3'2,"-3"1,2 0</inkml:trace>
</inkml:ink>
</file>

<file path=ppt/ink/ink10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241 608,'0'-4,"-2"7,2 0</inkml:trace>
</inkml:ink>
</file>

<file path=ppt/ink/ink10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60 876,'3'-2,"0"2,0 0,0 0</inkml:trace>
</inkml:ink>
</file>

<file path=ppt/ink/ink10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92 868,'-4'2,"1"2,1-1,0 0,0 2,7-4,0 1,2-2,0 0,-1 0,1 0,-2 0,-2 0</inkml:trace>
</inkml:ink>
</file>

<file path=ppt/ink/ink10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118 868,'-2'3,"-2"1,2-1,0 0,-1 0,0 0,0 0,0-1,2 2</inkml:trace>
</inkml:ink>
</file>

<file path=ppt/ink/ink10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135 907,'2'0</inkml:trace>
</inkml:ink>
</file>

<file path=ppt/ink/ink10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224 887,'0'5,"-2"-2,2 0,-2 1,-1 1,3-2,-2 1,6-5</inkml:trace>
</inkml:ink>
</file>

<file path=ppt/ink/ink10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244 886,'-2'5,"2"-1,-2-1,1 2,1-2,0 0,-2 0</inkml:trace>
</inkml:ink>
</file>

<file path=ppt/ink/ink10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270 911,'-4'5,"-1"-3,5 1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9-16T23:52:2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425 338,'8'2,"1"-2,-5 0,1 0,0 1,0 0,2 0,-1 0,1 1,0 0,0-1,-2 0,-1 0,0 0,-1-1,0 1,1-1,-1 0,1 0,-1-1,0 1,0 0,0 0,1-1,-1 0,0 1,1 0,1 0,4 0,-3 0,1-1,-1 1,-1-1,0 0,1 0,-2 0,1 1,-1-1,-1 1,0 0,1-1,-1 1,0-1,0 0,0 1,1 0,0-2,1 2,0-1,1 0,-2 2,6-1,-5 0,-1 0,1-1,1 0,-2 1,1-1,-2 1,1-1</inkml:trace>
</inkml:ink>
</file>

<file path=ppt/ink/ink10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304 897,'-2'3,"-1"-1,3 2,0-1,3-3,0 0,2-2,-2 0,1-3,-4 1,2 0,-6 2,1 2,0 3,4 0</inkml:trace>
</inkml:ink>
</file>

<file path=ppt/ink/ink10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338 896,'0'4,"0"-1,0 0,-1 1,6-2,-1-2,-1 0,0-2,1-2,-2 1,2-4,-4 4,-4-1,0 4,0 0,0 0,0 0,1 1,3 2,0 0</inkml:trace>
</inkml:ink>
</file>

<file path=ppt/ink/ink10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314 897,'-1'-4,"-2"3,0 1,-1 1,3 2,1 0,-2 0,2 0,4 1,-1-3,0-1,1 0,-1-2,-3-1,1 0,-1 0,0-1,-2 1,-1 3,0 0,-2 0</inkml:trace>
</inkml:ink>
</file>

<file path=ppt/ink/ink10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234 932,'3'0</inkml:trace>
</inkml:ink>
</file>

<file path=ppt/ink/ink10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251 931,'4'0,"-1"0,0 0,0 0,2 0,-2 0,0 0</inkml:trace>
</inkml:ink>
</file>

<file path=ppt/ink/ink10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294 929,'3'0,"0"0,0 0,0 0,0 0,0 0,0 0,0 0,1 0,-1 0,0 0</inkml:trace>
</inkml:ink>
</file>

<file path=ppt/ink/ink10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330 930,'5'0</inkml:trace>
</inkml:ink>
</file>

<file path=ppt/ink/ink10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361 929,'3'0,"0"-1,0 1</inkml:trace>
</inkml:ink>
</file>

<file path=ppt/ink/ink10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347 931,'5'0,"-2"0</inkml:trace>
</inkml:ink>
</file>

<file path=ppt/ink/ink10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284 929,'2'0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9-16T23:52:2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73 389,'4'2,"0"-1,0 0,0 0,-1-1,3 1,-3-1,1 0,-1 0,0 0,0 1,1-1,0 0,1-1,-1 1,1 0,-2 0,3-1,0 1,3-1,-4 1,0 0,2 0,-4 0,0 0,0 0,2 0,2 0,-1 0,-3 0,0 0,3 0,-1 0,10 0,-11 0,1 0,-2 0,0 0</inkml:trace>
</inkml:ink>
</file>

<file path=ppt/ink/ink10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232 935,'2'0</inkml:trace>
</inkml:ink>
</file>

<file path=ppt/ink/ink10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538 875,'3'0,"1"0,1-2,2 2,0 0,1 0,-3 0,-1 0</inkml:trace>
</inkml:ink>
</file>

<file path=ppt/ink/ink10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589 863,'-3'4,"1"-1,0 0,2 0,0 0,0 0,5-3,-1 0,-1 0,2 0,-1 0,-1-1,0-2,-1-1</inkml:trace>
</inkml:ink>
</file>

<file path=ppt/ink/ink10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606 862,'-2'3,"-1"1,1 0,0 0,-1 1,0-1,-1 0,2-1,0 1</inkml:trace>
</inkml:ink>
</file>

<file path=ppt/ink/ink10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658 864,'-3'0,"0"1,-2-1,-2 2,0-2,2 3,2-3,3 3,3-3,2 0,0 2,1-2,-3 0,0 2</inkml:trace>
</inkml:ink>
</file>

<file path=ppt/ink/ink10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629 885,'4'1,"0"-1,0 0,-1 0,1 2,-1-2,0 0,0 0</inkml:trace>
</inkml:ink>
</file>

<file path=ppt/ink/ink10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753 870,'-4'0,"-1"1,-1-1,1 2,1-2,1 0,5 4,2-4,1 0,0 2,2-2,-2 0,-2 0</inkml:trace>
</inkml:ink>
</file>

<file path=ppt/ink/ink10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735 885,'3'0,"0"0,0 0,1 0,-1 2,1-2</inkml:trace>
</inkml:ink>
</file>

<file path=ppt/ink/ink10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753 870,'-4'1,"1"-1,-2 1,2-1,0 2,0-2,3 3,2 1,1-2,1-1,-1-1,1 0,0 2,-1-2,0 0,0 2</inkml:trace>
</inkml:ink>
</file>

<file path=ppt/ink/ink10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776 864,'4'0,"0"2,-2 1,1-1,-3 1,-3-1,-1-1,3 3,1 1,3-3,-1 1,0 1,-2 1,-4-3,0 0,1-2,-1 2,0-3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9-16T23:52:2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380 400,'3'0,"2"1,-1-1,0 1,0 0,1 0,-1 0,0 0,0 0,-1 0,0-1,2 0,-2 1,2-1,-1 0,-1 1,1-1,1 0,0 0,0 1,1-1,-1 0,3 0,-2 0,7-1,-6 0,0-2,2 2,-2-2,2 2,-2-1,0-1,-2 2,2 0,-1-1,1 0,-3 1,1 1,-1-1,0 0,2 0,-2 1,-1-1,0 1,0-1,0 1,0 0,1 0,1-1,1 1,1-1,2-2,-2 3,-2-1,-1 1,-1-1,0 1,0 0,1 0,0 0,0 0,1 1,0 0,-2 0,0-1</inkml:trace>
</inkml:ink>
</file>

<file path=ppt/ink/ink10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760 875,'-3'-2,"0"2,-2 0,1 0,0 0,1 0,0 1,1 2,5-3,0 2,2-2,-2 2,1-2,-1 0,1 2,-1-2,0 2</inkml:trace>
</inkml:ink>
</file>

<file path=ppt/ink/ink10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699 848,'-1'4,"-1"-1,0 2,-1 2,1 0,2-3,-3 0,3 0,-2-1,2 0,3-2,1-1,0 0,0-3,0 1,-1 0,0 0,-3-2</inkml:trace>
</inkml:ink>
</file>

<file path=ppt/ink/ink10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701 855,'3'0,"0"0,0 0</inkml:trace>
</inkml:ink>
</file>

<file path=ppt/ink/ink10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690 863,'0'3,"4"-3,0 2,1-2,1 0,-3 0,0 0</inkml:trace>
</inkml:ink>
</file>

<file path=ppt/ink/ink10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727 900,'3'0,"0"3,1-3,0 2,1-2,-1 2,0-2,0 0,-1 0</inkml:trace>
</inkml:ink>
</file>

<file path=ppt/ink/ink10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216 934,'5'0,"-1"0,0-1,-1 1,1 0,-1 0,1 0,-1 0,0 0,0 0,0 0,1 0,-1 0,0 0,1 0,-1 0,0 0,1 0,-1 0,2 0,-2 0,0 0,0 0,0 0,0 0,1 0,1-2,0 2,-2 0,0 0,0 0,0 0,1-2,-1 2,0 0,1 0,-1 0,0 0,2-2,-2 2,2 0,-2 0,1 0</inkml:trace>
</inkml:ink>
</file>

<file path=ppt/ink/ink10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328 948,'3'2,"0"-2,0 0,2 0,-2 0</inkml:trace>
</inkml:ink>
</file>

<file path=ppt/ink/ink10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307 967,'3'0,"2"0,3-4,0 4,-1-2,-3 2,-1-2,-2-1</inkml:trace>
</inkml:ink>
</file>

<file path=ppt/ink/ink10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333 949,'-4'3,"4"0,0 0,-2 3,0-2,2 0,-3-1,0 2,1 0</inkml:trace>
</inkml:ink>
</file>

<file path=ppt/ink/ink10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326 975,'4'1,"-4"2,2 1,0-1,2-2,2-5,-4 0,0-4,-2-2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9-16T23:52:2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45 634,'4'-1,"0"0,0 0,-1 1,7 0,-5-1,2 1,0 0,0 0,-4 0,1 0,-1 0,0 0,0 0,1 0,6 0,-6 0,6 1,-6-1,2 0,-1 0,2 0,-1 0,-1 0,-2-1,0 1,0 0,0 0,5 0,-2 0,1 0,11-1,-11 1,0 0,-2 0,1 0,4 1,-6-1,-1 0,6 0,-4 0,7 0,-8 1,2 0,1-1,4 0,-6 0,-1 0,-1 0,0 0,2 0,-1 0,1-1,3 1,1 0,-1 0,2 0,7 0,-10 0,-4 0,0 0,0-1,0 0,1 0,-1 1</inkml:trace>
</inkml:ink>
</file>

<file path=ppt/ink/ink10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358 939,'3'-4,"0"2,1 2,-4 3</inkml:trace>
</inkml:ink>
</file>

<file path=ppt/ink/ink10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361 948,'0'3,"0"1,0-1,0 2,0-2,0 0,1 1,2-4,1-3,0-2,-1-1,1-2,0-5</inkml:trace>
</inkml:ink>
</file>

<file path=ppt/ink/ink10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397 910,'3'0,"-4"4,-1-1,2 0</inkml:trace>
</inkml:ink>
</file>

<file path=ppt/ink/ink10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421 911,'0'4,"-5"0,1-2,0 0,-2 1,0-1,3-2,0 2,9-3,-1 1,0-2,-1 2,-3 4,-4-2,0 1,-1 2,-1-2,1 0,0 1,1-2,9-4,-2 0,1 2,1-4,-3 4,1 0,0 0,0 0,-1 0,0 0,0 0,-2 3</inkml:trace>
</inkml:ink>
</file>

<file path=ppt/ink/ink10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393 955,'-2'5,"2"0,0-2,0 0,0 1,3-3</inkml:trace>
</inkml:ink>
</file>

<file path=ppt/ink/ink10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402 965,'3'-2,"1"2,-1 0,0 0,0 0,1 0,-1 0,-1 5,-3-2,-2-2,1 2,-3-3,2 0,0 0</inkml:trace>
</inkml:ink>
</file>

<file path=ppt/ink/ink10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398 965,'-1'3,"-1"0,0 0</inkml:trace>
</inkml:ink>
</file>

<file path=ppt/ink/ink10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414 964,'-2'4,"0"-1,-1 0,0-1,-1 0,-1 1,-1-1,2-2,0 2,8-2,5-2,3 2,-1 0,1-2,2 2,-3 0,-2-3,-2 3,-3 0</inkml:trace>
</inkml:ink>
</file>

<file path=ppt/ink/ink10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465 940,'0'3,"0"0,0 0,0 1,0 1,0-1,0-1,0 0,0 0</inkml:trace>
</inkml:ink>
</file>

<file path=ppt/ink/ink10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455 951,'0'5,"-3"-1,3 1,-2-2,2 0,4-3,0-2,1-1,-1 0,0-1,0 2,-1 2,-2 3,-3 0,-1 0,0 0,1 0,-3 0,1-1,1 0,2 1,6-2,1-1,1 0,0 0,-2 0,-2 0,-2 4,-4-2,-2 3,0-2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9-16T23:52:2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59 680,'6'1,"-1"-1,2 0,-1 0,-1 0,2 0,2 1,-2 0,7 0,-8-1,0 0,2 0,4 0,-7 0,-2 0,1 0,-1 0,0 0,0 0,2 0,2 0,0 0,0 0,-2 0,0 0,1 0,-1 0,-2 0,3 0,-1 0,1 1,-1-1,-2 0,1 1,0-1,-1 0,0 0,1 0,-1 0,1 0,1 0,0 0,-2 0,0 0,0 0,1 0,-1 0,0 0,0 0,2 0,-2 1,0 0,0-3,-2-1,0-1,0-1,-1 1,1 1,-1-1,0 1,0-1,0 1,-4 0,4 0,-3-1,0 1,-1 0,-2-1,2 0,0 3,1-1,0 1,-1-1,0 2,-7-3,7 3,-5-1,5 1,-1-1,2 0,-2 1,1 0,-1 0,2 1,-1 2,1-1,0 3,1-2,-1 1,2-1,-2 4,1-4,-1 3,0 0,3-1,0-2,2 1,2-1,-1-2,1 0,-1-1,0 2,0-1,0 1,0-2,1 0,-1 0,1 0,0 0,1 0,-2 0,0 1,2 0,0-1,-1 1,1-1,0 0,7 0,-7 0,-1 1,1-1,-1 0,0 1,-1-1,5 1,-2 0,-2 0,-1 0,1-1,-1 0,3 1,0 0,-3-1,2 0,0 0,0 0,0 0,-2 1,1-1,0 0,-1 0,2 0,0 0,-1 0,0 0,2 0,0 0,8 0,-11 0,9 0,-8 0,0 0,-1 0,2 0,1-1,-3 1,2-1,4-2,-6 2,3-2,4 1,-7 0,2 0,1 0,-2 1,2-2,-4-2,-1 2,-1 0,0 0,0-2,-4 1,0-1,-1 1,1 2,1 0,1-1,-2 3,0-1,-1 0,-1-1,1 1,0 0,-1-1,1 1,1 0,-1 1,1-1,-5 1,3 0,-1 0,-8 1,11 0,-1-1,1 1,1 0,-1 0,1 1,0-1,-1 0,0-1,0 1,1-1,-1 2,1-2,0 1,-2 0,0 1,2-1,0 1,0-1,0 0</inkml:trace>
</inkml:ink>
</file>

<file path=ppt/ink/ink10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773 668,'2'3,"-2"1,3-3,1-3,-1 0,-1 5,1-3,2-1,-2-1,-2 5,3-3,0-1,-1-1,0 1,0 3,1-2,-1 0,0 2,-6-1</inkml:trace>
</inkml:ink>
</file>

<file path=ppt/ink/ink10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780 673,'0'4,"2"0,1-4,-1-3,-2 0,2-2,-2 8,1 0,2-1,0-4,-1-2,0 1,1 1,-1 5,-2 0,3-2,-1-5,1 4,-2 3,3-1,-1-2</inkml:trace>
</inkml:ink>
</file>

<file path=ppt/ink/ink10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777 668,'0'5,"0"0,0-2,1 0,-1 0,3-3,-1-3,0-1,-2 1,2 0,1 5,-3 1,2 0,1-2,-1-4,-2 0,0 0,2 0,1 7,-3 0,2-1,1-3,-1-4,0 0,0 1,1 3,-3 3,2 0,-1 0,3-3,-3-3,2 0,1 6,-4 0,3-1,0-2,-1-3,-2 0</inkml:trace>
</inkml:ink>
</file>

<file path=ppt/ink/ink10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877 724,'4'0,"0"0,3 0,3 0,0-1,-2 1,0-3,-5 3</inkml:trace>
</inkml:ink>
</file>

<file path=ppt/ink/ink10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912 707,'-1'5,"-1"-1,-1 0,-1 1,1 1,-1 0,-1 0,1-2,-1 1,2-1,1-1</inkml:trace>
</inkml:ink>
</file>

<file path=ppt/ink/ink10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898 746,'0'4,"-1"0,1 1,0-2,0 2</inkml:trace>
</inkml:ink>
</file>

<file path=ppt/ink/ink10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902 749,'4'-2,"2"2,-2 0,0 0,0 1,-4 3,-6-2,1 1,-1-1,0 0,1-2,1 2,11-3,0-1,1-1,-1 1,-2 0,-1 2,-1-5</inkml:trace>
</inkml:ink>
</file>

<file path=ppt/ink/ink10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948 713,'4'3</inkml:trace>
</inkml:ink>
</file>

<file path=ppt/ink/ink10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937 732,'6'0,"-1"-1,0 1,1-2,-1 2,-1-2,-4-2</inkml:trace>
</inkml:ink>
</file>

<file path=ppt/ink/ink10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957 721,'0'5,"1"-2,-1 0,0 1,0-1,2 2,-2-2,0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9-16T23:52:2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413 791,'4'0,"0"0,-1 0,0 0,2 0,0 0,3 0,-1 0,0 0,0 0,0 0,0 1,-4-1,2 0,1 0,0 0,-2 0,-1 0,1 0,0 0,1 0,-1 0,0 0,2 0,0 0,8-1,-11 1,0 0,0 0,0 0,0 0,2 0,2 0,-3 0,-1 0,0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9-16T23:52:2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67 741,'4'0,"0"0,3-1,-3 0,2-2,1 1,-4 2,3-1,-3 0,0 1,1 0,0 0,-1 0,1 0,1 0,0 0,-1 1,1 1,-1-1,2 0,-2 2,0-3,-1 0,0 1</inkml:trace>
</inkml:ink>
</file>

<file path=ppt/ink/ink11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959 734,'-3'3,"1"0,0 0,1 0,-2-1,4-8,1 2,-2 1,2 8,1-5,0-1,0-3,1-1,1-1</inkml:trace>
</inkml:ink>
</file>

<file path=ppt/ink/ink11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997 703,'-1'4,"-2"-1,0 0,-2 0,9-1,0-2,-3 5,-4-4,3 2,-4-3,2 3,-2 1,-1-2,1 0,6-6,0 1</inkml:trace>
</inkml:ink>
</file>

<file path=ppt/ink/ink11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979 728,'2'3,"-3"1,-1-1,5-1,1-3,0 1,-5 4,-1-1,-1-1,3 1,3-3,2 0,-1 3,-4 0,-1 0,-2 1,-1-1,0 1,0-4,0 2,1-2</inkml:trace>
</inkml:ink>
</file>

<file path=ppt/ink/ink11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970 750,'4'0,"-2"3,1-3,2 2</inkml:trace>
</inkml:ink>
</file>

<file path=ppt/ink/ink11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1023 728,'0'6,"-2"-1,2-1,0 0,0-1,0 0,4-5</inkml:trace>
</inkml:ink>
</file>

<file path=ppt/ink/ink11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1050 716,'-5'4,"1"-1,1-1,1 1</inkml:trace>
</inkml:ink>
</file>

<file path=ppt/ink/ink11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1037 730,'2'5,"-2"-2,0 2,0-2,0 2,0-1,0-8,0-1</inkml:trace>
</inkml:ink>
</file>

<file path=ppt/ink/ink11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1065 712,'2'3</inkml:trace>
</inkml:ink>
</file>

<file path=ppt/ink/ink11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1054 726,'0'3,"0"1,0 1,0-2,-3 0,1 0,5-3,0-2</inkml:trace>
</inkml:ink>
</file>

<file path=ppt/ink/ink11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1076 731,'0'3,"-2"0,-3 1,1-2,0 0,-2 1,3-3,0 2,8-2,2 0,0 0,-2 0,0 0,-1 0,0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9-16T23:52:2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1041 158,'-4'0,"1"2,0 0,-1 2,1-2,0-1,0 1,0 0,1 1,0 0,2 0,0 0,3 0,1-3,1 1,-2 0,1-1,3 1,-1 1,-1-1,-2-1,0 1,1 0,-1-1,0 0,1 0,-1 0,1 0,-1 0,1 0,0 0,-1 0,2 1,-2 0,4 0,3 0,-7-1,1 1,0 0,-1-1,1 1,1 0,0-1,1 1,1 0,-3-1,2 1,-2-1,1 0,-2 1,1-1,-1 1,0-1,1 0,-1 0,1 0,0 0,0 1,-1-1,1 1,-1-1,0 0,1 0,0 0,0-1,1-1,-2 1,0 1,0-1,0-1,-1-1,-1 0,-1-1,0 1,0 0,0-1,0 1,-4-1,0 1,0 1,0 2,-7-1,8 1,-5-1,4 0,0 0,-1 0,2 1,0-1,-2 0,2 1,-2 0,2 0,-1 0,-3-1,1 1,0 0,0 0,0 0,1 0,1 2,0-2,0 0,0 1,-1-1,-1 1,2-1,1 0,0 0,-1 0,1 0,0 0,0 0,0 0,-1 0,-1 0,2 0,0 0,0 0,0 0,0 0,0 0,-1 0,1 0,0-1,-1 1,1 0,0 0</inkml:trace>
</inkml:ink>
</file>

<file path=ppt/ink/ink11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925 801,'-3'0,"0"2,0 1,1 1,2-1,0 0,5-1,1-2,-2 0,-1-1,0-1,-2-1,1-2,-2 2,0-1,-4 2,0 2,1 1,8 2</inkml:trace>
</inkml:ink>
</file>

<file path=ppt/ink/ink11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962 803,'-1'3,"1"1,-2 1,2-2,1 0,2-3,0 0,1-2,-3-2,1-1,-2-1,0 1,0 1,-3 4,0 4,1-1,0 0,2 0</inkml:trace>
</inkml:ink>
</file>

<file path=ppt/ink/ink11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995 819,'-4'5,"1"-1,0 1,0-3,1 1,-1 1</inkml:trace>
</inkml:ink>
</file>

<file path=ppt/ink/ink11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1035 800,'0'5,"0"-2,0 1,-2 0,2-1,0 1,-2-1,7-3,-1-3</inkml:trace>
</inkml:ink>
</file>

<file path=ppt/ink/ink11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1062 806,'-2'3,"2"1,0-1,4-3,-1 0,1-4,-2 0,-2 1,0-2,-4 3,1 2,0 0,1 5,5-2,0-3</inkml:trace>
</inkml:ink>
</file>

<file path=ppt/ink/ink11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1090 805,'-1'4,"1"-1,0 1,5-4,-1 0,-1-2,-1-3,1 2,-3-1,-4 3,1 1,-1 0</inkml:trace>
</inkml:ink>
</file>

<file path=ppt/ink/ink11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1131 805,'-4'3,"1"1,3 0,-2-1,6-3,1 0,-1 0,-1-2,1-3,-4-1,0 3,0 0,-3 3,0 0,-1 1</inkml:trace>
</inkml:ink>
</file>

<file path=ppt/ink/ink11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1035 676,'-3'0,"7"0,0 0,-1 0,0 0,-6-1,-1-1,1 2,0 0,0 0,8 1,1-1,-2 0,1 0,-9 0,1 0,0 0,0 0,8 0,-2 0,2 0,-9 1,1-1,-1 0,7 0,0 0</inkml:trace>
</inkml:ink>
</file>

<file path=ppt/ink/ink11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1164 793,'0'5,"0"1,0-2,0-1,0 2,0-2,4-1</inkml:trace>
</inkml:ink>
</file>

<file path=ppt/ink/ink11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1193 789,'-1'4,"1"-1,0 0,-2 2,2-2,0 2,0-2,0 1,0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9-16T23:52:2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1235 97,'1'3,"-1"2,1-1,-1-1,0 2,0-1,0 1,0 1,1-3,-1 0,0 2,0-2,0 2,0-1,0 0,0 1,0 0,3-4,4-1,-2 0,-2 0,0 0,0 0,0 0,1 0,-1 0,0 0,0 0,0 0,0-3,-3-2,0 2,0-1,0 0,-2 0,2-3,-1 2,1 1,0 0,0 0,0 1,-1-1,1 0,0 1,0-2</inkml:trace>
</inkml:ink>
</file>

<file path=ppt/ink/ink11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971 883,'3'0,"2"-2,1 0,-3 2,-7 2,3 1,1 0,0 1,3-1,0-1,-3 1,0 1,-3-4,-1 0,1-4,0 1,3 6,0 0,0 2,0-2,0 0,-2 0,4-8,1-1</inkml:trace>
</inkml:ink>
</file>

<file path=ppt/ink/ink11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1010 879,'0'5,"-4"0,2-2,-1 0,0-1,-2 0,1-1</inkml:trace>
</inkml:ink>
</file>

<file path=ppt/ink/ink11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1010 888,'4'0,"-1"0,2 0,-2 0</inkml:trace>
</inkml:ink>
</file>

<file path=ppt/ink/ink11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1006 898,'0'3,"0"0,-2 0,2 1</inkml:trace>
</inkml:ink>
</file>

<file path=ppt/ink/ink11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1018 890,'0'5,"-1"-2,1 1,0 0,0 1,0-2,0 1,-2-1,2 0,0 0</inkml:trace>
</inkml:ink>
</file>

<file path=ppt/ink/ink11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1099 894,'-2'6,"2"-2,0 1,-2-1,2 0,-1-1,1 1,-2-1,6-7</inkml:trace>
</inkml:ink>
</file>

<file path=ppt/ink/ink11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1112 903,'0'4,"0"-1,0 1,0 0,-1-1,-1 1,2 0</inkml:trace>
</inkml:ink>
</file>

<file path=ppt/ink/ink11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1132 923,'-4'4,"0"0,1-3,3 2</inkml:trace>
</inkml:ink>
</file>

<file path=ppt/ink/ink11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1166 903,'-1'6,"1"-3,-3 0,3 0,-3 0,2 0,1 0</inkml:trace>
</inkml:ink>
</file>

<file path=ppt/ink/ink11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1187 895,'0'3,"0"1,0-1,-1 1,1 0,0 0,-2 0,2 0,0 1,0-2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9-16T23:52:2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1280 97,'-3'-2,"-3"2,1 0,2 0,-1 0,1 0,-1 0,0 2,1-1,0 1,-2-1,0 0</inkml:trace>
</inkml:ink>
</file>

<file path=ppt/ink/ink11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1249 894,'-3'1,"-1"3,2-1,2 3,0-2,0 0,3 1,1-1,-1-2,0-2</inkml:trace>
</inkml:ink>
</file>

<file path=ppt/ink/ink11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1261 910,'3'0,"0"0,0 0,0 0,1 0,-1-2,0 2,0-3</inkml:trace>
</inkml:ink>
</file>

<file path=ppt/ink/ink11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1291 898,'3'2,"-3"1,0 3,0-3,-1 2,-1 0</inkml:trace>
</inkml:ink>
</file>

<file path=ppt/ink/ink11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1327 888,'0'5,"0"-1,0 0,2 0,-2 0,0-1,0 1,0 0,-2 1,-1 1,-2-1,-2 0,-1-2,1 1,-2-1</inkml:trace>
</inkml:ink>
</file>

<file path=ppt/ink/ink11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1047 966,'3'-1,"2"1,-2 0,1 0</inkml:trace>
</inkml:ink>
</file>

<file path=ppt/ink/ink11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1038 992,'5'2,"1"-4,5-3,-7 3,-1 0,-1-1,-6 0,1 3,0 0,0 3,1 2,2-2,-3 0,-1 2,2-2,-1 1,5-10</inkml:trace>
</inkml:ink>
</file>

<file path=ppt/ink/ink11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1059 990,'2'4,"-2"-1,2 1,-2-1,0 0,4-1,-1-2,-1-3,0 0,0-1,0-2</inkml:trace>
</inkml:ink>
</file>

<file path=ppt/ink/ink11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1099 949,'0'4,"0"-1,0 0</inkml:trace>
</inkml:ink>
</file>

<file path=ppt/ink/ink11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1092 976,'-2'3,"2"0,0 2,0-1,1-1,-1 2,0-2,0 0,4-6,-1-1,2-2,-1-3</inkml:trace>
</inkml:ink>
</file>

<file path=ppt/ink/ink11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1127 944,'4'0,"-3"4,-3-1,5-5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9-16T23:52:2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1001 102,'0'5,"0"0,0-1,0-1,0 2,0-2,-1 1,1 1,0 1,0 0,0-3,0 0,0 0,0 1,0-1,0 1,0 1,0-2,3-2,1-1,3 0,-1 0,-1 0,0 0,-1 0,0 0,-1 0,0 0,3 0,0 0,-3 0,0-2,-2-2,-1-3,0 4,1-6,-1 4,0 1,0 1,0-1,0-1,-1 1,0 1,0 0,3 0,-2 0,0 0</inkml:trace>
</inkml:ink>
</file>

<file path=ppt/ink/ink11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1148 944,'1'3,"-6"1,1-2,0 0,0-2,1 3,7-3,0 0,0 0,-7 4,0-1,-1 1,-1-1,0 0,-3 1,1-2,3 0,12-5,-3 3,1-4,-1 4,0 0,0 0,-1 0,-1 0,1 0,0 1,-1-1,1 2,-1-2,1 2,-9-2</inkml:trace>
</inkml:ink>
</file>

<file path=ppt/ink/ink11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1125 980,'-3'0,"0"3,1 2,2 0,0-2,0 2,0-2,2-6,-2 0</inkml:trace>
</inkml:ink>
</file>

<file path=ppt/ink/ink11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1129 986,'4'0,"1"0,-1 2,-3 3,-1-2,-3 0,0-3,0 0</inkml:trace>
</inkml:ink>
</file>

<file path=ppt/ink/ink11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1124 992,'0'4,"-2"-1</inkml:trace>
</inkml:ink>
</file>

<file path=ppt/ink/ink11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1129 989,'2'4,"-2"-1,-5 1,2-3,-1 1,0 0,1-2,-2 4,10-6,3 2,1-2,-1 2,3-3,-3 3,-1-3,-1 3,-2-4</inkml:trace>
</inkml:ink>
</file>

<file path=ppt/ink/ink11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1197 969,'0'3,"0"2,0-1,0-1,0 1,0-1</inkml:trace>
</inkml:ink>
</file>

<file path=ppt/ink/ink11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1181 977,'-2'3,"0"0,2 0,-2 1,7-4,0-2,1 0</inkml:trace>
</inkml:ink>
</file>

<file path=ppt/ink/ink11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1208 978,'4'0,"0"0,-6 4,-2 0,0-1,-2 0,0 0,-1-1,0 1,1-3,14 1,1-1,-2-1,0 1,1 0,-3 0,-2 0,-3 3,-6 1,2-2,-1 0,1 0,0-2,1 3,3-7</inkml:trace>
</inkml:ink>
</file>

<file path=ppt/ink/ink11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616 171,'-4'3,"1"-1,0 0</inkml:trace>
</inkml:ink>
</file>

<file path=ppt/ink/ink11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588 167,'2'0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9-16T23:52:2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1061 101,'-3'0,"0"-1,-1 1,1-2,-6 0,6 1,0 1,0 0,0-1,0 2,-2 0,2-1</inkml:trace>
</inkml:ink>
</file>

<file path=ppt/ink/ink11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664 266,'4'-1</inkml:trace>
</inkml:ink>
</file>

<file path=ppt/ink/ink11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984 277,'5'0</inkml:trace>
</inkml:ink>
</file>

<file path=ppt/ink/ink11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658 340,'2'0</inkml:trace>
</inkml:ink>
</file>

<file path=ppt/ink/ink11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986 348,'2'0</inkml:trace>
</inkml:ink>
</file>

<file path=ppt/ink/ink11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272 162,'-4'0,"1"1,0 1,1 1,-1-1,3 1,-2 0,1 0,-1 2,0-2,2 1,-2-1,2 0,0 0,0 0,0 0,0 0,0 0,1 1,1-1,1-1,0 1,-1 0,2-1,0 0,-1-2,2 0,0-1,-2-1,0 2,0-2,3-1,-3 1,1 0,0 0,-3-2,3 0,-2-2,0 2,-2 1,0-1,0 0,0 1,-1-1,1 1,-2 0,-1 1,0-1,0 3,-1-2,1 0,-1 1,1 1,0 0,0-2,-1 0,1 2,0-1</inkml:trace>
</inkml:ink>
</file>

<file path=ppt/ink/ink11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959 153,'-3'-2,"0"1,0 1,0 0,-1 0,1 0,-2 0,2 0,0 1,0 0,2 2,-1 0,2 0,-2 1,0-1,2 1,-2 0,2 1,0-2,0 0,0 0,0 0,1 1,4 0,-2-2,2 2,-2-4,1 3,-1-3,3 2,-3-2,0 0,2 0,-2-1,1-1,0-1,-3-1,3 2,-1-1,0-1,-1 1,-2 0,1-2,-1 2,2-2,-2 2,0-1,0 1,-3 0,1 0,-2-1,1 0,-1 2,1 1,0 1,0 0</inkml:trace>
</inkml:ink>
</file>

<file path=ppt/ink/ink11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1038 175,'2'0</inkml:trace>
</inkml:ink>
</file>

<file path=ppt/ink/ink11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41 151,'4'2,"0"0,-2 1,-4 1,-2-2,1 0,0 0,-1-2,7 1,2-1,-2 0,0 2,-3 1,-2 0,-1 0,-1 0,1-1,5-6</inkml:trace>
</inkml:ink>
</file>

<file path=ppt/ink/ink11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54 169,'6'0,"-1"0,-2 0,1 0,-1-1</inkml:trace>
</inkml:ink>
</file>

<file path=ppt/ink/ink11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86 153,'0'3,"-2"2,-1-1,3 1,-4 0,2-1,2-1,-1 1,1-1,5-3,0 0,-2-2,0 0,-1-1,-2-3,0 3,-4 2,1 1,0 1,1 3,-1-4,3 3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9-16T23:52:2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931 60,'-4'-2,"1"0,-2 1,2 1,0-1,0 1,-1-2,1 1,-1 1,1 0,0 1,-1 1,1 1,0-3,0 1,-1 1,1-1,-1 0,-2 2,1 0,2-3,-1 2,1 2,-1-2,0 2,2 0,-3 5,1-3,2-2,-2 11,3-11,0 0,0 0,1 1,0-1,-1 0,1 2,0 1,0 4,0-6,0 2,0-3,1 2,-1-1,0-1,0 1,0 0,0 2,0-2,0 0,0 2,0 0,2 9,-1-9,0 8,-1-9,0 10,0-11,0 2,0-2,1 1,-1-1,1-1,-1-1,0 2,0-2,1 2,-2-15</inkml:trace>
</inkml:ink>
</file>

<file path=ppt/ink/ink11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105 189,'2'0</inkml:trace>
</inkml:ink>
</file>

<file path=ppt/ink/ink11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145 157,'3'1,"1"1,-1 1,1-1,-4 1,0 0,-4-1,1 1,0-3,-1 1,5 3,2-2,0-1,-3 3,-1 0,-2-4,0 1,-1-1,4-3</inkml:trace>
</inkml:ink>
</file>

<file path=ppt/ink/ink11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184 196,'2'0</inkml:trace>
</inkml:ink>
</file>

<file path=ppt/ink/ink11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288 151,'0'4,"-2"0,0 0,0-1,2 0,-3 0,2 0,4-4,0-2,0 0</inkml:trace>
</inkml:ink>
</file>

<file path=ppt/ink/ink11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304 161,'-4'6,"4"-3,4-3,-1 0,1-2,-1-3,-1 0,-3 1,-2 4,0 0,0 2,3 1</inkml:trace>
</inkml:ink>
</file>

<file path=ppt/ink/ink11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336 152,'-1'4,"-2"-2,3 1,-1 2,1-2,-2 0,2 0</inkml:trace>
</inkml:ink>
</file>

<file path=ppt/ink/ink11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353 159,'-2'4,"0"-1,2 1,4-4,-1-1,-1-2,2-1,-1 2,-5-1,-2 1,1 2</inkml:trace>
</inkml:ink>
</file>

<file path=ppt/ink/ink11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440 158,'0'6,"-2"-2,0 0,0 0,2-1,-2 1</inkml:trace>
</inkml:ink>
</file>

<file path=ppt/ink/ink11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457 165,'-2'4,"-1"-4,3 3,0 1,4-4,1-2,-5-1,1 0,-1 0,0 0,-5 3,2 1,1 2,0 1,6-4</inkml:trace>
</inkml:ink>
</file>

<file path=ppt/ink/ink11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476 167,'-3'1,"1"2,2 0,4-2,0-1,0 0,0-4,-4-1,0 2,-3 3,-1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9-16T23:52:2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918 51,'3'1,"0"1,2 2,-2-1,0-1,1 1,5 2,-5-4,5 3,-6-3,1 1,-1-1,0 6,-2-4,1 1,0 0,-1-1,0 2,0-2,-1 0,1 0,-1 0,1 0,0 1,-1 0,0-1,1 0,-1 0,0 0,0 1,0 0,0-1,0 0,0 0,0 0,0 0,2 0,-1 0,-1 0,0 0,0 0,0 0,0 1,0-1,0 2,0 0,0-2,0 0,0 0,0 0,0 0,0 0,0 0,-1 0,0 1,1-1,0 1,0 2,0-2,0 4,0-5,0 0,0 0,0 1,0 0,1 0,-1-1,0 0,0 0,0 0,0 1,1 0,-1-1,0 0,1 1,-1 0,0 0,0 0,1 0,-1-1,0 0,0 1,0 0,0-1,1 1,-1 1,0 0,0-1,0-1,0 0,0 0,0 1,0-1,0 0,-1 3,0-1,1-1,0-1,-1 1,-3-7,2-2,-1-1</inkml:trace>
</inkml:ink>
</file>

<file path=ppt/ink/ink11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511 153,'0'4,"-2"-1,2 1,-2 0,2 1,0-2,0 1,0-1,0 0</inkml:trace>
</inkml:ink>
</file>

<file path=ppt/ink/ink11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271 185,'3'0,"2"0,2 0,2 0,1 0,1 0,3 0,-3 0,-1 0,-1 0,-4 0,-2 0</inkml:trace>
</inkml:ink>
</file>

<file path=ppt/ink/ink11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258 201,'0'3,"-2"1,0-1,2 1,-2 0,2-1,-1 1,1-1,0-7,1 0</inkml:trace>
</inkml:ink>
</file>

<file path=ppt/ink/ink11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253 204,'4'0,"0"0,1 1,-3 2,-4 0,-1-3,0 2,-1-1,8 1,1 0,-1 0,-1 1,-6 0,0-1,-1-2,1 2,0-2,0 0</inkml:trace>
</inkml:ink>
</file>

<file path=ppt/ink/ink11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233 246,'0'3,"-2"0,2 1,-1 0,1-1</inkml:trace>
</inkml:ink>
</file>

<file path=ppt/ink/ink11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241 251,'0'3,"0"0,3-3,0 0,0 0,-3-3,2-1,-2 1,-5 2,2 1</inkml:trace>
</inkml:ink>
</file>

<file path=ppt/ink/ink11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280 238,'0'3,"0"1,-1 0,0 0,-1-1,2 0,3-4</inkml:trace>
</inkml:ink>
</file>

<file path=ppt/ink/ink11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298 247,'0'4,"0"0,3-4,0 0,0-1,0-1,-1-1,-2-2,0 1,-3 2,-1 2,1 0,-1 1,4 2</inkml:trace>
</inkml:ink>
</file>

<file path=ppt/ink/ink11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257 277,'-1'3,"-1"1,1-1,1 0,-3-1,0 1,1 0,3-6</inkml:trace>
</inkml:ink>
</file>

<file path=ppt/ink/ink11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261 272,'5'2,"-5"1,1 0,-1 0,2 1,-2-1,0 0,0 1,0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1029 850,'6'0,"-1"0,3 0,-2 0,-1 0,-1 0</inkml:trace>
</inkml:ink>
</file>

<file path=ppt/ink/ink11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252 288,'4'0,"-1"0,0 0</inkml:trace>
</inkml:ink>
</file>

<file path=ppt/ink/ink11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259 286,'3'0,"0"1,-1 2</inkml:trace>
</inkml:ink>
</file>

<file path=ppt/ink/ink11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231 321,'-3'1,"1"4,2-2,3-2,0-1,0-1,-3-2,1-1,-1 1,0 0,-3 1</inkml:trace>
</inkml:ink>
</file>

<file path=ppt/ink/ink11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250 319,'0'3,"0"0,0 1,4-4,-1 0,-1-3,-2-2,0 2,-4 1</inkml:trace>
</inkml:ink>
</file>

<file path=ppt/ink/ink11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279 318,'-3'1,"1"4,2-2,4-3,-1 0,1-1,-3-2,-1-1,-3 2,-1 2</inkml:trace>
</inkml:ink>
</file>

<file path=ppt/ink/ink11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303 318,'-3'1,"3"3,-2-1,3 1,3-4,-1 0,1-2,-1 0,-3-1,0-1,-3 2,-1 2,1 0,-1-1</inkml:trace>
</inkml:ink>
</file>

<file path=ppt/ink/ink11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251 316,'4'-3,"-1"3,0 0,-1 4,-1-1,-1 0</inkml:trace>
</inkml:ink>
</file>

<file path=ppt/ink/ink11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423 276,'-4'0,"-2"0,2 0,0 0,0 1,2 2,0 0,2 0,0 0,0 1,5 0,-1-2,1-2,1 2,-3-2,1 0,0 0,1-2,-1 0,-1 0</inkml:trace>
</inkml:ink>
</file>

<file path=ppt/ink/ink11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420 191,'3'3,"0"1,0-4,0 0,2-1,-2-1,-3-1,4 3,-1 1,1 2,0-3,-1 0,0 0,1-3,-1 3,0 0,0 0,0 0,1 1,-1-1,1 0,-1 0,1 0,0 0,0 0,-1 0,0 0,0 2,0-2,0 0,0 0</inkml:trace>
</inkml:ink>
</file>

<file path=ppt/ink/ink11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386 316,'0'4,"0"-1,-1 1,-1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1050 839,'0'3,"0"1,0 0,-2 0,2 0,0-1,0 1,0 0,0-1,0 0,0 0,0 0,0-7</inkml:trace>
</inkml:ink>
</file>

<file path=ppt/ink/ink11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400 323,'-1'3,"-1"0,2 1,5-4,-2 0,-1-3,-2 0,0-1,-3 3,0 1,2 4</inkml:trace>
</inkml:ink>
</file>

<file path=ppt/ink/ink11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421 325,'-4'2,"4"1,4-1,-1-2,1 0,1-2,-5-3,-1 1,-2 4,-1 0</inkml:trace>
</inkml:ink>
</file>

<file path=ppt/ink/ink11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454 312,'0'6,"0"-1,0-2,-1 2,0-2,1 0</inkml:trace>
</inkml:ink>
</file>

<file path=ppt/ink/ink11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121 269,'-3'-4,"-1"4,1 0,-1 1,-1 3,2-1,0-2,0 1,0 0,-1 2,2-1,0 1,2-1,4-1,-1 0,2 0,0-2,-1 0,-1-2,-1-1</inkml:trace>
</inkml:ink>
</file>

<file path=ppt/ink/ink11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123 285,'-1'-3,"-4"3,2 1,2 3,1-1,0 0,4-1,-1-3,-3-2,4 1,-1 2,-3 3,2 0,0 0</inkml:trace>
</inkml:ink>
</file>

<file path=ppt/ink/ink11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109 319,'-3'0,"0"1,3 3,-2-1,1 0,1 1,2 0,1-4,1 0,-1 0,-1-5,-1 2,-1 0,0-1,-2 1,-1 3,-2 0</inkml:trace>
</inkml:ink>
</file>

<file path=ppt/ink/ink11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240 317,'-3'-1,"0"1,0 2</inkml:trace>
</inkml:ink>
</file>

<file path=ppt/ink/ink11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106 396,'2'-3,"1"3,-3-3,4 3,-1-2,1 0,0 2</inkml:trace>
</inkml:ink>
</file>

<file path=ppt/ink/ink11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452 347,'4'1,"-1"-1,0 0,1 2,0-2,-7 0,0 0,-1 0,1 0,0 0,0 0,-2 0,1 1,7-1,0 0,0 0,2 0,-1 0</inkml:trace>
</inkml:ink>
</file>

<file path=ppt/ink/ink11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152 372,'4'0,"-1"0,0 0,0 0,0 0,0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9-16T23:52:2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436 874,'11'-2,"-4"1,3-1,2 2,2-1,-3 0,4-1,0 1,-1 0,-2-1,-4 1,1 0,-1 1,-3 0,-1 0,1 0,-1 1,0-1,1 0,0 1,2 0,2-1,-3 0,1 1,2-1,-3 0,-2 0,1 0,-2 0,0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1049 855,'-4'3,"3"0,-1 1,-2 0,3-1,1 0,-3-1,1-5</inkml:trace>
</inkml:ink>
</file>

<file path=ppt/ink/ink12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161 363,'0'3,"0"0,0 0,0 0,0 0,0 2,0-2</inkml:trace>
</inkml:ink>
</file>

<file path=ppt/ink/ink12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181 361,'0'3,"0"2,-1 0,1-2,0 0,0 0,0 0</inkml:trace>
</inkml:ink>
</file>

<file path=ppt/ink/ink12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182 361,'3'0,"0"0,1 0,0 0,-3 4,-5-2,1 0,3 1,4-3,-1 2,1-2,-1 2,0-1,-3 2,-3-1,0 0,0-2,0 0,-2 2,2-2,0 0</inkml:trace>
</inkml:ink>
</file>

<file path=ppt/ink/ink12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242 356,'0'5,"0"-2,0 0,-2 2,2-2,-2 0,2 0,3-1</inkml:trace>
</inkml:ink>
</file>

<file path=ppt/ink/ink12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263 366,'-2'4,"2"-1,0 0,5-1,-1-2,-1-1,-3-2,3 1,-3-2,2 1,-3 0,-2 3,0 0,-2 0,2 2,3 1,1 0,2-3</inkml:trace>
</inkml:ink>
</file>

<file path=ppt/ink/ink12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289 360,'-2'5,"2"-2,0 2,0-2,0 1,0 0</inkml:trace>
</inkml:ink>
</file>

<file path=ppt/ink/ink12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305 368,'0'4,"2"-1,-2 0,3-3,1 0,-1-1,1-2,-3-1,-1 0,-5 2,0 2,2 0,-2 2</inkml:trace>
</inkml:ink>
</file>

<file path=ppt/ink/ink12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139 401,'4'0,"-1"0,0 0,1 0,0 0,3 0,2 0,-1 0,4 0,-1 0,1 0,0 0,-2 0,0 0,0 0,-2 0,-3 0,1 0,-1 0,0-2,2 2,0-2,0 2,-3 0,-1 0,1 0,0 0,-1-2,0 2,1 0</inkml:trace>
</inkml:ink>
</file>

<file path=ppt/ink/ink12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240 420,'0'6,"0"-3,0 1,0-1,0 0,0 0,0 0,3-3</inkml:trace>
</inkml:ink>
</file>

<file path=ppt/ink/ink12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267 427,'-1'3,"1"0,5-1,-2-2,0-3,-2 0,-1 0,0 0,-3 3,0 0,0 0,1 4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1049 856,'0'3,"1"1,1-1,1-3</inkml:trace>
</inkml:ink>
</file>

<file path=ppt/ink/ink12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299 417,'0'4,"0"0,-2-1,2 0,0 1,0 0,0-1,5-3</inkml:trace>
</inkml:ink>
</file>

<file path=ppt/ink/ink12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322 422,'-4'2,"4"1,-1 1,1-1,0 0,3-3,0 0,1-1,-2-2,2 2,-4-3,1 0,-3 1,-1 3,-2 1</inkml:trace>
</inkml:ink>
</file>

<file path=ppt/ink/ink12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116 429,'-5'0,"5"3,-1 0,-1 0,2 0,0 2,3-2,1-3,1 2,-1-3,-3-2,3-1,-2 1,-2-1,-1 0,-4 2,2 2,-1 0,1 0</inkml:trace>
</inkml:ink>
</file>

<file path=ppt/ink/ink12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41 482,'-3'0,"7"0,-1 0,0 0,0 0,1 1,0-1,1 0,-2 0,1 0</inkml:trace>
</inkml:ink>
</file>

<file path=ppt/ink/ink12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68 471,'3'3,"0"-1,4 1,-4-3,1 3,-1-3,-1 3,0 0,-4 1,-1-2,0 1,0-3,0 3,0-3,2 3,-1 0,5-3,1-1</inkml:trace>
</inkml:ink>
</file>

<file path=ppt/ink/ink12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118 488,'-2'4,"0"-1,2 2,1-2,2-3,0 0,1-2,-4-1,1-1,1 0,-2-1,-1 2,-2 3,0 0,0 2,1 1</inkml:trace>
</inkml:ink>
</file>

<file path=ppt/ink/ink12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73 481,'4'0,"0"0,-1 2,1-2,-1 2,0-2</inkml:trace>
</inkml:ink>
</file>

<file path=ppt/ink/ink12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135 453,'5'0,"-2"1,0-1,2 2,-2 0,0-2,2 2,-2 1,1-3,0 2,-1-2,0 0,0 0,2 2,-2-2</inkml:trace>
</inkml:ink>
</file>

<file path=ppt/ink/ink12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189 453,'1'4,"3"-1,0 1,-1-1,2 2,-9-3,1-2,-1 2,1-2,0 0</inkml:trace>
</inkml:ink>
</file>

<file path=ppt/ink/ink12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242 454,'4'2,"-1"1,2 1,-1 0,-1 0,0-2,0-2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1067 832,'3'0,"1"0,1 0,0 0,2 0,-2 0,1 0,-2-1</inkml:trace>
</inkml:ink>
</file>

<file path=ppt/ink/ink12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267 460,'0'3,"0"0,1 1,1-1,0 0,-5-2,-2-1,0 0,2 0,-1 0</inkml:trace>
</inkml:ink>
</file>

<file path=ppt/ink/ink12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237 494,'-4'1,"4"2,0 0,0 0,0 0,5-1,-2-2,0-1,-1-2,0 0,-2 0,-1-2,-1 1,-1 4,0 0,3 3,-2 0</inkml:trace>
</inkml:ink>
</file>

<file path=ppt/ink/ink12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270 489,'0'3,"2"0,-2 0,0 0,0 1,1-1</inkml:trace>
</inkml:ink>
</file>

<file path=ppt/ink/ink12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295 491,'-3'1,"3"2,1 2,3-3,-1-2,2-1,-3-2,-2 0,0 0,0-1,-1 1,-2 3,-2 0,4 4</inkml:trace>
</inkml:ink>
</file>

<file path=ppt/ink/ink12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332 486,'0'3,"2"0,-2 0,0 0,2 1,-2-1,2 0,-2-6</inkml:trace>
</inkml:ink>
</file>

<file path=ppt/ink/ink12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384 480,'-4'4,"4"-1,-1 1,-1-1,2 1,0 1,2-2,1-3,0 0,1 0,-1-4,-3 0,2 1,-2-2,0 2,-4 0,1 1</inkml:trace>
</inkml:ink>
</file>

<file path=ppt/ink/ink12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412 479,'2'4,"-2"2,0-2,0 0,0-1,0 0,0 0,0 0,0 0,2-6</inkml:trace>
</inkml:ink>
</file>

<file path=ppt/ink/ink12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431 483,'-2'3,"2"0,0 2,4-4,-1-1,1-3,-4-1,0 1,0 0,0 0,-3 2,0 1,0 0,2 3,1 0,1 0</inkml:trace>
</inkml:ink>
</file>

<file path=ppt/ink/ink12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457 485,'0'5,"0"-2,0 0,0 1,3-2,2-2,-1-2,-4-2,3 1,-3 0,2-1,-2 1,-1 0,-2 2,0 1,-1-2,3 5,-1 0</inkml:trace>
</inkml:ink>
</file>

<file path=ppt/ink/ink12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463 515,'5'0,"-2"0,0 0,-8 0,8 0,1 0,0 0,-9 0,2 0,0 0,9 1,-3-1,-7 0,1 0,6 0,0 0,-7 0,1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1075 825,'-4'0,"2"3,3 1,2-3,-3 2,3-3,1 0</inkml:trace>
</inkml:ink>
</file>

<file path=ppt/ink/ink12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170 538,'5'0,"1"-1,-1 1,-1 0,-1 0,0 0,0 0</inkml:trace>
</inkml:ink>
</file>

<file path=ppt/ink/ink12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185 526,'0'6,"0"-3,0 0,2 1,-2 0,0 0</inkml:trace>
</inkml:ink>
</file>

<file path=ppt/ink/ink12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209 532,'-3'4,"3"-1,0 0,0 0,3 1,0-4,0 0,-1-5,-2 1,0 1,0 0,-3 2,0 1</inkml:trace>
</inkml:ink>
</file>

<file path=ppt/ink/ink12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251 543,'-3'1,"3"2,0 0,3-3,1 0,-1-1,-3-2,0 0,0 0,0 0,-3 1,0 2,0 1,2 2,4-3</inkml:trace>
</inkml:ink>
</file>

<file path=ppt/ink/ink12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277 537,'-1'4,"1"-1,1 1,3-2,-1-2,1-3,-4 0,0 0,-4-1,1 4,0 1,3 2,3-2</inkml:trace>
</inkml:ink>
</file>

<file path=ppt/ink/ink12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305 538,'0'3,"-1"0,1 1,3-2,0-2,0 0,-1-4,-2 1,0 0,-1 0,-4 3,2 1</inkml:trace>
</inkml:ink>
</file>

<file path=ppt/ink/ink12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334 538,'-2'3,"0"0,2 0,4-1,1-2,-2-1,-3-2,0-1,0 1,-4 1,-1 2,2 0,1 3</inkml:trace>
</inkml:ink>
</file>

<file path=ppt/ink/ink12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254 534,'-2'3,"0"0,2 0,0 0,0 0</inkml:trace>
</inkml:ink>
</file>

<file path=ppt/ink/ink12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136 573,'3'0,"1"-1,0 1,0 0,0 0,2 0,-1 0,2-3,1 3,1 0,-2 0,-1 0,0-2,1 2,-2 0,0 0,2-2,2 2,0-3,-1 3,1-4,-1 4,-1-2,0 2,-2 0,1 0,-2-2,-1 2,1 0,0 0,1 0,0 0,-1 0,0 0,1 1,0-1,-1 0,0 0,0 0,-1 0,1 0,-1 0,0 2,1-2,0 0</inkml:trace>
</inkml:ink>
</file>

<file path=ppt/ink/ink12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248 585,'-4'-2,"2"6,0-1,2 0,0 0,0 0,5-1,-2-4,1-1,-2 0,-2-1,0 1,0 0,-1 0,-2 3,-1-2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1091 817,'-1'3,"1"1,-3 0,1 0,0 0,2-1,-3-1,1 1</inkml:trace>
</inkml:ink>
</file>

<file path=ppt/ink/ink12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280 575,'0'5,"0"0,0-1,-1 0,1 0,0 1,0-2</inkml:trace>
</inkml:ink>
</file>

<file path=ppt/ink/ink12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298 583,'-1'5,"1"-2,0 0,3-3,0 0,0 0,-1-3,-1-1,-1 1,0-1,-2 1,-1 3,0 0,0 0,2 3</inkml:trace>
</inkml:ink>
</file>

<file path=ppt/ink/ink12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334 583,'3'0,"-3"5,0-2,0 2,0-2,0 0,0 0</inkml:trace>
</inkml:ink>
</file>

<file path=ppt/ink/ink12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125 595,'-3'0,"0"0,0 4,1 1,2-2,0 1,4-2,-1 0,0-2,0 0,-1-5,-2 2,2-2,-2 2,0 0,-4 1,1 1</inkml:trace>
</inkml:ink>
</file>

<file path=ppt/ink/ink12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42 636,'3'0,"1"0,0 0,0 0,1 0,0 0,-1 0,-1 0,0 0,0 0</inkml:trace>
</inkml:ink>
</file>

<file path=ppt/ink/ink12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68 625,'4'2,"-2"1,2-2,-1 1,2 0,0 0,-7 2,-2-1,1 0,0-2,6-1</inkml:trace>
</inkml:ink>
</file>

<file path=ppt/ink/ink12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129 638,'-2'5,"0"0,2-2,0 1,3-2,2-2,0 0,-1-2,-4-1,1 0,-1-3,0 3,-1 0,-3 1,1 0,0 2,-1 0</inkml:trace>
</inkml:ink>
</file>

<file path=ppt/ink/ink12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245 638,'0'3,"0"1,0-1,4-3,-1 0,1 0,-4-3,-1-2,1 2,-2-1,-3 2,2 2,0 1,1 2,7-3,-2 0</inkml:trace>
</inkml:ink>
</file>

<file path=ppt/ink/ink12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284 637,'-3'3,"3"1,0 0,4-2,0-2,-1-2,0 0,-3-1,0 0,-1 0,-2 3,0 0</inkml:trace>
</inkml:ink>
</file>

<file path=ppt/ink/ink12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309 633,'0'3,"0"0,0 0,0 0,0 0,0 0,1 1,2-3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1077 844,'-1'4,"1"-1,-1 1,1-1,0 0,0-8,0 1,0 0,2 0,3 4,-2 0,0 1,-1 2,1-2,0 1,-5 2,-3-2,2-2,-1 0,-1 0,7-3,2 3,-1 0,0 0,0 0,-2 4,-4-2,-1 0,0 0,0 0,-1-2,-1 4,1-4,2 0,7 0,2-2,-1 2,1-2,0 2,0-2,-1 2,-1 0,-1 0</inkml:trace>
</inkml:ink>
</file>

<file path=ppt/ink/ink12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339 639,'-1'4,"1"0,3-2,0-2,1-2,-3-2,2 2,-3-2,0 0,0 1,-4 3,1 0,0 0,2 4</inkml:trace>
</inkml:ink>
</file>

<file path=ppt/ink/ink12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401 632,'0'3,"-2"1,2 0,0-1,0 1,0-1,0 0</inkml:trace>
</inkml:ink>
</file>

<file path=ppt/ink/ink12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420 640,'-3'0,"-2"3,5 1,0-1,2 0,3-3,0 0,-2 0,1 0,-1-3,-3-1,0 0,0 0,0 1,0 0,-4 0,0 3,1 1,3 4</inkml:trace>
</inkml:ink>
</file>

<file path=ppt/ink/ink12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450 631,'0'4,"0"-1,0 0,0 0,0 1,0-1,0 0</inkml:trace>
</inkml:ink>
</file>

<file path=ppt/ink/ink12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479 639,'-4'4,"4"-1,0 0,1 2,5-3,-3-2,0 0,0-1,1-2,-1 0,-3-1,1 1,-1 0,0 0,-3 1,0 2,0 0,0 1,3 2</inkml:trace>
</inkml:ink>
</file>

<file path=ppt/ink/ink12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471 672,'3'0,"2"0,1 0,-1 0,1 0,-1 0,-1 0,-9 0,1 0,1 0,-1 0,0 0,9 0,-1 0,-1 0,0 0</inkml:trace>
</inkml:ink>
</file>

<file path=ppt/ink/ink12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180 685,'6'0,"-1"0,0 0,0 0,1-1,-2 1,0 0</inkml:trace>
</inkml:ink>
</file>

<file path=ppt/ink/ink12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205 671,'-2'3,"0"1,2-1,0 1,0-1,-2 1,2 0,3-4</inkml:trace>
</inkml:ink>
</file>

<file path=ppt/ink/ink12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225 679,'-1'5,"1"-1,0-1,2 0,1-3,0 0,0-1,-3-3,2-2,-2 2,0 1,-4 2,1 1,0 0,3 3,0 0</inkml:trace>
</inkml:ink>
</file>

<file path=ppt/ink/ink12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260 680,'-2'4,"6"2,0-6,0 0,-4-4,-2-1,-1 1,0 4,7 8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1083 862,'0'3,"-2"3,2-2,-3 0,1 0,0 1,-1 0,1-2</inkml:trace>
</inkml:ink>
</file>

<file path=ppt/ink/ink12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287 681,'13'11,"-9"-11,-3-4,-1 1,-1-1,-2 5,3 2</inkml:trace>
</inkml:ink>
</file>

<file path=ppt/ink/ink12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315 680,'-2'4,"3"-1,3-3,-1 0,0 0,1 0,-4-4,0 0,0 1,-3 2,0 1,0 0,3 3,2 1</inkml:trace>
</inkml:ink>
</file>

<file path=ppt/ink/ink12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339 682,'0'5,"4"-4,1-1,-2 0,1 0,-4-4,0 1,-1 0,-2 3,-1 0,0 0,-1 0</inkml:trace>
</inkml:ink>
</file>

<file path=ppt/ink/ink12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283 680,'4'0,"-1"0,0 0</inkml:trace>
</inkml:ink>
</file>

<file path=ppt/ink/ink12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157 704,'3'0,"1"2,1-2,2 0,3 0,3 0,2 0,3 0,-1 0,1 0,-1 0,3 0,-3 2,-3-2,-2 0,-4 0,-1 0,-2 0,-1 0,0-1,-1 1,1 0,-1 0,0-1,0 1</inkml:trace>
</inkml:ink>
</file>

<file path=ppt/ink/ink12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258 727,'-2'3,"0"0,2 1,0-1,4-1,-1-2,0 0,1 0,-1 0,2-5,-5 1,0 1,0 0,-1-2,-2 3,0 2,-2 1,5 2,0 1,4-2</inkml:trace>
</inkml:ink>
</file>

<file path=ppt/ink/ink12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289 732,'0'5,"0"-2,2 0,3-1,-2-2,1-2,-2-1,-2 0,0 0,-1-2,-2 3,0 2,0 0</inkml:trace>
</inkml:ink>
</file>

<file path=ppt/ink/ink12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321 727,'0'5,"2"-2,-2 2,0-2,0 1,0-1,3-1</inkml:trace>
</inkml:ink>
</file>

<file path=ppt/ink/ink12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349 732,'0'4,"-2"-1,3 0,3-3,-1 0,1 0,-4-3,1 0,-1-1,0 1,-4 3,0 0,1 0,-1 1</inkml:trace>
</inkml:ink>
</file>

<file path=ppt/ink/ink12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131 732,'-3'3,"1"1,2-1,0 1,4-2,-1 0,3-2,-2 0,-1-1,0-1,-3-2,0-1,0 1,0 0,-2 0,-1 4,0 0,-1 3,2 0,1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1099 876,'3'3,"-2"0,-1 0,3-1,0 0</inkml:trace>
</inkml:ink>
</file>

<file path=ppt/ink/ink12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40 793,'5'2,"1"-2,2 0,-1 0,0 0,-2 0,0 0,0-2,-1 2</inkml:trace>
</inkml:ink>
</file>

<file path=ppt/ink/ink12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77 781,'3'1,"1"1,1-2,-1 3,0-3,0 3,-1-3,-1 3,-3 1,-2-2,0 0,0 0,-1 0,0 0,1-2,3 3</inkml:trace>
</inkml:ink>
</file>

<file path=ppt/ink/ink12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135 795,'-2'5,"2"-2,2 1,1-3,1-1,1-1,-2-1,0 0,-2-2,1-1,-2 2,-2-2,-2 1,1 4,-1 1,2 3,2 0</inkml:trace>
</inkml:ink>
</file>

<file path=ppt/ink/ink12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265 795,'-1'3,"1"0,2 0,1-3,0 0,0 0,-1-3,-2-1,0 0,-1 0,-3 4,0 0,7 4,2-4</inkml:trace>
</inkml:ink>
</file>

<file path=ppt/ink/ink12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303 791,'0'4,"0"-1,5-1,-2-2,0-1,-1-2,0-1,-2 1,-1 0,-2 1,0 2,-1 0,2 5</inkml:trace>
</inkml:ink>
</file>

<file path=ppt/ink/ink12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332 789,'-2'5,"3"-1,2-4,0 0,2 0,-4-3,1-1,-2 1,-1 0,-3 1,1 2,-2 0,5 3,4-3</inkml:trace>
</inkml:ink>
</file>

<file path=ppt/ink/ink12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366 779,'0'3,"0"0,0 0,0 0,0 1,0-1,0 0</inkml:trace>
</inkml:ink>
</file>

<file path=ppt/ink/ink12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413 783,'-1'4,"0"-1,1 0,0 0,3-1,0-2,1-1,-2-2,0 0,0 0,-2-1,0 1,0 0,-3 1,0 2,-1 0,0 1,1 1</inkml:trace>
</inkml:ink>
</file>

<file path=ppt/ink/ink12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447 774,'-1'4,"1"1,0-2,1 1,-1-1,0 2,0-2,0 1,0-1,5-1,-1-3</inkml:trace>
</inkml:ink>
</file>

<file path=ppt/ink/ink12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476 791,'0'4,"0"-1,1 0,2-2,0-1,-3-3,2-1,-2 1,0-2,-3 1,0 4,-2 0,2 1,0 1,3 1,3-3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1078 848,'4'1,"-1"1</inkml:trace>
</inkml:ink>
</file>

<file path=ppt/ink/ink12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504 776,'0'5,"0"-2,0 1,0 0,0-1,0 1,0 0</inkml:trace>
</inkml:ink>
</file>

<file path=ppt/ink/ink12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369 276,'0'3,"0"1,0 0,0 0,0 1,0-1,0-1,0 0,0 0,0 0,0 1,0-1,0 0,-2 0,2 1,0-1,0 0,0 0,-2 2,2-2,0 1,1 1,-1-2,2 0,-2 0,4-1,-1 0,1-2,-1 0,0 0,0 0,0 0,1 1,-1 1,0 0,-3 1,0 0,0 0,0 0,0 0,0 2,0-2,0 1,0-1,0 0,0 0,0 0,0 0,0 0,0 1,0-1,0 0,0 2,0-2,0 2,0-2,0 2,0-2,0 1,0-1,0 1,0-1,0 0,0 0,2 0,-2 2,0-2,0 1,0-1,0 0,0 1,0 0,0-1,0 1,0-1,0 0,0 2,0-2,0 0,2 1,-2-1</inkml:trace>
</inkml:ink>
</file>

<file path=ppt/ink/ink12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401 534,'0'-3</inkml:trace>
</inkml:ink>
</file>

<file path=ppt/ink/ink12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404 529,'0'3,"1"1,-1-1,0 1,0-1,0 1,0-1,0 1,0 0,2-1,-2 0,0 0,0 2,2-2,-2 0,3-3,0 0,0 0,0 0,1 0,-1 0,0 0,0 0,0 0,0 2,1 0,-4 1,0 0,0 0,-1 1,1-1,0 0,-2 0,1 0,1 0,-2 1,2-1,0 0,-2 0,2 2,0-2,0 0,0 0,0 1</inkml:trace>
</inkml:ink>
</file>

<file path=ppt/ink/ink12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439 615,'-2'4,"2"-1,0 2,1-1,-1 1,2 0,-2-2,0 0,0 2,0 0,0-2,0 0,0 0,2 1,-2-1,0 0,0 1,0-1,0 1,0-1,1 1,-1-1,0 2,0-2,0 2,0-2,0 1,0 1,2-2,-2 1,2 0</inkml:trace>
</inkml:ink>
</file>

<file path=ppt/ink/ink12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452 733,'5'2,"-2"-2,0 0,2 2,-2-2,0 0,0 2,0-2,0 0,1 0,-1 1,0-1,0 0,-1 4,1-4,0 1,0 1,-3 1,0 1,-2-1,1 0,-1 0,2 0,-2 1,1-1,1 0,0 0,0 0,0 0,1 0,-1 1,0-1,0 0,-1 1,-1-1,0 0,2 0,0 0,0 1,-2-1,2 0,0 0,0 2,0-2,0 0,0 1,0 0,1 0,-1 1,0-2,0 2,0-2,0 0</inkml:trace>
</inkml:ink>
</file>

<file path=ppt/ink/ink12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499 816,'3'1,"0"-1,1-1,-1 1,1 0,-1 0,-8 0,1 0,0 0,1 0,0 0,6 1,0-1,0 0,-6 0,-2 0,2 0,6 0,1 0,0 2</inkml:trace>
</inkml:ink>
</file>

<file path=ppt/ink/ink12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193 833,'3'1,"1"1,1-2,1 0,-2 0,-1-1</inkml:trace>
</inkml:ink>
</file>

<file path=ppt/ink/ink12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206 824,'0'5,"0"-2,0 1,-2-1,2 1,0 0,-2-1,2 0</inkml:trace>
</inkml:ink>
</file>

<file path=ppt/ink/ink12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231 824,'0'3,"0"1,0-1,-1 2,1-2,-2 2,2-2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985 908,'4'0,"1"0,-1 0,-1 0,-2 3,-3 0,-1 0,0 0,0 0,1 0,1 0,-2-1</inkml:trace>
</inkml:ink>
</file>

<file path=ppt/ink/ink12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227 830,'4'-4,"-1"4,1 0,0 3,-4 0,-4-1,0-2,4 3,4-3,-1 2,0-2,0 2,-1 1,-5-1,-1-2,1 2,-2-2,2 1,0-1,3-3</inkml:trace>
</inkml:ink>
</file>

<file path=ppt/ink/ink12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280 827,'-2'4,"2"-1,-1 0,1 2,0-2,0 1,0-1</inkml:trace>
</inkml:ink>
</file>

<file path=ppt/ink/ink12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297 846,'0'3,"-1"2,6-5,0 0,-2 0,1-4,-4 1,0 0,0-2,0 2,-3 2,0 1,0 1,0 1,1 2,0 0,6-4</inkml:trace>
</inkml:ink>
</file>

<file path=ppt/ink/ink12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346 834,'0'3,"-1"0,-1 1,2-1,0 1</inkml:trace>
</inkml:ink>
</file>

<file path=ppt/ink/ink12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364 839,'-2'5,"2"-1,3-4,1 0,-1-1,0-1,-3-2,0 1,-4 1,0 2,1 0,0 2</inkml:trace>
</inkml:ink>
</file>

<file path=ppt/ink/ink12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184 859,'3'2,"1"0,1-2,3 0,3 3,-1-3,0 0,3 0,0 0,2 0,2 0,1 0,0 0,-4-1,-3 1,-4 0,-3 0,-1 0,2-2,-2 2,0 0,0 0,0 0,0 0,1 0,-1 0,0 0,0 0,-6-2</inkml:trace>
</inkml:ink>
</file>

<file path=ppt/ink/ink12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368 889,'0'3,"0"2,0 0,0-2,0 0,0 0,0 0</inkml:trace>
</inkml:ink>
</file>

<file path=ppt/ink/ink12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346 888,'0'3,"-2"4,2-4,0 2,-1-2,1 0,0 0</inkml:trace>
</inkml:ink>
</file>

<file path=ppt/ink/ink12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304 895,'-2'5,"2"-2,0 0,0 1,0-1,3-3,0 0,0-2,0-2,-3 1,2-1,-2 0,0 0,-3 0,0 4,0 0,0 1,-1 1</inkml:trace>
</inkml:ink>
</file>

<file path=ppt/ink/ink12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278 891,'0'3,"0"0,0 1,0 0,0-1,0 1,0-1,0 2,0-2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9-16T23:52:2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500 932,'5'-1,"3"0,5 0,-4 1,1 0,1 0,3 0,1 0,1 1,-1 1,0-2,0 0,-2 0,1 0,-3 0,1 0,-2 1,0-1,-1 0,-3 0,1 1,0-1,-2 0,1 1,1-1,-2 0,0 1,0-1,1 0,-1 1,-1 0,4 0,-3-1,-2 0,0 1,0-1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990 911,'2'5,"1"-1,-3 0,0-1,2 1,2 1,0-5,-1-4</inkml:trace>
</inkml:ink>
</file>

<file path=ppt/ink/ink13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139 892,'-4'2,"2"2,2 1,0-2,1 0,1 0,0 0,1-3,1 0,-1-1,0-2,-1-1,-2 1,0 0,0-1,0 1,-1 0,-2 3,-1 2,2 1,1 0</inkml:trace>
</inkml:ink>
</file>

<file path=ppt/ink/ink13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51 945,'-3'0,"8"1,-1-1,-1 0,2 0,0 0,1 0,-3 0,0 0,0 0,-6 0</inkml:trace>
</inkml:ink>
</file>

<file path=ppt/ink/ink13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73 933,'3'3,"0"-3,0 2,2-2,-2 3,1-1,-2 1,-5 0,-2 0,2-3,0 4,0-2,0 0,1 1,6-1</inkml:trace>
</inkml:ink>
</file>

<file path=ppt/ink/ink13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124 926,'2'3,"1"-3,0 2,0-2,-1-3,1 2,0 2,1 0,0-1,-1 0,2-2,-2 0,0 2,1 0,0 0,-1 1,1-1,-1 0,0 0,1-1,-7 2</inkml:trace>
</inkml:ink>
</file>

<file path=ppt/ink/ink13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147 956,'-3'0,"0"1,-1 3,4-1,0 1,3-3,2 1,-2-2,1 0,-1-1,0-2,-1-1,-2 1,0-1,-1 0,-2 4,-1 0,0 0</inkml:trace>
</inkml:ink>
</file>

<file path=ppt/ink/ink13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277 952,'-3'0,"0"2,3 1,-2 1,2-1,3-1,1 0,0-2,0 0,1 0,-2-4,-3-1,0 2,0 0,0 0,-5 2,1 1,3 3</inkml:trace>
</inkml:ink>
</file>

<file path=ppt/ink/ink13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321 944,'0'5,"0"-1,0 0,0-1,2 2,-2-2,0 0,3-1,1-4,-2-1</inkml:trace>
</inkml:ink>
</file>

<file path=ppt/ink/ink13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350 949,'-4'0,"4"3,0 0,0 1,5-2,-2-2,0 0,0-3,-3-1,0-1,-1 1,-2 4,0 0,3 4</inkml:trace>
</inkml:ink>
</file>

<file path=ppt/ink/ink13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379 946,'0'3,"0"1,0-1,0 0,0 0,0 0</inkml:trace>
</inkml:ink>
</file>

<file path=ppt/ink/ink13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437 949,'1'4,"-1"-1,0 2,-1-1,1-1,-2 1,2-1,0 0,0 0,4-5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1010 910,'3'0,"3"0,-2 0,0 0,-1 0,0-2,-1 5,-5 0,-2 4,2-3,0-1,1 0,-1-1</inkml:trace>
</inkml:ink>
</file>

<file path=ppt/ink/ink13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460 961,'0'5,"0"-2,0 0,3-1,0-2,1 0,-3-3,1-2,-2 2,0-1,0 1,-4 3,-1 0</inkml:trace>
</inkml:ink>
</file>

<file path=ppt/ink/ink13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490 946,'2'3,"-2"2,0 0,-1-2,1 0,-2 0,2 2,6-5</inkml:trace>
</inkml:ink>
</file>

<file path=ppt/ink/ink13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516 956,'1'4,"-1"-1,-2 0,5-1,0-2,0 0,0-1,0-2,0 0,2 2,-3-4,-2 2,0 0,-3 1,-1 2,0 0,1 1,0-1,0 2</inkml:trace>
</inkml:ink>
</file>

<file path=ppt/ink/ink13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267 977,'3'0,"1"0,-1 0,0 0,0 0,2 0,-1 0,1 2,0-2,2 0,0 0,1 0,0 0,-1 0,-2 0,-1 0,0 0,-1 0,2 0,-2 0,2 0,-1 0,-1 0,1 0,-1 0,0 0,0 0,0 0,1 0,0 1,-1-1,0 0,0 0,1 0,-1 0,0 2,2-2,0 0,-1 0,-1 0,1 0,-1 2,0-2,2 0,-2 0,2 0,-2 0,2 0,-2 0,2-1,-2 1,0 0,0 0,0 0,1 0,0 0,0-2,-1 2,1 0,-1 0,0-1,2 1,-2 0,0-2,0 2,1-2,-1 0,0 2,0 0,0-1,1-2,-1 1,1 0,-1 2,0-4,1 1,-2 0,-2 0,-1-1,-1 1,-1 1,0-1,0 2,-2-1,-1-1,1 1,2 2,-1-2,-1 2,1 0,0-2,1 2,0 0,0 0,0 0,0 0,-1 0,-1 0,0 0,-5 0,5 0,-1 0,3 0,-1 0,0-2,0 2,0 0,1 0,-2 0,0 0,-3-2,0 2,0 0,0-3,2 3,-2-2,3 2,0-3,-1 3,1 0,2 0,-1 0,0 0,0 0,-1 0,1 0,-2 0,3 0,0 0,-1 0,1 1,-2-1,2 2,0-2,0 2,-1 0,1-2,-2 3,2 2,1-2,0 0,0 0,0 2,-1-5,0 2,-1 0,1 0,-1-2,1 4,1 1,2-2,0 3,1-2,1-1,1-1,-3 1,3-2</inkml:trace>
</inkml:ink>
</file>

<file path=ppt/ink/ink13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441 1006,'2'6,"1"-5,-1 2,-1 0,1 0,2 0,-3 0,3-3</inkml:trace>
</inkml:ink>
</file>

<file path=ppt/ink/ink13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460 1009,'-3'0,"1"5,-1-3,0 2,0-1,-1 0,1-3,0 2,9-6</inkml:trace>
</inkml:ink>
</file>

<file path=ppt/ink/ink13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476 1015,'3'1,"-1"4,2-4</inkml:trace>
</inkml:ink>
</file>

<file path=ppt/ink/ink13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485 1012,'-3'2,"0"1,1 1</inkml:trace>
</inkml:ink>
</file>

<file path=ppt/ink/ink13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498 1004,'3'2,"-2"2,2-4,-3 3,3-2</inkml:trace>
</inkml:ink>
</file>

<file path=ppt/ink/ink13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520 1010,'-3'1,"0"1,-2 0,5 1,0 0,0 0,0 0,1 1,-1-1,0 0,0 0,-1 1,1 0,0 0,-2-1,2 2,0-2,0 0,1-8,-1 1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1016 912,'4'4,"-2"-1,2 2,-3-2,1 0,1-3,-3 3</inkml:trace>
</inkml:ink>
</file>

<file path=ppt/ink/ink13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531 1022,'3'0,"0"0,1-1</inkml:trace>
</inkml:ink>
</file>

<file path=ppt/ink/ink13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531 1034,'4'0,"0"-1,0 1,0-2</inkml:trace>
</inkml:ink>
</file>

<file path=ppt/ink/ink13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558 1020,'-3'2,"3"1,0 0,1 0,3-3,-1 0,0 0,1-6,-4 3,0-1,0-1,-4 4,3 5</inkml:trace>
</inkml:ink>
</file>

<file path=ppt/ink/ink13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593 1006,'-1'4,"1"0,0-1,0 3,-2-3,2 0,0 1</inkml:trace>
</inkml:ink>
</file>

<file path=ppt/ink/ink13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608 1015,'-2'4,"2"-1,0 0,0 0,3-3,2 0,-2-1,-1-2,0-1,-2 1,-4 3,0-1</inkml:trace>
</inkml:ink>
</file>

<file path=ppt/ink/ink13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638 1015,'0'5,"-1"-2,-2 2,0-1,3-1</inkml:trace>
</inkml:ink>
</file>

<file path=ppt/ink/ink13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663 1012,'-2'4,"2"1,0-2,-2 0,2 2,0-2,0 0</inkml:trace>
</inkml:ink>
</file>

<file path=ppt/ink/ink13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672 1019,'-1'4,"1"0,4-2,-1-2,1-2,-2-3,-2 1,-1 1,-3 3,1 0</inkml:trace>
</inkml:ink>
</file>

<file path=ppt/ink/ink13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696 1015,'0'3,"0"1,0-1,0 2,-1-2,1 1,0-1,3-2</inkml:trace>
</inkml:ink>
</file>

<file path=ppt/ink/ink13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714 1021,'0'3,"0"1,2 0,2-4,-1 0,1-4,-1-1,-3 1,0 1,-3 2,0 1,0 0,0 0,0 0,3 4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984 873,'-1'3,"-2"0,2 0,-2-3</inkml:trace>
</inkml:ink>
</file>

<file path=ppt/ink/ink13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497 873,'3'-1,"0"0,0-1,0 2,0 0,0 0,2 0,-2 0,0 0,2 0,2 0,0 0,0 0,-2 0,0 0,-1 0,0 1,-1-1,-3 5,0-2,0 0,0 2,0-2,-1 2,1-1,0 0,0-1,-2 1,2-1,0 5,0-5,0 2,0-2,0 2,1-2,-1 0,0 2,0-2,0 3,0-2,0-1,0 1,0 0,0-1,0 2,-1-2,1 2,0-2,0 1,0-1,0 0,0 1,0-1,0 0,0 0</inkml:trace>
</inkml:ink>
</file>

<file path=ppt/ink/ink13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689 150,'5'-1,"-2"2,1 3,-4-1,0 0,-3-2,0-1,0 0,0 2,7 2,-1-4,1 3,-1-3,0 2,-8-1,1 1,0-2,0 0,0 0,7 0,1-2,-1 0</inkml:trace>
</inkml:ink>
</file>

<file path=ppt/ink/ink13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710 166,'9'0,"-6"0,1 0,-1 0</inkml:trace>
</inkml:ink>
</file>

<file path=ppt/ink/ink13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730 147,'3'1,"1"1,2-2,-1 4,-1-4,-1 1,0 1,-3 1,-3 0,1 0,0 0,0 0,0 1,2 0</inkml:trace>
</inkml:ink>
</file>

<file path=ppt/ink/ink13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765 176,'2'0</inkml:trace>
</inkml:ink>
</file>

<file path=ppt/ink/ink13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789 141,'4'1,"-1"0,0 1,0 0,-3 2,-1-1,-2 0,0-2,3 3,4-4,-1 2,1-1,-5 3,-2-4,-1 4,0-2,0-1,1-1,-1 0,8 0</inkml:trace>
</inkml:ink>
</file>

<file path=ppt/ink/ink13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825 189,'2'0</inkml:trace>
</inkml:ink>
</file>

<file path=ppt/ink/ink13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904 148,'2'3,"2"-1,-2 1,2 1,-1 0,0-3</inkml:trace>
</inkml:ink>
</file>

<file path=ppt/ink/ink13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920 152,'-6'1,"2"3,1-2,-2 1,2-1,0 0,7-1,0-4</inkml:trace>
</inkml:ink>
</file>

<file path=ppt/ink/ink13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970 157,'3'-1,"0"1,0 0,0 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981 881,'0'3,"0"0,0 1,0-1,0 1,0-1,2-8</inkml:trace>
</inkml:ink>
</file>

<file path=ppt/ink/ink13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969 164,'4'0,"0"0,0 0,1 0,-2 0</inkml:trace>
</inkml:ink>
</file>

<file path=ppt/ink/ink13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1009 157,'-2'5,"2"-2,-2 0,2 0,4-1,0-2,-1-1,1-3,-4 0,0 1,0 0,-3 0,0 3,0 0,0 0,1 3,7-1</inkml:trace>
</inkml:ink>
</file>

<file path=ppt/ink/ink13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1036 162,'-4'2,"4"1,0 1,4-4,-1 0,2-1,-1-3,-4 1,0 0,0-1,-3 3,-3 1,3 0,1 4,5-4</inkml:trace>
</inkml:ink>
</file>

<file path=ppt/ink/ink13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1056 159,'0'4,"0"-1,2 1,1-4,0 0,0 0,1-1,-4-3,0 1,0 0,-4 1,1 1,0 1,-1 0,4 5</inkml:trace>
</inkml:ink>
</file>

<file path=ppt/ink/ink13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1096 164,'-2'5,"2"-2,4-1,-1-2,2 0,-2 0,-1-3,-2-1,0-1,-6 1,3 4,2 4</inkml:trace>
</inkml:ink>
</file>

<file path=ppt/ink/ink13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1132 160,'0'3,"-1"0,-1 1,1-1,1 0,0 0</inkml:trace>
</inkml:ink>
</file>

<file path=ppt/ink/ink13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1152 160,'-1'4,"-1"-1,1 0,1 0,-2 1,0-1</inkml:trace>
</inkml:ink>
</file>

<file path=ppt/ink/ink13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1172 166,'-3'2,"3"1,1 0,2-3,1-1,-2-2,-2 0,0 0,-2-1,-3 4,2 1,1 2,1 0</inkml:trace>
</inkml:ink>
</file>

<file path=ppt/ink/ink13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1204 161,'-1'4,"1"-1,0 0,-2 2,2-1,-2-1</inkml:trace>
</inkml:ink>
</file>

<file path=ppt/ink/ink13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1267 165,'2'3,"-1"1,-1-1,2 0,2 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989 879,'4'-2,"0"2</inkml:trace>
</inkml:ink>
</file>

<file path=ppt/ink/ink13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1294 173,'-5'0,"1"2,1 0,0-2,-2 2,5 1,1 0,1 2,-2 0,0-2,-1 1,-1 0,6-7,-2-1</inkml:trace>
</inkml:ink>
</file>

<file path=ppt/ink/ink13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1303 183,'3'0,"0"0,0 0,2 1,-2-1,0 2</inkml:trace>
</inkml:ink>
</file>

<file path=ppt/ink/ink13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1305 195,'4'0,"0"0,-1 0,1 0,0 0,-1 0</inkml:trace>
</inkml:ink>
</file>

<file path=ppt/ink/ink13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1338 191,'0'5,"0"-1,3-4,1 0,0 0,-3-3,-1-1,0 1,0-1,-3 2,-2 2,2 5</inkml:trace>
</inkml:ink>
</file>

<file path=ppt/ink/ink13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1369 191,'0'3,"-1"0,1 1,4-2,-1-2,0-1,-1-3,1 1,-3-2,-3 0,0 5,0 0,0 0,2 4</inkml:trace>
</inkml:ink>
</file>

<file path=ppt/ink/ink13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1397 183,'0'4,"-1"0,1-1,0 0,-2 1,2-1</inkml:trace>
</inkml:ink>
</file>

<file path=ppt/ink/ink13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1409 186,'0'4,"0"-1,0 0,0 0,-1 3,1-2</inkml:trace>
</inkml:ink>
</file>

<file path=ppt/ink/ink13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790 207,'-4'0,"1"5,-2 1,0 0,0 1,0-1,2-2,0-1,1 2,5-5,3-1,-3-1,-1-1,-2-1</inkml:trace>
</inkml:ink>
</file>

<file path=ppt/ink/ink13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783 209,'0'5,"2"0,-2-2,0 0,2 2,-2-2,0 0,2 1</inkml:trace>
</inkml:ink>
</file>

<file path=ppt/ink/ink13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773 225,'3'0,"1"0,1 0,-1 0,0 0,-1 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986 888,'4'0,"0"-1,0 1,0-3,-1 3,0-2</inkml:trace>
</inkml:ink>
</file>

<file path=ppt/ink/ink13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819 217,'1'-3,"-1"-1,-4 4,1 0,-1 3,0-1,1 0,2 1,-1 0,2 2,3-1,0-4,0 3,1-3,-1 0,1 0,-1 0,1 0,-2-3</inkml:trace>
</inkml:ink>
</file>

<file path=ppt/ink/ink13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843 235,'0'4</inkml:trace>
</inkml:ink>
</file>

<file path=ppt/ink/ink13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796 237,'2'0</inkml:trace>
</inkml:ink>
</file>

<file path=ppt/ink/ink13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749 250,'3'0,"0"0,1 0,-1 0,2 0,2 0,2 0,-3 0,4 0,-1 0,-2 0,-2 0,-1 2,0-2,-1 2,0-2,0 1</inkml:trace>
</inkml:ink>
</file>

<file path=ppt/ink/ink13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888 220,'-3'1,"3"2,-2 0,6-1,0 0,-1-2,1-1,-2-3,0 1,-2-1,0 0,-3 2,-1 2,2 3,5-2</inkml:trace>
</inkml:ink>
</file>

<file path=ppt/ink/ink13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919 219,'0'4,"4"-1,0-3,0 0,-4-4,-1 0,-1 1,-1 3,0-1,0 1</inkml:trace>
</inkml:ink>
</file>

<file path=ppt/ink/ink13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956 218,'-3'0,"0"2,1 1,2 0,4-3,1 0,-2 0,-1-4,-4 0,-1 2,-1 2,7 2</inkml:trace>
</inkml:ink>
</file>

<file path=ppt/ink/ink13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976 223,'0'3,"0"1,4-3,0-1,-1 0,-1-4,-2 0,0 1,-3 3,0 0,0 0,-1 1</inkml:trace>
</inkml:ink>
</file>

<file path=ppt/ink/ink13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1013 219,'0'3,"0"1,0-1,0 0,0 0</inkml:trace>
</inkml:ink>
</file>

<file path=ppt/ink/ink13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1035 219,'0'3,"0"0,0 1,0-1,0 0,0 1,3-4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1001 874,'-1'5,"1"-2,0 2,0-2,-2 0,2 0,4-5,-1 2,-1 3,-6-1,1-1,7-1,1 0,-2 0,1 0,-1 0,2 0</inkml:trace>
</inkml:ink>
</file>

<file path=ppt/ink/ink13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1065 227,'0'3,"0"0,0 1,3-4</inkml:trace>
</inkml:ink>
</file>

<file path=ppt/ink/ink13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1068 237,'0'3</inkml:trace>
</inkml:ink>
</file>

<file path=ppt/ink/ink13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1069 235,'5'1,"-2"-1,-2-4,1 1,-2-1,-3 0,-1 4,1-2,0 2,0 1,1 2,0 0,6-3,-1 0,1 0,-1 0</inkml:trace>
</inkml:ink>
</file>

<file path=ppt/ink/ink13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1108 220,'0'4,"0"1,0-2,0 2,0-2,0 2</inkml:trace>
</inkml:ink>
</file>

<file path=ppt/ink/ink13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1236 228,'-2'5,"2"0,-2-2,2 0,0 0</inkml:trace>
</inkml:ink>
</file>

<file path=ppt/ink/ink13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1233 223,'3'-1,"0"1,-3 3,0 0,0 1,0 0,-2-1,2 0,1-7,-1 0</inkml:trace>
</inkml:ink>
</file>

<file path=ppt/ink/ink13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1261 223,'-4'4,"0"-2,-2 0,1 0,-3 0,3-2,2 3,7-1,-2 1,-2 0,0 1,0 0,0-1,0 0,-1 2,1-11</inkml:trace>
</inkml:ink>
</file>

<file path=ppt/ink/ink13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1233 210,'4'0,"1"0,-2 0,2 0,-2 0,1 0</inkml:trace>
</inkml:ink>
</file>

<file path=ppt/ink/ink13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1259 242,'4'0,"-1"0,1 0,-1 0,0-1,1 1</inkml:trace>
</inkml:ink>
</file>

<file path=ppt/ink/ink13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1273 231,'0'3,"-2"2,0-2,2 0,0 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1061 882,'-5'5,"5"-2,-2 0,2 1,-1-1,1-6</inkml:trace>
</inkml:ink>
</file>

<file path=ppt/ink/ink13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1289 229,'0'3,"0"0,0 0,0 1,0-1,0 0</inkml:trace>
</inkml:ink>
</file>

<file path=ppt/ink/ink13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1306 232,'3'0,"0"0,0 0,0 0,1 0</inkml:trace>
</inkml:ink>
</file>

<file path=ppt/ink/ink13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1307 238,'3'2,"2"-2,-1 0,-1 0,0 0,0 0</inkml:trace>
</inkml:ink>
</file>

<file path=ppt/ink/ink13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1353 233,'0'3,"0"0,-1 0,1 2,0-1</inkml:trace>
</inkml:ink>
</file>

<file path=ppt/ink/ink13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1371 234,'0'3,"0"1,0-1,0 2</inkml:trace>
</inkml:ink>
</file>

<file path=ppt/ink/ink13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1388 236,'-2'4,"0"-1,2 1,4-2,-1-3,-3-2,3 1,-3-1,0-1,-1 1,-2 3</inkml:trace>
</inkml:ink>
</file>

<file path=ppt/ink/ink13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1409 233,'0'3,"0"1,0-1,-1 0,1 2,-2-2,2 0,0 0</inkml:trace>
</inkml:ink>
</file>

<file path=ppt/ink/ink13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1347 259,'0'4,"3"-3,1-1,1 0,-1 0,-1 0,0 2,2-2,-1 2,1-2,0 0,-1 0,1 0,-2 2,2-2,-1 0</inkml:trace>
</inkml:ink>
</file>

<file path=ppt/ink/ink13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1341 213,'3'0,"0"0,0 0,1 0,2 0,1 0,-1 0,2 1,0-1,-1 0,-2 0,-1 0,0 0,-1 2</inkml:trace>
</inkml:ink>
</file>

<file path=ppt/ink/ink13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888 258,'-3'-1,"-1"4,1 0,0 0,0 2,-2-1,2 0,0-1,2 1,5-2,0-3,-1 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1057 887,'3'1,"-3"4,0-2,2 0,3-4,-3-2,0 0,0-1,1 2,0 8,-1-2,1-2</inkml:trace>
</inkml:ink>
</file>

<file path=ppt/ink/ink13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889 260,'2'5,"-2"-1,0 1,0-2,2 0,-2 0</inkml:trace>
</inkml:ink>
</file>

<file path=ppt/ink/ink13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872 272,'3'-2,"0"2,0 0,0 0,0 0,1 1</inkml:trace>
</inkml:ink>
</file>

<file path=ppt/ink/ink13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846 300,'-3'0,"-1"1,2 3,2-1,0 1,0 0,4-4,1 0,-2 0,1-1,-2-3,-2 0,0 1,-5-2,1 5</inkml:trace>
</inkml:ink>
</file>

<file path=ppt/ink/ink13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869 301,'-1'3,"-1"0,2 2,5-3,-2-2,2 0,-2 0,0-5,-3 2,-1-2,-2 4,0-1,0 2,0 1,1 2,5-3</inkml:trace>
</inkml:ink>
</file>

<file path=ppt/ink/ink13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892 302,'-1'4,"1"-1,4 0,-1-3,0 0,0-2,-3-2,0 1,0 0,-5 3,2 0,-1 0,3 4</inkml:trace>
</inkml:ink>
</file>

<file path=ppt/ink/ink13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915 305,'-2'6,"2"-3,3-2,1-1,1 0,-2 0,1-3,-4-2,0 0,-1 2,-3 0,1 3,-1-1,1 1</inkml:trace>
</inkml:ink>
</file>

<file path=ppt/ink/ink13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1046 263,'-5'-2,"2"2,-1 0,0 0,0 1,1-1,0 5,3-2,2 1,1-1,0-2,0-1,1 0,1 0,0 0,0 0,0 0,-1 0,-1 0</inkml:trace>
</inkml:ink>
</file>

<file path=ppt/ink/ink13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1008 302,'0'3,"0"0,-2 1,1 0,5-5</inkml:trace>
</inkml:ink>
</file>

<file path=ppt/ink/ink13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1025 301,'0'4,"-1"0,0-1,1 0</inkml:trace>
</inkml:ink>
</file>

<file path=ppt/ink/ink13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1046 307,'-3'0,"1"5,1-1,4-2,0-2,1 0,-1 0,0-1,0-2,-3-1,0 1,0 0,-4 0,0 3,1 0,1 4,2-1,3-3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9-16T23:52:2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411 716,'3'3,"2"-1,0-1,1 1,2-1,1 1,3 0,0 1,-4-3,16 3,-17 0,2-1,-2-1,-2 2,1-2,-2-1,0 0,-1 1,0-1,2 0,-2 0,2 0,1 0,5-1,-1 1,0 0,10 0,-13 0,2 2,-4-1,-2-1,2 1,-1-1,-1 0,0 0,0 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1095 887,'-2'5,"2"-2,0 1,4-3,-1-1,0-4,-3-1,0 0,-3 3,0 2,0 0,-1 4,7-3</inkml:trace>
</inkml:ink>
</file>

<file path=ppt/ink/ink14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1086 303,'0'3,"0"2,-1-2,1 2,0-2,0 1,0-1</inkml:trace>
</inkml:ink>
</file>

<file path=ppt/ink/ink14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779 310,'-3'-2,"-1"2,1 0,-1 0,-1 1,2-1</inkml:trace>
</inkml:ink>
</file>

<file path=ppt/ink/ink14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767 300,'-4'1,"0"-1,-1 2,2-2,-2 2,2-2,-1 0,0 2,0-2,8 3,1 0,-2-1,0 0,0 1,1 0,-1-1,0-2</inkml:trace>
</inkml:ink>
</file>

<file path=ppt/ink/ink14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850 348,'-3'1,"0"0,1 4,1-2,1 1,3-2,0-2,3 0,-2 0,-1-2,0 1,-3-2,0-1,0 1,-2 0,-1 0,-2 3,2 0,3 4,5-2</inkml:trace>
</inkml:ink>
</file>

<file path=ppt/ink/ink14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877 350,'-2'4,"0"-1,6 0,0-3,-1 0,0-2,-3-2,0 1,-1 0,-2 1,-2 0</inkml:trace>
</inkml:ink>
</file>

<file path=ppt/ink/ink14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904 352,'-3'1,"3"3,0 1,3-5,0 2,0-2,0-1,-3-2,2-1,-2 1,-1-1,-2 2</inkml:trace>
</inkml:ink>
</file>

<file path=ppt/ink/ink14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933 343,'0'3,"0"0,0 2,0-2,0 2,0-2,0 0,0 0,3-3,-3-4,2-1</inkml:trace>
</inkml:ink>
</file>

<file path=ppt/ink/ink14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1002 324,'2'0</inkml:trace>
</inkml:ink>
</file>

<file path=ppt/ink/ink14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914 347,'-4'0,"0"1,1 0,3 2</inkml:trace>
</inkml:ink>
</file>

<file path=ppt/ink/ink14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1005 344,'-1'3,"1"0,-2 0,2 1,0 1,3-5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1120 876,'0'3,"2"0,-2 0,1 2,-1-2,3-3,-3 3,3-3,2 0,-5-3,3-1,-3-1,4-1,-2 2</inkml:trace>
</inkml:ink>
</file>

<file path=ppt/ink/ink14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1028 347,'-4'1,"4"2,0 0,5-1,-2-2,0 0,0 0,1-5,-4 2,0-1,-6 2,3 0,0 2,0 1,3 2,3-3</inkml:trace>
</inkml:ink>
</file>

<file path=ppt/ink/ink14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1058 338,'-2'5,"2"-1,0 1,0-2,0 1,0-1,0 0</inkml:trace>
</inkml:ink>
</file>

<file path=ppt/ink/ink14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1091 349,'-3'0,"1"5,0-2,2 2,0-2,0 0,6-2,-3-1,0-2,1 0,-1 0,-2-1,1 0,-2-1,-2 0,-1 4,-1-2,1 2,-1 0,1 1,0-1</inkml:trace>
</inkml:ink>
</file>

<file path=ppt/ink/ink14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1031 342,'-3'1</inkml:trace>
</inkml:ink>
</file>

<file path=ppt/ink/ink14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742 385,'4'1,"0"-1,-1 0,0 0,1 0</inkml:trace>
</inkml:ink>
</file>

<file path=ppt/ink/ink14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774 380,'0'4,"0"0,-1 1,0-2,1 0</inkml:trace>
</inkml:ink>
</file>

<file path=ppt/ink/ink14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777 377,'3'-1,"1"1,-2 4,0-1,-5-1,-1 0,1-2,0 0,7 0,-1 2,1-2,0 1,-1 1,-3 1,-3 2,0-4,-1-1,1 2,-1-2,0 0,-1 0</inkml:trace>
</inkml:ink>
</file>

<file path=ppt/ink/ink14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855 381,'0'4,"-1"1,-1-2,2 0,-1 0,1 0,3-2,-1-4</inkml:trace>
</inkml:ink>
</file>

<file path=ppt/ink/ink14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877 384,'0'3,"0"1,-1-1,1 0,-2 1,2-1,0 1,2-1</inkml:trace>
</inkml:ink>
</file>

<file path=ppt/ink/ink14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906 387,'-3'0,"0"2,3 1,0 0,0 0,2 0,1-3,0 0,0-1,-3-3,0 1,0 0,-1 0,-2 3,-2 0,3 3,5-1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1071 947,'2'0</inkml:trace>
</inkml:ink>
</file>

<file path=ppt/ink/ink14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933 387,'-1'3,"1"0,-2 1,2-1,0 0,0 1</inkml:trace>
</inkml:ink>
</file>

<file path=ppt/ink/ink14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821 413,'3'0,"2"0,1 0,3 0,1 0,2 3,-1-3,1 2,2-2,6 3,-12-3,-3 0,0 2,-2-2,1 0,0 0,0 2,-1-2</inkml:trace>
</inkml:ink>
</file>

<file path=ppt/ink/ink14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850 437,'0'6,"0"-3,0 2,0-2,0 2</inkml:trace>
</inkml:ink>
</file>

<file path=ppt/ink/ink14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877 437,'0'5,"0"-2,-1 0,1 0,0 0</inkml:trace>
</inkml:ink>
</file>

<file path=ppt/ink/ink14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911 437,'-2'5,"1"-2,1 1,-2-1,2 0</inkml:trace>
</inkml:ink>
</file>

<file path=ppt/ink/ink14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924 442,'0'4,"0"-1,0 1,3-4,2 0,-2 0,1 0,-1-2,-1-2,-2 1,0-1,-3 3,-1-1,1 2,-2 0,2 0,-1 0</inkml:trace>
</inkml:ink>
</file>

<file path=ppt/ink/ink14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768 432,'-3'5,"1"-2,0 2,-1-2,3 0,0-6</inkml:trace>
</inkml:ink>
</file>

<file path=ppt/ink/ink14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768 434,'3'0,"0"0,-1 4,-2 0,0-1,0 0,0 0,0 0</inkml:trace>
</inkml:ink>
</file>

<file path=ppt/ink/ink14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763 443,'4'0,"1"0,-2 0</inkml:trace>
</inkml:ink>
</file>

<file path=ppt/ink/ink14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800 442,'-3'2,"-1"0,1 0,0-2,5 3,2-1,1-1,-2-1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1074 914,'-4'3,"4"0,-4 1,2 0,0 0,0 1,0-1,5-2,-1-5,-1 0,1-1</inkml:trace>
</inkml:ink>
</file>

<file path=ppt/ink/ink14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815 441,'-4'2,"4"1,-1 1,1-1,3-2,0 1,0-2,-1-5,-2 2,0 0,-3 2,0 1</inkml:trace>
</inkml:ink>
</file>

<file path=ppt/ink/ink14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1010 425,'0'3,"-2"1,2 0,0-1,-2 1,1-1,1 0</inkml:trace>
</inkml:ink>
</file>

<file path=ppt/ink/ink14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1026 434,'-4'3,"4"0,0 0,3-1,1 0,0-2,-1-2,0-1,-3-1,0 1,0 0,-5 3,0 0,3 3</inkml:trace>
</inkml:ink>
</file>

<file path=ppt/ink/ink14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1056 430,'0'3,"0"0,0 2,0 0,0-2,0 0,0 0,3-5,-3-2</inkml:trace>
</inkml:ink>
</file>

<file path=ppt/ink/ink14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1091 379,'2'0</inkml:trace>
</inkml:ink>
</file>

<file path=ppt/ink/ink14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1094 437,'-3'-2,"-1"4,4 1,-1 1,1 0,0-1,0 0,0 0,1 2,1-2,2 0,0-3,1 0,-2 0,-1-3,-2 0,2-1,-2 1,0 0,-4 1,1-1,0 1,3-1</inkml:trace>
</inkml:ink>
</file>

<file path=ppt/ink/ink14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1073 482,'4'1,"-1"1,2-2,0 0,-2 0,2 2,-2-2,0 0,-7 0,1 0,0 0,-2-1,2 1,-2-2,2 2,0 0,7 0,1 0,-2 0,3 0,-2 0,-1 0,2 0,-2 0,0 0,-8 1,2-1,0 0,0 0,0 0,-2 0,2 0,0-1,-1 1,8 0,0 0,-1 0,1 0,0 0,-1 1,0-1,0 0,-6 0,0 0,0 0,-3 0,2 0,1-1,0 1,6 0,0 0,2 0,0 0,-1 0,-1 0,0 0,-6 0,0 0,-1 0</inkml:trace>
</inkml:ink>
</file>

<file path=ppt/ink/ink14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758 484,'3'0,"1"0,-1 0,1 0,-1 0,2 0,-2 0</inkml:trace>
</inkml:ink>
</file>

<file path=ppt/ink/ink14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764 475,'-3'0,"0"1,0 0,-1 1,1 0,-2 0,2-1,6 1,1 0,-1-1,3 1,-6 1,5-2,-2 3,0-4</inkml:trace>
</inkml:ink>
</file>

<file path=ppt/ink/ink14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853 488,'0'3,"0"1,-2-1,2 1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1072 915,'3'1,"-3"3,0 0,0-1,0 0,0 0,0 0,2 0</inkml:trace>
</inkml:ink>
</file>

<file path=ppt/ink/ink14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849 466,'2'0</inkml:trace>
</inkml:ink>
</file>

<file path=ppt/ink/ink14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879 481,'0'5,"0"-2,0 0,0 1,0-1</inkml:trace>
</inkml:ink>
</file>

<file path=ppt/ink/ink14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899 487,'-2'3,"2"1,0 0,4-2,-1-2,0 0,0 0,-2-4,-1-4,-1 4,-2 2,0 4,3 1,3-1</inkml:trace>
</inkml:ink>
</file>

<file path=ppt/ink/ink14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936 485,'0'4,"0"1,0-2,0 0,0 0,0 2</inkml:trace>
</inkml:ink>
</file>

<file path=ppt/ink/ink14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1006 492,'-3'2,"3"1,0 0,0 0,0 0,1 1,2-4,0 0,1 0,-3-4,-1 1,0-2,0 2,0 0,-4 3,3 4</inkml:trace>
</inkml:ink>
</file>

<file path=ppt/ink/ink14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1034 495,'0'6,"0"-3,0 0,0 1,0 0,3-4</inkml:trace>
</inkml:ink>
</file>

<file path=ppt/ink/ink14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1057 500,'-3'1,"3"2,0 1,1-1,2-3,-1-3,0-1,0 0,-6 2,0 2</inkml:trace>
</inkml:ink>
</file>

<file path=ppt/ink/ink14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1045 527,'5'0,"-1"0,-1 0,1 0,-1 0,0 0,0 0</inkml:trace>
</inkml:ink>
</file>

<file path=ppt/ink/ink14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1093 502,'-4'0,"1"0,3 4,-2 0,2-1,1 1,3-4,-1 2,0-2,1-2,-1-1,-1 0,1 0,-3 0,0-1,-4 2,0 2,1 0,1 3</inkml:trace>
</inkml:ink>
</file>

<file path=ppt/ink/ink14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752 535,'3'0,"3"-2,-1 2,0 0,-1 0,-1 0,1 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1065 929,'5'0,"-2"1,1-1,-1 0</inkml:trace>
</inkml:ink>
</file>

<file path=ppt/ink/ink14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767 522,'0'3,"0"2,-2-2,2 0,0 1,-2-1,2 2,0-2,0 1,4-6,-2-1</inkml:trace>
</inkml:ink>
</file>

<file path=ppt/ink/ink14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795 524,'-2'3,"2"0,0 0,0 0,0 1,0-1,0 2,-1-2,1 0</inkml:trace>
</inkml:ink>
</file>

<file path=ppt/ink/ink14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795 523,'7'0,"-4"0,1 3,-2 1,-2-1,-4-2,-1 1,0 0,8 0,2 0,-2-2,0 1,1 1,-4 1,0 0,-4 0,-1-1,2-2,0 1,-1-1</inkml:trace>
</inkml:ink>
</file>

<file path=ppt/ink/ink14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855 537,'-4'0,"1"5,1-2,2 0,0 0,1 0,3-3,-1 0,0 0,0 0,-3-4,0 1,0 0,0 0,0 0,0 0,-5-1,2 2,1 6,6-2</inkml:trace>
</inkml:ink>
</file>

<file path=ppt/ink/ink14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881 538,'-4'4,"2"-1,2 1,2-1,1-3,1 0,-2-4,-2 1,-1 0,-1 0,-1 3,0 0</inkml:trace>
</inkml:ink>
</file>

<file path=ppt/ink/ink14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911 537,'-2'4,"2"0,0 0,-1-1</inkml:trace>
</inkml:ink>
</file>

<file path=ppt/ink/ink14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928 537,'-1'6,"0"-3,1 0,0 0</inkml:trace>
</inkml:ink>
</file>

<file path=ppt/ink/ink14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829 567,'3'0,"1"0,1 0,3 0,2 0,2 0,0-2,1 2,-1 0,1 0,-3 0,-4 1,-3-1,0 0,1 2,-1-2,0 0,1 0,0 1,-1-4</inkml:trace>
</inkml:ink>
</file>

<file path=ppt/ink/ink14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924 580,'-2'4,"0"0,0 0,2-1,0 1,4-2,0-2,-1-1,-2-2,1 0,-2 0,2-1,-2 1,0 0,-1 0,-2 3,0 0</inkml:trace>
</inkml:ink>
</file>

<file path=ppt/ink/ink14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900 583,'-3'2,"1"2,2-1,0 0,0 1,5-2,-2-3,-1-3,2-1,-4 2,2 0,-2-1,-2 1,-2 1,0 0,1 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1086 920,'0'3,"0"0,-1 0,1 0,0 0,0 0</inkml:trace>
</inkml:ink>
</file>

<file path=ppt/ink/ink14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876 584,'-3'0,"1"4,2-1,0 0,0 0,3-2,1-1,-1 0,-1-4,-2 1,0-3,0 3,0 0,-3-1,0 4,0 1</inkml:trace>
</inkml:ink>
</file>

<file path=ppt/ink/ink14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845 586,'-4'2,"2"1,2 0,-2 0,2 0,1 1,4-4,0 0,-2 0,2-3,-3-2,0 2,-2-1,0 0,-4 3,1 1,2 4</inkml:trace>
</inkml:ink>
</file>

<file path=ppt/ink/ink14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882 580,'-2'3</inkml:trace>
</inkml:ink>
</file>

<file path=ppt/ink/ink14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748 582,'-3'1,"-2"4,2-2,0 1,-1 1,3-2,-1 1,2-1,3-3,1 0,-1-1,0-2</inkml:trace>
</inkml:ink>
</file>

<file path=ppt/ink/ink14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750 588,'4'3,"-4"0,0 1,1-1,-1 0,0 0,0 0</inkml:trace>
</inkml:ink>
</file>

<file path=ppt/ink/ink14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740 595,'3'0,"1"0,-1 0,0 0</inkml:trace>
</inkml:ink>
</file>

<file path=ppt/ink/ink14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767 591,'5'2,"-2"-2,-8 3,2-3,-1 2</inkml:trace>
</inkml:ink>
</file>

<file path=ppt/ink/ink14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778 600,'-4'3,"1"-1,0 0,0-1</inkml:trace>
</inkml:ink>
</file>

<file path=ppt/ink/ink14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790 597,'0'6,"0"-2,4-4,-1 0,0-1,-3-2,0 0,0 0,-3 3,-1 0,1 2</inkml:trace>
</inkml:ink>
</file>

<file path=ppt/ink/ink14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765 589,'3'-1,"0"3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1085 922,'3'-2,"1"2,-1 1,0 1,-3 2,-5 1,0-2,2-3,0 0,8-4</inkml:trace>
</inkml:ink>
</file>

<file path=ppt/ink/ink14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1011 589,'-3'0,"0"0,3 3,-1 0,-1 2,7-3,-1-2,-2-4,-1 0,-1 1,0-2,-5 1,2 4,1 4</inkml:trace>
</inkml:ink>
</file>

<file path=ppt/ink/ink14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1040 584,'-3'0,"3"3,-2 0,2 0,-2 0,2 0,0 0</inkml:trace>
</inkml:ink>
</file>

<file path=ppt/ink/ink14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1058 589,'-3'0,"-1"5,4-2,0 0,0 0,5-1,-2-2,0 0,-1-5,-2 0,0 2,0 0,-2 0,-3 3,3 3</inkml:trace>
</inkml:ink>
</file>

<file path=ppt/ink/ink14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1046 620,'3'0,"3"0,-2 2,-1-2,2 0,-2 0</inkml:trace>
</inkml:ink>
</file>

<file path=ppt/ink/ink14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1100 585,'0'4,"0"-1,0 0,-2 1,2-1,-1 0,1 0</inkml:trace>
</inkml:ink>
</file>

<file path=ppt/ink/ink14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1089 619,'3'4,"0"-4,3 0,-2 0,0 0,0 0,-1 0,-6-3</inkml:trace>
</inkml:ink>
</file>

<file path=ppt/ink/ink14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754 639,'3'2,"1"-2,0 0,-1 0,1 0,0 0,-1 0,1 0,-1 0</inkml:trace>
</inkml:ink>
</file>

<file path=ppt/ink/ink14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760 630,'-4'3,"0"-2,1-1,0 2,-2 0,2-2,0 2,5 2,3-2,-2 0,3 1,-2-3,-1 3,0-1,1-2,0 0,-1 0</inkml:trace>
</inkml:ink>
</file>

<file path=ppt/ink/ink14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842 644,'-5'0,"3"5,2-2,4-2,-1-1,2 0,-2 0,-3-6,0 3,-2 0,-4 3,2 0,4 3,3-3,0 0</inkml:trace>
</inkml:ink>
</file>

<file path=ppt/ink/ink14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865 644,'-1'4,"1"-1,3-3,0 0,0 0,-1-5,-2 2,-2-1,-1 4,-1 2,5 2,2-4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1101 923,'0'3,"0"1,0-1,0 1,0-1</inkml:trace>
</inkml:ink>
</file>

<file path=ppt/ink/ink14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898 645,'-2'3,"0"1,2-1,3-3,2-1,-2 1,0-2,-1-1,-2 0,-5 1,2 2</inkml:trace>
</inkml:ink>
</file>

<file path=ppt/ink/ink14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925 645,'-3'0,"1"4,2 0,3-2,1-2,-1 0,1 0,-1-2,-3-1,0 0,-1-1,-2 4,-1-2</inkml:trace>
</inkml:ink>
</file>

<file path=ppt/ink/ink14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1009 646,'-2'4,"2"-1,-1 0,-1 1,0 0,0 0,5-2,0-4</inkml:trace>
</inkml:ink>
</file>

<file path=ppt/ink/ink14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1032 654,'-4'3,"4"0,-1 0,1 1,4-4,0-1,-1-1,0 2,-1-4,2-1,-4 2,-1 0,-2 1,0 2,-2 0</inkml:trace>
</inkml:ink>
</file>

<file path=ppt/ink/ink14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1012 678,'5'1,"0"-1,1 3,0-3,1 0,0 0,-4 0,0 1</inkml:trace>
</inkml:ink>
</file>

<file path=ppt/ink/ink14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1072 652,'-2'3,"0"1,0-1,2 0</inkml:trace>
</inkml:ink>
</file>

<file path=ppt/ink/ink14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1058 677,'2'3,"1"-3,1 2,1-2,-1 0,-1 2,0-2</inkml:trace>
</inkml:ink>
</file>

<file path=ppt/ink/ink14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1103 655,'-4'4,"1"0,3-1,-2 0,3 0,3-1,-1-2,1 0,-1-1,0-3,-1 1,0 0,-2-1,-3 3,0-1,0 2,0 0</inkml:trace>
</inkml:ink>
</file>

<file path=ppt/ink/ink14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738 688,'3'2,"0"-2,1 2,6 0,-6-2,-1 0,1 0,-1 0,0 2,0-2</inkml:trace>
</inkml:ink>
</file>

<file path=ppt/ink/ink14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790 679,'0'4,"-1"-1,1 0,0 0,0 2,0-2,0 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1101 918,'5'0,"-1"0,-1 0,0 1,-1 2,-1 2,-4-3,0 2,0-2,0 0,-1 0</inkml:trace>
</inkml:ink>
</file>

<file path=ppt/ink/ink14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794 676,'4'-2,"-1"2,1 1,-1 1,-1 1,-2 0,-5-3,2 2,-1-2,1 0,7 2,0 0,-1 0,0-2,0 1,1 3,-4-1,-4 1,0-2,1-2,-1 2,1-2,0 1,0-3</inkml:trace>
</inkml:ink>
</file>

<file path=ppt/ink/ink14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856 677,'-2'5,"2"-1,0-1,-2 1,2-1,-2 2,2-2,-2 0,2 0,3-5</inkml:trace>
</inkml:ink>
</file>

<file path=ppt/ink/ink14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877 687,'-2'4,"2"-1,-2 0,2 0,-2 1,2-1,4-1</inkml:trace>
</inkml:ink>
</file>

<file path=ppt/ink/ink14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900 692,'-4'2,"4"1,0 0,0 0,3-2,1-1,-1 0,0 0,-3-4,0 1,0-2,0 2,-4 1,1 2,0 3,3 0,3-1,0 0</inkml:trace>
</inkml:ink>
</file>

<file path=ppt/ink/ink14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935 692,'-3'4,"3"-1,-2 1,2-1,0 1,0-1</inkml:trace>
</inkml:ink>
</file>

<file path=ppt/ink/ink14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799 725,'3'0,"1"0,-1 0,4 0,1 0,4 0,-1 0,3 0,1 0,0 0,1 0,-3 0,1 0,-4 0,-4 0,0 0,-2 0,0 0,-1 0,0 0,0 0</inkml:trace>
</inkml:ink>
</file>

<file path=ppt/ink/ink14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856 737,'-2'4,"2"-1,-2 2,2-2,-1 0,1 0,3-1</inkml:trace>
</inkml:ink>
</file>

<file path=ppt/ink/ink14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878 740,'-1'4,"1"0,0-1,0 0,0 0</inkml:trace>
</inkml:ink>
</file>

<file path=ppt/ink/ink14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910 745,'-3'2,"3"2,0-1,0 1,5-4,0 0,-2-1,0-2,-1 0,-2 0,-1 0,-5 3,3 0,1 4,6-4</inkml:trace>
</inkml:ink>
</file>

<file path=ppt/ink/ink14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940 743,'0'4,"0"-1,0 2,0-2,0 2,-1-2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9-16T23:52:2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423 328,'-3'2,"8"-1,10 1,-8 0,0-2,2 0,-2 1,0 0,0 0,-1-1,-2 1,-1-1,0 0,1 0,-1-1,0 1,1-2,-1 0,0 2,0 0,2 0,1 0,-2 0,0 0,1 0,-2 0,1 0,1 0,-1 0,2-1,-3 1,1-1,-1 0,0 1,0-2,0 2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1143 909,'0'3,"-2"0,0 0,0 1,0 1,-2 1,1 1,-1 1,0-2,2-2,0 1,2-2,3-3</inkml:trace>
</inkml:ink>
</file>

<file path=ppt/ink/ink15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767 737,'-3'5,"0"-1,3-1,-5 1,3 0,0 0,2-1,-3 0,3 0,3-6</inkml:trace>
</inkml:ink>
</file>

<file path=ppt/ink/ink15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768 742,'2'3,"-2"0,0 0,2 2,-2-2,0 2,0-2,0 0,0 0</inkml:trace>
</inkml:ink>
</file>

<file path=ppt/ink/ink15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760 759,'4'0,"-1"1,0-1,0 0,0 0</inkml:trace>
</inkml:ink>
</file>

<file path=ppt/ink/ink15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792 752,'-5'2,"5"1,-3-3,0 2,0-2,0 1,6-1,0 2,0-2,0 2,2 2</inkml:trace>
</inkml:ink>
</file>

<file path=ppt/ink/ink15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806 757,'-2'4,"2"0,5-2,-2-3,0-2,-1 0,-2 0,-2-1,-1 4,0 1,1 2,2 0</inkml:trace>
</inkml:ink>
</file>

<file path=ppt/ink/ink15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1003 744,'0'4,"0"-1,-2 0,2 0,-2 0,7-2</inkml:trace>
</inkml:ink>
</file>

<file path=ppt/ink/ink15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1038 739,'-4'2,"0"1,2 1,2-1,5-3,-2 0,0 0,1-5,-4 2,0 0,-4 1,0 2,1 0,0 0,3 4</inkml:trace>
</inkml:ink>
</file>

<file path=ppt/ink/ink15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1017 764,'0'3,"3"-3,3 0,-2 0,0 0,1 0,-2 0,1 0</inkml:trace>
</inkml:ink>
</file>

<file path=ppt/ink/ink15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1071 743,'0'3,"0"0,0 0,-1 1,1-1</inkml:trace>
</inkml:ink>
</file>

<file path=ppt/ink/ink15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1061 766,'4'1,"-1"-1,0 0,0 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1161 916,'-3'0,"0"0,-1 4,0-2,1 0,1 1,3 0,2-3,2 0,-2 0,0 0,-3 3,-1 1,0-1,-2-3,0 1,2-4,2 0</inkml:trace>
</inkml:ink>
</file>

<file path=ppt/ink/ink15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1101 747,'-4'5,"4"-1,1-1,2-3,0 0,0 0,0-1,-3-2,3 3,-3-3,0 0,-4 1,0 3</inkml:trace>
</inkml:ink>
</file>

<file path=ppt/ink/ink15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1094 775,'3'0,"0"0,0 0,2 0,-1 1</inkml:trace>
</inkml:ink>
</file>

<file path=ppt/ink/ink15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755 801,'3'2,"0"-2,0 0,1 0,0 0,0 0,2 0,-3 0,0 0</inkml:trace>
</inkml:ink>
</file>

<file path=ppt/ink/ink15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773 788,'-4'0,"1"0,0 1,-2 2,2-3,0 2,-1 0,9 5,-1-5,0-2,0 3,0-1,-1-2,0 3,1-2,-1 1,1-2</inkml:trace>
</inkml:ink>
</file>

<file path=ppt/ink/ink15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848 797,'-2'3,"2"0,0 1,-2-1,2 0,0 0,3-3</inkml:trace>
</inkml:ink>
</file>

<file path=ppt/ink/ink15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869 802,'-2'4,"2"-1,0 0,3-3,2 2,-1-3,-2-3,-2 1,2 0,-2 0,-3 2,0-1,-1 2,0 2,4 2,3-4</inkml:trace>
</inkml:ink>
</file>

<file path=ppt/ink/ink15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912 799,'-2'3,"1"0,1 1,0-1,0 1,3-6</inkml:trace>
</inkml:ink>
</file>

<file path=ppt/ink/ink15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940 798,'0'5,"0"0,0-1,0-1,0 0,0 0,4-3</inkml:trace>
</inkml:ink>
</file>

<file path=ppt/ink/ink15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1007 809,'-3'0,"1"4,0 1,2-2,0 1,3-2,0 1,2-3,-2 0,0-1,-3-3,2 1,-2-2,0 2,-1 0,0 0,-3 3,1 1,3 2</inkml:trace>
</inkml:ink>
</file>

<file path=ppt/ink/ink15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1036 812,'0'3,"0"1,0-1,0 0,0 0,4-2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1168 920,'-2'4,"0"0,2 0,0 0,4-6,-2-1,0 0,0-2,1 3,-4 6,-2-3,3 2,0 0,0 2,3-5,1-4,-2 1,0 0,0 0,0 0,-2 7,0-1,-1 0,1 3,-2-3,2 1,0-1,1-6,1 0,-2-1</inkml:trace>
</inkml:ink>
</file>

<file path=ppt/ink/ink15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1067 812,'0'3,"-2"0,2 0,0 2,5-4,-2-1,-1-4,0 0,0 1,-5 0,0 3</inkml:trace>
</inkml:ink>
</file>

<file path=ppt/ink/ink15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1099 818,'-1'5,"0"1,1-2,3-4,0 0,1 0,-1-2,2-3,-3 2,-1 0,-1-1,-1 0,-2 4,0 0,-1-2,0 2,-1 0,2 0,0 1,0 1</inkml:trace>
</inkml:ink>
</file>

<file path=ppt/ink/ink15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991 843,'4'0,"-1"0,1 0,-1 0,0 0,0 0</inkml:trace>
</inkml:ink>
</file>

<file path=ppt/ink/ink15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1029 846,'4'0,"1"0,-2 0,0 0,0 0</inkml:trace>
</inkml:ink>
</file>

<file path=ppt/ink/ink15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1060 846,'4'0,"0"0,0 0,0 0</inkml:trace>
</inkml:ink>
</file>

<file path=ppt/ink/ink15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760 847,'5'1,"-2"-1,0 2,3-2,-3 0,0 2,0-2</inkml:trace>
</inkml:ink>
</file>

<file path=ppt/ink/ink15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772 841,'-2'5,"2"0,0 1,0-2,-1 1,1-2,0 1,4-5</inkml:trace>
</inkml:ink>
</file>

<file path=ppt/ink/ink15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793 844,'2'4,"-2"-1,0 3,0-2,-1-1,1 1,0 0,2-8</inkml:trace>
</inkml:ink>
</file>

<file path=ppt/ink/ink15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796 843,'4'-1,"-1"2,1 1,0-1,-3 2,-4 1,-2-2,2-2,0 2,7 0,-1-2,0 2,1 0,-4 1,0 0,0 0,-2 0,-2-1,1 0,0-2,1-3,2 0</inkml:trace>
</inkml:ink>
</file>

<file path=ppt/ink/ink15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847 855,'-4'4,"4"-1,0 2,0-2,1 0,2-3,1 2,-1-2,-1-3,-2-2,0 0,-1 2,1 0,-3 2,0 1,0 2,8-1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1190 917,'3'-2,"-1"5,1 0,-3 0,-3 0,-1 0,1-3,0 3,6-3,1 0,-3 3,-1 1,-2 0,-1-1,-2-1,1-2,1 0,-1-1,-1-1,1 0</inkml:trace>
</inkml:ink>
</file>

<file path=ppt/ink/ink15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880 860,'-3'1,"0"2,2 1,1-1,0 0,3-1,0-2,0-1,0 1,-1-4,-2 1,1 0,-1 0,0-1,0 1,-5 1,2 2,2 4,2 1,3-5</inkml:trace>
</inkml:ink>
</file>

<file path=ppt/ink/ink15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913 855,'0'4,"-1"-1,1 0,0 2,0-2,0 0,3-3</inkml:trace>
</inkml:ink>
</file>

<file path=ppt/ink/ink15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946 856,'0'3,"-1"0,1 2,-2-2,2 0</inkml:trace>
</inkml:ink>
</file>

<file path=ppt/ink/ink15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829 886,'-3'0,"7"2,1-2,2 0,1 0,2 0,0 0,3 0,1 0,2 0,-1 0,-2 0,-1 0,-3 0,-4 0,-2 0,0 0,1 1,-1-1,0 0,1 0</inkml:trace>
</inkml:ink>
</file>

<file path=ppt/ink/ink15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853 901,'0'5,"0"-2,0 1,0-1,0 1,0 0,2-7</inkml:trace>
</inkml:ink>
</file>

<file path=ppt/ink/ink15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941 914,'-2'3,"2"2,0-2,3-2,0-1,0 0,-1-4,-2 0,0-1,0 1,-3 2,0 2,-1 1</inkml:trace>
</inkml:ink>
</file>

<file path=ppt/ink/ink15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913 904,'2'0</inkml:trace>
</inkml:ink>
</file>

<file path=ppt/ink/ink15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914 904,'0'5,"0"-2,0 1,-2 0,2-1,0 1,0-1,0 0,0-6,0-1</inkml:trace>
</inkml:ink>
</file>

<file path=ppt/ink/ink15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885 905,'-1'3,"1"3,0-2,0 0,0-1,0 0,0 0,0 0,0 0</inkml:trace>
</inkml:ink>
</file>

<file path=ppt/ink/ink15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768 901,'-3'0,"0"2,0 1,-1 1,4-1,-3 0,1 1,2-1,-1 1,4-5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986 962,'3'1,"0"-1,-1 3,2 0,-1-1</inkml:trace>
</inkml:ink>
</file>

<file path=ppt/ink/ink15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767 899,'4'3,"-4"3,2-3,-2 0,0 0,0 0,0 1,0-1,0 0</inkml:trace>
</inkml:ink>
</file>

<file path=ppt/ink/ink15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756 911,'3'1,"1"1,0-1,0-1</inkml:trace>
</inkml:ink>
</file>

<file path=ppt/ink/ink15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789 907,'0'3,"-3"-2,-2 1,2-2,0 2,5 1,2 0,-1-2,1 1</inkml:trace>
</inkml:ink>
</file>

<file path=ppt/ink/ink15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803 914,'0'3,"0"1,-1-1,1 1,4-2,1-3,-5-2,0-2,0 2,0 0,-3 1,0 2</inkml:trace>
</inkml:ink>
</file>

<file path=ppt/ink/ink15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853 925,'-1'4,"1"1,0-2</inkml:trace>
</inkml:ink>
</file>

<file path=ppt/ink/ink15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1011 919,'-3'0,"1"3,2 0,0 1,4-4,-1-2,-3-1,2 0,-2 0,0 0,0-1,-3 4,0 0,-2 1,5 2</inkml:trace>
</inkml:ink>
</file>

<file path=ppt/ink/ink15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996 943,'5'0,"-2"0,1 0,0 0,0 0,0 0</inkml:trace>
</inkml:ink>
</file>

<file path=ppt/ink/ink15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1048 907,'0'5,"0"-2,0 0,-1 0,1 3</inkml:trace>
</inkml:ink>
</file>

<file path=ppt/ink/ink15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1041 937,'4'0,"0"0,0 0,-1 0</inkml:trace>
</inkml:ink>
</file>

<file path=ppt/ink/ink15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1081 910,'-3'3,"3"0,0 1,3-2,0-2,0-1,-3-2,0-2,0 1,-5 3,3 5,-1-2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1016 956,'-1'4,"-2"-1,-1 2,1-3,-1 0,1-2,0 3,0-3,2 5,1-2,0 2,0-2,0-6,2-3,-2 3,2 0,1 1,0 1,0 1,0 0,0 3,-1 1,0 1,-5-3,0-2,0 2,-3-2,2 0,1-2,2-2,5 3,0 1,-1 0,0 0,0 0,0 0,-3 4,-3-4,-3 2,1-2,0 2,2-2,-1 2,1-2,6 0,2 0,0 0,3 0,-1 0,-2 0,-1 0</inkml:trace>
</inkml:ink>
</file>

<file path=ppt/ink/ink15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1074 943,'5'0,"0"2,-2-2,0 0,1 0,0 0</inkml:trace>
</inkml:ink>
</file>

<file path=ppt/ink/ink15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1114 917,'-4'2,"4"2,0-1,1 0,2 0,0-3,1 0,0-2,-4-1,2 0,-2-2,0 2,-3 1,0 2,-1 0,2 4,2-1</inkml:trace>
</inkml:ink>
</file>

<file path=ppt/ink/ink15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1109 946,'5'2,"1"-2,2 2,-4-2,0 0</inkml:trace>
</inkml:ink>
</file>

<file path=ppt/ink/ink15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765 968,'3'-1,"2"1,0 0,-2 0,0 1</inkml:trace>
</inkml:ink>
</file>

<file path=ppt/ink/ink15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776 959,'0'3,"-2"0,2 0,0 2,-1-2,1 1</inkml:trace>
</inkml:ink>
</file>

<file path=ppt/ink/ink15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795 961,'0'5,"0"-1,0-1,0 0,0 0,0 0</inkml:trace>
</inkml:ink>
</file>

<file path=ppt/ink/ink15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797 959,'4'-2,"-1"0,0 2,0 0,-2 5,-5-3,1-1,6 1,1-1,-3 3,1 0,-6-3,0-1,1 0</inkml:trace>
</inkml:ink>
</file>

<file path=ppt/ink/ink15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863 953,'-5'0,"3"4,0 0,2-1,0 0,4 0,-1-3,0 0,0 0,-1-3,0-2,-2 1,0 1,-4 3</inkml:trace>
</inkml:ink>
</file>

<file path=ppt/ink/ink15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892 962,'-4'2,"4"1,-1 2,3-2,1-3,0 0,0 0,0 0,0-3,-1-2,-2 2,0 0,-3 1,0 2,-1-2,3 5,5-1</inkml:trace>
</inkml:ink>
</file>

<file path=ppt/ink/ink15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923 960,'0'3,"-1"2,0-2,1 0,-2 0,2 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1007 979,'0'3,"0"1,0 1,-2 1,2-1,-2 2,2-2,-3 1,3-1,0-1,0 0,5-6,-1-5</inkml:trace>
</inkml:ink>
</file>

<file path=ppt/ink/ink15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946 961,'0'3,"0"1,0-1,0 0,0 0</inkml:trace>
</inkml:ink>
</file>

<file path=ppt/ink/ink15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830 987,'4'0,"0"0,2 0,3 0,1 0,3 0,2 1,2-1,-1 3,-2-3,-2 3,-4-3,1 0,-6 2,1-2,-1 0,0 1,-7-1</inkml:trace>
</inkml:ink>
</file>

<file path=ppt/ink/ink15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940 999,'0'5,"0"-2,0 0,0 0,0 0,0 0</inkml:trace>
</inkml:ink>
</file>

<file path=ppt/ink/ink15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916 1005,'-4'2,"4"1,-2 2,7-3,-2-2,0 0,-1-3,-2-2,0 2,0 0,-3 1,-2 2,0 0,2 0</inkml:trace>
</inkml:ink>
</file>

<file path=ppt/ink/ink15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882 1004,'0'4,"0"-1,1 0,0 0,4-1,-1-2,-2-4,-2 0,0 1,-1 0,-3 3,1 0,-1 0</inkml:trace>
</inkml:ink>
</file>

<file path=ppt/ink/ink15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858 1001,'-3'1,"3"2,-3-1,3 1,0 1,3-2,1-2,1 0,-2 0,1-1,-2-2,0-2,-3 2,-2 1,0 2,-1-2</inkml:trace>
</inkml:ink>
</file>

<file path=ppt/ink/ink15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839 1029,'5'2,"1"-2,-2 2,1-2,5 0,0 0,0 0,2 0,-2 0,-3 0,-2 0,-1 2,-1-2,0 0,0 0,0 0,2 0,-2 0,2 0,-9 0</inkml:trace>
</inkml:ink>
</file>

<file path=ppt/ink/ink15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914 1039,'-6'1,"1"3,0-1,0-1,10-1</inkml:trace>
</inkml:ink>
</file>

<file path=ppt/ink/ink15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918 1036,'3'2,"-3"1,3-1,0 1,0-1,0 1</inkml:trace>
</inkml:ink>
</file>

<file path=ppt/ink/ink15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912 1050,'3'0,"0"0,0 1,0-1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1049 973,'5'0,"-2"0,-6 5,-1-3,2 1,7-1,-2-2,0 0,0-2</inkml:trace>
</inkml:ink>
</file>

<file path=ppt/ink/ink15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909 1054,'4'2,"0"-2,1 0,-2 0,0 0,0 0</inkml:trace>
</inkml:ink>
</file>

<file path=ppt/ink/ink15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921 1051,'0'4,"0"-1,2 0,0 1,-2-1</inkml:trace>
</inkml:ink>
</file>

<file path=ppt/ink/ink15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907 1058,'0'3,"0"1</inkml:trace>
</inkml:ink>
</file>

<file path=ppt/ink/ink15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930 1065,'1'3,"3"-1</inkml:trace>
</inkml:ink>
</file>

<file path=ppt/ink/ink15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1057 950,'0'4,"1"-1</inkml:trace>
</inkml:ink>
</file>

<file path=ppt/ink/ink15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1036 960,'5'0,"-1"2,-1-2,2 0,-2 0</inkml:trace>
</inkml:ink>
</file>

<file path=ppt/ink/ink15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1045 962,'0'4,"-2"0</inkml:trace>
</inkml:ink>
</file>

<file path=ppt/ink/ink15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1056 968,'-3'3,"0"-1,0-1,-1-1</inkml:trace>
</inkml:ink>
</file>

<file path=ppt/ink/ink15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1034 979,'-4'9,"3"-4,-1-2,2 1,0-1,3-4</inkml:trace>
</inkml:ink>
</file>

<file path=ppt/ink/ink15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1041 970,'3'0,"4"3,-2-3,1 3,-1-1,0-2,-1 2,-1-2,-1 5,-2-1,-1-1,1 3,-2-2,2 0,0 0,-2 1,2-2,0 0,-4-7,4 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1069 970,'0'3,"-1"0,-1 2,2-2,-2 0,3-6,-1 0,2-1,-2 1,3 0,0 1,-3 5,0 0,2 2,1-4,0-1,0-1,0-4,-3 2,0 0,2-1</inkml:trace>
</inkml:ink>
</file>

<file path=ppt/ink/ink15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1054 977,'-3'2,"1"2,0-1,-1-1</inkml:trace>
</inkml:ink>
</file>

<file path=ppt/ink/ink15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1060 983,'4'1,"-2"2,1-1</inkml:trace>
</inkml:ink>
</file>

<file path=ppt/ink/ink15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1051 992,'0'3,"-2"0,2 1,3-2,1-1,-1-1,0 0,-1-5,-2 2,0-2,-3 3,0 1,-1 1</inkml:trace>
</inkml:ink>
</file>

<file path=ppt/ink/ink15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1111 185,'3'2,"0"-1,0-1,3 2,0-2,-1 0,2 3,1-3,1 2,-1-2,0 3,-2-3,0 2,-2-2,-1 2,1-2</inkml:trace>
</inkml:ink>
</file>

<file path=ppt/ink/ink15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1157 81,'-1'6,"1"-2,-3 0,3 0,-3 0,1 0,2 0,-2 0,2-1,-2 0,2 0,2-8,1 1</inkml:trace>
</inkml:ink>
</file>

<file path=ppt/ink/ink15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1182 84,'3'0,"0"2,0 2,-2 0,1-1,-6 2,-2-5,1 2,1-2,0 0,1 0,9 0,-2 2,0 0,0 0,-1 0,0-1,0 3,-3-1,-1 0,-5 0,2-3,0 2,0-2,1 0,0 0,2-4</inkml:trace>
</inkml:ink>
</file>

<file path=ppt/ink/ink15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1391 137,'3'3,"1"0,-1-1,-1 1,-5-1,-2-2,2 2,-2-2,2 0,6 1,0-1,0 2,0 1,1 2,-15-2,8-3,-2 0,2 0,0 0</inkml:trace>
</inkml:ink>
</file>

<file path=ppt/ink/ink15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125 172,'-4'4,"1"0,3 0,-3 0,1 0,0 0,2-1,-2 0,2 0,3-8,0 0,-1-1</inkml:trace>
</inkml:ink>
</file>

<file path=ppt/ink/ink15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124 170,'0'4,"0"-1,0 2,0-2,0 1,3-4,0-1,2-4,-2 0,0 3,-1-1,0-1,2 3,-4 5,0 1,0-2,0 1,0-1,0 0,5-6,-4-1</inkml:trace>
</inkml:ink>
</file>

<file path=ppt/ink/ink15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166 167,'-2'3,"2"1,0-1,-2 2,2-2,-2 3,2-3,0 0,1 0,2-1,0-3,-1-2,-2 0,2-1,-2 0,2-1,-2 2,0 0,0 0,0-1,-1 1,-3 3,1 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1101 973,'2'-3,"-6"1,1 5,0 0,0 0,1 0,2 0,0 0,5-1,-2-2,3 0,-3-1</inkml:trace>
</inkml:ink>
</file>

<file path=ppt/ink/ink15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185 164,'0'3,"2"3,-2-1,2 1,-2-2,0 0,0-1,2 1,2-7,-2-1,0-2,0 3,1-1,1 2,-1 0,-1-1,2 0,0 0,-1 3</inkml:trace>
</inkml:ink>
</file>

<file path=ppt/ink/ink15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255 173,'-3'6,"1"-1,2 0,-4-1,4 0,-1 0,1-1,2-6,-2-1,0-1</inkml:trace>
</inkml:ink>
</file>

<file path=ppt/ink/ink15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253 172,'4'-1,"0"3,-1 1,0 1,-3 0,0-1,-4-2,1-1,0 0,0 0,0 0,6 5,0-3,2-2,-2 0</inkml:trace>
</inkml:ink>
</file>

<file path=ppt/ink/ink15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277 185,'-4'5,"2"-1,2-1,2 1,1-4,1-1,-3-2,1 0,-2-1,0 0,0 1,-3 1,-1 5,4 0</inkml:trace>
</inkml:ink>
</file>

<file path=ppt/ink/ink15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303 198,'-4'4,"2"0,0 0</inkml:trace>
</inkml:ink>
</file>

<file path=ppt/ink/ink15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336 167,'2'4,"-2"0,-1 0,1 1,-2 6,-2-7,4-1,-2 1,3-7,1 0</inkml:trace>
</inkml:ink>
</file>

<file path=ppt/ink/ink15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341 162,'5'0,"-2"3,0 0,1 2,-2-2,-1 0,1 0,-2 0,-4-3,1 2,0-2,-2 0,4 3,2 1,2 0,1-1,-1-1,0 1,0-3,2 2,-2-2,-6 1</inkml:trace>
</inkml:ink>
</file>

<file path=ppt/ink/ink15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396 190,'3'0,"1"0,-1 0,-1 3,1 0,-1 1,-5 1,0-5,-1 3,1-3,0 2,1 1,7-3,1 2,-3-2,0 0,1 0,-1 0</inkml:trace>
</inkml:ink>
</file>

<file path=ppt/ink/ink15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59 269,'0'4</inkml:trace>
</inkml:ink>
</file>

<file path=ppt/ink/ink15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66 242,'0'3,"-2"1,2 1,-2-1,2 0,-2 1,2-1,-2 0,2 1,0-2,0-7,1 0,-1 0,2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9-16T23:52:2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737 335,'4'0,"4"-1,-5 1,0 0,1 0,1 0,0 0,0 0,0 0,2 0,0 0,-2 0,-1 0,-1 0,3-2,-3 1,2 1,-2-1,1 0,0 1,0-1,0 1,2 0,-3 0,-3-6,4 5,0 1,1 0,-1 0,3 0,-3 0,-1 0,2 0,-2 0,0 0,0 0,2-2,-2 2,2 0,-1 0,-1 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1084 1021,'3'-5,"0"2,1-1,1-4,0 1,2-1,-1 1,-1 1,-2 3,0-1,0 2</inkml:trace>
</inkml:ink>
</file>

<file path=ppt/ink/ink16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66 243,'3'1,"1"1,-1-2,0 0,0 0</inkml:trace>
</inkml:ink>
</file>

<file path=ppt/ink/ink16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63 259,'1'3,"3"-3,0 0,1-2,-1 0,-1 0</inkml:trace>
</inkml:ink>
</file>

<file path=ppt/ink/ink16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94 246,'4'0,"-1"0,0 0,0 0,0 0</inkml:trace>
</inkml:ink>
</file>

<file path=ppt/ink/ink16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103 246,'-2'3,"0"0,2 1,-3-1,3 0,-2 2,1-2,1 0</inkml:trace>
</inkml:ink>
</file>

<file path=ppt/ink/ink16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110 264,'-1'4,"1"-1,0 0,3-1,3-6,-2 0,-1 1,-5 0,-2 3,1 0,0 0,0 0</inkml:trace>
</inkml:ink>
</file>

<file path=ppt/ink/ink16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181 255,'-1'5,"1"-2,-3 3,3-1,-3 1,3-1,0 0,-2-1,2-1,3-4</inkml:trace>
</inkml:ink>
</file>

<file path=ppt/ink/ink16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182 250,'3'0,"1"0,-1 1,0 2,0-1,-3 1,0 0,-4 0,-3 0,4-3,-1 3,0-3,7-1,0 0,0-1</inkml:trace>
</inkml:ink>
</file>

<file path=ppt/ink/ink16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231 254,'0'-3,"-6"3,0 0,2 2,0 0,0 0,2 1,0 0,2 0,-2 2,4-1,1-3,0 1,0-2,0 0,2 0,-2 0,1-1,0 1</inkml:trace>
</inkml:ink>
</file>

<file path=ppt/ink/ink16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250 265,'4'2,"-1"-2,0 2,0-2,0 0,0 0,0 0,0 0,0-1,-1-2</inkml:trace>
</inkml:ink>
</file>

<file path=ppt/ink/ink16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273 259,'5'2,"-1"1,0-2,-4 2,-1 0,-2-3,1 3,-2-3,-1 2,2-2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1127 984,'-1'7,"1"-3,0-1,-2 0,5-1</inkml:trace>
</inkml:ink>
</file>

<file path=ppt/ink/ink16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315 250,'0'3,"-1"1,-1-1,2 0,-3 0,0 2,2-1,5-7,-4-1,3 0</inkml:trace>
</inkml:ink>
</file>

<file path=ppt/ink/ink16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317 248,'0'4,"0"-1,0 1,0 0,0 1,0-2,4-1,-2-5,2-3,0 1,-2 2,1 2,0 1,-3 3,0 0,0 0,0 2,0-2,0 0,2-9,1 2</inkml:trace>
</inkml:ink>
</file>

<file path=ppt/ink/ink16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363 247,'0'4,"0"-1,-2 0,2 0,-4 1,2 0,0-1,0 0,-1 1,3-1,3-8,-1 2,0-1</inkml:trace>
</inkml:ink>
</file>

<file path=ppt/ink/ink16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367 251,'3'1,"0"4,-1 0,-2-2,2 0,-2 0,0 0,0 1,-4-7</inkml:trace>
</inkml:ink>
</file>

<file path=ppt/ink/ink16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363 265,'5'0,"0"-2,-1 0,0 2,0-3,-1 3</inkml:trace>
</inkml:ink>
</file>

<file path=ppt/ink/ink16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400 248,'0'4,"-2"0,2 0,-3 0,3-1,-2 2,0-2,3-7,1 0,-2-1</inkml:trace>
</inkml:ink>
</file>

<file path=ppt/ink/ink16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405 243,'3'3,"1"0,-1-1,-3 1,0 0,-3-3,-3 0,3 0,2 4,1-1,4 1,-1-1,-1 0,1-3</inkml:trace>
</inkml:ink>
</file>

<file path=ppt/ink/ink16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62 319,'-1'4,"-1"-1,2 0,-3 1,3 0,-2 0,2 0,0-1,0 1</inkml:trace>
</inkml:ink>
</file>

<file path=ppt/ink/ink16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62 321,'3'0,"0"0,2 1,-2-1,0 0</inkml:trace>
</inkml:ink>
</file>

<file path=ppt/ink/ink16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60 332,'0'3,"3"-3,1 0,-1 0,0 0,2-1,-2-2,0 3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1129 983,'4'-1,"-1"1,0 1,-3 2,2 1,-2 0,-3-2,1 1,-1-3,0 2,-2-2,8-1</inkml:trace>
</inkml:ink>
</file>

<file path=ppt/ink/ink16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97 317,'6'2,"0"-2,-1 0,2 0,-2 0,-1 0,1 0,-2 0</inkml:trace>
</inkml:ink>
</file>

<file path=ppt/ink/ink16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128 320,'-4'5,"4"-2,-2 0,0 2,-1-1,3-1</inkml:trace>
</inkml:ink>
</file>

<file path=ppt/ink/ink16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156 336,'-1'3,"1"1,-1-1,1 1</inkml:trace>
</inkml:ink>
</file>

<file path=ppt/ink/ink16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211 319,'0'3,"0"3,0-2,-2 0,2 0,-2-1,0 1,3-10,-1 3,0-1,2 0,-2 0,2 1,0 0,0 11,-2-4,0 0,2 1,-2-1,3-2,1-5,-1-1,1-2,-1 0,0 0,-1 3,1 2,-1 6,-2-1,0 0,0-1,0 0,0 0,0 0,0 0</inkml:trace>
</inkml:ink>
</file>

<file path=ppt/ink/ink16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264 332,'4'1,"0"-1,-1 2,0-2,1 0,0 0,0 0,1 0</inkml:trace>
</inkml:ink>
</file>

<file path=ppt/ink/ink16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284 323,'3'0,"0"1,0-1,0 2,2 2,-3-1,-6 0,0 0,1-3,1 3,-1-1,6-3,-1-2</inkml:trace>
</inkml:ink>
</file>

<file path=ppt/ink/ink16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318 316,'0'3,"0"2,0 0,-2 1,2-1,-2-1,2-1,-2 0,2 0,1-7,-1 0,3 0</inkml:trace>
</inkml:ink>
</file>

<file path=ppt/ink/ink16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323 316,'2'3,"-2"0,0 0,2 0,0 2,0-2,1-1,2-7,-2 3,-3-1,1 0,1 0,0 7,-2-1,2 0,-2 1,0-1,3-3,2-2</inkml:trace>
</inkml:ink>
</file>

<file path=ppt/ink/ink16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373 316,'0'4,"0"0,0-1,0 2,-1-2,1 0,0 0,0-6,0 0</inkml:trace>
</inkml:ink>
</file>

<file path=ppt/ink/ink16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367 316,'4'0,"1"1,-2 1,1-2,-2 3,1-1,-3 1,0 1,-3-1,0-1,-3 1,0-3,4 3,-2-1,9-4,-2 2,-2-3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1148 988,'-2'3,"1"2,1-2,0 0,3 0,0-3,0-1,1-1</inkml:trace>
</inkml:ink>
</file>

<file path=ppt/ink/ink16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404 315,'-1'5,"1"1,-3 0,3-1,-2-1,2 0,-2-1,2 0,2-7,1-1,-3 1</inkml:trace>
</inkml:ink>
</file>

<file path=ppt/ink/ink16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412 316,'3'4,"-1"-1,-1 1,-3 0,-1-4,0 0,-1 2,5 2,1-1,-1 0,3-2,-1 1,-1-5</inkml:trace>
</inkml:ink>
</file>

<file path=ppt/ink/ink16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429 333,'3'1,"1"-1,1 0,-2 0,0 0,0 0</inkml:trace>
</inkml:ink>
</file>

<file path=ppt/ink/ink16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441 328,'4'1,"-1"1,1 1,-4 2,-3-3,0-2,1 3,-1-1</inkml:trace>
</inkml:ink>
</file>

<file path=ppt/ink/ink16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475 313,'4'1,"-1"1,-1 2,-3-1,-1 0,2 0,-2 0,0 2,1-1,-1 0</inkml:trace>
</inkml:ink>
</file>

<file path=ppt/ink/ink16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467 345,'4'0,"2"-1,-2-1,0 2,0-2,-1 0,0-1</inkml:trace>
</inkml:ink>
</file>

<file path=ppt/ink/ink16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502 317,'0'5,"0"-1,-1 0,1 0,-2 0,2-1,-2 1,2-1,-2 0,2 0,0 0,0-6,2-2,0-2</inkml:trace>
</inkml:ink>
</file>

<file path=ppt/ink/ink16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503 321,'3'0,"-1"3,1-1,-2 2,2-3,-1 2,-2 0,-1 0,-3-1,1-2,-1 1,2 3,4 0,1-1,0-1</inkml:trace>
</inkml:ink>
</file>

<file path=ppt/ink/ink16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219 373,'0'3,"0"1,0-1,0 1,-1-1,1 0,-2 1,2-1,-2 1,2-1,-2 0,1-8,3 1</inkml:trace>
</inkml:ink>
</file>

<file path=ppt/ink/ink16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219 369,'3'0,"0"-2,1 2,0 0,0 2,0 1,-2 0,-2 2,-1-2,-3-3,-1 2,2-2,0 0,-1 0,7-1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1152 984,'4'-2,"0"3</inkml:trace>
</inkml:ink>
</file>

<file path=ppt/ink/ink16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280 379,'0'-5,"0"2,-4 1,1 3,-1 1,0 1,-1 2,2-1,1 0,2 0,-2 0,2-1,3-1,3 0,-2-2,-1 0,2-1</inkml:trace>
</inkml:ink>
</file>

<file path=ppt/ink/ink16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280 389,'3'0,"3"0,-1 0,-1 1,-1-1,0 0,0 0</inkml:trace>
</inkml:ink>
</file>

<file path=ppt/ink/ink16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299 379,'-2'4,"1"-1,1 1,-2 0,2-1,-2 0,2 1,3-6</inkml:trace>
</inkml:ink>
</file>

<file path=ppt/ink/ink16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328 376,'0'3,"-1"3,1-3,-2 1,2-1,0 0</inkml:trace>
</inkml:ink>
</file>

<file path=ppt/ink/ink16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332 391,'4'0,"-1"0,1 0,1 1,0-1,-1 0,-1 0,1 0</inkml:trace>
</inkml:ink>
</file>

<file path=ppt/ink/ink16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363 381,'3'1,"0"1,-1 1,1 0,-1 1,-2-1,-4-1,0-2,-1 0,0 0,1 0</inkml:trace>
</inkml:ink>
</file>

<file path=ppt/ink/ink16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407 382,'0'3,"-2"1,2 0,-3 0,3 0,-2 0,2-1,-2 1,2 0,0-1,-2 1</inkml:trace>
</inkml:ink>
</file>

<file path=ppt/ink/ink16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408 372,'4'1,"0"2,-1 1,-1-1,0 3,-4-3,-2-2,0-1,-1 0,0 0,2 0,6-3,0 3</inkml:trace>
</inkml:ink>
</file>

<file path=ppt/ink/ink16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446 387,'0'-3,"-5"1,1 3,-2 1,2 2,1-1,1 2,2-2,1 0,3-1,2-2,3 2,3-2,-2 0</inkml:trace>
</inkml:ink>
</file>

<file path=ppt/ink/ink16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529 238,'2'6,"2"-3,-1 0,1 1,-1-2,-1 2,-5-1,-1-1,-1 1,1 1,1 0,3-1,-2 2,2-2,2 0,1-3,0 3,1-3,0 0,2-1,-4-2,-1-1,-4 5,0 1,-3 5,4-3,2 1,-2 2,2 2,1-2,3 2,0 0,-1-2,1 1,-2-4,-2 0,2 0,-3-1,-3 1,0-2,-1 0,1 0,0 0,2-6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1151 989,'4'0,"1"0</inkml:trace>
</inkml:ink>
</file>

<file path=ppt/ink/ink16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534 402,'-3'0</inkml:trace>
</inkml:ink>
</file>

<file path=ppt/ink/ink16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338 190,'0'-3,"3"4,-1 3</inkml:trace>
</inkml:ink>
</file>

<file path=ppt/ink/ink16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374 134,'2'0</inkml:trace>
</inkml:ink>
</file>

<file path=ppt/ink/ink16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284 150,'4'0</inkml:trace>
</inkml:ink>
</file>

<file path=ppt/ink/ink16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389 142,'2'0</inkml:trace>
</inkml:ink>
</file>

<file path=ppt/ink/ink16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283 149,'2'0</inkml:trace>
</inkml:ink>
</file>

<file path=ppt/ink/ink16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379 144,'2'0</inkml:trace>
</inkml:ink>
</file>

<file path=ppt/ink/ink16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275 152,'2'0</inkml:trace>
</inkml:ink>
</file>

<file path=ppt/ink/ink16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120 460,'-4'0,"0"0,0 1,0 1,-2 0,1 0,1 0,1 0,1 1,6-1,-1-2,1 0,0 0,0 0,0 2,0-2,-2 4,-6-1,1-1,0-2,0 2,0-2,6-5,1 3,0-1</inkml:trace>
</inkml:ink>
</file>

<file path=ppt/ink/ink16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137 463,'5'1,"0"-1,1 0,-1 0,-2 0,1 0,-1 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1178 987,'0'-3,"-3"3,0 1,-1 1,0 0,1-1,1 3,0-1,4 1,1-2,0-2,2 1,-2 1,1-2</inkml:trace>
</inkml:ink>
</file>

<file path=ppt/ink/ink16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161 465,'2'5,"-3"-1,1 1,-3 0,3 1,-2-1,2-1,-2 0,2 0,-2 0,3-7</inkml:trace>
</inkml:ink>
</file>

<file path=ppt/ink/ink16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178 495,'-1'3,"0"1,1 0,4-2,-1-2,0-2,-3-1,3 1,-3-1,2-1,-2 1,-3 3,-1 1</inkml:trace>
</inkml:ink>
</file>

<file path=ppt/ink/ink16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345 223,'3'0,"3"0,-1 0,0 0,0 0,1-2,-1 2,-2 0</inkml:trace>
</inkml:ink>
</file>

<file path=ppt/ink/ink16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253 455,'0'4,"0"-1,0 1,-2 1,2 1,-2 1,2 0,-2-2,2 0,-2-1,2-1,0 0,1-6,-1 0,2-3</inkml:trace>
</inkml:ink>
</file>

<file path=ppt/ink/ink16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250 464,'3'0,"1"0,1 3,-1 1,-1-2,-3 1,-1 0,-3-1,1-2,0 2,0-2,0 1,3 3,3-3,2 2,-2-3,0 2,0-2,1 0</inkml:trace>
</inkml:ink>
</file>

<file path=ppt/ink/ink16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284 483,'2'5,"1"-4,-3 2,0 0,-4-2,2 3,-3-2,3 2,5-4,0 0,2 0,-2 0,1-2,-2-1</inkml:trace>
</inkml:ink>
</file>

<file path=ppt/ink/ink16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312 474,'4'0,"-1"2,3-2,-2 0,0 0,-1 0,0 0,0-1,0-1</inkml:trace>
</inkml:ink>
</file>

<file path=ppt/ink/ink16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333 467,'3'-2,"0"2,1 0,0 1,0-1,-2 3,1-1,0 0,-3 2,-4 0,1-2,0 0,0 0,0 0,7-6</inkml:trace>
</inkml:ink>
</file>

<file path=ppt/ink/ink16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414 461,'0'-4,"-3"4,-2 0,1 1,-2 4,0 1,-1 9,7-8,0-2,0-1,4 0,1-2,0-2,0 0,0 0,-1 0,-1-1,0-1,-1-2</inkml:trace>
</inkml:ink>
</file>

<file path=ppt/ink/ink16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269 525,'3'0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1152 985,'2'0</inkml:trace>
</inkml:ink>
</file>

<file path=ppt/ink/ink16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412 513,'2'0</inkml:trace>
</inkml:ink>
</file>

<file path=ppt/ink/ink16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94 558,'-1'5,"-1"-1,2 0,-2 1,2 0,-3 3,0-1,3-2,-2-1,2-1,2 2,2-5,0-2,2-3,0 1,0 0,-1 1,-3-1</inkml:trace>
</inkml:ink>
</file>

<file path=ppt/ink/ink16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101 572,'5'-2,"0"2,-2 0,1 0</inkml:trace>
</inkml:ink>
</file>

<file path=ppt/ink/ink16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87 584,'6'1,"-3"-1,2 0,1-1,-1 1,0-3,-2 3,1-3</inkml:trace>
</inkml:ink>
</file>

<file path=ppt/ink/ink16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244 218,'4'0,"-1"1,0-1,0 0,1 0,-1 0,1 0,0 0,1 0,-2 0,-6 0,-1 0,0 0,0 0,1 0,-1 0,0 0,0 0,0 0,8 0,-1 0,0 0,1 0,0 0,-1 0,1 0,-1 0,-9 0,3 0,-1 0,0 2,0-2,1 0,6 2,1-2,0 0,0 0,-1 0,1-1,-1 1,-7 0,-1 0,0 0,1 0,1 0,0 1,6-1,0 0,0 0,0-1,1 1,0 0,-1 0,-6 0,-2 0,1 0,0 0,-1 0,2 0,6 0,1 0,0 0,1 0,0 0,-1 0,-9 0,0 0,1 0,1 0,-2 0,8 0,0 0,1 0,1 0,0 0,-1 0,-1 0,-9 0,-2 0,4 0,1 0,0 0,6 0,2 0,-2 0,-6 0,-2 0,2 0,0 0,7 0,-1 0,-7 0,1 0,-2 0,2 2,6-2,2 0,-2 0,1 0</inkml:trace>
</inkml:ink>
</file>

<file path=ppt/ink/ink16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127 569,'5'1,"-2"-1,2 0,0 0,-1 0,0 0,-1 0</inkml:trace>
</inkml:ink>
</file>

<file path=ppt/ink/ink16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146 568,'0'4,"0"2,-2 1,2 1,-4 1,4-1,-4 1,4-2,-2-1,2-1,0-2,0 1,3-5,-2-2</inkml:trace>
</inkml:ink>
</file>

<file path=ppt/ink/ink16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164 612,'-1'4,"-1"-1,4 0,2-3,-1 0,0 0,-2-3,2 1,-3-2,0 1,-1 0,-3 3,1 2,0 0,3 1</inkml:trace>
</inkml:ink>
</file>

<file path=ppt/ink/ink16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288 566,'-1'-3,"-2"3,0 0,-1 0,-1 2,3 2,0 0,2-1,0 1,0-1,0 1,0-1,3 0,2-1,1-2,-1 0,1-2,0-2,-2 2,-2-1</inkml:trace>
</inkml:ink>
</file>

<file path=ppt/ink/ink16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310 575,'3'0,"1"0,0 0,0 0,-1 0,1-2,0 2,-1 0,2 0,-2-1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1152 985,'2'0</inkml:trace>
</inkml:ink>
</file>

<file path=ppt/ink/ink16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333 557,'5'2,"0"1,0-3,1 4,-1-4,0 3,-1-1,-7 0,-1 0,0-2,0 2,1-2,0 0</inkml:trace>
</inkml:ink>
</file>

<file path=ppt/ink/ink16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391 548,'-1'8,"1"-3,-4 2,4 0,-2-1,2-1,0 0,-2-1,2-1,0 0,0 0,1-6,1-2</inkml:trace>
</inkml:ink>
</file>

<file path=ppt/ink/ink16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391 558,'5'-2,"-1"3,-1 3,-1-1,1-1,-1 1,-2 0,-2 0,-3 1,1-2,0-2,0 3,1-3,-1 0,10 2,-2 1,0-3,-1 3,0-1,2-2</inkml:trace>
</inkml:ink>
</file>

<file path=ppt/ink/ink16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424 582,'-4'4,"2"-1,2 0,-2 0,2 0,3-1,0-2,0 0,1-2,0 0,-1 0,1-4,-2 2,-2 1,-4 3,0 0,0 0,-1 1,1-1</inkml:trace>
</inkml:ink>
</file>

<file path=ppt/ink/ink16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78 637,'-1'5,"1"2,4-4,-1-3,0 2,0-2,1-5,-2 2,0 0,1-1,0 4,0 1,1 2,-1-3,0 0,2 0,-1-1,0 1,0-3,-1 3,0-3,0 3,0-2,1 2,0 4,-1-4,2 0,0 0,-2 0,0 0,3-1,0 1,2-3,-3 3,0 0,-1 1,0-1,-1 3,2 0,-1-3,0 0</inkml:trace>
</inkml:ink>
</file>

<file path=ppt/ink/ink16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342 616,'-4'0,"1"2,1 1,-3 2,1-1,0 0,1 1,0-2,0 0,7-1,-1-2,0 0,1 0,0-1,-1 1,0 0,0-5,0 3,1-2,0-1,-4 2,0 0,0 0,-2-1</inkml:trace>
</inkml:ink>
</file>

<file path=ppt/ink/ink16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756 152,'-1'3,"-2"2,3-2,-3 5,0-5,1 1,2-1,2-7,-2 0,3-1,0-1,-1 0</inkml:trace>
</inkml:ink>
</file>

<file path=ppt/ink/ink16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756 146,'3'-3,"1"3,-4 3,1 2,-1-2,2 0,-2 0,0 1,4-3,0-6,-1 2,0 0,0 0,0 1,0 0,1 1,-4 7,0-3,0 1,-3 0,3-1,0 0,-1 1,4-7,2-2</inkml:trace>
</inkml:ink>
</file>

<file path=ppt/ink/ink16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820 152,'-3'4,"3"-1,0 2,3-5,0 0,0 0,0-4,-3 1,3 1,-3-2,0 0,0 1,0 0,-3 3,-2 3</inkml:trace>
</inkml:ink>
</file>

<file path=ppt/ink/ink16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857 141,'0'4,"0"0,0-1,0 1,-1 0,1-1,0 1,0-1,3-6,0 0,1-1,1-1,-1 2,-1 1,0 0,0 1,-3-2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974 874,'-4'0,"3"3,-2-1,1 1,0 1,0 0,0-1,2 1,-2 0,2 0,0 1,0 0,0 0,0-1,2 0,1-1,0 0,0-2,-2 3,0 1,-5-3,-1-2,2 2,0-2,0 2,3 1,0 1,3-1,-1 0,1 0,-1 0,-2 1,2 0,-2-1,0 2,0 1,-2-1,-1 1,1 1,-1 2,3-2,-3 0,3 2,-3-2,3-2,0-1,0-1,0 0,0 0,0 0,2 0,1-2,-3-4</inkml:trace>
</inkml:ink>
</file>

<file path=ppt/ink/ink16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959 146,'3'0,"-3"4,-1 1,-1 1,0 1,-1-1,1-1,0-1,2-1,-2 0,2 0,4-8,-2 1,-2-1,4-3</inkml:trace>
</inkml:ink>
</file>

<file path=ppt/ink/ink16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967 146,'3'-1,"0"0,-1 4,-2 0,0 0,3-1,-3 1,-1 0,-3-3,0 0,1 0,-1-1,4 6,2-2,1 0,-1 0,1-1,0 0,1-1,-1-2,-3-2</inkml:trace>
</inkml:ink>
</file>

<file path=ppt/ink/ink16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1000 165,'0'4,"-1"1,1-1,3-3</inkml:trace>
</inkml:ink>
</file>

<file path=ppt/ink/ink16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1032 183,'-1'3,"-2"0,1 2,-1-5</inkml:trace>
</inkml:ink>
</file>

<file path=ppt/ink/ink16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1101 141,'-4'4,"1"0,0 0,-1 2,2-2,0 1,2-2,-2 0,2 0,3-1,1-2</inkml:trace>
</inkml:ink>
</file>

<file path=ppt/ink/ink16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1112 160,'-1'5,"1"-1,-3 0,3 0,-3 0,3 0,-2 0,2 0,-2-1</inkml:trace>
</inkml:ink>
</file>

<file path=ppt/ink/ink16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1113 151,'3'-2,"1"3,-3 3,1 0,-2-1,-3-1,-2-2,0 0,2 0,6 0</inkml:trace>
</inkml:ink>
</file>

<file path=ppt/ink/ink16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1149 159,'-3'0,"-1"0,1 0,0 2,1 2,-1-2,3 2,2-1,1-3,1 0</inkml:trace>
</inkml:ink>
</file>

<file path=ppt/ink/ink16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1167 147,'2'5,"0"-2,0 3,-2-2,3 0,-3-1,2 0,-2 0,-3 0,-2-3,2 2,0-2</inkml:trace>
</inkml:ink>
</file>

<file path=ppt/ink/ink16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1186 166,'5'0,"-1"0,0 0,1 1,0-1,1 3,-2-3,1 2,-7-5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9-16T23:52:2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966 329,'7'0,"0"-1,0 1,-1 0,3 0,3-2,-4 1,1 1,-1-1,1-2,3 2,-9 1,0 0,2 0,-1 0,1 0,-2 0,2 0,-1 0,1 0,5 0,-6 0,0 1,0 1,0-1,1-1,-1 1,1-1,-2 0,2 0,-1 0,-1 0,3 0,-2 1,-1 0,0-1,2 0,-1 0,-1 0,0 0,0 0,0 0,0 0,0 0,-6 1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533 77,'0'-3,"-5"-1,1 3,1 1,-1 0,1 0,0 0,-1 0,-12 16,14-13,2 1,-4 0,4 0,-2 0,2 0,-2 1,2-1,-2 0,2-1,-2 1,2 0,-3 0,1 7,2-6,0 0,-2 1,2-1,-2-1,2 0,-2-1,2 0,-3-1,3 1,-3 0,3 0,-3-1,3 2,-2 4,0-5,2 2,-2-2,2 0,0 0,0 0,0 1,0-1,0 1,-2 0,2-1,0 2,0-1,-2 0,2 0,0-1,0 1,0 0,-2 0,2 0,0-1,0 1,0-1,-2 1,2-1,0 1,0 1,0-1,0 0,0-1,0 2,0 1,0-1,0-2,1 1,-1 0,0 0,0 0,2 0,-2-1,0 1,0 0,2 0,-2 0,0-1,0 1,0 0,0 2,0-3,0 0,0 2,0-2,2 2,-2-2,2 2,-2-2,3 0,0 2,-1-2,0 0,0 0,0 0,1-2</inkml:trace>
</inkml:ink>
</file>

<file path=ppt/ink/ink17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1214 159,'0'4,"-2"-1,2 1,-2 1,2-1,-2 0,2 0,-2 0</inkml:trace>
</inkml:ink>
</file>

<file path=ppt/ink/ink17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1114 146,'-2'4,"2"0,-2-1</inkml:trace>
</inkml:ink>
</file>

<file path=ppt/ink/ink17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1088 205,'3'0,"0"0,0 0,2 0,-2 2,0-2,2 0,2 0,-1 2,1-2,-1 0,1 0,-2 0,-1 0,-1 0,0-1</inkml:trace>
</inkml:ink>
</file>

<file path=ppt/ink/ink17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590 296,'3'0,"2"2,6-2,2 0,3 0,5 0,-1 0,-2 0,-1 0,-4 0,-4 0,-6 0,-6-1,-2-1</inkml:trace>
</inkml:ink>
</file>

<file path=ppt/ink/ink17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714 277,'5'4,"0"-4,2 4,0-2,1 1,-3-1,-2 0,-1 2,-3 1,-2-2,-1 0,-2 0,0 1,0-1,2 1,0-2,1 0,7-1,0-3</inkml:trace>
</inkml:ink>
</file>

<file path=ppt/ink/ink17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840 244,'0'4,"-1"0</inkml:trace>
</inkml:ink>
</file>

<file path=ppt/ink/ink17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843 275,'0'4</inkml:trace>
</inkml:ink>
</file>

<file path=ppt/ink/ink17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839 308,'-2'3</inkml:trace>
</inkml:ink>
</file>

<file path=ppt/ink/ink17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837 333,'0'3,"-1"0</inkml:trace>
</inkml:ink>
</file>

<file path=ppt/ink/ink17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841 291,'2'0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472 454,'3'0,"-1"4,1 0,-3 0,4-1,-2 0,1-1,0 0,0-1,0-1,1 2,0-2,0 0,-1 2,2-2,-2 0,2-1,-1-1,0 0,0 0,1 0,0-1,-2 3,0-1,0-2,0 1,0-1,0 0,-1 0,0 0,2-2,-4 2,2 0,-2-1,0 1,2-3,-2 2,3 0,-3 1,2 0,-2-3,0 2,0-1,0 2,0-1,0-1,0 0,0-2,0 0,-2-2,2 1,-2-2,-1-3,3 8,0 1,0 1,0-1,-2 0,2 0,0 0,-2-1,2 0,-2 1,2 1,0 0,-2-2,2 2,0-2,0 2,1-2,-1 1,0 0,0-1,0 0,-1 2,1-2,0 2,0 0,0-1,0 0,0-1,0 1,0 0,1-1,-1 2,0-1,0-1,0 1,0 1,0-1,0 1,0-2,-1 2,1-3,0 2,0 1,0-2,0 1,0 1,-1 0,1-1,0 1,0 0,0 0,1-3,-1 3,0-1,0 1,0 0,-3 0,0-1,1 1,0 0,1 0,-3-1,1 3,0-1,-1 2</inkml:trace>
</inkml:ink>
</file>

<file path=ppt/ink/ink17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818 391,'-4'-2,"1"2,0 0,-1 0,0 0,0 0,0 1,1-1,-1 4,3-1,-1 0,5 1,0-3,0 1,2 0,-2 1,0 0,-4 0,-3-3,-1 2,2 0,-1 0,1-2,7-4,1 1,-1 1</inkml:trace>
</inkml:ink>
</file>

<file path=ppt/ink/ink17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818 401,'4'-2,"-1"2,1 0,-1 0,2 0,-1 0,0 0,-1 0,0 0,-6 0,-1 0,0 0,2 3,2 1,-1-1,-1 2,2-1,-3 0,3 0,-3 0,0 1,1-1</inkml:trace>
</inkml:ink>
</file>

<file path=ppt/ink/ink17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856 425,'-3'2,"2"3,4-3,1-2,-1 0,0-1,-2-2,2 1,-3-1,0 0,-6 1,3 2,0 1,7-3</inkml:trace>
</inkml:ink>
</file>

<file path=ppt/ink/ink17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1179 207,'5'0,"-2"0,2-1,-2 1,1-2,-1 2,0 0,0 0,0 1,0-1,1 2</inkml:trace>
</inkml:ink>
</file>

<file path=ppt/ink/ink17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969 391,'0'5,"-1"-2,1 1,-2 1,2 2,-3 0,3 0,-2 0,2 0,-2-2,2-1,0-1,0 0,1-9</inkml:trace>
</inkml:ink>
</file>

<file path=ppt/ink/ink17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971 391,'4'-1,"-1"1,1 3,-3 1,2-3,-3 4,0-2,-3-1,0-2,0 0,-2 2,2-2,6 0,0-2</inkml:trace>
</inkml:ink>
</file>

<file path=ppt/ink/ink17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1031 388,'-6'0,"2"0,0 2,-2 0,2 2,1-2,1 1,2 0,-3 0,3 1,0-1,0 0,1 0,4 0,-2-3,1 2,-1-2,1 0,0-3,-1 1,0-1</inkml:trace>
</inkml:ink>
</file>

<file path=ppt/ink/ink17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1034 405,'3'0,"0"0,1 0,-1 0,1 0,-1 0,1 0,-2-3</inkml:trace>
</inkml:ink>
</file>

<file path=ppt/ink/ink17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1051 393,'3'1,"1"1,-1 0,-1 1,-2 0,-3-1,0 0,0-2,-1 3,0 0,9-3,-1-1</inkml:trace>
</inkml:ink>
</file>

<file path=ppt/ink/ink17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1088 388,'0'3,"-3"1,1-1,0 1,0 1,0 0,0-1,0 1,2-2,3-2,-1-4,0-3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305 712,'2'0</inkml:trace>
</inkml:ink>
</file>

<file path=ppt/ink/ink17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1095 385,'2'4,"-2"-1,0 2,0-2,0 1,5-5,0-5,-1 1,0 1,-1 2,0 0,-3 7,0 0,0-2,0 2,0-2,0 0,0 1,3-8,-1 1,1 3</inkml:trace>
</inkml:ink>
</file>

<file path=ppt/ink/ink17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1160 380,'-3'0,"0"4,1 0,0 0,0 2,-1 0,-1-2,2 0,0 0,0-1,2 0,-1 0,1-7,3-1</inkml:trace>
</inkml:ink>
</file>

<file path=ppt/ink/ink17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1159 376,'1'4,"1"2,-2-2,0 0,2 1,-2-2,0 0,0 0,-3-3</inkml:trace>
</inkml:ink>
</file>

<file path=ppt/ink/ink17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1152 398,'4'1,"-1"-1,1 0,-1 0,3-2,-4-1</inkml:trace>
</inkml:ink>
</file>

<file path=ppt/ink/ink17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1198 383,'0'5,"0"-1,-2 0,2 0,-2 0,2-1,-2 0,2 0,-2 1,4-8,0-2,0 1,-2-1,4-1,-4 2,3 2,0 3,1 5,1-3,-5 1,0 0,-3-1,0-2,0 0,-3 2,3-2,1 5,2-2,3-1,0 0,0 0,0-1,0 3,-1-1</inkml:trace>
</inkml:ink>
</file>

<file path=ppt/ink/ink17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813 470,'-4'0,"1"0,-2 0,1 2,-1 0,2 1,0-3,3 3,3 0,1-1,0 0,-1-2,0 2,1-1,-5 3,-4-4,2 2,-2-2,2 0,0 2,4-5,4-1</inkml:trace>
</inkml:ink>
</file>

<file path=ppt/ink/ink17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816 480,'3'0,"1"0,2 0,-2 0,0 0,-1 0,1 0,-1 0</inkml:trace>
</inkml:ink>
</file>

<file path=ppt/ink/ink17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833 484,'0'4,"-1"-1,-2 0,3 1,-4 1,4-1,-3 0,3-1,0 0,4-4</inkml:trace>
</inkml:ink>
</file>

<file path=ppt/ink/ink17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866 502,'-1'4,"-2"0,1-1,2 0,-3-1,2 1</inkml:trace>
</inkml:ink>
</file>

<file path=ppt/ink/ink17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959 475,'-1'4,"1"-1,-3 1,1 2,0-1,2-1,-3 0,3 0,-2-1,2 0,3-7,-3 1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306 711,'2'0</inkml:trace>
</inkml:ink>
</file>

<file path=ppt/ink/ink17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957 481,'2'3,"-2"0,2 2,-2-2,1 0,-1 0,5-2,-2-2,3-4,-3 2,0-1,0-1,-1 1,0 0,0 0,0 7,-2 0,0 0,0 2,0-2,0 2,0-2,-1 2,1-2,0 2,0-2,0-8,0 2,1 0</inkml:trace>
</inkml:ink>
</file>

<file path=ppt/ink/ink17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1012 488,'3'1,"2"1,-2-2,3 0,-2 0,-1 0,0 0,0-1</inkml:trace>
</inkml:ink>
</file>

<file path=ppt/ink/ink17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1029 481,'4'0,"-1"2,2 1,-1-1,-4 1,0 0,-2 0,-2-1,0 0,0 0,0 0,-1 0,9-5,0 0</inkml:trace>
</inkml:ink>
</file>

<file path=ppt/ink/ink17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1079 478,'-2'5,"-1"-2,3 1,-3 0,3-1,-2 1,2-1,0 0,0 0,1-6,-1-1,2 0</inkml:trace>
</inkml:ink>
</file>

<file path=ppt/ink/ink17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1079 467,'0'3,"0"0,0 0,0 1,0 0,0-1,2 1,0-1,2-5,-2-1,-2 0,4-1,-2 0,0 1,2 3,-4 3,0 0,0 0,0 1,2-1,1-5,1-1,-4 0</inkml:trace>
</inkml:ink>
</file>

<file path=ppt/ink/ink17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1125 470,'0'3,"0"0,0 3,0-2,-1 0,1 0,0 1,-1-2</inkml:trace>
</inkml:ink>
</file>

<file path=ppt/ink/ink17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1124 468,'4'2,"0"0,2 0,-2 0,0 0,0 2,-4-1,0 0,-2 0,-1-1,0 0,-1 0,0 0,-2 0,6-6</inkml:trace>
</inkml:ink>
</file>

<file path=ppt/ink/ink17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1159 480,'0'3,"0"1,0 0,-1 2,1-3,0 0,0 0,0-6,0-1,2 0,-2-1</inkml:trace>
</inkml:ink>
</file>

<file path=ppt/ink/ink17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1170 465,'3'4,"1"0,-1-1,0-1,-3 2,-6-2,3-2,0 0,1 3,2 0,0 0,2 1,1-4,-2 3,2-3,1 0,2 0,-3 0</inkml:trace>
</inkml:ink>
</file>

<file path=ppt/ink/ink17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1199 485,'4'0,"1"0,-2 0,2 0,-2 0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297 708,'3'-2,"0"2,6 0,-2 0,1 0,0 0,2 0,0 0,-3 0,-2 0,-1 0,-1 0,1 1</inkml:trace>
</inkml:ink>
</file>

<file path=ppt/ink/ink17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1212 475,'4'1,"-1"2,-2 0,2-3,-3 3,0 0,-1 1,-2-2,0 0,-1-2,0 3,0-3</inkml:trace>
</inkml:ink>
</file>

<file path=ppt/ink/ink17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1267 473,'-4'0,"-1"0,1 2,-2 1,1 1,-1-1,2 1,3-1,1 0,0 0,2 1,2 0,2-1,1-3,0 2,0-2,-1 0,-1-1,-4-4</inkml:trace>
</inkml:ink>
</file>

<file path=ppt/ink/ink17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1164 481,'0'4,"4"-3</inkml:trace>
</inkml:ink>
</file>

<file path=ppt/ink/ink17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1170 468,'-5'0,"2"0,0-2,0 3,3 2,0 0,0 0,0 0,0 0,0 2</inkml:trace>
</inkml:ink>
</file>

<file path=ppt/ink/ink17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1249 526,'-2'4,"-2"-1,1-1,0 0,-1 1,8-1,-1-2,2 0,-2 0,2 0,-2 0,0 0,0 0,-3-5,-1 2,-1-1,-2 2</inkml:trace>
</inkml:ink>
</file>

<file path=ppt/ink/ink17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1164 487,'2'3,"1"0</inkml:trace>
</inkml:ink>
</file>

<file path=ppt/ink/ink17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802 550,'-3'0,"-1"0,-1 1,2 1,0 0,2 2,8-4,1 2,-2-2,1 0,-2 0,-1 2,-2 1,-4 0,-1-3,0 3,0-3,-2 2,2 0,-1-2,-1 0,2 0,8-3,-2 3,1-2</inkml:trace>
</inkml:ink>
</file>

<file path=ppt/ink/ink17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828 552,'2'4,"4"-4,-1 0,0 0,-1 0,0 0,0-1</inkml:trace>
</inkml:ink>
</file>

<file path=ppt/ink/ink17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848 555,'0'3,"0"0,0 0,0 0,-2 1,2-1,-2 1,2 0,-2 0,2-1,3-4</inkml:trace>
</inkml:ink>
</file>

<file path=ppt/ink/ink17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871 581,'3'0,"0"0,0 1,1 1,-2 1,-5-1,0 1,0-3,0 4,-2-1,3 0,5-3,1 2,-1-2,1 0,-1 0,1 0,-1 0,1 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436 708,'5'-1,"-2"1,1 0,0 0,1-2,0 2,0 0,0 0,1 0,-1 0,-1 0,1 0,-2 0,0-1,0-1,-1-1,0-1,-1 0,-1 1,0-1,-2 0,-1 2,0-1,-2-1,2 2,0 0,-1 0,-1 0,2 0,0 0,-1 0,-1 2,2 0,0 0,-3 1,1 1,-1-2,4 3,-1-3,1 3,0 0,-1-1,3 1,0 1,0 0,0 0,0 2,2-1,2-1,0-3,-3 2,1-7</inkml:trace>
</inkml:ink>
</file>

<file path=ppt/ink/ink17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982 558,'0'3,"0"0,-1 1,1 0,0 1,-2 2,2 0,0-2,-2 0,2 0,0-1,0-1,0 0,0-8,0 1</inkml:trace>
</inkml:ink>
</file>

<file path=ppt/ink/ink17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978 574,'0'-3,"3"3,0 0,1 0,-1 0,0 0,0 2,0-2,-1 3,-2 2,-5-1,2-4,0 3,-1-1,1-2,0 3,-2-3,10-3,0 1,1-1</inkml:trace>
</inkml:ink>
</file>

<file path=ppt/ink/ink17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1034 568,'-4'0,"-1"0,2 3,0 0,0 0,1 1,0 0,2 0,0-1,0 1,3-1,0-3,1 0,0 0,0-1,1-3</inkml:trace>
</inkml:ink>
</file>

<file path=ppt/ink/ink17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1042 581,'3'0,"0"0,2 0,-2 0,2 0</inkml:trace>
</inkml:ink>
</file>

<file path=ppt/ink/ink17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1054 571,'0'3,"-2"2,2-2,0 0,0 1,0-1</inkml:trace>
</inkml:ink>
</file>

<file path=ppt/ink/ink17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1080 575,'0'5,"0"-2,0 0,0 0,0 0,-1 0</inkml:trace>
</inkml:ink>
</file>

<file path=ppt/ink/ink17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1097 585,'3'1,"2"-1,-1 2,0-2,0 0,0 0,-1 0,0 0,0 0</inkml:trace>
</inkml:ink>
</file>

<file path=ppt/ink/ink17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1122 577,'4'3,"0"1,-2-1,0 1,-3 0,-3-4,-1 2,2-2,0 0,8-4</inkml:trace>
</inkml:ink>
</file>

<file path=ppt/ink/ink17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1171 570,'5'2,"-4"1,4 1,-1 0,-2-1,-3 1,-2-3,-1 1,-2 1,0-3,0 3,3-3,3 3,0 0,4 1,-1-4,0 0,2 0,-1 0</inkml:trace>
</inkml:ink>
</file>

<file path=ppt/ink/ink17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1158 585,'3'2,"-2"1,2 0,0-1,0 0,-1 2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308 696,'3'1,"1"-1,1 0,-1 0,1 0,-2 0,2 0,-1 0,1 0,-1 0,0 0,0 0,-1-2,-3-1,2-1,-2 1,0-2,-1 2,-3 0,0 1,0 2,0-4,0 4,0-2,-1 2,0 0,0 0,-1 0,1 2,1-2,0 4,1-1,1 0,0 2,2-1,1 1,1-1,1-1,2 0,-1-1,0 1,0-1,0 0</inkml:trace>
</inkml:ink>
</file>

<file path=ppt/ink/ink17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827 643,'-3'0,"0"0,-3 1,1 1,-1-2,2 3,1-3,2 4,5-2,1-2,2 0,-2 0,-1 2,-1-2,0 4,-4-1,-4-1,1-2,-1 2,0-2,1 0,1 2,0-2,5-3,3 0</inkml:trace>
</inkml:ink>
</file>

<file path=ppt/ink/ink17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845 648,'5'0,"-1"0,-1 0,0 0,0 0,1 0</inkml:trace>
</inkml:ink>
</file>

<file path=ppt/ink/ink17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857 652,'-2'3,"2"0,0 0,-2 1,0 2,2-2,-2 0,2-1,-2 1</inkml:trace>
</inkml:ink>
</file>

<file path=ppt/ink/ink17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882 662,'3'0,"0"2,-3 1,-5-2,1 1,8 0,-4 2,4-3,-4 2,-1 1,-2-4,0 3,0-2</inkml:trace>
</inkml:ink>
</file>

<file path=ppt/ink/ink17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1008 642,'4'0,"1"0,-2 2,1 0,-2 1,-5 1,-1-2,0 0,-1 0,1 0,0 0,2 1,2 0,0 0,3-3,0 0,0 0,0 0,0 0,0 0,1 0</inkml:trace>
</inkml:ink>
</file>

<file path=ppt/ink/ink17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1008 655,'4'4,"-1"-1,0-3,0 0,2 0,-2 0,1 0</inkml:trace>
</inkml:ink>
</file>

<file path=ppt/ink/ink17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1043 661,'4'0,"-1"0,0 0,0 0,1 0,1 0,0 0,-1 0,-1 0,0 0</inkml:trace>
</inkml:ink>
</file>

<file path=ppt/ink/ink17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1076 648,'5'3,"0"1,-2-2,0 1,-1 0,-6 0,0-3,0 3,0-3,1 2</inkml:trace>
</inkml:ink>
</file>

<file path=ppt/ink/ink17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1120 642,'-2'6,"0"0,0-1,-1 2,3 0,-3 1,3-2,-3 0,3-2,0-1,0 0,0 0,3-7</inkml:trace>
</inkml:ink>
</file>

<file path=ppt/ink/ink17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1114 645,'3'0,"1"3,1-1,-1 0,0 0,-1 0,-2 1,1 0,-6-1,1-2,0 1,-1-1,-1 0,0 0,1 0,1 0,6 0,0 0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985 692,'-3'-3,"7"4,-1-1,1 2,1-2,0 0,-1 0,0 0,0 0,1 0,-2 0,0 0,1 0,2-3,-3 1,0 1,-1-3,0 1,-2-2,1 2,-1 0,0 0,0 0,-2-1,-3 1,1 1,0 0,1 2,1-3,-2 3,0-2,1 2,-2 0,1 0,0 0,0 2,0 0,0 0,0-2,0 4,1-4,-1 3,2 0,-1 0,3 0,0 0,0 2,4-2,-1-1</inkml:trace>
</inkml:ink>
</file>

<file path=ppt/ink/ink17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1177 657,'-4'-1,"-1"1,-2 0,0 0,3 3,1 0,3 0,-2 0,2 0,3 2,3-2,1 0,0-3,0 2,-2-2,-1 0</inkml:trace>
</inkml:ink>
</file>

<file path=ppt/ink/ink17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1005 537,'-6'0,"1"0,1 0,1 0,-1 0,0 2,-2 1,0 1,0 4,1-1,0 1,1-1,1 2,1 0,2-1,-4 1,4 3,0-4,0 1,3 1,1-1,1-1,1-1,2 0,1-1,2 0,1 0,3 0,1 0,-1-2,2 0,-2-1,-2-3,-1 2,0-2,-2 0,-3 0,0 0,-1 0,1 0,0 0,0-1,3 1,1-5,-2 1,0 0,0 0,-1 0,0 1,-2-2,0 0,-2 1,0-1,1-3,-3 4,0 0,-2 0,3-2,-3 1,0-2,3-1,-3-1,0 2,0 1,-3 0,1 0,0 2,0 0,0 0,0 0,-1-1,-2 1,-1-1,0 2,-1-1,-2 0,0 0,2 1,-1 0,-1-1,2 1,0 0,0 3,0-4,0 4,0 0,-1 0,-1 0,1 0,1 0,-1 0,-1 0,1 0,-1 2,-1-2,-2 0,0 3,1-3,2 2,2-2,1 4,1-4,2 2</inkml:trace>
</inkml:ink>
</file>

<file path=ppt/ink/ink17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1209 201,'-4'2,"3"2,-2-4,1 4,-1-2,0 0,0 0,0 1,1 1,2-1,4-1,-1-2,0 0,2 0,-2 0,0-1,2 1,-2 0,0 0,0 0,-3-5,2 2,-2 0,0 0,0-1,0 1,0 0,-1 0,-2 1,3-1</inkml:trace>
</inkml:ink>
</file>

<file path=ppt/ink/ink17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1091 204,'5'4,"0"-4,2 0,1 0,2 0,2 0,-1 0,1 0,-2 0,-2 0,-2 0,-12-1,1 1,0 0,-4 0,1 0,-2 0,-2-3,4 3,-1 0,2 0,4 0,9 0,1 0,2 0,1 0,0 0,-3 1,-3-1,-7 0,0 0</inkml:trace>
</inkml:ink>
</file>

<file path=ppt/ink/ink17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1211 203,'0'3,"-4"-2,-1 2,1-1,1 0,0 0,1 1,2 1,3-2,0-2,0 0,0 2,0-2,0 0,3 0,-3 0,1 0,-2-3,-2 0,0-1,0 0,-1-1,-2 2,-3 3</inkml:trace>
</inkml:ink>
</file>

<file path=ppt/ink/ink17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1105 50,'-3'2,"0"0,-2 1,2-1,0 0,0 1,1 0,2 1,-2 0,2-1,3 0,0-1,1-2,0 2,-1-2,1 0</inkml:trace>
</inkml:ink>
</file>

<file path=ppt/ink/ink17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1133 43,'-2'4,"-2"-1,3 0,-1 0,0 1,-1 1,1-1,0 1,-1 0,3-2,0 0,4-4,-4-2</inkml:trace>
</inkml:ink>
</file>

<file path=ppt/ink/ink17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1136 41,'5'3,"-4"0,2-1,-3 1,0 0,0 1,-3-4,-6 2,6-2,-1 0,1 0,3 3,2 0,0 0,0 0,0 0,2-1</inkml:trace>
</inkml:ink>
</file>

<file path=ppt/ink/ink17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1146 68,'-3'3,"1"1,2-1,1 2,2-5,0-2,-1-3,0 0,-2 2,-4 1,0 2</inkml:trace>
</inkml:ink>
</file>

<file path=ppt/ink/ink17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1175 43,'2'5,"0"1,1 1,-3 0,2-2,-2 0,0 1,-1-1,-2 1,-2-1,-1-2,-7 3,8-6,-1 2,3-2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340 634,'0'-3,"0"0,1 0,-1-1,0-1,0 0,2-1,-2 1,0 0,0 1,0 1,0-1,0 0,2 0,-2 0,0 1,2-3,-2 1,0 1,2 1,-2-1,0 0,0 0,0 1,2-2,0 2</inkml:trace>
</inkml:ink>
</file>

<file path=ppt/ink/ink17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1113 154,'-1'3,"1"1,0-1</inkml:trace>
</inkml:ink>
</file>

<file path=ppt/ink/ink17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811 727,'0'4,"-3"-3,1 4,2-2,-2 1,2-1,-2 1,2 0,0 0,-2 0,2-1,0 0,0 0,1 0,2-1,1-2,0 0,0-2,1 0,0 0,-2 2,0-3,0 1,-3-2,-5-1</inkml:trace>
</inkml:ink>
</file>

<file path=ppt/ink/ink17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817 730,'5'-1,"-2"1,0 0,1 0</inkml:trace>
</inkml:ink>
</file>

<file path=ppt/ink/ink17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800 749,'3'2,"0"-2,0 0,0 0,0 0,2 0,-2-1</inkml:trace>
</inkml:ink>
</file>

<file path=ppt/ink/ink17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935 207,'4'0,"0"-1,-1-1,1 1,-2-2,2 6,0-1,-1 1,2-3,-2 0,2 0,-2 0,2 0,-2-1,1 1,-1 0,1 0,-1 0,1-2,-1 2,0 1,0 1,0-2,-8-1,-1 1,2-2</inkml:trace>
</inkml:ink>
</file>

<file path=ppt/ink/ink17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942 201,'3'0,"1"0,1 0,2 0,1 0,0 0,-1 0,2 0,-1 0,-1 0,-4 0,0 0,-6 0,-2 0,-3 0,-1 2,1-2,-1 0,1 0,0 0,0 4,3-4,1 0,9 2,0-2,2 0,0 0,-1 0,1 0,-2 0,0 0,-2 0,-7 0,-1 0,-2 0,-1 0,-1 0,0 2,1-2,1 0,4 2,9-2,2 0,3-1,-1 1,0 0,0 0,-4 0,0 0,-10 0,-1 0,1 0,0 0,0 1,0-1,7 0,0 0,0 0,1-1,0-1</inkml:trace>
</inkml:ink>
</file>

<file path=ppt/ink/ink17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983 212,'-3'1,"-1"2,1 1,0-2,0 0,0-1,-1 4,7-3,0-2,0 0,0 0,2 0,-2 0,2 0,-2 0,-4-4,1 1,-3-1,3 1,-2 0</inkml:trace>
</inkml:ink>
</file>

<file path=ppt/ink/ink17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843 742,'5'0,"-1"-2,0 2,0 0,-1 0,1 0,0 0,0 0</inkml:trace>
</inkml:ink>
</file>

<file path=ppt/ink/ink17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866 740,'0'4,"-1"0,-2-2,1 1,0 0,0 1,0 0,2 1,-3-1,3 0,-2-1,2 1,-2-1,0 2,5-7</inkml:trace>
</inkml:ink>
</file>

<file path=ppt/ink/ink17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907 762,'-3'3,"3"1,-2-1,2 0,4-2,0-1,-1 0,0-1,-1-3,-2 1,0 0,-3 1,-2 2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356 521,'3'-2,"1"-2,0 1,-1 1,0 2,1-2,0 2,-1 0,1 0,0 0,-1 0,0 0,0 0,1 0,0 0,-1 0,2 0,-2 0,0 1,2-1,-2 2,1-2,-1 2,0-2,3 0,-3 0,1 0</inkml:trace>
</inkml:ink>
</file>

<file path=ppt/ink/ink17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1035 747,'2'-3,"-5"3,-2 0,2 0,-1 0,0 0,0 1,0 2,2 0,0 0,2 1,0 0,2 1,2-1,-1-2,1 0,1-2,1 0,-1 0,0 0,-1 0,0-1,0-1</inkml:trace>
</inkml:ink>
</file>

<file path=ppt/ink/ink17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1057 752,'5'5,"0"-5,2 2,0-2,-2 0,-1 0,-1 0,0 0</inkml:trace>
</inkml:ink>
</file>

<file path=ppt/ink/ink17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1091 748,'5'1,"-2"0,0 1,0 0,0 2,-7 0,1-4,-1 3,0-3,1 2,0-2,6 0</inkml:trace>
</inkml:ink>
</file>

<file path=ppt/ink/ink17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1132 746,'-1'6,"-1"-1,0-1,0 0,0 0,2-1,-3-1,2 2,1-1,4-6,-2 0,-2 0,3-1</inkml:trace>
</inkml:ink>
</file>

<file path=ppt/ink/ink17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1132 756,'3'-2,"-2"5,-1 1,0 0,0 1,0-2,4-1,1-1,0-5,-2 1,0 0,1 0,-1 1,-3 7,0 0,0-2,0 1,0 0,3-5,1-5,-4 3</inkml:trace>
</inkml:ink>
</file>

<file path=ppt/ink/ink17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1006 750,'3'0,"3"0,1 0,1 0,4 0,0 2,-1-2,0 2,-1-2,-2 3,-1-3,-1 2,-1-2,-1 2,-1-2,1 2,-1-2,0 0,-7 2,-1-2,-4 0</inkml:trace>
</inkml:ink>
</file>

<file path=ppt/ink/ink17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1032 760,'-7'-2,"3"2,7 2,6-2,3 4,3-4,0 3,3-3,-1 3,-2-3,-3 2,-4-2,-3 0,-1 0</inkml:trace>
</inkml:ink>
</file>

<file path=ppt/ink/ink17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1257 757,'-4'-1,"0"-1,1 2,-1 0,-1 1,-1 1,1 2,0-1,2 0,1 1,2 1,0-1,0 0,3-1,2 0,0-1,1-2,1 3,0-3,-2 0,0 0,-1-3</inkml:trace>
</inkml:ink>
</file>

<file path=ppt/ink/ink17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1261 777,'4'0,"2"0,-1 0,0 0,0 0,-1 0,-1 0</inkml:trace>
</inkml:ink>
</file>

<file path=ppt/ink/ink17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1292 771,'3'0,"0"2,0-2,0 2,-2 2,1 1,-7-1,2-4,-1 3,0-3,1 0,0 2,8-6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9-16T23:52:2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988 319,'3'0,"1"0,1 0,1 0,2 0,5-3,-7 2,-3 0,2 0,-1 1,0 0,-1 0,3 0,-2 0,-1 0,0 0,2 0,0 0,-2 0,0 0,0 1,0-1,1 1,2 0,-2 1,-1-1,0 0,1 0,-1 0,0 0,0-1,3 1,-2 0,0-1,0 0,1 0,3 0,-1 0,-2 0,5 0,-6 0,-1 0,0 0,2 0,-2 0,0 0,1 0,1 0,1 0,-3 0,0 0,1 1,-1-1,1 0,0 0,1 0,-1 1,-1-1,0 0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428 498,'3'-1,"0"1,1 0,0 0,0 0,0 2,-1-2,0 3,0-3,-1 3,0 1,-4 0,-2-4,1 2,0-2,-1 2,2 1,-1 1</inkml:trace>
</inkml:ink>
</file>

<file path=ppt/ink/ink18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1332 764,'1'4,"-1"0,-1 0,1 1,-5 2,3 1,2-3,-3-1,3-1,0 1,2-8</inkml:trace>
</inkml:ink>
</file>

<file path=ppt/ink/ink18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1333 765,'6'0,"-2"3,-2 0,1-1,-3 2,0-1,-3 0,-4-3,4 0,0 0,2 5,2 0,2-5,-1 3,1-1,0-1,-1 3</inkml:trace>
</inkml:ink>
</file>

<file path=ppt/ink/ink18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1373 791,'0'3,"-1"2,-2 2,3-4,-3 1,3-1,-2 0,2 0,0 1</inkml:trace>
</inkml:ink>
</file>

<file path=ppt/ink/ink18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1249 525,'4'4,"-1"-4,1 0</inkml:trace>
</inkml:ink>
</file>

<file path=ppt/ink/ink18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105 173,'-3'2,"0"2,3-1,-2 1,2 0,-3 0,3 0,-3-2,3 2,3-5,-1-2,-1 0,2-2,-3 0</inkml:trace>
</inkml:ink>
</file>

<file path=ppt/ink/ink18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105 173,'0'3,"0"0,0 0,0 2,0-2,4-3,-1-4,0 0,1-1,-1 3,-1-1,2 1,-4 5,0 1,0 1,0 0,0 0,0-1,0-1,0 0,3-1,1-3,-1-4,0 0</inkml:trace>
</inkml:ink>
</file>

<file path=ppt/ink/ink18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151 173,'0'3,"-1"0,1 0,-2 2,2-2,1 0,4-3,1 0,-5-5,-1 2,0-1,0 0,0 1,-4 1,1 2,-1 0,2 3,5-3</inkml:trace>
</inkml:ink>
</file>

<file path=ppt/ink/ink18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176 166,'0'3,"0"0,0 1,0-1,0 1,0-1,0 1,2 0,2-4,0-3,-1-1,0-1,1 1,-1 0,1 0,1 2,-2-1,0 3</inkml:trace>
</inkml:ink>
</file>

<file path=ppt/ink/ink18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278 175,'-1'3,"-2"0,3 1,-3 0,3-1,-2 1,2-1,-2 0,2 0,1-6,-1-1,3-1</inkml:trace>
</inkml:ink>
</file>

<file path=ppt/ink/ink18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286 162,'3'0,"1"4,-1 0,-1 0,-2 0,-4-4,0 2,0-2,0 0,0 0,7 2,1 0,-1 1,0-1,1-2,0 0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303 656,'-3'0,"1"4,2 0,-2 0,2-1,0 1,-2 1,2 1,0-3,0 1,0-1,0 1,0-1,3-6</inkml:trace>
</inkml:ink>
</file>

<file path=ppt/ink/ink18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310 182,'-4'4,"4"0,4-2,3-2,-4-2,-1-2,0 1,-3-2,-2 5,-2-1,2 1</inkml:trace>
</inkml:ink>
</file>

<file path=ppt/ink/ink18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269 137,'-3'0,"0"0,-1 2,-1 1,0 3,2 2,0-1,3 1,0 1,0-3,4 0,1 0,0 0,1-2,-1-1,-1-3</inkml:trace>
</inkml:ink>
</file>

<file path=ppt/ink/ink18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349 168,'1'3,"-1"1,0 0,2 1,-2-1,0-1,0 0,0 0,-3 2,-1-5,1 0,2-3</inkml:trace>
</inkml:ink>
</file>

<file path=ppt/ink/ink18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362 186,'5'0,"-1"0,1 0,-1 0,1 1,-2-1,0 0,0 0</inkml:trace>
</inkml:ink>
</file>

<file path=ppt/ink/ink18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378 171,'0'4,"-3"0,3 1,0 0,0-1,0-1,0 0,0 0,0 0</inkml:trace>
</inkml:ink>
</file>

<file path=ppt/ink/ink18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431 207,'0'5,"-2"-1,-1-3,0 3,0-2,0-1</inkml:trace>
</inkml:ink>
</file>

<file path=ppt/ink/ink18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476 160,'0'4,"1"0,1 1,1-1,-1 1,0-1,0 0,0-1,1-2,0 1</inkml:trace>
</inkml:ink>
</file>

<file path=ppt/ink/ink18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501 168,'-10'3,"6"0,-2 1,-9 3,9-3,2-1,1 0,1 1</inkml:trace>
</inkml:ink>
</file>

<file path=ppt/ink/ink18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533 167,'-2'3,"0"1,-1 0,1 0,-1 2,1 1,2-2,-4 1,4-2,0 0,2 1,3-3,0-2</inkml:trace>
</inkml:ink>
</file>

<file path=ppt/ink/ink18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556 167,'-2'3,"0"2,0 0,2 2,-4 0,4-2,-2 0,2-2,-2 0,2 1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301 648,'6'0,"-3"0,2 0,1 0,-1 2,2-2,0 0,0 2,0-2,1 0,-3 0,-2 0,0 2,-3 2,0 0,0-1,2 0,0 2,-2-2,0 0,2 2,-2-2,0 0,0 0,-4-2,-1 1,1 0,0-2,-2 0,0 2,1-2,0 2,-2-2,2 0,-1 3,2-3,0 0</inkml:trace>
</inkml:ink>
</file>

<file path=ppt/ink/ink18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558 164,'5'0,"0"0,-3 3,0 0,-1 2,-1-2,0 2,-4-4,1-1,-2 2,2-2,0 0,5 5,2-2,-2 1,1-4,0 2,1-2</inkml:trace>
</inkml:ink>
</file>

<file path=ppt/ink/ink18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589 181,'2'5,"-1"-2,-1 0,-3-3,0 2,0-2,3 3,5-2,-4 3,-1-1,-3-2,0-1,-1 0</inkml:trace>
</inkml:ink>
</file>

<file path=ppt/ink/ink18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623 163,'2'4,"1"-1,-1 2,-2-1,2 0,-2 0,0-1,0 0,0 0,-2 1,-1-4,0 3,0-3,0 2,-1-2,0 0,-1 0</inkml:trace>
</inkml:ink>
</file>

<file path=ppt/ink/ink18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315 223,'2'0</inkml:trace>
</inkml:ink>
</file>

<file path=ppt/ink/ink18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553 227,'2'0</inkml:trace>
</inkml:ink>
</file>

<file path=ppt/ink/ink18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280 163,'1'4,"-2"0,-1-1,-1-1</inkml:trace>
</inkml:ink>
</file>

<file path=ppt/ink/ink18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468 229,'4'0,"-1"0,0 0,2 0,-2 0,1 2,0-2,-1 0,4 0,6 0,-6 0,1 0,-1 0,0 0,0 2,0-2,0 0,-2 0,0 0,-1 0,-1 0,1 0,0 0,-1 0,0 0,0 0,0 0,0 0,2 0</inkml:trace>
</inkml:ink>
</file>

<file path=ppt/ink/ink18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311 177,'0'3</inkml:trace>
</inkml:ink>
</file>

<file path=ppt/ink/ink18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351 167,'-4'0,"2"-3,1-1,-1 1,1 0</inkml:trace>
</inkml:ink>
</file>

<file path=ppt/ink/ink18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75 258,'-1'4,"-2"0,3 0,-3 1,3 0,-3-1,3-1,-2 0,2 0,-2 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969 657,'3'-2,"1"3,1-1,-1 0,0 2,0-2,1 2,-2-2,-6 2,0-2</inkml:trace>
</inkml:ink>
</file>

<file path=ppt/ink/ink18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66 264,'4'0,"0"0,0 0,0 0,-1 0,1 0</inkml:trace>
</inkml:ink>
</file>

<file path=ppt/ink/ink18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64 276,'5'1,"-2"-1,1 0,-1 0</inkml:trace>
</inkml:ink>
</file>

<file path=ppt/ink/ink18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99 264,'5'0,"-2"0,2 0,-2 0</inkml:trace>
</inkml:ink>
</file>

<file path=ppt/ink/ink18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99 268,'-3'4,"1"0,2-1,-2 2</inkml:trace>
</inkml:ink>
</file>

<file path=ppt/ink/ink18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116 275,'-1'3,"1"0,3-1,1-2,-1 0,0 0,-1-5,-2 1,0 1,-5 0,1 3</inkml:trace>
</inkml:ink>
</file>

<file path=ppt/ink/ink18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67 309,'-3'5,"3"-2,-3 1,3-1,-2 1,2-1,-2 0,2 1,3-4</inkml:trace>
</inkml:ink>
</file>

<file path=ppt/ink/ink18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75 309,'4'0,"-1"1,0-1</inkml:trace>
</inkml:ink>
</file>

<file path=ppt/ink/ink18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69 320,'3'3,"1"-3,0 0,0 0,0 0</inkml:trace>
</inkml:ink>
</file>

<file path=ppt/ink/ink18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94 308,'3'0,"3"0,-2 1,-1-1,0 0</inkml:trace>
</inkml:ink>
</file>

<file path=ppt/ink/ink18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112 309,'-3'0,"3"4,-3-2,1 2,2-1,-1 1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967 662,'3'0,"0"0,0 0,1 0,0 2,0-2,-1 0,0 2</inkml:trace>
</inkml:ink>
</file>

<file path=ppt/ink/ink18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122 317,'-1'4,"-1"-1,2 0</inkml:trace>
</inkml:ink>
</file>

<file path=ppt/ink/ink18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179 271,'-1'4</inkml:trace>
</inkml:ink>
</file>

<file path=ppt/ink/ink18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176 288,'0'3</inkml:trace>
</inkml:ink>
</file>

<file path=ppt/ink/ink18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176 306,'-1'4</inkml:trace>
</inkml:ink>
</file>

<file path=ppt/ink/ink18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175 326,'-1'4</inkml:trace>
</inkml:ink>
</file>

<file path=ppt/ink/ink18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90 351,'-5'-2,"-1"2,2 1,-1-1,1 2,1-2,0 2,3 1,0 1,3-2,1 1,1-3,0 3,-2-3,0 3,-1 0,-4 0,-2-3,1 2,0-2,-2 0,2 0,0 2,6-5,0 1</inkml:trace>
</inkml:ink>
</file>

<file path=ppt/ink/ink18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91 366,'4'0,"0"-2,2 2,-1 0,0 0,0 0,-1 0</inkml:trace>
</inkml:ink>
</file>

<file path=ppt/ink/ink18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115 365,'-2'4,"1"0,-1-1,2 0,-2 0,0 0,2 0</inkml:trace>
</inkml:ink>
</file>

<file path=ppt/ink/ink18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126 380,'-3'1,"1"2,2 0,3-1,1 0,0-3,-2-2,-2 0,0 0,0-1,0 1,0 0,-3 3,0 2,1 2</inkml:trace>
</inkml:ink>
</file>

<file path=ppt/ink/ink18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554 189,'-1'3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981 660,'2'0</inkml:trace>
</inkml:ink>
</file>

<file path=ppt/ink/ink18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243 362,'0'4,"0"-1,-1 3,1-1,-4 1,4 0,-3 2,3-4,-2 0,2 2,-1-11,1-1,4-3,-2 0</inkml:trace>
</inkml:ink>
</file>

<file path=ppt/ink/ink18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245 364,'2'-4,"3"1,-2 3,0 0,0 0,1 1,-1-1,0 1,-2 2,-1 0,-5 1,0-2,0-2,1 3,0-3,1 2,0-2,7 0</inkml:trace>
</inkml:ink>
</file>

<file path=ppt/ink/ink18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294 369,'4'0,"-2"-4,-5 3,-3 1,-1 1,0 1,1 2,4-1,0 2,2-2,2 2,2-3,3 1,0-3,-2 0,0 0,-1 0,-1-1</inkml:trace>
</inkml:ink>
</file>

<file path=ppt/ink/ink18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312 371,'5'1,"-2"-1,1 0,0 0,0 0,-1 0</inkml:trace>
</inkml:ink>
</file>

<file path=ppt/ink/ink18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362 357,'-2'4,"0"-1,-1 1,-2 2,1 0,1-2,1 1,2 0,-1-2,4-5</inkml:trace>
</inkml:ink>
</file>

<file path=ppt/ink/ink18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331 362,'0'4,"0"-1,4 1,-1-1,0 0,-8-1,2-2,0 0</inkml:trace>
</inkml:ink>
</file>

<file path=ppt/ink/ink18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366 354,'0'3,"-1"0,1 0,-1 0,1 0,-2 1,2 0,-2 0,2 1,-2-1,6-7,-2 0,0-1,0 0,0 1,1-1,2 2,0 0,-3 6,-2 1,0-2,-1 2,1-2,-2 0,2 0,4-5,-1-3</inkml:trace>
</inkml:ink>
</file>

<file path=ppt/ink/ink18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414 364,'0'3,"-4"2,0 1,2-1,0-1,-1 1,1-1,5-5,-3-2</inkml:trace>
</inkml:ink>
</file>

<file path=ppt/ink/ink18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422 360,'2'6,"-2"-3,2 3,-2-2,0-1,1 2,-1-2,0 0,-4-5</inkml:trace>
</inkml:ink>
</file>

<file path=ppt/ink/ink18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411 380,'3'0,"2"0,-2-2,2 2,-2 0,0-2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984 660,'2'0</inkml:trace>
</inkml:ink>
</file>

<file path=ppt/ink/ink18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452 358,'0'3,"0"0,-2 0,2 1,-3 0,3 0,-4 0,3 1,1-2,0 0,-1-6,3-2</inkml:trace>
</inkml:ink>
</file>

<file path=ppt/ink/ink18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453 363,'3'-2,"1"2,-1 0,0 1,-3 2,2 2,-2-2,-3 2,-2-4,2-1,-1 0,-1 2,8-2,-1 3,1 1,1-1,-3 1,-1-1,5 1,-2-4,-3-4</inkml:trace>
</inkml:ink>
</file>

<file path=ppt/ink/ink18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418 358,'2'0</inkml:trace>
</inkml:ink>
</file>

<file path=ppt/ink/ink18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444 390,'-1'3</inkml:trace>
</inkml:ink>
</file>

<file path=ppt/ink/ink18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91 410,'-4'1,"-1"1,1 0,0-2,0 5,0-3,1 0,1 2,2-1,3-3,1 2,0-2,0 2,1 0,-3 3,-6-2,1-3,0 2,0-2,0 2,6-6</inkml:trace>
</inkml:ink>
</file>

<file path=ppt/ink/ink18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107 434,'4'0,"-1"-2,2 2,-1 0,-1 0,0 0,0 0</inkml:trace>
</inkml:ink>
</file>

<file path=ppt/ink/ink18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124 432,'-1'4,"-1"0,2-1,-2 0,0 1</inkml:trace>
</inkml:ink>
</file>

<file path=ppt/ink/ink18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142 440,'0'4,"0"-1,0 0,0 0,0 0</inkml:trace>
</inkml:ink>
</file>

<file path=ppt/ink/ink18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261 424,'-1'3,"-3"1,1-1,0 1,-1 1,2-1,0-1,1 0,1 0,3-3,0-2,0-1,0-1,-1 0</inkml:trace>
</inkml:ink>
</file>

<file path=ppt/ink/ink18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269 419,'0'3,"0"1,0-1,0 0,0 2,0-2,0 0,3-2,0-4,0 1,0 0,0-1,-1 0,1 1,1-2,-1 2,0 2,-1 3,-3 1,-3 3,3-2,1-2,0 0,-1-7,4 3,-2-2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991 664,'2'0</inkml:trace>
</inkml:ink>
</file>

<file path=ppt/ink/ink18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353 441,'5'1,"0"1,-2-2,0 0</inkml:trace>
</inkml:ink>
</file>

<file path=ppt/ink/ink18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365 431,'5'1,"-3"2,1 0,0-2,-1 2,2 0,-2 0,-5-1,0-2,-1 0,0 2,0-2,0 0</inkml:trace>
</inkml:ink>
</file>

<file path=ppt/ink/ink18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342 438,'4'0</inkml:trace>
</inkml:ink>
</file>

<file path=ppt/ink/ink18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435 433,'0'5,"-4"0,3-2,1 0,-3-1,1 1,6-8,-4 2,2-3,-2 3,3 0,-3 0,4-1,-2 9,-2 0,0-2,0 0,0 0,3-1,1-4,-1-2,-1 1,1 1,0-1,0 3,-3 3,0 2,0-2,0 1</inkml:trace>
</inkml:ink>
</file>

<file path=ppt/ink/ink18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479 430,'0'3,"-1"0,-1 3,2-3,0 0,-2 0,2 0</inkml:trace>
</inkml:ink>
</file>

<file path=ppt/ink/ink18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477 426,'3'0,"1"0,0 3,1-1,-1 2,-2 0,-3 1,-6-2,3-1,0-2,1 0,0 0,8-4</inkml:trace>
</inkml:ink>
</file>

<file path=ppt/ink/ink18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511 430,'0'4,"0"-1,-2 1,2 0,-4 0,4-1,-1 0,1 1,0-8</inkml:trace>
</inkml:ink>
</file>

<file path=ppt/ink/ink18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518 423,'5'4,"-1"1,-2-2,-2 0,0 0,0 0,-3-2,-2-1,2 0,3 3,1 0,0 0,2-3,2 2,-1-2</inkml:trace>
</inkml:ink>
</file>

<file path=ppt/ink/ink18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545 443,'4'0,"-1"0,3 0,-2 0,0 0,1 1,-2-1</inkml:trace>
</inkml:ink>
</file>

<file path=ppt/ink/ink18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565 434,'3'0,"-3"3,4-3,-2 3,1-1,-3 1,-5-1,2 0,0-2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458 656,'-4'0,"1"0,0 0,-1 2,1 0,-1 2,1-1,0 1,3-1,-2 0,2 0,0 1,4 0,-1-3,3 4,0-2,1-1,0-2,0 0,-2 0,0 0,-1 0,-1 0,0-2,-1-1,-2 0,2 0,-2 0,2-1,-2 0,0 1,0 0,-3 0,-2-2,-1 1,2 4,0-2,1 2,-2 0,2 0,0 2,3 1,-2 2,2-2</inkml:trace>
</inkml:ink>
</file>

<file path=ppt/ink/ink18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594 428,'1'3,"-1"0,-2 0,0 2,2-2,0 0,1-9</inkml:trace>
</inkml:ink>
</file>

<file path=ppt/ink/ink18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594 409,'3'0,"1"1,2 1,-3-2,1 2,-1-2,-1 3,1-3,0 2,0-2,-2 3,1 0,0 1,-2-1,-1 0,-5-1,3 1,-1-3,0 0,-1 2,0-2,0 0,2 0</inkml:trace>
</inkml:ink>
</file>

<file path=ppt/ink/ink18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308 470,'0'3,"-1"0,-2 3,3-2,-5 2,3-1,2-1,-3-1,3 0,-2 0,2 0,1-7</inkml:trace>
</inkml:ink>
</file>

<file path=ppt/ink/ink18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301 472,'4'0,"-1"0,1 0,0 1,0 1,0 0,-1 0,-1 1,-2 0,-1 0,-2-3,-2 1,2-1,0 0,-2 2,8-2</inkml:trace>
</inkml:ink>
</file>

<file path=ppt/ink/ink18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351 487,'-3'-2,"0"2,-1 1,1 1,0 2,3-1,0 1,2-1,3 0,0-1,-2-2,1 0,-1 0,-3-4</inkml:trace>
</inkml:ink>
</file>

<file path=ppt/ink/ink18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379 498,'3'1,"3"1,-2-2,0 0,0 0,0 1</inkml:trace>
</inkml:ink>
</file>

<file path=ppt/ink/ink18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397 493,'0'4,"-2"1,0-1,0-1,0 1,0-1,5-3,0 0</inkml:trace>
</inkml:ink>
</file>

<file path=ppt/ink/ink18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440 496,'-2'4,"0"-1,0 0,0 1,0 0,0-1,5-4</inkml:trace>
</inkml:ink>
</file>

<file path=ppt/ink/ink18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457 498,'3'1,"0"-1,0 0,1 0,0 2,-1-2,0 0</inkml:trace>
</inkml:ink>
</file>

<file path=ppt/ink/ink18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473 488,'3'0,"2"1,-1 2,0-3,-1 3,0-3,-1 3,0 0,-1 1,-6-2,2 1,-2-2,2-1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333 825,'2'0</inkml:trace>
</inkml:ink>
</file>

<file path=ppt/ink/ink18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528 484,'0'4,"-1"-1,1 1,-3 0,1 2,0-1,0 1,-1 0,3-3,-3 1,3-1,-2 0,2 1</inkml:trace>
</inkml:ink>
</file>

<file path=ppt/ink/ink18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528 487,'5'0,"-2"1,0-1,0 4,0 1,-3-1,0-1,0 0,-3-1,0-1,-1-1,0 0,1 0,0 0,0 0,3-4,4 2</inkml:trace>
</inkml:ink>
</file>

<file path=ppt/ink/ink18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581 504,'-2'-3,"-3"3,1 0,0 0,-1 0,3 4,0 0,2-1,1 0,4 1,-2-2,0-2,1 2,0-2,0 0,-1 0,1 0,0-1</inkml:trace>
</inkml:ink>
</file>

<file path=ppt/ink/ink18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593 457,'4'2,"0"-2,0 2,0-2,0 2,-1-2,0 0,-7 0,0 0,0-1,1 1,-1 0,8-1,-1 1,2 2,-2-2,0 2,-6-2,0 0,0-1,7 1,0 1,0 1</inkml:trace>
</inkml:ink>
</file>

<file path=ppt/ink/ink18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89 536,'-4'-1,"0"1,1 0,0 1,-4 2,3 0,0-1,2 1,7-1,0 0,2-2,0 2,-3-2,-1 3,-2 1,-6-2,2-2,-1 0,1 3,0-3,-1 2,1-2,3-4,5 0,-2 2</inkml:trace>
</inkml:ink>
</file>

<file path=ppt/ink/ink18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101 549,'4'0,"1"0,-1 0,-1 0,1 0,-1 0,0 1</inkml:trace>
</inkml:ink>
</file>

<file path=ppt/ink/ink18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120 549,'-4'2,"4"1,-3 1,1 2,0-2,0 0,2-1,-2 1,2 0</inkml:trace>
</inkml:ink>
</file>

<file path=ppt/ink/ink18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135 569,'3'0,"1"0,-1 1,0 0,-5 3,-3-3,1-1,4 4,6-4,0 0,1 0,0 0,0 0,-2 0,-1 0</inkml:trace>
</inkml:ink>
</file>

<file path=ppt/ink/ink18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289 549,'-2'3,"2"0,-2 1,2 1,-3 2,0-1,3-3,-2 0,2 0,-2 0,5-3,-3-4,3 0,-3-2,4-2,-1-1,-3 3,3 3,0 1,0 2,0 1,-1 3,1-3,-3 2,3-1,-3 2,-2-1,-5-3,0 0,2 0,-1 0,2 0,7 4,1-2,0 0,2 0,0 0,-2 0,-1 0</inkml:trace>
</inkml:ink>
</file>

<file path=ppt/ink/ink18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323 566,'4'0,"-4"3,0 0,1 2,-4-3,0-1,3 2,2 0,2-3,-4 3,2 0,-5-1,0-2,0 1,0 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9-16T23:52:2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124 637,'0'3,"0"0,0 0,0 1,1 1,-1-1,0 2,0 0,1 1,-1-3,0 5,0-4,0 0,-1-1,1 0,-1-1,1 0,0 2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367 774,'-3'3,"0"-1,-1 0,1 0,-1 1,2 0,-1 0,1 0,0 0,0 1,1-1,-1 2</inkml:trace>
</inkml:ink>
</file>

<file path=ppt/ink/ink19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354 563,'4'0,"-1"0,0 0,1 1,-1-1,2 0,-2 0</inkml:trace>
</inkml:ink>
</file>

<file path=ppt/ink/ink19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374 550,'-2'3,"2"0,-2 2,-1-1,1 0,2 0,-3-1,1 0,6-1,-2-5</inkml:trace>
</inkml:ink>
</file>

<file path=ppt/ink/ink19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401 551,'1'3,"-1"0,-1 0,1 0,-2 0,1 2,-1-1,2 0,-2-1,2-6,0 0,0-1,1 0</inkml:trace>
</inkml:ink>
</file>

<file path=ppt/ink/ink19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406 543,'3'0,"1"0,-1 0,0 0,0 3,1 1,-2-1,-2 0,0 0,0 2,-2-2,-2 1,1-4,-1 3,-1-3,-1 0,1 2,0-2,2 0,7-1,0 1,-1 0,0-2</inkml:trace>
</inkml:ink>
</file>

<file path=ppt/ink/ink19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421 572,'4'0,"0"0,-1 0,2 0,-1 0,-1 0,0 0</inkml:trace>
</inkml:ink>
</file>

<file path=ppt/ink/ink19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439 562,'5'1,"-1"1,0 0,0 0,-1 0,0 3,-3-2,-3-1,0 0,-1 0,1-2,0 0</inkml:trace>
</inkml:ink>
</file>

<file path=ppt/ink/ink19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489 551,'3'0,"1"3,0 0,-3 0,1 1,-2-1,-3 1,0-2,-1 0,0 0,-1 0,1 0,4 1,0 1,2-1,2 0,-1-3,0 0,1 2,-1-2</inkml:trace>
</inkml:ink>
</file>

<file path=ppt/ink/ink19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481 567,'3'3,"0"0,1 0,1 0,-1 1,-2-1</inkml:trace>
</inkml:ink>
</file>

<file path=ppt/ink/ink19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88 613,'-5'0,"2"0,0 0,-3 1,2 1,0-2,0 3,1-3,1 3,2 2,7-3,0-2,0 2,-3-2,-1 3,-3 0,-3-3,-1 2,0 1,1-3,0 2,0-2,5-4,2 2,2 0</inkml:trace>
</inkml:ink>
</file>

<file path=ppt/ink/ink19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101 624,'3'0,"1"-2,-1 2,1 0,0 0,0 0,1 0,-2 1,-6-1,-1 0,0 0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337 791,'0'3,"0"1,-1-1,-1 2,2-1,-2-1,6-3,-1-2,0 0,0 0,0 2,0-3</inkml:trace>
</inkml:ink>
</file>

<file path=ppt/ink/ink19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119 623,'-4'4,"3"0,1 0,-3-1,3 0,-2 0,0 0</inkml:trace>
</inkml:ink>
</file>

<file path=ppt/ink/ink19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139 633,'4'1,"-4"2,1 0,-4-1,0 0,-1-2,0 0,0 1,9 1,-1 0,0 1,-3 1,-1 1,0-2,-4-3,1 0,0 2,-1-2,5-4</inkml:trace>
</inkml:ink>
</file>

<file path=ppt/ink/ink19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147 578,'-3'0,"0"0,0 1</inkml:trace>
</inkml:ink>
</file>

<file path=ppt/ink/ink19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278 617,'3'0,"3"1,-2 1,0 0,-3 1,-5 0,1-3,-5 3,4 0,-1 0,3 0,2 0,2 1,1-4,0 3,0-3,1 1,-2-4</inkml:trace>
</inkml:ink>
</file>

<file path=ppt/ink/ink19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280 630,'3'3,"0"-1,0-1,1 3,0-4</inkml:trace>
</inkml:ink>
</file>

<file path=ppt/ink/ink19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322 638,'3'0,"1"0,0 0,1 2,0-2,1 0,-2 3,1-3,-2 0,0 0</inkml:trace>
</inkml:ink>
</file>

<file path=ppt/ink/ink19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352 630,'4'2,"-1"-2,1 5,0-3,0 0,-2 1,-1 1,-5-2,1-2,0 3,0-3,2 3,-2-3,4-3</inkml:trace>
</inkml:ink>
</file>

<file path=ppt/ink/ink19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413 618,'-3'3,"1"0,0 1,0 2,0-2,-1 0,3 0,-4-1,2 2,2 0,3-5,0-5</inkml:trace>
</inkml:ink>
</file>

<file path=ppt/ink/ink19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415 617,'0'3,"0"0,-1 1,1-1,0 1,0-1,-2 0,2 1,0-1,4-4,0-3,-1 0,0-1,0 1,0 1,1 1,-2 6,-2-1,0 1,-1 0,1-1,-2 1,2-1,3-3,1-3,-1 1</inkml:trace>
</inkml:ink>
</file>

<file path=ppt/ink/ink19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468 624,'0'3,"-1"2,-4 0,3-2,0 0,0 0,-1 2,1-1,-1-4,6 2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378 770,'2'-4,"1"2,1 0,0 0,0 0,1 0,-1-1</inkml:trace>
</inkml:ink>
</file>

<file path=ppt/ink/ink19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470 624,'2'3,"-1"0,-1 0,0 3,0-2,0-1,0 2,0-2,0 0</inkml:trace>
</inkml:ink>
</file>

<file path=ppt/ink/ink19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457 637,'4'1,"-1"-1,1 0,1 2,-2-2,0-1</inkml:trace>
</inkml:ink>
</file>

<file path=ppt/ink/ink19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495 625,'0'3,"0"2,-2-1,2 0,-3 0,3 0,-3-1,1 2,0-2,4-6,1-1</inkml:trace>
</inkml:ink>
</file>

<file path=ppt/ink/ink19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497 632,'5'-1,"-1"1,-1 5,0-2,-3 2,-4-1,1-4,0 0,-1 0,2 3,2 0,3 1,0-1,2 2</inkml:trace>
</inkml:ink>
</file>

<file path=ppt/ink/ink19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90 689,'-5'0,"2"0,-1 1,1-1,0 0,0 2,3 1,3 0,1-3,0 2,0-2,0 2,-4 1,-4-3,1 2,0-2,0 0,1 3,3-7,2 1</inkml:trace>
</inkml:ink>
</file>

<file path=ppt/ink/ink19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118 688,'4'-2,"-1"2,0 0,2 0,-1 0,0 0,0 0,-9 1</inkml:trace>
</inkml:ink>
</file>

<file path=ppt/ink/ink19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135 687,'-3'0,"0"1,1 3,0 2,2-2,-3 0,3-1,-2 0,2 0,-2 0,6-3</inkml:trace>
</inkml:ink>
</file>

<file path=ppt/ink/ink19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148 703,'0'3,"-2"1,-1-1,0 0,3 1,5-2,-1-2,0 0,-1 0,0 0,0 0</inkml:trace>
</inkml:ink>
</file>

<file path=ppt/ink/ink19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156 708,'-2'4,"-1"-1,1 1,0 0,0 0,-1 1,0-3,1 1,-1 1</inkml:trace>
</inkml:ink>
</file>

<file path=ppt/ink/ink19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260 696,'-3'2,"-1"2,2 0,0 1,0-1,0 1,-1-2,2 1,2-7,2-2,-1 2,0-1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374 768,'3'0,"1"-2,-1 2,0-2,2-1,-2 1,1 0,0 0,0 0,0 0,1 0,0-2,-2 2,0 0,0-1,0-1,1 1,-3-1,1 1,-2 0,0 0,0-1</inkml:trace>
</inkml:ink>
</file>

<file path=ppt/ink/ink19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266 690,'0'5,"0"0,0-1,0 2,0-3,0 0,1 0,5-6,-3 0,2-1,0-2,-1 1,0 2,-1 1,0 2,0-2,-3 5,0 2,-2-1,2 0,-3 0,3 0,-3-2,3 1,0 0,3-8,0 2,-1 0</inkml:trace>
</inkml:ink>
</file>

<file path=ppt/ink/ink19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329 708,'5'2,"-1"-2,0 0,1 2,0-2,1 2,-3-2,1 2,-1-2,0 0</inkml:trace>
</inkml:ink>
</file>

<file path=ppt/ink/ink19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362 703,'3'1,"-1"3,1-2,0 0,-1 3,-1-2,-3 1,-1-4,0 3,0-3,-1 2,0-2,0 2,8-5,0 1</inkml:trace>
</inkml:ink>
</file>

<file path=ppt/ink/ink19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399 705,'0'3,"-4"1,2 0,0 0,0 0,2-1,-3 0,1 0,3-6</inkml:trace>
</inkml:ink>
</file>

<file path=ppt/ink/ink19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402 703,'0'5,"0"1,0-2,0-1,0 1,0-1,5-6,-2 0,1-1,1-4,0 2,-2 3,0 2,-1 4,-2 2,0-2,0 1,0 0,3-2,0-2,0-4,1 1</inkml:trace>
</inkml:ink>
</file>

<file path=ppt/ink/ink19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456 701,'0'3,"0"0,0 1,0-1,-1 2,1-2,-1 0,1 0,0 0</inkml:trace>
</inkml:ink>
</file>

<file path=ppt/ink/ink19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455 701,'3'1,"1"1,0 0,0 0,-1 0,-1 1,-2 0,0 1,-4-1,-3 0,2-3,0 0,1 2,4-5,3 1,1 0,-1 0</inkml:trace>
</inkml:ink>
</file>

<file path=ppt/ink/ink19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498 697,'-1'5,"-1"-2,1 0,-3 2,4-2,-3 0,3 1,-2-1,6-7,-4 0,3-3,-3 1</inkml:trace>
</inkml:ink>
</file>

<file path=ppt/ink/ink19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499 689,'4'-2,"0"6,-2 0,1 1,-1-1,-2 0,-3-2,0-2,-1 2,0-2,1 0,0 0,4 5,4-1,-2-1,1-1,-1 0</inkml:trace>
</inkml:ink>
</file>

<file path=ppt/ink/ink19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528 711,'5'1,"-1"2,1-3,2 2,0-2,-2 0,-1 0,-1 0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351 832,'1'5,"2"-3,0 1,1 1,-1-3,1-5,-4 0,2-1,-2 0,3 1,-1 0,2 4,-1 0</inkml:trace>
</inkml:ink>
</file>

<file path=ppt/ink/ink19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555 700,'4'3,"-1"-1,1 0,0 1,1 0,-3 0,0 1,-4 0,-2-2,0 0,1-2,-2 3,1-1,8-2,1-4</inkml:trace>
</inkml:ink>
</file>

<file path=ppt/ink/ink19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626 718,'4'-2,"0"-2,-2 1,-6 3,1 0,-2 0,-1 2,0 0,0 1,3 2,0-1,3-1,0 2,0-2,6 1,-1-4,1 2,-1-2,0 0,-1 0,0-1</inkml:trace>
</inkml:ink>
</file>

<file path=ppt/ink/ink19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618 759,'0'3,"-4"1,1-2,-1-1,1 1,3 1,5-1,-1-2,0 2,-1-2,1 0,0 2,-1-2,0 0,-4-4,-2 1,3-1,0 1,-2 0,0 0,-1 1</inkml:trace>
</inkml:ink>
</file>

<file path=ppt/ink/ink19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83 752,'-1'4,"-2"1,1 1,0 3,-1-4,3-2,0 0,-2 1,5-4</inkml:trace>
</inkml:ink>
</file>

<file path=ppt/ink/ink19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64 753,'3'0,"2"0,1 4,1-2,2 1,-2 0,0 0,-3-1,0 0,-2 1,-2 0,-1 0,-4 1,1-2,0-2,-1 3,0-3,-1 4,2-4,0 2,0-2,1 0,0 0,0 0,3-3,3 1,1 0,0 0,-1 2</inkml:trace>
</inkml:ink>
</file>

<file path=ppt/ink/ink19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116 772,'3'0,"0"0,2 0,0 0,2 0,-2 0,-1 1,-1-1</inkml:trace>
</inkml:ink>
</file>

<file path=ppt/ink/ink19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137 772,'-1'4,"-1"1,-3-1,3 1,2-2,-4 1,2-1,1 1,4-2</inkml:trace>
</inkml:ink>
</file>

<file path=ppt/ink/ink19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150 792,'-2'4,"0"1,2-2,4-3,0 2,0-3,-4-3,2 1,-2-2,0 2,-3 3,0 0,-2 1</inkml:trace>
</inkml:ink>
</file>

<file path=ppt/ink/ink19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242 224,'1'3,"4"1,-1-4,1 3,3-3,3 3,-1-3,3 0,2 0,-2 3,1-3,-3 0,0 2,-4-2,-2 0,-9-2,0 0,1 2,-1-2,0 2,-3-2,0 2,-1 0,-2-3,0 3,1 0,1 0,-1-3,2 3,2 0,1 0,1 0,-1 0,1 0,-1 1,1-1,7 0,1 0,2-1,1 1,4 0,1 0,-1 0,0 0,-2 3,-3-3,-3 2,-10-2,-1 0,-2-2,1 2,-1-2,-1 2,2 0,1 0,2 0,1 0,1 0,7 0,3 0,1 0,4 0,2 3,-3-3,2 4,-7-4,-3 2,-11-2,-4-2,1 2,-3-4,2 4,2-2,1 2,3 0,2 0,1 0,6 0,5 0,2 3,2-3,3 4,-1-1,-6-3,-2 2,-12-2,-4 0,-3-3,-1 3,4-4,0 4,1-3,2 3,4 0,-1 0,1 0,0-1,7 1,5 0,13 1,-10 2,-1-3,-2 2,-5-2,-7 0,-5 0,0 0,-1-1,3 1,0-2,3 2,7-3,3 3</inkml:trace>
</inkml:ink>
</file>

<file path=ppt/ink/ink19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405 259,'-4'5,"3"-1,1-1,0 0,4-3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462 832,'4'4,"-2"-1,1 1,-1-1,1-1,0-6,-1 1,2-3,-2 1,0 1,1 0,-1 1</inkml:trace>
</inkml:ink>
</file>

<file path=ppt/ink/ink19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413 259,'0'3,"0"1,0-1,5-2,-2-2,0 0,0-1,0 0,-2-1,-1 7,-1 0,4-2,2-3</inkml:trace>
</inkml:ink>
</file>

<file path=ppt/ink/ink19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449 259,'-2'3,"0"0,-2 1,2-1</inkml:trace>
</inkml:ink>
</file>

<file path=ppt/ink/ink19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451 253,'0'4,"0"-1,1 0,1 1,0-1,-2 0</inkml:trace>
</inkml:ink>
</file>

<file path=ppt/ink/ink19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444 263,'4'0,"0"1</inkml:trace>
</inkml:ink>
</file>

<file path=ppt/ink/ink19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473 259,'0'3,"-1"1,1-1,-2 0,0 2,2-2,-2 0</inkml:trace>
</inkml:ink>
</file>

<file path=ppt/ink/ink19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480 255,'5'2,"-2"2,1-1,-2 1,-5-3,-1-1,0 0,1-1,-1 1,4 4,5 0,-1-1,2 1,0-1,-2-1,-2 1</inkml:trace>
</inkml:ink>
</file>

<file path=ppt/ink/ink19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306 260,'-2'4,"2"0,0-1,0 2,0-2,0 0,0 0</inkml:trace>
</inkml:ink>
</file>

<file path=ppt/ink/ink19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310 256,'3'0,"1"0,-1 0,0 0,2 0,-2 0,-3 3,0 0,0 0,-2 0,2 0,-2 2,2-2,0 1,-2-1</inkml:trace>
</inkml:ink>
</file>

<file path=ppt/ink/ink19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302 269,'5'-1,"0"1</inkml:trace>
</inkml:ink>
</file>

<file path=ppt/ink/ink19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303 274,'3'1,"2"-1,-2 0,0 0,0 0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352 834,'2'4,"-2"-1,2 2,-2-2,2 3,2-5,2-6,-4 1,1-1,0 1,0 0,0 1,1-1,-1 3,0-1</inkml:trace>
</inkml:ink>
</file>

<file path=ppt/ink/ink19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298 281,'3'2,"3"-2,-1 0,0 0,-1 0,-1 0</inkml:trace>
</inkml:ink>
</file>

<file path=ppt/ink/ink19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357 264,'-3'1,"-1"-1</inkml:trace>
</inkml:ink>
</file>

<file path=ppt/ink/ink19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345 268,'0'3,"0"0,-2 1,2-1,0 0</inkml:trace>
</inkml:ink>
</file>

<file path=ppt/ink/ink19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345 272,'4'0,"0"0,-1 0,-1 4,-3 0,-1-1,-2-2</inkml:trace>
</inkml:ink>
</file>

<file path=ppt/ink/ink19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346 280,'3'0</inkml:trace>
</inkml:ink>
</file>

<file path=ppt/ink/ink19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345 283,'2'3,"1"-3,0 0</inkml:trace>
</inkml:ink>
</file>

<file path=ppt/ink/ink19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382 255,'-2'3,"-1"0,0 1,7-3,-1-1,-1 3,-2 0,0 0,0 0,0 2,-1-2,-4 2,1-5,1 0,0-5</inkml:trace>
</inkml:ink>
</file>

<file path=ppt/ink/ink19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367 279,'6'0,"-3"1,0 1</inkml:trace>
</inkml:ink>
</file>

<file path=ppt/ink/ink19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343 275,'3'0,"-1"4,0-1</inkml:trace>
</inkml:ink>
</file>

<file path=ppt/ink/ink19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277 758,'0'4,"-1"1,1 1,-4-2,4 0,-3-1,1 2,-1-1,1-1,2-9,1 2,-1 1,3-2,-1 0,1-2,-1 3,0 1,-1 0,2 3,0 0,-1 3,0 0,0 0,0 1,0 1,-2-2,-4 2,-1-5,2 2,-2-2,8 0,-1 3,1-1,0 0,0 0,-2 1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394 823,'9'0,"1"0</inkml:trace>
</inkml:ink>
</file>

<file path=ppt/ink/ink19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306 789,'-3'3,"0"0,3 0,0 0,5-3,-2 0,6-2,-7-3,-2 2,0-1,-4 0,1 4,0 1,1 3</inkml:trace>
</inkml:ink>
</file>

<file path=ppt/ink/ink19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336 792,'5'0,"-1"0,1 0,1 3,-1-3,-2 0,1 2,-1-2</inkml:trace>
</inkml:ink>
</file>

<file path=ppt/ink/ink19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367 775,'3'3,"-1"0,0 0,0 0,1-1,-1 1,-2 0,-4-1,-1 1,2-3,-1 3,0-3,1 2,9-3,-2-1</inkml:trace>
</inkml:ink>
</file>

<file path=ppt/ink/ink19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416 771,'-2'4,"2"-1,-3 1,1 0,0 0,0 0,0 0,2-1,-3-1,3 1,4-6,-2 0</inkml:trace>
</inkml:ink>
</file>

<file path=ppt/ink/ink19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422 766,'0'3,"0"3,-2-2,2 0,0-1,0 2,0-2,4-1,-1-5,0 0,0-1,1-2,-1 1,-1 12,-2-4,0 0,0 2,-1-2,1 0,4-4</inkml:trace>
</inkml:ink>
</file>

<file path=ppt/ink/ink19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475 768,'-2'3,"0"1,-1-1,-2 4,1 1,2-5,1 0,-1 0,6-2</inkml:trace>
</inkml:ink>
</file>

<file path=ppt/ink/ink19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486 760,'0'4,"0"-1,0 1,0 0,0 0,0-1,0 1,0 0,0 1,0-2,1 0</inkml:trace>
</inkml:ink>
</file>

<file path=ppt/ink/ink19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471 780,'5'0,"0"1,-1-1,0 0,-1 0,0 0,0 0</inkml:trace>
</inkml:ink>
</file>

<file path=ppt/ink/ink19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515 773,'0'4,"0"0,0-1,-1 1,1-1,-3 0,3 1,-2-1,2 1,-2-1,2 0,3-6,-1 0</inkml:trace>
</inkml:ink>
</file>

<file path=ppt/ink/ink19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529 768,'3'0,"0"0,1 5,1 1,-5-3,0 0,-4 2,1-5,1 3,-1-3,-1 0,0 0,1 0,9 4,-3-2,-1 2,1-1,0 1,2 0,-2 0,0-3,-4-4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451 835,'0'4,"2"0,-2-1,4 0,-2 0,1 0,1 0,0-3,-1 0,1-2,-2-1,2-1,1-4,1 2,0 0,-1 3,-2 0,1 0,-1 3</inkml:trace>
</inkml:ink>
</file>

<file path=ppt/ink/ink19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82 836,'-3'4,"3"1,0-2,0 2,0-1,0-1,0 1,0-1,-2 0,2 0</inkml:trace>
</inkml:ink>
</file>

<file path=ppt/ink/ink19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77 838,'4'2,"0"1,2-3,-1 2,0-2,1 2,-1-2,-2 3,-2 2,-4-3,-1-1,1 1,0 0,-1 0,0 0,0 0,0 0,1 0,0 0,2 1,-2-3,6-3</inkml:trace>
</inkml:ink>
</file>

<file path=ppt/ink/ink19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131 838,'4'0,"-1"1,2 1,-2-2,0 0,0 0</inkml:trace>
</inkml:ink>
</file>

<file path=ppt/ink/ink19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139 842,'-2'3,"2"0,-2 0,0 3,2-3,-2 1,2 0,-2-1,2 1,0-1</inkml:trace>
</inkml:ink>
</file>

<file path=ppt/ink/ink19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160 859,'0'3,"0"0,0 0,-2 0,-1 2,2 0</inkml:trace>
</inkml:ink>
</file>

<file path=ppt/ink/ink19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278 831,'-1'5,"-1"-1,2 1,-3 1,3-1,-4 0,1 0,0-3,5-7,0 1</inkml:trace>
</inkml:ink>
</file>

<file path=ppt/ink/ink19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278 832,'2'-3,"1"2,0 1,-3 3,2 1,-2 0,0 0,2 0,-2 0,-1-1,-3-1,0-2,-1 0,2-1,8 4,-2-1,0 0,1 2,0-3,-1-1</inkml:trace>
</inkml:ink>
</file>

<file path=ppt/ink/ink19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304 860,'-1'4,"-1"-1,2 0,1 1,2-4,2 0,-2-2,-1-2,0 0,-2 1,0-1,0 1,-5 2</inkml:trace>
</inkml:ink>
</file>

<file path=ppt/ink/ink19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324 853,'4'0,"-1"0,0 0,1 0,0 0,0 0,1 2</inkml:trace>
</inkml:ink>
</file>

<file path=ppt/ink/ink19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345 840,'-2'3,"2"0,-3 1,3-1,-2 0,2 2,-2-2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463 108,'1'3,"3"-3,0 0,2 0,2 0,1 3,1-3,-1 0,-3 0,-2 0,-8 0,0 0,-1 0,-2 0,0 0,-1-2,1 2,2 0,2 0,7-2,2 2,1 0,-1 0,1 0,2 0,-3 0,0 1,-3-1,-10 0,-1 0,-1 0,1 0,-2-1,0 1,3 0,2 0,1 0,8 0,1 0,3 0,0 0,1 0,-2 0,-2 0,-1 0,-8 0,-8 0,4 0,-1 0,2 0,4 0,0 0,7 0,1 0,2 0,0 0,-1 0,1 0,0 0,-2 0,-12 1,0-1,0 0,-2-2,1 2,3 0,1 0,1 0,7 0,0 0,2 0,3 0,-1 0,-1 0,0 1,-2-1,-2 0,-7 0,-1 0,-2 0,0 0,-1 0,1 0,2 0,1 0,7 0,2 0,2 0,-1 0,1 0,-2 0,1 0,-3 0,-6 2,0-3,0 1,-1 0,1 0,8 0,-2 0,1 1,0-1,1 2,-2-2</inkml:trace>
</inkml:ink>
</file>

<file path=ppt/ink/ink19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372 849,'0'5,"-1"0,1-2,0 0,0 1</inkml:trace>
</inkml:ink>
</file>

<file path=ppt/ink/ink19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391 858,'4'0,"-1"0,2 0,1 0,-1 0,0 0,0 0,-1 0,0 0</inkml:trace>
</inkml:ink>
</file>

<file path=ppt/ink/ink19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422 846,'4'4,"-1"-3,-1 3,-1 1,-4-1,0-4,1 3,0 0</inkml:trace>
</inkml:ink>
</file>

<file path=ppt/ink/ink19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473 844,'3'2,"0"1,-2 0,-1 1,-3-1,0-1,-1 0,1 0,0 0,0 3,6-2,2-3,-2 0,0 0,0 0</inkml:trace>
</inkml:ink>
</file>

<file path=ppt/ink/ink19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465 855,'4'4,"-1"-2,0 0,-3 2</inkml:trace>
</inkml:ink>
</file>

<file path=ppt/ink/ink19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96 902,'-1'3,"1"2,-2 1,2-1,-3 1,3-3,-2 0,2 0,0 0,2-8,0 2,-2-1,0-1,0 0,0-1,0 3,-3 1,7 6,-1-3,2 3,-2-2,0 0,-2 1,-6-2,2-1,-2 2,2 0,7-6,-1 2</inkml:trace>
</inkml:ink>
</file>

<file path=ppt/ink/ink19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133 907,'4'0,"0"0,1 1,-2-1,-1 3</inkml:trace>
</inkml:ink>
</file>

<file path=ppt/ink/ink19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136 909,'-3'5,"3"-2,-3 1,3 0,-2 0,2 0,0-1,-2 1</inkml:trace>
</inkml:ink>
</file>

<file path=ppt/ink/ink19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156 918,'4'0,"-1"2,0-2,0 2,-8 2,0-2,1-2,1 3,4 2,2-5,3 2,-1-2,2 0,-1 0,0 0,-3 0</inkml:trace>
</inkml:ink>
</file>

<file path=ppt/ink/ink19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284 898,'3'0,"3"1,-2-1,0 2,-1-2,0 3,-2 0,-5 1,0-4,0 3,-1-3,-3 4,3-2,0-2,2 3,3 2,3-5,1 2,1-2,0 2,0-2,-1 0,-1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9-16T23:52:2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553 268,'4'0,"0"0,-1 0,3 0,-3 0,1 0,0 1,0 0,1-1,-1 0,0 1,-1-1,0 0,0 0,0 0,0 0,1-1,0 0,0 0,0 0,-1 1,1 0,1 0,1 0,-3 0,2 0,-2 0,0 0,1 0,0-1,-1 0,3 0,-2 1,0 0,-1 0,1 0,1-1,0 1,-1 0,1-2,0 1,-2 1,0-1,1 1,0-1,2 0,-1 1,-1 0,-1 0,0 0,1 0,2-1,-2 0,0 0,0 1,0 0,0-1,-1 1,1 0,1 0,-2 0,2-1,-1 0,3 1,-4 0,0 0,0 0,2 0,-1 1,0-1,0 0,1 0,-2 0,1 0,-1 0,1 0,-1 0,0 0,1 0,-1 0,1 0,1 0,-1 0,1 0,-2 0,1 0,0 1,-1-1,1 1,-1-1,2 1,-1 0,-1 0,2-1,-2 2,3 0,-2 2,3-1,-3-3,2 4,0-2,-1 0,3 1,-2-1,0-1,-1 0,1 0,-2 0,-1-1,0 0,0 1,0-1,2 0,-1 0,0 0,-1 0,1 0,1 0,-1 0,0 0,0-1,5-1,-4 1,2-1,1-1,-3 2,5-2,-7 3,-3-3,5-1,-1 2,0 0,-1 0,2-1,-3 0,1 2,2-3,-1 0,-1 2,-1-1,-1 0,2 1,0-1,-3 0,0-1,0 1,-2-1,0 0,0-1,-2 2,0-1,-4 0,1 1,1 0,-6-1,5 2,0-2,-1 1,1-1,0 1,1 0,-1 1,3 1,1-1,0 2,-1-1,1 0,-1 1,0-1,-1 1,0 0,1 0,-2 0,-1 0,-1 2,1 0,0-1,2 0,-10 0,8 0,-8 4,10-5,0 0,2 2,-1 2,0 0,3-1,0 0,-2 1,0-1,0 2,-2 0,3-2,-2 4,3-4,-1 1,2-1,0 0,0 0,2 3,1 0,0-3,-2 1,1-1,1-1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9-16T23:52:2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122 638,'-2'4,"-1"-1,2 0,-1 0,-1 2,0 0,1-2,-1 0,1 0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472 114,'2'3,"1"-3,0 0,0 0,2 0,2 0,2 0,-1-1,-2 1,-2 0,-7 0,0 0,-4 0,1 1,1-1,-1 2,1-2,1 0,0 2,7-2,0 0,1 0,1 0,0 0,2 0,-2 0,-8 0,-3 2,1-2,0 0,0 0,2 0,11 2,-2-2,4 0,4-3</inkml:trace>
</inkml:ink>
</file>

<file path=ppt/ink/ink20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293 916,'-1'3,"1"0,4-3,0 2,0-1</inkml:trace>
</inkml:ink>
</file>

<file path=ppt/ink/ink20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344 927,'6'0,"-1"0,1 1,4-1,-6 0,-1 0,0 0</inkml:trace>
</inkml:ink>
</file>

<file path=ppt/ink/ink20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366 912,'3'3,"0"0,3 0,-2 0,-1-2,-1 3,-3 1,-4-2,-2 0,0-1,4-2</inkml:trace>
</inkml:ink>
</file>

<file path=ppt/ink/ink20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430 899,'0'3,"-4"2,2-2,0 1,0 0,0 0,0 0,0 0,2-1,-3 0,3 0,4-3,0-5,-4 2</inkml:trace>
</inkml:ink>
</file>

<file path=ppt/ink/ink20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428 899,'3'-2,"1"3,-1 1,0 0,0 1,0 0,-1 0,-2 1,0-1,-5-3,2 0,-1 0,0 0,1 0,-1-2,11 8,-4-4,0 0,0 1,0 0,0-3</inkml:trace>
</inkml:ink>
</file>

<file path=ppt/ink/ink20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463 932,'-2'3,"2"0,1 1,3-4,-1 0,0 0,1-3,-2-1,0-1,-2 1,-3 3,-3 1,1-3,-2 3</inkml:trace>
</inkml:ink>
</file>

<file path=ppt/ink/ink20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318 821,'-4'-1,"1"-1,0 2,-2 0,2 0,-1 2,0-2,0 3,0-1,0 0,0 1,1 0,0 0,1 0,0 0,0 0,2 0,-3 2,3-2,-3 1,1 0,2 0,-3-1,3 0,0 2,0-2,0 1,2 0,0 0,0-1,2 1,-1 0,1-1,-1-1,0 1,0 0,-1 0,1-1,0 0,0 0,0 0,0 0,2 2,-2-2,1-2,1 2,0-2,1 2,-1-2,-1 2,0-2,0 2,0-2,-1 2,0-2,0 2,0-2,2 2,-2 0,0-2,1 2,-1-2,2 0,-2 1,0-1,0 0,1 2,-1-2,0 2,6-2,-3 0,-2 0,-1 0,0 0,1 0,1 0,-1 0,-1 0,1 0,1 0,-1 2,0-2,0 0,0 0,0-1,-1 1,1-2,0 2,0 0,0-2,-1 2,0-2,0 2,0-2,1-2,0 0,-2 1,0 0,0 0,1-2,-1 2,0 0,1-2,-3 0,4-1,-2-7,1 7,0 1,-1 2,-2-1,0 1,0 0,-1 0,-1-2,0 1,0 0,0 1,-2 0,0-1,1 4,0-3,-2 0,2 3,-1-3,0 3,1-3,-2 2,2 1,-2-2,2 2,0 0,0 0,-1-2,1 2,0 0,-1-2,1 2,-1 0,0-2,0 2,0 0,1 0,-1 0,0-2,0 2,-1 0,2 0,-2 0,1 0,0 0,-1-2,2 2,-2 0,2 0,0 0,-1 0,1 0,0 0,-2 0,1 0,-1 0,2 0,-2 0,2 0,-2 1,4 2,-2-2,3-4</inkml:trace>
</inkml:ink>
</file>

<file path=ppt/ink/ink20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532 836,'0'3,"0"0,0 0,2 2,-2-2,2 0,-1 0,2-1,0-2,0 0,1-1,0-1,2 0,0-3,1 0,1-2,-2 1,-3 3,1 0,-1 3,0 0</inkml:trace>
</inkml:ink>
</file>

<file path=ppt/ink/ink20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659 720,'-2'5,"2"-2,0 1,0 3,1-2,4-2,-2-1,-1-5,4-6,-4 5,2-1,-2 1,1 2,0 1</inkml:trace>
</inkml:ink>
</file>

<file path=ppt/ink/ink20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126 968,'-4'3,"1"-1,-1 1,2 1,2 0,0-1,0 0,1 1,3-4,1 0,-2 0,1-1,0-4,-2 1,-2 0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816 117,'3'0,"4"0,0 0,2 0,-1 0,4 3,3-3,1 0,3 0,-1 0,-1 3,-4-3,0 0,-1 0,-4 0,-3 0,-1 0,-1 0,1 0,-1 0</inkml:trace>
</inkml:ink>
</file>

<file path=ppt/ink/ink20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128 964,'3'1,"3"1,-3-1,0-1,2 2</inkml:trace>
</inkml:ink>
</file>

<file path=ppt/ink/ink20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120 972,'3'5,"0"-5,1 2,0-2,0 0,0 2,1-2,-2 0</inkml:trace>
</inkml:ink>
</file>

<file path=ppt/ink/ink20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157 973,'3'1,"1"-1,1 2,0-2,1 2,-2-2,-1 0,-6 1</inkml:trace>
</inkml:ink>
</file>

<file path=ppt/ink/ink20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179 977,'-3'3,"1"0,0 1,2-1,-1 0,4-3,2-1</inkml:trace>
</inkml:ink>
</file>

<file path=ppt/ink/ink20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210 983,'-3'0,"3"3,-3-3,3 3,0 0,5-1,0-2,-2 0,-1-6,-2 3,0 0,-3 3,0 0</inkml:trace>
</inkml:ink>
</file>

<file path=ppt/ink/ink20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377 965,'2'-3,"-5"1,0 2,0 0,-2 1,0 2,5 0,-3 0,3 0,0 0,3 1,0-2,1 0,-1-2,1 0,0 2,-1-2,0-1,-3-2,2 0</inkml:trace>
</inkml:ink>
</file>

<file path=ppt/ink/ink20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397 972,'1'3,"2"-3,2 1,1 1,-2 0,0-2,0 0,-1 0,0 0</inkml:trace>
</inkml:ink>
</file>

<file path=ppt/ink/ink20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429 970,'3'5,"0"-3,1 2,0-1,-1-1,-1 1,-2 0,-3-3,0 2,0-2,-1 0,0 0,1 2,-1-2,7 0</inkml:trace>
</inkml:ink>
</file>

<file path=ppt/ink/ink20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476 956,'-1'3,"1"0,-3 0,0 3,1-3,0 0,2 1,-3-1,3 1,-1-1,5-6,-2 0,0-1</inkml:trace>
</inkml:ink>
</file>

<file path=ppt/ink/ink20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480 962,'0'5,"-1"-1,1 1,0-1,0 0,0 1,1-2,2-3,1-2,-1 0,0-1,0-1,1 1,1 0,0 1,-2 0,-1 5,-3 3,1-2,-2-1,2 2,-2-2,2 0,0 0,2-6,0 0,0-1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468 174,'3'2,"2"-2,0 0,3 0,2 0,0 0,-1 0,-1 0,-1 0,-2 0,-2 0,-6 0,0 0,-1 0,-1 0,-1-1,1 1,0 0,0 0,0 0,1 0,0 0,-1 0,2 0,0 0,6 0,1 0,0 0,1 0,2-2,0 2,0 0,-2 0,0 0,-2 0,-7 0,-2 0,1 0,-1 0,-1 0,0 0,0 0,2 0,1 0,0 0,7 0,2 0,-2 0,0 0,1 0,0 0,-1 2,-6-2,0 0,0 0,-1 0,1 0</inkml:trace>
</inkml:ink>
</file>

<file path=ppt/ink/ink20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535 969,'0'5,"-1"1,-1-3,2 0,-2 0,2 1,0-1</inkml:trace>
</inkml:ink>
</file>

<file path=ppt/ink/ink20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534 966,'3'2,"0"-2,1 4,0-2,2 1,0 1,-2-2,-1-2,-2 3,-1 1,-5-1,1-3,0 2,0-2,2 3,-1-3,-1 2,6-6</inkml:trace>
</inkml:ink>
</file>

<file path=ppt/ink/ink20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597 967,'0'3,"0"0,0 1,-2 0,0 0,2 0,-3-1,3 0,-2 1,2-1,-2 0,7-6,-3-3</inkml:trace>
</inkml:ink>
</file>

<file path=ppt/ink/ink20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602 974,'4'0,"-3"3,1 0,-2 0,2 2,-2-2,0 0,0 0,-3-3,0 0,0 0,-1-1,8 6,-1-2,0 0,0-1,1 2,-8-2</inkml:trace>
</inkml:ink>
</file>

<file path=ppt/ink/ink20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137 1065,'-2'3,"2"0,-2 0,2 0,5-1,-2-2,1-1,-1 1,0-3,-1-2,-2 2</inkml:trace>
</inkml:ink>
</file>

<file path=ppt/ink/ink20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147 1056,'1'-3,"2"3,0-2,1 2</inkml:trace>
</inkml:ink>
</file>

<file path=ppt/ink/ink20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139 1060,'4'2,"0"-2,-1 0,1 0,1 0,-2 0,0 0,0 0</inkml:trace>
</inkml:ink>
</file>

<file path=ppt/ink/ink20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177 1052,'6'0,"-1"0,-1 0,0 0,-1 1,0-1,0 0</inkml:trace>
</inkml:ink>
</file>

<file path=ppt/ink/ink20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197 1053,'0'4,"0"-1,-2 2,2-2,-1 0,1 0,4-5</inkml:trace>
</inkml:ink>
</file>

<file path=ppt/ink/ink20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228 1062,'-2'5,"1"-2,1 1,3-4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497 179,'2'0</inkml:trace>
</inkml:ink>
</file>

<file path=ppt/ink/ink20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370 1059,'-1'3,"-1"0,-1 2,6-8,-1 0,0-2,1 5,-2 3,-1 1,0-1,3-2,0-1,4-2,-3 0,0 0,-1 0,1 0,-1 1,-3 4,0 0,-1 1,1 0,5-6,0-3,-2 2,0-1</inkml:trace>
</inkml:ink>
</file>

<file path=ppt/ink/ink20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437 1045,'-1'6,"1"-3,-2 0,0 2,2-2,-2 0,1 0,2-6,2 0</inkml:trace>
</inkml:ink>
</file>

<file path=ppt/ink/ink20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434 1039,'4'3,"-1"-1,1 0,0 0,0 0,-1 0,0 0,-1 1,-2 0,-4-1,1 1,-2-1,1-2,0 2,1-2,-1 2,0-2,9-1,-1-1</inkml:trace>
</inkml:ink>
</file>

<file path=ppt/ink/ink20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477 1042,'0'5,"-1"0,-2-2,1 1,0 0,2-1,-3 0,1 0,2 0,4-7,-4 0,4 0,-1-2,0 0,-1 3,1 2,5 7,-6-3,1-1,-5 1,-3-3,2 0,-4 0,6 5,2-2,2-1,0-2,0 3,0-3,0 2</inkml:trace>
</inkml:ink>
</file>

<file path=ppt/ink/ink20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503 1050,'3'0,"1"2,1-2,0 0,1 2,-1-2,-1 0,0 0,-1 2</inkml:trace>
</inkml:ink>
</file>

<file path=ppt/ink/ink20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530 1037,'3'3,"2"1,-3-1,3 0,-1 1,-2-1,1-1,-5 1,-1-3,0 2,-1 0,0 0</inkml:trace>
</inkml:ink>
</file>

<file path=ppt/ink/ink20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590 1040,'0'5,"0"-1,-3-1,1 1,0 0,0 0,2-1,-3 0,3 0,3-1,-3-5,3 0</inkml:trace>
</inkml:ink>
</file>

<file path=ppt/ink/ink20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594 1033,'0'3,"0"0,0 3,0-2,0 0,0 1,0-2,2 0,2-3,0 0,1-4,-2 1,2-1,-1-1,2 0,-3 3,0 0,-1 7,-2 0,0-1,0 2,-1-3,1 0,0 1,0-1,0 0,3-3,1 0,-1-6</inkml:trace>
</inkml:ink>
</file>

<file path=ppt/ink/ink20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781 156,'4'-1,"-1"1,0 2,-2 2,-6 0,2-4,0 1,0-1,4 4,4-2,-2-2,0 2,-3 1,-3 0,0-3,-2 2,2 0,0-2,0 1,9-4,-2 0,-1 3</inkml:trace>
</inkml:ink>
</file>

<file path=ppt/ink/ink20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815 170,'4'-1,"-1"1,3 0,-2 0,-1-3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502 177,'-3'0,"-2"2,2 0,0 0,0 0,8-1,-2-1,1 0,-1 0,1 0,-1 0,0 0,-4-3,-1 0,0 0,0 0</inkml:trace>
</inkml:ink>
</file>

<file path=ppt/ink/ink20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840 156,'-3'3,"1"1,0 1,2-2,-3 1,3 0,-3-1,3 0,0 0,8-5,-5-1</inkml:trace>
</inkml:ink>
</file>

<file path=ppt/ink/ink20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859 139,'3'1,"1"3,-1-1,-1 1,-1 0,-6-2,0 0,2-2,-1 2,9 0,-1 2,-1-4,0 2,1 1,-1-2,-1 3,-4 1,-1-5,-2 2,2 0,0-2,-1 0,8-1</inkml:trace>
</inkml:ink>
</file>

<file path=ppt/ink/ink20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803 170,'4'0,"-1"0,0 0,0 0</inkml:trace>
</inkml:ink>
</file>

<file path=ppt/ink/ink20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975 168,'2'0</inkml:trace>
</inkml:ink>
</file>

<file path=ppt/ink/ink20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974 176,'-2'4</inkml:trace>
</inkml:ink>
</file>

<file path=ppt/ink/ink20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973 194,'-2'3</inkml:trace>
</inkml:ink>
</file>

<file path=ppt/ink/ink20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971 204,'0'3</inkml:trace>
</inkml:ink>
</file>

<file path=ppt/ink/ink20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1004 217,'3'0,"2"-2,-4 6,-1-1,-2 1,2-1,-2 0,6-4,0 1,0-3,0 3,-1-2</inkml:trace>
</inkml:ink>
</file>

<file path=ppt/ink/ink20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1031 217,'-1'3,"-3"10,4-10,0 0,4-6,-4-3</inkml:trace>
</inkml:ink>
</file>

<file path=ppt/ink/ink20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1030 226,'0'-3,"0"0,3 2,-1 4,1 1,-3-1,2 1,0 0,1-2,2-6,-1-6,-4 5,3 1,-3 1,0 0,2-1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481 176,'3'0,"2"0,0 0,2 0,-1 0,3 0,-4 2,-1-2,0 0,-7 0,-1-2,1 2,0 0,-1-2,1 2,0 0,-1 0,8 0</inkml:trace>
</inkml:ink>
</file>

<file path=ppt/ink/ink20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1092 222,'0'-4,"-3"3,0 1,-3 0,2 2,1 0,0 0,0 0,1 4,6-1,2-2,5-1,-4 0,-2-2,4 0,-6-1,0-1,-3-1</inkml:trace>
</inkml:ink>
</file>

<file path=ppt/ink/ink20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1149 224,'4'0,"-1"0,0 0,0 0,1 1,1-1,-2 0</inkml:trace>
</inkml:ink>
</file>

<file path=ppt/ink/ink20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1196 205,'-5'0,"2"1,0-1,1 4,1 0,-3 0,4 4,0-4,0-1,1 4,2-5,2 1</inkml:trace>
</inkml:ink>
</file>

<file path=ppt/ink/ink20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1215 214,'-2'3,"2"0,-2 1,2-1,-3 1,1 0,2-1,-2 2,0-2,5-8,-3-1,3 1,-3 1,2 1,0-2,4-2,-3 7,1 0,-1 2,-1 1,-2 1,-3-1,-1-3,1 2,0-2,0 2,6 2,5 1</inkml:trace>
</inkml:ink>
</file>

<file path=ppt/ink/ink20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1240 222,'3'0,"0"1,1 0,-4 2,-4-1,-3 1,5 1,3-1,2-3,0 0,2 0</inkml:trace>
</inkml:ink>
</file>

<file path=ppt/ink/ink20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1259 206,'3'0,"0"2,0-1,-1 2,1 1,0-3,2 6,-4-3,-1-1,2 1,-2-1,0 2,0-1,-2-1,-1 0,1 1,-1-2,-3 2,6-1,-4-1,4-5</inkml:trace>
</inkml:ink>
</file>

<file path=ppt/ink/ink20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1214 228,'2'0</inkml:trace>
</inkml:ink>
</file>

<file path=ppt/ink/ink20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1010 235,'-3'0,"0"0,7 0,0 0</inkml:trace>
</inkml:ink>
</file>

<file path=ppt/ink/ink20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1144 254,'0'3,"3"-3,0 2,0-2,0-1,0 0,0 1,0 0,1 0,-1 0,0 0,0 0,0 0,0 0,0 0</inkml:trace>
</inkml:ink>
</file>

<file path=ppt/ink/ink20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874 269,'-1'4,"-1"-1,0 0,1 1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811 174,'4'0,"0"0,2 0,-1 0,0 0,0 0,1 0,-3 0,0 0,-8 0,-1 0,1 0,0 0,-1 0,1-2,1 2,0 0,0 0,9 0,-2 0,0 0,1 0,1 0,0 0,0 0,1 0,-2 1,-8-1,-1 0,-1 0,1 0,0-1,1 1,0 0,0 0,9 0,-1 0,-1 0,3 1,-1-1,0 0,-1 0</inkml:trace>
</inkml:ink>
</file>

<file path=ppt/ink/ink20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880 264,'4'-1,"-1"1,0 0,0 0,0 0</inkml:trace>
</inkml:ink>
</file>

<file path=ppt/ink/ink20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878 271,'4'2,"-1"-2,1 0,-1 0</inkml:trace>
</inkml:ink>
</file>

<file path=ppt/ink/ink20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908 265,'4'-2,"-1"2,1 0,0 0</inkml:trace>
</inkml:ink>
</file>

<file path=ppt/ink/ink20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914 266,'-4'4,"2"-1,2 0,-1 0</inkml:trace>
</inkml:ink>
</file>

<file path=ppt/ink/ink20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924 277,'-1'3,"5"-1,0-3,-4-2,0 0,-4 2,1 1,-1 1</inkml:trace>
</inkml:ink>
</file>

<file path=ppt/ink/ink20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852 302,'2'0</inkml:trace>
</inkml:ink>
</file>

<file path=ppt/ink/ink20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864 301,'-1'5,"-1"-2,2 1,0 0,-2 1,2-2,-2 0,2 0</inkml:trace>
</inkml:ink>
</file>

<file path=ppt/ink/ink20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866 305,'4'0,"-1"0,0 0,0-2,0 2,1 0</inkml:trace>
</inkml:ink>
</file>

<file path=ppt/ink/ink20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863 314,'3'2,"3"-2,3 0,-6 0,0 0,0-1</inkml:trace>
</inkml:ink>
</file>

<file path=ppt/ink/ink20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904 309,'5'-2,"-2"2,0 0,0 0,0 0,0 0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909 176,'5'0,"0"0,2 0,0 0,0 0,-1 0,2 2,-2-2,2 2,-2-2,-1 0,0 2,-1-2,-10 0,3 0,-4 0,0-1,0 1,1 0,-3 0,2 0,0-2,3 2,0 0,7 0,2 0,2 0,2 0,-1 0,0 0,1 0,1 0,-3 1,-2-1,-1 0,-1 0,-8 0,0 0,-1 0,-3-2,0 2,3 0,0 0,13-1,-2 1,2 1,2-1,-3 0,0 2,-1-2,-1 0,-1 2,-7-3,0 1,-1 0,0 0,-2-2,0 2,3 0,1 0,6-2,0 3,0-1,0 0,-7 0</inkml:trace>
</inkml:ink>
</file>

<file path=ppt/ink/ink20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905 311,'0'4,"0"-1,0 2,0-2</inkml:trace>
</inkml:ink>
</file>

<file path=ppt/ink/ink20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925 317,'0'3,"0"0,0 0,0 2</inkml:trace>
</inkml:ink>
</file>

<file path=ppt/ink/ink20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883 346,'-5'0,"2"2,-5 2,5-4,1 4,17-2,-12-2,-2 3,-5 1,0-3,1 1</inkml:trace>
</inkml:ink>
</file>

<file path=ppt/ink/ink20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876 347,'0'3,"0"2,0-2,-1 0,1 2,0-2,0 0,1-7</inkml:trace>
</inkml:ink>
</file>

<file path=ppt/ink/ink20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872 343,'3'0,"0"0,7 0,-7 0,2 1,-2 0,0 1,-3 1,0 0,0 0,-3 3,-1-2,1-2,-1 0,0 0,-1-2,0 3,0-3,8-1,1-1</inkml:trace>
</inkml:ink>
</file>

<file path=ppt/ink/ink20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908 352,'5'-1,"-2"1,2 0,-2-2,1 2</inkml:trace>
</inkml:ink>
</file>

<file path=ppt/ink/ink20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919 351,'0'3,"-5"6,5-4,-2-2,2 1,-1 0,4-3</inkml:trace>
</inkml:ink>
</file>

<file path=ppt/ink/ink20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941 367,'-3'2,"3"3,1-2,2-3,0 0,0-2,-1-1,0-4,-3 4,-2 3,0 0,3 5</inkml:trace>
</inkml:ink>
</file>

<file path=ppt/ink/ink20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1029 348,'0'4,"0"-1,-1 2,1-2,0 0,0 0,-2 0,2 0,-3-1,3 1,-1-11</inkml:trace>
</inkml:ink>
</file>

<file path=ppt/ink/ink20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1027 352,'3'0,"1"0,-1 0,1 1,-1-1,0 2,-2 1,-2 0,-4-1,1-2,0 0,0 2,4 2,3-4,0 2,2 0,-2-2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817 168,'-1'3,"5"1,-1-4,0 2,1-2,-1 0,0 0,0 0,0 0,0 0,1 0,-1-1,2-1,-2 0,1-1,-2 0,-1 0,1 0,-2-1,2 1,-2-1,0 0,0 1,0 0,-1 0,-3 1,0 0,0 1,1 1,0 0,0 0,-1 0,0 0,1 0,0 0,-1 2,-1 0,2-1,0 1,-2 2,1-1,0 1,3-1,1 0,-2 1,2-1,1 1,1-1,1 0,-2 0,2-3,0 1,-1 2,1-3,0 2</inkml:trace>
</inkml:ink>
</file>

<file path=ppt/ink/ink20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1056 367,'3'1,"0"0,-1 2,-7 0,2-3,2 4,5-2,-1-2,0 0,1 0</inkml:trace>
</inkml:ink>
</file>

<file path=ppt/ink/ink20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1075 364,'4'0,"-1"0,1 0,0 0,-1 0</inkml:trace>
</inkml:ink>
</file>

<file path=ppt/ink/ink20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1106 354,'0'5,"-1"-2,1 2,-2-1,2 0,3-3</inkml:trace>
</inkml:ink>
</file>

<file path=ppt/ink/ink20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1117 363,'4'-2,"0"2,1 0,1 0,2-2,3 2,-7 0,0 0,-1 0,0 0</inkml:trace>
</inkml:ink>
</file>

<file path=ppt/ink/ink20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1158 344,'5'1,"-2"-1,1 4,0-2,-2 3,-4-2,-2 0,1-3,-1 1</inkml:trace>
</inkml:ink>
</file>

<file path=ppt/ink/ink20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1187 352,'6'0,"-3"0,0 0,2 5,-5-2,-3 1,0 0,-1-1,3 0,5-1,0-2,-1 0</inkml:trace>
</inkml:ink>
</file>

<file path=ppt/ink/ink20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1191 361,'6'4,"-1"-2,-1-2</inkml:trace>
</inkml:ink>
</file>

<file path=ppt/ink/ink20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880 405,'0'3,"0"1,0 1,0-1,0 0</inkml:trace>
</inkml:ink>
</file>

<file path=ppt/ink/ink20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880 407,'5'0,"0"0,0 0,0 0,-1 0,-1 2,-2 1,-2 2,-2-5,-3 3,2 0,-1-1,2-2,-1 2,7-6,0 4</inkml:trace>
</inkml:ink>
</file>

<file path=ppt/ink/ink20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908 415,'5'-3,"-2"3,0 0,0 0,0 0,-9 0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471 136,'-3'1,"2"2,-1 3,0-3,2 0,0 0,0 1,1-1,-1 0,2 0,0 0,-1 1,1-1,1-3,-1 3,1 0,0-3,0 3,0-1,-1 1,-1 0,2-3,0 1,0-1,1 0,0-3,-1 1,2-1,-1 0,-1 1,1 0,-2-1,1 3,0-2,-1-2,-1 1,-1-2,2 0,-2 2,0-2,-2 1,-1 1,-1-1,1 0,1 0,-2 2,0 0,1 0,0 2,0 0,-1-2,1 2,0 0,0 0,-1 1,1-1,0 1,-1 1,1 0,0 0,0 0,2 1,-1 1,0-1,2 0,-2 2,1 0,1-2</inkml:trace>
</inkml:ink>
</file>

<file path=ppt/ink/ink20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916 413,'0'4,"0"0,-2 2,2-3,0 0</inkml:trace>
</inkml:ink>
</file>

<file path=ppt/ink/ink20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931 423,'0'4,"0"-1,0 0</inkml:trace>
</inkml:ink>
</file>

<file path=ppt/ink/ink20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1059 399,'3'2,"0"-2,0 2,2 2,-6 1,-4-1,0 0,2-2,-2 1,5 0,0 0,6-2,-1-1,-2 0</inkml:trace>
</inkml:ink>
</file>

<file path=ppt/ink/ink20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1052 412,'4'3,"0"-1,-1-2,0 2,0-2</inkml:trace>
</inkml:ink>
</file>

<file path=ppt/ink/ink20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1089 420,'3'0,"0"0,5 0,-5 0,0 0</inkml:trace>
</inkml:ink>
</file>

<file path=ppt/ink/ink20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1102 412,'4'1,"1"1,-2-2,0 2,-3 1,-7-1,4 1,0-3,-1 3,8-4</inkml:trace>
</inkml:ink>
</file>

<file path=ppt/ink/ink20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1161 401,'0'3,"-1"4,-2-4,3 0,-2 0,1 1,1-1,1-8,1-4</inkml:trace>
</inkml:ink>
</file>

<file path=ppt/ink/ink20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1163 396,'3'0,"-1"4,1-3,4 4,-7-2,-5 0,2-3,-3 3,1-3,-1 3,3-3,4 3,2-3,1 2,-1-2,0 0,1 0</inkml:trace>
</inkml:ink>
</file>

<file path=ppt/ink/ink20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1178 421,'4'0,"-1"0,1 1,-3 2,-4 1,-3-1,1 0,5 0,4-3,0 2,0-2,0 0,0 0</inkml:trace>
</inkml:ink>
</file>

<file path=ppt/ink/ink20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1157 418,'-2'4,"0"-1,1 1,-1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9-16T23:52:2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125 641,'8'4,"-5"-3,2 1,0 0,-2-1,0 1,0 0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1041 112,'-1'4,"-1"-1,2 0,-1 2,1-2,-2 0,2 0,2-6</inkml:trace>
</inkml:ink>
</file>

<file path=ppt/ink/ink21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1219 432,'0'3,"-2"0,0 0</inkml:trace>
</inkml:ink>
</file>

<file path=ppt/ink/ink21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1243 406,'3'0,"0"1,-2 4,-1-1,-5 0,2-2,-1 1,2 0,4 0,1-3,1 0</inkml:trace>
</inkml:ink>
</file>

<file path=ppt/ink/ink21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1238 417,'3'0,"0"0,1 0,-1 0</inkml:trace>
</inkml:ink>
</file>

<file path=ppt/ink/ink21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1259 417,'3'0,"0"0,1 0,-1-1,0 1</inkml:trace>
</inkml:ink>
</file>

<file path=ppt/ink/ink21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1274 408,'6'1,"-3"-1,0 2,0-2,-1 3,-2 0,-4 1,-2-2,3 0</inkml:trace>
</inkml:ink>
</file>

<file path=ppt/ink/ink21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1309 412,'1'3,"-2"2,-2-1,3-1,-2 0,2 1,-2-1,4-8,0 1,-2 0,2 0,0 8,-2-1,2 1,0-7,1-1,-3 0,3 2,0 1,-3 4,2 1,-2-1,0 1,5-7</inkml:trace>
</inkml:ink>
</file>

<file path=ppt/ink/ink21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1344 408,'0'4,"-2"1,-1 1,0-3,3 0,-2 4,3-10</inkml:trace>
</inkml:ink>
</file>

<file path=ppt/ink/ink21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1345 409,'4'1,"-1"2,-1 2,0-1,-2-1,0 1,0 0</inkml:trace>
</inkml:ink>
</file>

<file path=ppt/ink/ink21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1343 422,'4'0,"-1"0,0 0,1 0</inkml:trace>
</inkml:ink>
</file>

<file path=ppt/ink/ink21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1364 412,'0'4,"0"3,0-4,0 1,-1-1,1 1,0-1,1-7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1049 106,'3'-1,"1"1,-2 3,-2 0,0 1,0-1,-4-2,1-1,0 0,-1 0,1 0,2 4,4-1,0 1,-1 0,1-2</inkml:trace>
</inkml:ink>
</file>

<file path=ppt/ink/ink21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1366 412,'5'1,"-2"-1,6 6,-7-2,-5-2,0 1,-2 0,2-3,1 3,5-1,2 0,-1 0,-1 0</inkml:trace>
</inkml:ink>
</file>

<file path=ppt/ink/ink21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1313 426,'-2'4,"2"-1</inkml:trace>
</inkml:ink>
</file>

<file path=ppt/ink/ink21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1238 428,'0'4,"3"-4,0 0,0 0,2 0</inkml:trace>
</inkml:ink>
</file>

<file path=ppt/ink/ink21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1238 406,'0'3</inkml:trace>
</inkml:ink>
</file>

<file path=ppt/ink/ink21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1142 455,'2'0</inkml:trace>
</inkml:ink>
</file>

<file path=ppt/ink/ink21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1275 452,'2'0</inkml:trace>
</inkml:ink>
</file>

<file path=ppt/ink/ink21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1242 409,'2'0</inkml:trace>
</inkml:ink>
</file>

<file path=ppt/ink/ink21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1167 361,'-3'2,"0"1,-2 1,2-3</inkml:trace>
</inkml:ink>
</file>

<file path=ppt/ink/ink21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1311 456,'8'0,"1"0,-4 0,0 0,0 0,0 0,-1 0,2 2,-3-2</inkml:trace>
</inkml:ink>
</file>

<file path=ppt/ink/ink21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1205 420,'6'-2,"-1"2,2-3,14 3,-13 0,1 0,-3 0,-1 0,-1 0,-1 0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1060 125,'4'-2,"-1"2,2 0,-2 1,0-1</inkml:trace>
</inkml:ink>
</file>

<file path=ppt/ink/ink21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1271 401,'4'3,"0"-1,1 0,-2-1,-5 4,-1-2,-2 1,2-1,-1 0,0 0,0-1,1 0,1 1,3-6</inkml:trace>
</inkml:ink>
</file>

<file path=ppt/ink/ink21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1214 417,'3'0,"1"0,2 0,3 0,-1 0,10 0,-9 0,-1 0,4 0,-9 0</inkml:trace>
</inkml:ink>
</file>

<file path=ppt/ink/ink21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1280 396,'0'5,"5"-2,0-1,-2 1,-3 0,-1 1,-3-1,1 0,-3 3,4-3,-1-1,0 0,-1 0</inkml:trace>
</inkml:ink>
</file>

<file path=ppt/ink/ink21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1306 454,'5'0,"0"0,-1 0,-1 0,2 0,1-1,-1 1,0 0,0 0,1-2,-2 2,1 0</inkml:trace>
</inkml:ink>
</file>

<file path=ppt/ink/ink21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882 464,'2'0</inkml:trace>
</inkml:ink>
</file>

<file path=ppt/ink/ink21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883 464,'4'0</inkml:trace>
</inkml:ink>
</file>

<file path=ppt/ink/ink21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886 463,'-1'3,"1"1,0 0,0-1,0 1,0 0,0-1,0 1,1-1,-1-7</inkml:trace>
</inkml:ink>
</file>

<file path=ppt/ink/ink21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880 468,'6'-2,"8"2,-9 0,0 0,-1 2,-1-2,-1 4,-4-1,-5 1,3-2,0 0,1-2,1 3,-2-3,5-4,2 2</inkml:trace>
</inkml:ink>
</file>

<file path=ppt/ink/ink21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916 472,'6'-2,"-2"2,0 0,-1 0,0-2,0 2,-7 0</inkml:trace>
</inkml:ink>
</file>

<file path=ppt/ink/ink21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926 470,'0'3,"0"1,0 3,-1-1,1-3,0 0,0 0,-1-6,4 3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1069 115,'6'2,"-2"1,-3 0,1 0,-5-3,-1 2,0-2,1 0,0 2,7-2</inkml:trace>
</inkml:ink>
</file>

<file path=ppt/ink/ink21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941 482,'4'0,"1"1,-5 2,0 0,-3-1,-1 1,-1 0,7 1,7-4,-4 0,0 0,1-2,-3 2,0 0,0 0,1 0</inkml:trace>
</inkml:ink>
</file>

<file path=ppt/ink/ink21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1315 452,'-3'0,"7"0,0 0,9 0,2 0,-3 0,-7 0,-1 0,-1 0,-6 0,0 0,0 0,-2 0,0 0,-2 0,0 0,0 0,2 0,1 0,0 0,9 0,-1 0,1 0,0 0,1 0,-1 0,0 0,-1 0,2 0,-11 0,0 0,-1 0,0 0,-1 0,2 0,1 0,1 0,0 0,6 0,1 0,7 0,3 0,-7 0,0 3,-2-3,-1 0,-7 0,-1 0</inkml:trace>
</inkml:ink>
</file>

<file path=ppt/ink/ink21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1049 469,'0'5,"-2"-1,2-1,-3 1,3 0,-3-1,1 2,2-2,2-8,2 1,-4 0</inkml:trace>
</inkml:ink>
</file>

<file path=ppt/ink/ink21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1050 472,'2'7,"0"-4,-2 1,3-2,0-5,-1-1,2-3,-2 3,-2 9,0 0,0-2,0 2,0-1,0 0,0-8</inkml:trace>
</inkml:ink>
</file>

<file path=ppt/ink/ink21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1076 483,'4'2,"1"-2,-2 0,3 0,-3 0,2 0</inkml:trace>
</inkml:ink>
</file>

<file path=ppt/ink/ink21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1091 476,'4'0,"-1"0,1 0,0 4,-4-1,0 0,-5 1,1-2,-3 2,4-3</inkml:trace>
</inkml:ink>
</file>

<file path=ppt/ink/ink21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1128 473,'0'3,"-2"1,0-1,-1 5,1-5,9-5</inkml:trace>
</inkml:ink>
</file>

<file path=ppt/ink/ink21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1133 470,'0'3,"0"1,0-1,0 0,0 0,3-2,-3-4,3 1,-1-1,0 0,2-1,-3 8,-1-1,0 1,0-1,0 0,0 0</inkml:trace>
</inkml:ink>
</file>

<file path=ppt/ink/ink21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1161 475,'0'4,"0"-1,0 2,0-2,0 0,0 1</inkml:trace>
</inkml:ink>
</file>

<file path=ppt/ink/ink21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1158 479,'2'-3,"6"3,-1 0,0 0,-4 1,-3 5,-2-3,-4 2,2-3,0 0,0 0,0 0,1 0,7-8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1098 115,'0'4,"-3"-3,1 3,-1-2,1 1,2 0,4-7,-2 1,0-1,0 1,0 0,-1 6,-1 1,0-1,2 0,-2 0,0 0,3-4,-1-3,2 0,-1 2,0 2,-1 4,-2-1,-1 1,-2 0</inkml:trace>
</inkml:ink>
</file>

<file path=ppt/ink/ink21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1198 470,'-1'5,"-1"-2,2 0,0 1,0-1,-2 4,2-2,-1-2,1 0,0-6,0-1,0 1,0-9</inkml:trace>
</inkml:ink>
</file>

<file path=ppt/ink/ink21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1196 473,'4'0,"-1"0,3 0,-1 2,0 1,-2-2,-3 2,-5 0,2-3,-1 2,0-2,1 2,1 1,5-2,3 5,-1-3,-2-1</inkml:trace>
</inkml:ink>
</file>

<file path=ppt/ink/ink21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1221 487,'7'1,"-4"1,5-2,-3 2,-2-2,0-1</inkml:trace>
</inkml:ink>
</file>

<file path=ppt/ink/ink21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1240 480,'5'1,"-1"-1,0 2,-1-2,0 2,0 0,-5 3,-4-2,3-3,-2 3,1-1,10-1</inkml:trace>
</inkml:ink>
</file>

<file path=ppt/ink/ink21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1280 483,'0'5,"-2"-2,2 1,-2 1,2-2,0 3,0-3</inkml:trace>
</inkml:ink>
</file>

<file path=ppt/ink/ink21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1271 483,'3'-1,"1"-1,1 2,-2 0,2 2,1 1,-3 0,-3 0,2 1,-2 2,-1-3,-3-1,1-2,-2 4,2-4,-1 3,-6-1,6-2</inkml:trace>
</inkml:ink>
</file>

<file path=ppt/ink/ink21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884 488,'4'0,"-1"0,2 0,-2 0,1-1,-1 1,1 0</inkml:trace>
</inkml:ink>
</file>

<file path=ppt/ink/ink21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891 533,'0'3,"-1"1,1 1,-3 5,3-6,-2 3,2-4,0 1,3-4,0 0,3-3,-1-3,-2 1</inkml:trace>
</inkml:ink>
</file>

<file path=ppt/ink/ink21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893 538,'7'0,"0"0,-4 0,0 0</inkml:trace>
</inkml:ink>
</file>

<file path=ppt/ink/ink21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891 548,'3'2,"0"-2,1 0,6 0,-6-1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1144 122,'-3'0,"0"2,-1 0,2 1,-1 0,1 0,0 0,-1-1,3 1,4-4,-2-2,0 0</inkml:trace>
</inkml:ink>
</file>

<file path=ppt/ink/ink21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918 547,'4'0,"-1"0,2-1,-2 1,0-2,1 2</inkml:trace>
</inkml:ink>
</file>

<file path=ppt/ink/ink21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934 546,'-2'5,"0"1,2-2,-2 1,0 1,2-3,0 2,4-6</inkml:trace>
</inkml:ink>
</file>

<file path=ppt/ink/ink21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951 566,'5'2,"-2"-2,-1-6,-4 3,-2 3,2 3,6 0</inkml:trace>
</inkml:ink>
</file>

<file path=ppt/ink/ink21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1045 537,'3'0,"1"0,-1 0,0 1,-7-1,1 2,1 2,2-1,0 0,4-1,-1-2,1 0</inkml:trace>
</inkml:ink>
</file>

<file path=ppt/ink/ink21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1072 536,'-2'3,"2"0,-2 1,0-1,2 0,1-6</inkml:trace>
</inkml:ink>
</file>

<file path=ppt/ink/ink21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1069 534,'3'-2,"-1"6,0-1,-1 0,1 1,0-1,2-3,-4-4,4-1,-2 1,0-1,0 1</inkml:trace>
</inkml:ink>
</file>

<file path=ppt/ink/ink21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1113 537,'3'0,"-3"-4,-4 4,-1 0,2 0,0 2,1 1,0 0,-1 3,3-1,0-2,3 0,0-3,0 3,1-3,-1 0,1 0,-1 0,0-1</inkml:trace>
</inkml:ink>
</file>

<file path=ppt/ink/ink21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1038 571,'3'2,"0"-2,1 0,1 0,0 0,-1 0,1 0,2 0,1 0,1 2,5-2,-5 3,-6-3,1 1,-1-1,0 0</inkml:trace>
</inkml:ink>
</file>

<file path=ppt/ink/ink21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1035 583,'8'0,"-2"0,-1 0,9 0,-7 0,-1 0,1 0,6 2,-7-2,-3 0,0 0,1 0,-1 0</inkml:trace>
</inkml:ink>
</file>

<file path=ppt/ink/ink21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1157 540,'-2'3,"0"2,2-2,0 5,0-5,-2-8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1143 125,'2'4,"-2"-1,0 0,0 1,-1-1,-1 0,-3-3</inkml:trace>
</inkml:ink>
</file>

<file path=ppt/ink/ink21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1148 539,'4'0,"-1"0,0 0,3 0,2 2,-5 0,-2 1,2-3,-3 3,-1 0,-2-1,-1 2,0-2,-1 1,2-3,0 3,-1-3</inkml:trace>
</inkml:ink>
</file>

<file path=ppt/ink/ink21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1199 548,'4'1,"6"-1,-6-1,-1 1,0 0</inkml:trace>
</inkml:ink>
</file>

<file path=ppt/ink/ink21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1215 544,'3'0,"2"0,-1 2,-7 0,1 1,-3 0,1-1,3 2</inkml:trace>
</inkml:ink>
</file>

<file path=ppt/ink/ink21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1241 536,'4'1,"-1"-1,0 1,1 3,-4 0,-4 1,-3 1,1-1,2-2,2 0,2 0,3-1,1-2,4 0,-4 0,1-1</inkml:trace>
</inkml:ink>
</file>

<file path=ppt/ink/ink21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1228 553,'5'3,"-2"-3,7 3,-6-1</inkml:trace>
</inkml:ink>
</file>

<file path=ppt/ink/ink21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1222 589,'4'-1,"-1"1,0-2,1 2,-1 0,1 0,3 0,-3 0</inkml:trace>
</inkml:ink>
</file>

<file path=ppt/ink/ink21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1158 256,'3'1,"1"1,1 0,-2-2,0 0,2 0,-1 0,0 0,-1 0,1 0,-1 0,0 0,0 0,1 0,-1 0,0 0,0 0,1 0,0 0,-1 0,0 0,3 2,-3-2,0 0,0 0,2 0,-1 0,-1 0,0 0,0 0,0 0,0 0,1 0,-1 0,1 1,-1-1,0 0,0 0</inkml:trace>
</inkml:ink>
</file>

<file path=ppt/ink/ink21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1138 257,'4'0,"-1"0,3 0,-1 0,6 1</inkml:trace>
</inkml:ink>
</file>

<file path=ppt/ink/ink21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1055 451,'5'-2,"1"2,0 0,-3 0,2 0,-2 0,1 0,-1 0,0 0,3 0,-2 0,3 0,-3 0,0 0,0 0,2 0,-3 0,0 0,1 0,-1 0,0 0,0 0,0 0,1 0,1 0,-2 0,2 1,-2-1,4 0,-4 0,0 0,0 2,2-2,-1 2,-1-2,0 0,1 0,-1 0,0 0,2 0,-2 0,1 0,1 0,-2 0,0 0,0 0,0 0,2 0,-2 0,0 1,0-1,1 0,-1 0,0 0,0 0,0 0,1 0,-1 0,0 0,1 0,-1 0,1 0,1 0,0 0,-2 0,1 0,1 0,0 0,-1-2,0 2,-1 0,1-2,-1 2,0-2,0 2,2 0,-1 0,-1 0,0 0,0 0,0 0,1 0,-1 0,0 0,1 0,-1 1,1-1,-8 0,0 0,-4 0,4-1,0 1,-1 0,2-2,0 2,0 0,0 0,0 0,-2 0,2 0,-1 0,8 0,0 0,-1 0,1 1,0-1,-1 0,4 2,-3-2,0 2,-1-2,1 0,-1 0</inkml:trace>
</inkml:ink>
</file>

<file path=ppt/ink/ink21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1352 375,'4'1,"-3"4,2-4,1 1,0-4,0-2,-1 0,1-1,1 4,-2-1,0 1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1136 133,'4'-1,"0"3</inkml:trace>
</inkml:ink>
</file>

<file path=ppt/ink/ink21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1361 455,'4'-1,"1"1,-2 0,2 1,-2-1,1 0,-1 1</inkml:trace>
</inkml:ink>
</file>

<file path=ppt/ink/ink21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1370 454,'2'0</inkml:trace>
</inkml:ink>
</file>

<file path=ppt/ink/ink21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1371 454,'2'0</inkml:trace>
</inkml:ink>
</file>

<file path=ppt/ink/ink21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1373 454,'2'0</inkml:trace>
</inkml:ink>
</file>

<file path=ppt/ink/ink21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1368 454,'2'0</inkml:trace>
</inkml:ink>
</file>

<file path=ppt/ink/ink21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1367 454,'2'0</inkml:trace>
</inkml:ink>
</file>

<file path=ppt/ink/ink21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1367 456,'2'0</inkml:trace>
</inkml:ink>
</file>

<file path=ppt/ink/ink21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1370 456,'2'0</inkml:trace>
</inkml:ink>
</file>

<file path=ppt/ink/ink21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1329 449,'2'0</inkml:trace>
</inkml:ink>
</file>

<file path=ppt/ink/ink21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1317 448,'2'0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1152 132,'0'3,"0"0,-3 0,3 1,-3-2,3 1,-3 0,1 0,3-7,3-2</inkml:trace>
</inkml:ink>
</file>

<file path=ppt/ink/ink21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1314 446,'2'0</inkml:trace>
</inkml:ink>
</file>

<file path=ppt/ink/ink21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1312 448,'2'0</inkml:trace>
</inkml:ink>
</file>

<file path=ppt/ink/ink21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895 598,'-4'3,"4"0,-3 1,1 2,0-1,2 2,-4 0,2 6,2-9,0 0,5-1,6-6,-4-3,-4 2,-1 1,0 0</inkml:trace>
</inkml:ink>
</file>

<file path=ppt/ink/ink21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897 618,'5'0,"2"1,-4-1</inkml:trace>
</inkml:ink>
</file>

<file path=ppt/ink/ink21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883 632,'6'2,"-1"-2,0 0,-1 0,0 0,0-1</inkml:trace>
</inkml:ink>
</file>

<file path=ppt/ink/ink21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914 628,'6'-2,"2"2,0 0,-4 0</inkml:trace>
</inkml:ink>
</file>

<file path=ppt/ink/ink21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931 628,'-2'3,"2"0,-2 1,2 0,-2 0,2-1,-2 1,2-1,-2 0,2 0</inkml:trace>
</inkml:ink>
</file>

<file path=ppt/ink/ink21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944 650,'-1'4,"1"-1</inkml:trace>
</inkml:ink>
</file>

<file path=ppt/ink/ink21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1029 623,'3'0,"1"0,-1 0,1 0,0 1,-1 0,-7 5,-4-2,4-4,0 5,0-3,1-2,0 3,3 1,3-4,1 0,0 2,0-2,-1 0,0 0</inkml:trace>
</inkml:ink>
</file>

<file path=ppt/ink/ink21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1026 636,'4'0,"3"1,-1-1,-2 0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1158 130,'2'3,"-2"1,1-1,-1 0,-3-1,-2-2,2 0,2 4,1 0,2-1,1-1,-1 2</inkml:trace>
</inkml:ink>
</file>

<file path=ppt/ink/ink21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1053 639,'3'0,"1"0,-1 0,1 0,0 0,1 0,-1-1</inkml:trace>
</inkml:ink>
</file>

<file path=ppt/ink/ink21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1085 631,'3'0,"1"0,0 0,-1 0,2 0,-1 1</inkml:trace>
</inkml:ink>
</file>

<file path=ppt/ink/ink21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1106 630,'1'4,"-1"-1,-4 0,-5 2,-2-2,9 1</inkml:trace>
</inkml:ink>
</file>

<file path=ppt/ink/ink21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1133 623,'-3'2,"3"1,-3-2,-2 6,2-4,1 2,6-7,0-3,-3 2,2-2,0 2,0 1,1 2,-4 5,0-2,0 1,0 0,4-4,2-4,-1-2,0 1,-6 9,-3 5,4-6,0 0,3-5</inkml:trace>
</inkml:ink>
</file>

<file path=ppt/ink/ink21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1173 627,'0'3,"0"1,-1 0,-1-1,2 1</inkml:trace>
</inkml:ink>
</file>

<file path=ppt/ink/ink21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1170 622,'7'0,"-2"2,1 2,-4 0,-1-1,-2 1,-3-1,1-1,0 0,-3 1,3-3,-1 2,7-3</inkml:trace>
</inkml:ink>
</file>

<file path=ppt/ink/ink21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1201 627,'0'5,"0"0,-1 2,-1-4,0 4,2-4,0 0,1-8,-1 1</inkml:trace>
</inkml:ink>
</file>

<file path=ppt/ink/ink21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1204 623,'6'0,"-1"3,-2 2,0-3,-3 2,0-1,-3 0,0-3,0 2,-2 0,3 1,4 0,2 0,-1-2,-3 2,3-3,-3 3,1 0</inkml:trace>
</inkml:ink>
</file>

<file path=ppt/ink/ink21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904 685,'-3'5,"1"-1,2 0,-3-1,3 2,0-2,5 1,1-4,-2-1,0-1,0 0,0 0,-1 2,-1-3</inkml:trace>
</inkml:ink>
</file>

<file path=ppt/ink/ink21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909 686,'4'0,"3"0,-4 0,0 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9-16T23:52:2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344 633,'0'6,"0"-3,0 2,-1-1,1 1,0-1,0 0,-1-1,1 2,0-2,0 0,-1 1,1-1,0 1,0-1,0 0,0 0,0 1,0 0,0-1,0 1,0-1,0 1,1 0,-1-1,1 0,0 0,-1 0,0-7,0-1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486 235,'-1'-3,"6"4,0-1,0 2,1-2,-1 0,0 2,-1-2,-1 0,0 2</inkml:trace>
</inkml:ink>
</file>

<file path=ppt/ink/ink22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903 693,'2'3,"2"-3,1 0,0 0,4 0,-5 0</inkml:trace>
</inkml:ink>
</file>

<file path=ppt/ink/ink22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939 689,'3'0,"0"0,3 0,-1 0,-1 0,-7 0</inkml:trace>
</inkml:ink>
</file>

<file path=ppt/ink/ink22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950 689,'-4'2,"2"3,2-2,-2 4,2-4,0 1,-2 0</inkml:trace>
</inkml:ink>
</file>

<file path=ppt/ink/ink22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961 703,'3'0,"2"0,-1 3,-4 1,-4-2,2 1,0 0,5-3,2 0,0 0,0 0,1-1,-2 1</inkml:trace>
</inkml:ink>
</file>

<file path=ppt/ink/ink22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1049 685,'-5'5,"2"-1,3-1,-2 0,0 1,2-1,2-8,0-2,0 3</inkml:trace>
</inkml:ink>
</file>

<file path=ppt/ink/ink22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1046 682,'2'9,"-2"-6,0 0,2 0,-2 0,6-8,-4 1,0 1,2-2,-1 5,-3 4,0 0,0-1,0 1,-1 0,5-6</inkml:trace>
</inkml:ink>
</file>

<file path=ppt/ink/ink22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1084 691,'-1'4,"-1"0,2-1,0 1,-2 0,5-4</inkml:trace>
</inkml:ink>
</file>

<file path=ppt/ink/ink22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1085 681,'5'0,"-2"1,2 2,-2-3,0 2,1 1,-4 0,-3 0,-1 0,1-1,-2 1,2-3,5-5</inkml:trace>
</inkml:ink>
</file>

<file path=ppt/ink/ink22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1125 684,'-1'5,"1"0,-2-1,0 1,1-2,1 1,1-13,-1 4</inkml:trace>
</inkml:ink>
</file>

<file path=ppt/ink/ink22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1132 678,'3'4,"-1"-1,0 1,-5 0,0-4,0 0,-1 2,4 2,4-2,-1 0,1-2,0 2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478 331,'3'0,"2"-2,-1 2,-1 0,2 0,-2 0,0 0,1 1,1-1,-1 0,-1 0,2 0,-2 0</inkml:trace>
</inkml:ink>
</file>

<file path=ppt/ink/ink22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1155 703,'3'0,"0"1,0-1,1 0,0 0,-1 2,1-2</inkml:trace>
</inkml:ink>
</file>

<file path=ppt/ink/ink22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1169 692,'3'0,"0"0,0 2,1 1,0 1,-2 0,-7 1,1-3,-4 0,5 1,0-2,6-1,0-1</inkml:trace>
</inkml:ink>
</file>

<file path=ppt/ink/ink22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1202 691,'2'3,"-2"1,-1-1,-1 2,2-2,-2 2,2-1,4-9,-2 1,1-2,-1 2,-1 0,-1 8,0-1,0 2,0-1,3-2,1-4,1-1,4-6,-2 1,-3 5,-4 8,0 0,0-1,0 2,0 0,1-3,-1 0</inkml:trace>
</inkml:ink>
</file>

<file path=ppt/ink/ink22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845 348,'-4'0,"1"2,1 1,-2 1,1 0,1 1,2 3,0-1,1-3,1-1,0 0,-1 0,3 0,-4 1,-5-1,1-1,0 2,4-1,3 0,-1 2,0-2,-2 0,2 4,-2-3,0 0,0-1,-1 0,1 0,-5 4,1 1,2-4,2 0,-3 0,3 0,-2 0,2 3,0 1,0-1,0-3,0 3,0-3,0 0,1 3,1-1,-2-2,3 0,-3 1,2 4,0-6,-2 0,3 1,-1-1,1-1</inkml:trace>
</inkml:ink>
</file>

<file path=ppt/ink/ink22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800 509,'-3'0,"6"4,3-4,-2 2,1-2,0 0,-1 0,0 0,14 0,4 0,-12 0,0 0,0 0,2 0,-3 2,1-2,-2 0,-1 0,-3 0,0 0,0 2,-1-2,1 0,0 0,4 2,-5-2,1 0,0 2,0-2,1 0,-1 0,0 0,-1 0,5 0,-4 2,1-2,1 2,0-2,-2 0,1 2,0-2,0 0,1 2,5 1,-1-3,1 2,1-2,-5 0,3 0,0 0,0 0,-2 0,6 2,-9-2,0 0,-1 0,0 0,0 0,6-1,-5 1,1 0,-1 0,-2 0,5-2,-4 2,0 0,1-2,0 2,1-2,-1 2,-1 0,0-2,-1 2,1 0,0 0,0 0,0-2,-1 2,1 0,0 0,0 0,-1 0,1 0,0 0,3 0,-4 0,0 0,0 0,0 0,1 1,0-1,-1 0,0 0,0 1,1-1,0 2,-8-2</inkml:trace>
</inkml:ink>
</file>

<file path=ppt/ink/ink22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782 736,'0'5,"0"-2,0 1,-2 0,2 0,0 0,0 2</inkml:trace>
</inkml:ink>
</file>

<file path=ppt/ink/ink22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781 744,'8'1,"-5"1,0-2,0 1,-1 3,-6-3,0 1,1 1,0-1,0 0,0 1,9-3,-3-2</inkml:trace>
</inkml:ink>
</file>

<file path=ppt/ink/ink22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812 742,'-1'4,"1"-1,-1 1,-1-1,0 0,2 1,0-1,5-3,-2 0,1 0,-2-5</inkml:trace>
</inkml:ink>
</file>

<file path=ppt/ink/ink22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812 741,'5'0,"-2"0,2 0</inkml:trace>
</inkml:ink>
</file>

<file path=ppt/ink/ink22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810 751,'5'0,"0"0,-1 0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530 163,'2'0</inkml:trace>
</inkml:ink>
</file>

<file path=ppt/ink/ink22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847 744,'-5'0,"1"0,2 3,-1-3,1 4,0 1,3-1,4-2,0-2,-2 2,0-2,0 0,0 0,2-1</inkml:trace>
</inkml:ink>
</file>

<file path=ppt/ink/ink22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920 738,'-3'0,"1"3,0 4,2 1,0-5,3-1,0-1,0-1</inkml:trace>
</inkml:ink>
</file>

<file path=ppt/ink/ink22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938 744,'0'3,"0"1,-1-1,-1 5,2-5,0-8,1 1,-1 0</inkml:trace>
</inkml:ink>
</file>

<file path=ppt/ink/ink22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938 742,'4'-2,"2"5,-3 1,-1-1,-2 0,-3-3,-1 2,0-2,4 4,4-2,-2 1,2-2</inkml:trace>
</inkml:ink>
</file>

<file path=ppt/ink/ink22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965 761,'0'4,"0"-1</inkml:trace>
</inkml:ink>
</file>

<file path=ppt/ink/ink22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982 741,'3'0,"0"2,-3 2,2-1,-2 0,0 2,0-2,-1 4,1-4,-4-2,0 4,1-5</inkml:trace>
</inkml:ink>
</file>

<file path=ppt/ink/ink22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938 751,'3'1,"-2"2,3 1</inkml:trace>
</inkml:ink>
</file>

<file path=ppt/ink/ink22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939 759,'-2'4,"2"2,0-1</inkml:trace>
</inkml:ink>
</file>

<file path=ppt/ink/ink22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918 763,'5'0,"-2"1,-3 2</inkml:trace>
</inkml:ink>
</file>

<file path=ppt/ink/ink22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925 739,'2'0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533 163,'2'0</inkml:trace>
</inkml:ink>
</file>

<file path=ppt/ink/ink22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888 790,'0'5,"-1"0,1-2,-2 0,2 1,0-1,2-7</inkml:trace>
</inkml:ink>
</file>

<file path=ppt/ink/ink22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880 790,'5'0,"0"0,0 0,-1 1,0 2,-4 2,0-1,-2 1,-1-4,-2 1,-3 0,4-2,8-3</inkml:trace>
</inkml:ink>
</file>

<file path=ppt/ink/ink22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916 789,'6'1,"-1"-1,-2 0</inkml:trace>
</inkml:ink>
</file>

<file path=ppt/ink/ink22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923 792,'-2'4,"2"0,-2 0,2 1,-2 0,2-2</inkml:trace>
</inkml:ink>
</file>

<file path=ppt/ink/ink22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936 809,'-3'0,"1"4,2-1,0 1,3-3,0-1,1 0,-2-5,-2 2,-4 2</inkml:trace>
</inkml:ink>
</file>

<file path=ppt/ink/ink22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894 776,'-3'0,"-3"0,-2 2,4 0,-2-2,0 5,1-3,-1 1,0-1,1 0,1 0,0 0,-1 0,0 1,2-3,1 3,-2-1</inkml:trace>
</inkml:ink>
</file>

<file path=ppt/ink/ink22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823 793,'-3'1,"-1"2,-3 3,3-4,1 0,-1 0,4 1,9-1,1-2,-6 0,0 2</inkml:trace>
</inkml:ink>
</file>

<file path=ppt/ink/ink22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742 780,'-4'0,"3"4,1 1,-2-2,2 3,0-2,0-1,0 1</inkml:trace>
</inkml:ink>
</file>

<file path=ppt/ink/ink22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739 790,'3'0,"0"0,3 0,-3 0,1 0</inkml:trace>
</inkml:ink>
</file>

<file path=ppt/ink/ink22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736 801,'4'2,"-1"-2,0 0,0 0,0 0,0 0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537 163,'2'0</inkml:trace>
</inkml:ink>
</file>

<file path=ppt/ink/ink22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760 795,'6'-2,"-1"2,-2 0</inkml:trace>
</inkml:ink>
</file>

<file path=ppt/ink/ink22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764 797,'-3'5,"3"-2,0 1,0 0</inkml:trace>
</inkml:ink>
</file>

<file path=ppt/ink/ink22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778 805,'-1'3,"6"-3,-5-4,-4 1,-1 3,1 0,0 4</inkml:trace>
</inkml:ink>
</file>

<file path=ppt/ink/ink22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738 822,'-1'6,"-1"-3,2 0,-2 5,2-5,0 0,4-6</inkml:trace>
</inkml:ink>
</file>

<file path=ppt/ink/ink22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739 825,'5'0,"-2"0,1-2,3 2,-1 0</inkml:trace>
</inkml:ink>
</file>

<file path=ppt/ink/ink22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736 836,'8'2,"0"-2,-4 0,1 0</inkml:trace>
</inkml:ink>
</file>

<file path=ppt/ink/ink22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769 835,'-1'9,"1"-5,0 0</inkml:trace>
</inkml:ink>
</file>

<file path=ppt/ink/ink22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742 867,'2'0</inkml:trace>
</inkml:ink>
</file>

<file path=ppt/ink/ink22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751 867,'4'0</inkml:trace>
</inkml:ink>
</file>

<file path=ppt/ink/ink22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768 863,'2'0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488 234,'-3'0,"6"0,4 0,0 1,2-1,1 0,0 3,-3-3,-3 0,-9 2,0-2,-1 0,1 0,0 0,0 0,0 0,1 0,1 0,0 0,6 2,1-2,1 0,-1 2,-1-2,-6 0,-1 0,-1 0,-1-2,1 2,2 0,0 0,9-2,0 2,-1 0,-2 0,0 0,0 0,-6 0,-1 0,1 0,-1 0,1 0,0 0,6 0,0-1,0 1,-6 2,-1-2</inkml:trace>
</inkml:ink>
</file>

<file path=ppt/ink/ink22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782 862,'2'4</inkml:trace>
</inkml:ink>
</file>

<file path=ppt/ink/ink22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995 788,'-2'4,"0"2,2-3,-3 3,1-2,2-1,1-6,1-1,-2 0</inkml:trace>
</inkml:ink>
</file>

<file path=ppt/ink/ink22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1000 783,'3'0,"0"1,0 0,0 1,-3 1,-3-1,-2 0,2-2,0 0,-1 2,7 1,-1 0,2 1,-1-1</inkml:trace>
</inkml:ink>
</file>

<file path=ppt/ink/ink22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1018 808,'-1'4,"0"-1,1 0,0 0,0 0</inkml:trace>
</inkml:ink>
</file>

<file path=ppt/ink/ink22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1032 800,'3'0,"0"0,0 0,2 0,-2 0,1 0,1-1</inkml:trace>
</inkml:ink>
</file>

<file path=ppt/ink/ink22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1054 792,'3'0,"1"1,-1 2,-3 0,-3 3,-4 0,7-3</inkml:trace>
</inkml:ink>
</file>

<file path=ppt/ink/ink22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1092 792,'-3'4,"1"-1,1 0,1 1</inkml:trace>
</inkml:ink>
</file>

<file path=ppt/ink/ink22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1093 786,'0'4,"0"0,0 0,0 0,5-6,-2-4,0 1,-2 2,1 6,-2 0,0 1,0-1,0 0,5-7</inkml:trace>
</inkml:ink>
</file>

<file path=ppt/ink/ink22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1129 779,'-1'3,"-1"0,-1 4,1-3,0 0,2 0,-3-1,1 1,2-1,4-10</inkml:trace>
</inkml:ink>
</file>

<file path=ppt/ink/ink22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1131 781,'2'5,"-2"1,0 0,1-1,-1-2,2 1,-2-1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480 316,'4'0,"2"0,-1 0,2 0,-2 0,1 2,-1-2,-2 0,0 0,-6-1,0 1,0 0,-2 0,1 0,0-2,1 2,-1 0,1 0,-4 0,4 0,7 0,0 0,1 0,2 0,-2 0,0 0,-1 0,-9 0,1 0,-1 0,2 0,7-2,-1 2,1 0,0 0</inkml:trace>
</inkml:ink>
</file>

<file path=ppt/ink/ink22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1119 799,'7'-3,"-2"1</inkml:trace>
</inkml:ink>
</file>

<file path=ppt/ink/ink22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1143 787,'0'5,"-1"0,1-2,-2 2,2-1,0 0,1-8</inkml:trace>
</inkml:ink>
</file>

<file path=ppt/ink/ink22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1145 789,'3'-2,"0"2,2-2,-1 2,-4 5,-4-2,0-1,0 0,0 0,8 1,0-1,-2 1,2-1,0 1,2-1,-3-2,-7 0</inkml:trace>
</inkml:ink>
</file>

<file path=ppt/ink/ink22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893 832,'-1'5,"1"-2,0 0,0 0,0 1,0-1,-2 1,2-7,0 0</inkml:trace>
</inkml:ink>
</file>

<file path=ppt/ink/ink22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891 838,'0'-3,"3"3,3 0,-1 0,-2 0,1 0,-2 3,-2 0,-7 4,1-5,3 1,-3-1,3 0,6-2,1-2,0 2,-1-3</inkml:trace>
</inkml:ink>
</file>

<file path=ppt/ink/ink22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921 841,'5'0,"-2"-1,0 1,0 0,0 0</inkml:trace>
</inkml:ink>
</file>

<file path=ppt/ink/ink22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932 842,'-2'3,"0"1,0-1,2 1,0-1</inkml:trace>
</inkml:ink>
</file>

<file path=ppt/ink/ink22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949 854,'0'4,"-1"0,0-1</inkml:trace>
</inkml:ink>
</file>

<file path=ppt/ink/ink22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991 837,'-4'6,"2"-1,0-1,1 0,5-9</inkml:trace>
</inkml:ink>
</file>

<file path=ppt/ink/ink22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994 832,'0'7,"0"-3,0 0,4-2,-1-3,1-5,-1 3,0 1,0 0,2 1,-3 5,-2-1,0 2,0-2,0 0,0 0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474 315,'3'2,"0"-2,0 0,2 0,2 2,0-2,-3 0,-1 0,-8 0,2 0,-1 0,0 0,0 0,1 0,-1 0,1 0,0 2,7 0,0-2,1 0,2 0,1-2,1 2,-2 0,-2 0,-9-2,1 2,-2 0,-1 0,1 0,10-3,0 3,-2-2,2 2,-2 0</inkml:trace>
</inkml:ink>
</file>

<file path=ppt/ink/ink22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1033 845,'4'0,"0"0,-1 0,2 0,-2 0,0 0,1 0</inkml:trace>
</inkml:ink>
</file>

<file path=ppt/ink/ink22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1046 838,'7'1,"-2"-1,-1 2,-4 1,-2 1,-1-3,-1 1,1 0</inkml:trace>
</inkml:ink>
</file>

<file path=ppt/ink/ink22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1061 845,'-3'4,"-2"0,2 0,1-1,5-6</inkml:trace>
</inkml:ink>
</file>

<file path=ppt/ink/ink22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1083 832,'-1'5,"-4"6,3-4,6-10,-3-3,-1 1,0 2,2-1,0 9,-2-2,0 0,3-1,4-5,-3-1,-2 0,1 1,-1-1,-2 9,0 0,0 0,0-2,-1 1,5-5</inkml:trace>
</inkml:ink>
</file>

<file path=ppt/ink/ink22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1119 833,'0'4,"0"-1,0 2,0-2,-2 1,2-7</inkml:trace>
</inkml:ink>
</file>

<file path=ppt/ink/ink22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1115 834,'3'-2,"2"2,-2 0,1 0,0 4,-4-1,0 2,-1-2,-1 0,-1-1,1 1,-6 0,4-1,1-3,3-2</inkml:trace>
</inkml:ink>
</file>

<file path=ppt/ink/ink22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1152 835,'-1'4,"-1"0,2-1,-2 0,0 2,2-2,0 0,-2 0,5-5,-3-1,2 0</inkml:trace>
</inkml:ink>
</file>

<file path=ppt/ink/ink22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1154 837,'3'-2,"2"3,0 0,-2-1,2 4,-5-1,-4 1,-3-2,2-2,7 3,2 2,-1-3,-2 1,5-1,-9-2</inkml:trace>
</inkml:ink>
</file>

<file path=ppt/ink/ink22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1188 851,'4'0,"-1"0,0 0,2 0,-2 0,1 0</inkml:trace>
</inkml:ink>
</file>

<file path=ppt/ink/ink22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1202 838,'1'3,"3"0,0 0,-1-1,-6 0,-2 0,2 0,2 1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469 231,'3'0,"0"0,1 0,0 2,1-2,0 0,0 0,3 2,-2-2,-1 0,1 2,-2-2</inkml:trace>
</inkml:ink>
</file>

<file path=ppt/ink/ink22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1211 851,'-3'2,"0"1,0 0</inkml:trace>
</inkml:ink>
</file>

<file path=ppt/ink/ink22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1231 836,'-2'4,"2"-1,0 2,0 2,0-4,0 0</inkml:trace>
</inkml:ink>
</file>

<file path=ppt/ink/ink22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1223 836,'3'-3,"0"3,0 0,0 1,1 3,-2-1,2-1,1 2,-4 0,-1-1,-5-2,0 1,2-2,1 3,-1-3,0 2,-1 0</inkml:trace>
</inkml:ink>
</file>

<file path=ppt/ink/ink22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1215 872,'5'-1,"-1"-1,-1 2,1 0,-1 0,2 0,11-2,-10 2,-3 0</inkml:trace>
</inkml:ink>
</file>

<file path=ppt/ink/ink22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897 879,'-2'5,"0"-1,2-1,-2 1,2 0,-2 0,2 2,0-3,5-1,-1-2,-1 0,1-1,1-3,-2 0</inkml:trace>
</inkml:ink>
</file>

<file path=ppt/ink/ink22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904 884,'6'1,"-2"-1,-1 0</inkml:trace>
</inkml:ink>
</file>

<file path=ppt/ink/ink22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903 897,'5'0,"0"0,-2 0,0 0,1-1</inkml:trace>
</inkml:ink>
</file>

<file path=ppt/ink/ink22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931 891,'3'-2,"2"0,-1 2,-1 0,1 0</inkml:trace>
</inkml:ink>
</file>

<file path=ppt/ink/ink22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943 888,'-3'4,"1"0,-1 1,3-2,-2 1,1-1,5-4</inkml:trace>
</inkml:ink>
</file>

<file path=ppt/ink/ink22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956 902,'-2'5,"3"-2,2-3,1 0,-1-1,-1-3,-2 1,-3 1,-1 2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468 316,'4'0,"-1"0,2 0,-2 0,0 0,2 0,0 0,1 0,-3 0,1 0,0 0,0 0,0 0</inkml:trace>
</inkml:ink>
</file>

<file path=ppt/ink/ink22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1015 880,'-1'3,"1"0,-1 0,1 0,0 2,-2-2,2 1</inkml:trace>
</inkml:ink>
</file>

<file path=ppt/ink/ink22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1011 877,'4'0,"4"1,-5 1,0 1,0 0,-3 1,-1-1,-2 0,0-1,0 0,-1 0,0 0,1-2,1 3,-2-1,8-3</inkml:trace>
</inkml:ink>
</file>

<file path=ppt/ink/ink22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1044 884,'-1'3,"1"1,-4 1,2-2,2 0,0 0,6-1,2-3,0-1,-4 0</inkml:trace>
</inkml:ink>
</file>

<file path=ppt/ink/ink22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1050 878,'4'0,"-1"1,2 1</inkml:trace>
</inkml:ink>
</file>

<file path=ppt/ink/ink22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1044 889,'10'2,"-6"-2</inkml:trace>
</inkml:ink>
</file>

<file path=ppt/ink/ink22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1089 888,'0'-3,"-3"3,-3 0,1 1,1 2,2 2,3-1,3-3,2-1,-2 0,3 0,-4 0</inkml:trace>
</inkml:ink>
</file>

<file path=ppt/ink/ink22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1129 886,'0'3,"-2"3,2 2,0-5,0 2,-2-1,2-7</inkml:trace>
</inkml:ink>
</file>

<file path=ppt/ink/ink22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1122 897,'7'1,"-4"-1,2 0,-1 0,-1 0,0 0,-4 6,-4 1,1-5,0 1,1-1,-1 0</inkml:trace>
</inkml:ink>
</file>

<file path=ppt/ink/ink22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1159 908,'6'-2,"1"2,-1 0,-1 0</inkml:trace>
</inkml:ink>
</file>

<file path=ppt/ink/ink22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1172 894,'4'1,"0"0,0 2,0 1,-5-1,-2-1,-2 0,2 0,-1-1,7 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9-16T23:52:2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346 634,'-3'0,"1"3,-1 0,0 0,2 1,-2-1,3 0,-2 1,-1-1,1 1,0-1,0 0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473 315,'6'0,"-1"0,2 0,1 0,-1 0,-1 0,0 0,-1 2,-1-2,-7 0,0 0,-1 0,0 0,0 0,-1 0,0 0,1 0,-1 0,12 0,0 0,-1 0,0 0,-3 0,0 2,0-2</inkml:trace>
</inkml:ink>
</file>

<file path=ppt/ink/ink23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1205 891,'3'0,"1"0,-1 0,0 1,1 0,-2 3,-5 1,-1-1,1-1,0-1,-1 2,1-3,3 2,3-2,4 1,-2-2,-2 0,1 0</inkml:trace>
</inkml:ink>
</file>

<file path=ppt/ink/ink23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1198 901,'3'1,"1"1,0-2,0 2,-1-2,0 1,-4 2,-2-3</inkml:trace>
</inkml:ink>
</file>

<file path=ppt/ink/ink23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903 928,'-2'4,"0"0,0 6,2-7,0 0,0 0,0 0,5-3,-2 0,0 0,1-1,-1 0,-3-2</inkml:trace>
</inkml:ink>
</file>

<file path=ppt/ink/ink23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903 937,'4'0,"-1"0,0 0</inkml:trace>
</inkml:ink>
</file>

<file path=ppt/ink/ink23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898 949,'4'0,"-1"0,2 0,-1 0,0 0,0-1,0 1</inkml:trace>
</inkml:ink>
</file>

<file path=ppt/ink/ink23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933 944,'5'-4,"1"4,-2 0,-1 0,0 0,-7 0</inkml:trace>
</inkml:ink>
</file>

<file path=ppt/ink/ink23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940 944,'-1'4,"-1"-1,2 2,-2 0,2-1,4-5</inkml:trace>
</inkml:ink>
</file>

<file path=ppt/ink/ink23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964 952,'-3'5,"1"-2,2 0</inkml:trace>
</inkml:ink>
</file>

<file path=ppt/ink/ink23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1180 785,'0'5,"0"-1,0 0,2 0,1-4,1-1,2-4,-5 2,2 0,1-1,1-2,-2 3,0 1,1 1,-2-2,1 3,0-2</inkml:trace>
</inkml:ink>
</file>

<file path=ppt/ink/ink23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1011 942,'3'0,"0"0,0 0,1 0,-1 1,-4 2,-1 0,-2 0,-1 0,1-1,-1 0,0 2,8 0,4-4,4 2,-7-2,0 1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485 243,'2'0</inkml:trace>
</inkml:ink>
</file>

<file path=ppt/ink/ink23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1017 951,'5'0,"-4"3,2 0,3-1,-3-2,0 0</inkml:trace>
</inkml:ink>
</file>

<file path=ppt/ink/ink23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1051 956,'12'-2,"-7"2,0 0,-1 0,0 0,1 0,-8 0</inkml:trace>
</inkml:ink>
</file>

<file path=ppt/ink/ink23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1069 941,'4'4,"0"0,2-1,-4 1,-3-1,-2-3,1 3,-2 0,1-2</inkml:trace>
</inkml:ink>
</file>

<file path=ppt/ink/ink23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1106 938,'-2'3,"2"0,-3 0,0 2,3-2,-3-1,1 1,6-1,-2-6,0-1</inkml:trace>
</inkml:ink>
</file>

<file path=ppt/ink/ink23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1105 941,'2'3,"-2"0,0 0,0 2,3-4,0-3,1-1,1-2,-5 8,0 1,0-1,0 0,0 0,4-4</inkml:trace>
</inkml:ink>
</file>

<file path=ppt/ink/ink23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1140 938,'0'3,"0"2,0-2,-2 0,2 0,0 0</inkml:trace>
</inkml:ink>
</file>

<file path=ppt/ink/ink23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1132 942,'6'-2,"-3"2,2 0,4 1,-4-1,-4 4,-1 0,-2 1,-3-1,2-2,-1 0,0 0,0-2,2 3,-2-3,7-7,0 5</inkml:trace>
</inkml:ink>
</file>

<file path=ppt/ink/ink23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1177 941,'0'5,"-2"-2,2 0,-2 1,0 1,2-2,-2 0,2 0,1-7,1 0,-2 0,0-1</inkml:trace>
</inkml:ink>
</file>

<file path=ppt/ink/ink23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1179 939,'6'-2,"1"3,-4 2,-1 0,-2 0,-2 0,-10 2,11-2,2 1,2-3,0 4,2-3,-2 0,-2 1</inkml:trace>
</inkml:ink>
</file>

<file path=ppt/ink/ink23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908 977,'-2'3,"0"0,2 0,-2 0,2 0,-3-1,3 2,-2 0,2 0,0-1,0 0,7-2,-4-1,0-2,1 1,-1-1,-1-1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482 241,'3'0,"0"0,0 0,1 0,0 0,-1-1,2 1,-9 1,-2 1,2-2,0 0,1 0,-1 0,11 0,1 0,1 0,-1 0,-1 4,1-2,-4 0</inkml:trace>
</inkml:ink>
</file>

<file path=ppt/ink/ink23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914 990,'3'0,"1"0,-1 0</inkml:trace>
</inkml:ink>
</file>

<file path=ppt/ink/ink23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904 1000,'4'0,"1"0,-2 0,1 0,0 0</inkml:trace>
</inkml:ink>
</file>

<file path=ppt/ink/ink23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945 995,'4'-2,"-1"2,0 0,0 0</inkml:trace>
</inkml:ink>
</file>

<file path=ppt/ink/ink23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952 996,'-2'3,"-1"6,-1-4,2 0,2-2,-1 0,1 1,3-2</inkml:trace>
</inkml:ink>
</file>

<file path=ppt/ink/ink23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967 1020,'-1'4,"1"0,3-4,1-2,-4-2,0 0,0 1,-2 0</inkml:trace>
</inkml:ink>
</file>

<file path=ppt/ink/ink23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1037 991,'-4'0,"0"5,0 3,0 1,1-4,3-1,5-10,-5 0,3 1,-3-1,4 2,-4 1,2 7,-2 0,0 0,1-1,5-4,-2-3,-1 2,-1 6,-2-1,0 0,4-7</inkml:trace>
</inkml:ink>
</file>

<file path=ppt/ink/ink23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1061 999,'0'4,"-1"1,-1 1,2-3</inkml:trace>
</inkml:ink>
</file>

<file path=ppt/ink/ink23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1058 996,'3'-2,"1"2,8 3,-11 1,-2 0,-4 0,0-1,0 0,2-3,8-3</inkml:trace>
</inkml:ink>
</file>

<file path=ppt/ink/ink23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1087 996,'0'5,"0"1,-1 2,-1-3,0-2,2 0,0 0,2-9</inkml:trace>
</inkml:ink>
</file>

<file path=ppt/ink/ink23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1089 994,'2'3,"2"1,-1-3,-1 2,0 1,-6-1,-1-1,3 1,3 0,2-1,1 1,0-3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528 352,'-5'-2,"1"2,0 0,-3 0,2 0,2 0,0 0,0 0,-2 1,3 3,-2 0,0-2,1 1,2 0,1 1,0-1,0 0,0 2,1-2,4 1,-2-2,1 0,0 1,0-1,1-2,0 3,-1-3,1 2,-2-1,3-2,-2-1,-1 2,0-5,0 4,1-3,-3 1,2 1,-3-1,3 1,-1-2,-2 1,0-1,0 1,-1-2,1 2,-2 0,-1-1,0 0,0 3,1-2,-3 0,1 1,0 0,-1 1,0-1,1 2,1 0,0 0,-2 0,2 0,-2 1,2 1,0-2,-2 2,3 1,0 0,0 0,0 0,0 0,2 1,0-1,0 1,0 0,0 2,0-2,2 0,-2-1,2 2,1-2,-3 0,3 0,1 2,0-1,1-1,0-1,-2 1,0-3,1 2,-1-2,2 0,1 0,-1 0,-2 0,1 0,-1-1,0 1,1-2,-2-2,2 0,-2 0,0-2,-2 3,3-2,-3 2,0 0,0-1,0 1,0-1,-2 0,0 0,0-1,-1 1,0 1,0 0,0 1,0 1,-4-3,4 4,-1 0,1-1,0 1,0 0,3 4,3-4</inkml:trace>
</inkml:ink>
</file>

<file path=ppt/ink/ink23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1112 1011,'3'-1,"1"1,0 0,0 0,-1 0,1 0,-1 0</inkml:trace>
</inkml:ink>
</file>

<file path=ppt/ink/ink23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1128 1005,'5'0,"-2"1,1 0,-1 3,-11 0,4-1,-3 0</inkml:trace>
</inkml:ink>
</file>

<file path=ppt/ink/ink23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1163 994,'-1'3,"1"0,-2 0,0 2,1-1,1-1,-2 0,7-7</inkml:trace>
</inkml:ink>
</file>

<file path=ppt/ink/ink23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1164 990,'0'3,"0"0,0 1,0 1,0-2,0 0,4-1,0-3,-1-1,0 0,0-1,0-1,-3-1,2 2,2 4,-3 3,-1 1,0-2,0 2,-2-2,2 2,0-2,2-8,-2 2</inkml:trace>
</inkml:ink>
</file>

<file path=ppt/ink/ink23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1262 771,'3'0,"1"1,-1-1,0 1,0 1,-1 2,1-1,-1 0,-2 1,-4-1,2 0,-1 0,1 1,0 0,2 0,2-1,1-1,-1 1,1-3,1 0,-3-5,-5 5,1 5,1-2,0 1,2-1,0 0,0 2,2-2,0 0,-1 0,3 1,-2-1,-2 1,-4-3,2 2,-3-1,1 0</inkml:trace>
</inkml:ink>
</file>

<file path=ppt/ink/ink23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1001 381,'5'0,"-2"0,1 2,2-2,7 0,-6 0,0 0,4 2,-3-2,0 0,-3 2,0-2,2 0,0 0,1 0,11 0,-12 0,-1 0,1 0,0 0,0 3,0-3,0 0,1 0,-1 0,0-2,-2 2,2 0,-3-2,5 2,-1 0,-5 1,1-1</inkml:trace>
</inkml:ink>
</file>

<file path=ppt/ink/ink23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999 918,'0'-4,"1"9,0 2,1-3,1-2,0-2,0-2,-1-2,0 1,0-1,1 4,-3 3,3-2,0-1,0 0,0-3,0 5,1 0,-1-3,1-4,-2 8,1-2,0-1,0-1,0-1,0 3,0 1,0-2,1 0,-1-1,1-1,-1 4,0 0,0-2,0-1</inkml:trace>
</inkml:ink>
</file>

<file path=ppt/ink/ink23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1051 879,'-5'0,"2"0,4 4</inkml:trace>
</inkml:ink>
</file>

<file path=ppt/ink/ink23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1042 888,'5'0,"-2"1,1-1,-1 0</inkml:trace>
</inkml:ink>
</file>

<file path=ppt/ink/ink23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1123 909,'0'3,"0"1,0 0,3-2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599 401,'-3'0,"8"0,-1 0,1 0,0 0,0 0,0 0,0 0,-1 0,-7 0,0 0,-2 0,-1 0,1 2,0-2,-1 0,3 0,0 0,10 0,-2 0,2-2,0 2,-2 0,0 0,-1 0,-1 0,-8 1,-2-1,2 0,0 0,-8 0,7 0,1 0,11 0,0-1,-1 1,0 0,-1 0,1 0,0 0,-2 0,0 0,-7 0,0 0,-1 0,2 0,-1 0,0 0,0 0,8 1</inkml:trace>
</inkml:ink>
</file>

<file path=ppt/ink/ink23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105 173,'-3'2,"0"2,3-1,-2 1,2 0,-3 0,3 0,-3-2,3 2,3-5,-1-2,-1 0,2-2,-3 0</inkml:trace>
</inkml:ink>
</file>

<file path=ppt/ink/ink23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105 173,'0'3,"0"0,0 0,0 2,0-2,4-3,-1-4,0 0,1-1,-1 3,-1-1,2 1,-4 5,0 1,0 1,0 0,0 0,0-1,0-1,0 0,3-1,1-3,-1-4,0 0</inkml:trace>
</inkml:ink>
</file>

<file path=ppt/ink/ink23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151 173,'0'3,"-1"0,1 0,-2 2,2-2,1 0,4-3,1 0,-5-5,-1 2,0-1,0 0,0 1,-4 1,1 2,-1 0,2 3,5-3</inkml:trace>
</inkml:ink>
</file>

<file path=ppt/ink/ink23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176 166,'0'3,"0"0,0 1,0-1,0 1,0-1,0 1,2 0,2-4,0-3,-1-1,0-1,1 1,-1 0,1 0,1 2,-2-1,0 3</inkml:trace>
</inkml:ink>
</file>

<file path=ppt/ink/ink23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278 175,'-1'3,"-2"0,3 1,-3 0,3-1,-2 1,2-1,-2 0,2 0,1-6,-1-1,3-1</inkml:trace>
</inkml:ink>
</file>

<file path=ppt/ink/ink23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286 162,'3'0,"1"4,-1 0,-1 0,-2 0,-4-4,0 2,0-2,0 0,0 0,7 2,1 0,-1 1,0-1,1-2,0 0</inkml:trace>
</inkml:ink>
</file>

<file path=ppt/ink/ink23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310 182,'-4'4,"4"0,4-2,3-2,-4-2,-1-2,0 1,-3-2,-2 5,-2-1,2 1</inkml:trace>
</inkml:ink>
</file>

<file path=ppt/ink/ink23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269 137,'-3'0,"0"0,-1 2,-1 1,0 3,2 2,0-1,3 1,0 1,0-3,4 0,1 0,0 0,1-2,-1-1,-1-3</inkml:trace>
</inkml:ink>
</file>

<file path=ppt/ink/ink23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349 168,'1'3,"-1"1,0 0,2 1,-2-1,0-1,0 0,0 0,-3 2,-1-5,1 0,2-3</inkml:trace>
</inkml:ink>
</file>

<file path=ppt/ink/ink23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362 186,'5'0,"-1"0,1 0,-1 0,1 1,-2-1,0 0,0 0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891 398,'4'0,"-1"0,0 0,1 0,0 0,0 0,0 0,-1 0,-6 0,-3 0,1 0,0 0,0 0,1 0,1 0,6 0,1 0,-1 0,1 0,1 0,-1 0,0 0,0 0,-1 0,1 0,0 0,0 0,-1 0,2 0,-2 0,2 0,0 0,-2 0,0 2,1-2,-1 0,1 0,-1 0,2 2,-2-2,0 0,0 0,1 0,-1 0,2 0,-2 0,1 0,-1 0,0 0,1 2,-1-2,0 0,0 0,0 0,0 0,0 0,1 2,-1-2,0 0,0 0,1-1,0-4,0 1,0 1,-1-1,-3 1,2 0,-2 0,-1 0,-2 2,-1-2,0 3,1-2,-1 2,-1 0,0-2,-1 2,1 0,-2-3,-1 3,1 0,0-2,0 2,0-3,1 3,1-2,0 2,-1-2,1 2,1-2,0 2,0-2,0 2,1 0,-1 0,0-2,1 2,0 0,-2 0,2 0,0 0,0 0,0 0,0 0,-1 1,0 0,1 1,3 1,-2 2,0-1,2-1,0 0,0 0,-2 0,2 1,-1-1,-1 2,0-1,1-1,1 0</inkml:trace>
</inkml:ink>
</file>

<file path=ppt/ink/ink23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378 171,'0'4,"-3"0,3 1,0 0,0-1,0-1,0 0,0 0,0 0</inkml:trace>
</inkml:ink>
</file>

<file path=ppt/ink/ink23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431 207,'0'5,"-2"-1,-1-3,0 3,0-2,0-1</inkml:trace>
</inkml:ink>
</file>

<file path=ppt/ink/ink23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476 160,'0'4,"1"0,1 1,1-1,-1 1,0-1,0 0,0-1,1-2,0 1</inkml:trace>
</inkml:ink>
</file>

<file path=ppt/ink/ink23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501 168,'-10'3,"6"0,-2 1,-9 3,9-3,2-1,1 0,1 1</inkml:trace>
</inkml:ink>
</file>

<file path=ppt/ink/ink23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533 167,'-2'3,"0"1,-1 0,1 0,-1 2,1 1,2-2,-4 1,4-2,0 0,2 1,3-3,0-2</inkml:trace>
</inkml:ink>
</file>

<file path=ppt/ink/ink23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556 167,'-2'3,"0"2,0 0,2 2,-4 0,4-2,-2 0,2-2,-2 0,2 1</inkml:trace>
</inkml:ink>
</file>

<file path=ppt/ink/ink23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558 164,'5'0,"0"0,-3 3,0 0,-1 2,-1-2,0 2,-4-4,1-1,-2 2,2-2,0 0,5 5,2-2,-2 1,1-4,0 2,1-2</inkml:trace>
</inkml:ink>
</file>

<file path=ppt/ink/ink23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589 181,'2'5,"-1"-2,-1 0,-3-3,0 2,0-2,3 3,5-2,-4 3,-1-1,-3-2,0-1,-1 0</inkml:trace>
</inkml:ink>
</file>

<file path=ppt/ink/ink23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623 163,'2'4,"1"-1,-1 2,-2-1,2 0,-2 0,0-1,0 0,0 0,-2 1,-1-4,0 3,0-3,0 2,-1-2,0 0,-1 0</inkml:trace>
</inkml:ink>
</file>

<file path=ppt/ink/ink23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315 223,'2'0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601 393,'4'2,"-1"0,2-2,1 0,1 0,-2 0,0 0,-1 0,-1-1,0-1,-1-2,0-2,-2 2,2 0,-2 0,0 1,0-1,0 1,0 0,-3-2,-1 1,1 4,-2-2,2 2,0 0,-1 0,0 0,0 0,0 2,1 0,0 1,0 2,0-1,1 2,-1-1,3 0,0 0,0 1,0-3,0 1,4-1,-2 0,1-1,0 0,2-2,-2 0,0 0</inkml:trace>
</inkml:ink>
</file>

<file path=ppt/ink/ink23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553 227,'2'0</inkml:trace>
</inkml:ink>
</file>

<file path=ppt/ink/ink23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280 163,'1'4,"-2"0,-1-1,-1-1</inkml:trace>
</inkml:ink>
</file>

<file path=ppt/ink/ink23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468 229,'4'0,"-1"0,0 0,2 0,-2 0,1 2,0-2,-1 0,4 0,6 0,-6 0,1 0,-1 0,0 0,0 2,0-2,0 0,-2 0,0 0,-1 0,-1 0,1 0,0 0,-1 0,0 0,0 0,0 0,0 0,2 0</inkml:trace>
</inkml:ink>
</file>

<file path=ppt/ink/ink23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311 177,'0'3</inkml:trace>
</inkml:ink>
</file>

<file path=ppt/ink/ink23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351 167,'-4'0,"2"-3,1-1,-1 1,1 0</inkml:trace>
</inkml:ink>
</file>

<file path=ppt/ink/ink23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75 258,'-1'4,"-2"0,3 0,-3 1,3 0,-3-1,3-1,-2 0,2 0,-2 0</inkml:trace>
</inkml:ink>
</file>

<file path=ppt/ink/ink23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66 264,'4'0,"0"0,0 0,0 0,-1 0,1 0</inkml:trace>
</inkml:ink>
</file>

<file path=ppt/ink/ink23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64 276,'5'1,"-2"-1,1 0,-1 0</inkml:trace>
</inkml:ink>
</file>

<file path=ppt/ink/ink23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99 264,'5'0,"-2"0,2 0,-2 0</inkml:trace>
</inkml:ink>
</file>

<file path=ppt/ink/ink23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99 268,'-3'4,"1"0,2-1,-2 2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655 376,'6'0,"-1"0,0 0,0-1,-1 1,0 0,-1 0</inkml:trace>
</inkml:ink>
</file>

<file path=ppt/ink/ink23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116 275,'-1'3,"1"0,3-1,1-2,-1 0,0 0,-1-5,-2 1,0 1,-5 0,1 3</inkml:trace>
</inkml:ink>
</file>

<file path=ppt/ink/ink23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67 309,'-3'5,"3"-2,-3 1,3-1,-2 1,2-1,-2 0,2 1,3-4</inkml:trace>
</inkml:ink>
</file>

<file path=ppt/ink/ink23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75 309,'4'0,"-1"1,0-1</inkml:trace>
</inkml:ink>
</file>

<file path=ppt/ink/ink23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69 320,'3'3,"1"-3,0 0,0 0,0 0</inkml:trace>
</inkml:ink>
</file>

<file path=ppt/ink/ink23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94 308,'3'0,"3"0,-2 1,-1-1,0 0</inkml:trace>
</inkml:ink>
</file>

<file path=ppt/ink/ink23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112 309,'-3'0,"3"4,-3-2,1 2,2-1,-1 1</inkml:trace>
</inkml:ink>
</file>

<file path=ppt/ink/ink23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122 317,'-1'4,"-1"-1,2 0</inkml:trace>
</inkml:ink>
</file>

<file path=ppt/ink/ink23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179 271,'-1'4</inkml:trace>
</inkml:ink>
</file>

<file path=ppt/ink/ink23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176 288,'0'3</inkml:trace>
</inkml:ink>
</file>

<file path=ppt/ink/ink23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176 306,'-1'4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683 370,'4'0,"-1"1,-1 2,-5-1,0 0,0-2,0 1,-2 1</inkml:trace>
</inkml:ink>
</file>

<file path=ppt/ink/ink23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175 326,'-1'4</inkml:trace>
</inkml:ink>
</file>

<file path=ppt/ink/ink23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90 351,'-5'-2,"-1"2,2 1,-1-1,1 2,1-2,0 2,3 1,0 1,3-2,1 1,1-3,0 3,-2-3,0 3,-1 0,-4 0,-2-3,1 2,0-2,-2 0,2 0,0 2,6-5,0 1</inkml:trace>
</inkml:ink>
</file>

<file path=ppt/ink/ink23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91 366,'4'0,"0"-2,2 2,-1 0,0 0,0 0,-1 0</inkml:trace>
</inkml:ink>
</file>

<file path=ppt/ink/ink23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115 365,'-2'4,"1"0,-1-1,2 0,-2 0,0 0,2 0</inkml:trace>
</inkml:ink>
</file>

<file path=ppt/ink/ink23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126 380,'-3'1,"1"2,2 0,3-1,1 0,0-3,-2-2,-2 0,0 0,0-1,0 1,0 0,-3 3,0 2,1 2</inkml:trace>
</inkml:ink>
</file>

<file path=ppt/ink/ink23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554 189,'-1'3</inkml:trace>
</inkml:ink>
</file>

<file path=ppt/ink/ink23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243 362,'0'4,"0"-1,-1 3,1-1,-4 1,4 0,-3 2,3-4,-2 0,2 2,-1-11,1-1,4-3,-2 0</inkml:trace>
</inkml:ink>
</file>

<file path=ppt/ink/ink23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245 364,'2'-4,"3"1,-2 3,0 0,0 0,1 1,-1-1,0 1,-2 2,-1 0,-5 1,0-2,0-2,1 3,0-3,1 2,0-2,7 0</inkml:trace>
</inkml:ink>
</file>

<file path=ppt/ink/ink23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294 369,'4'0,"-2"-4,-5 3,-3 1,-1 1,0 1,1 2,4-1,0 2,2-2,2 2,2-3,3 1,0-3,-2 0,0 0,-1 0,-1-1</inkml:trace>
</inkml:ink>
</file>

<file path=ppt/ink/ink23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312 371,'5'1,"-2"-1,1 0,0 0,0 0,-1 0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722 363,'-1'3,"0"0,1 0,-3 0,0 2,3-2,-3-1,1 2,3-7</inkml:trace>
</inkml:ink>
</file>

<file path=ppt/ink/ink23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362 357,'-2'4,"0"-1,-1 1,-2 2,1 0,1-2,1 1,2 0,-1-2,4-5</inkml:trace>
</inkml:ink>
</file>

<file path=ppt/ink/ink23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331 362,'0'4,"0"-1,4 1,-1-1,0 0,-8-1,2-2,0 0</inkml:trace>
</inkml:ink>
</file>

<file path=ppt/ink/ink23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366 354,'0'3,"-1"0,1 0,-1 0,1 0,-2 1,2 0,-2 0,2 1,-2-1,6-7,-2 0,0-1,0 0,0 1,1-1,2 2,0 0,-3 6,-2 1,0-2,-1 2,1-2,-2 0,2 0,4-5,-1-3</inkml:trace>
</inkml:ink>
</file>

<file path=ppt/ink/ink23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414 364,'0'3,"-4"2,0 1,2-1,0-1,-1 1,1-1,5-5,-3-2</inkml:trace>
</inkml:ink>
</file>

<file path=ppt/ink/ink23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422 360,'2'6,"-2"-3,2 3,-2-2,0-1,1 2,-1-2,0 0,-4-5</inkml:trace>
</inkml:ink>
</file>

<file path=ppt/ink/ink23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411 380,'3'0,"2"0,-2-2,2 2,-2 0,0-2</inkml:trace>
</inkml:ink>
</file>

<file path=ppt/ink/ink23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452 358,'0'3,"0"0,-2 0,2 1,-3 0,3 0,-4 0,3 1,1-2,0 0,-1-6,3-2</inkml:trace>
</inkml:ink>
</file>

<file path=ppt/ink/ink23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453 363,'3'-2,"1"2,-1 0,0 1,-3 2,2 2,-2-2,-3 2,-2-4,2-1,-1 0,-1 2,8-2,-1 3,1 1,1-1,-3 1,-1-1,5 1,-2-4,-3-4</inkml:trace>
</inkml:ink>
</file>

<file path=ppt/ink/ink23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418 358,'2'0</inkml:trace>
</inkml:ink>
</file>

<file path=ppt/ink/ink23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444 390,'-1'3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9-16T23:52:2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347 631,'3'3,"0"0,0 0,0-1,0 1,-1 0,0 0,-1 0,2 0,-2 0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724 363,'0'3,"2"2,-2 0,0-2,0 1,2-7,2-2,0 0,-2 2,0 6,-2 0,0 2,-1-2,1 0,0 0,4-4,-4-2</inkml:trace>
</inkml:ink>
</file>

<file path=ppt/ink/ink24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91 410,'-4'1,"-1"1,1 0,0-2,0 5,0-3,1 0,1 2,2-1,3-3,1 2,0-2,0 2,1 0,-3 3,-6-2,1-3,0 2,0-2,0 2,6-6</inkml:trace>
</inkml:ink>
</file>

<file path=ppt/ink/ink24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107 434,'4'0,"-1"-2,2 2,-1 0,-1 0,0 0,0 0</inkml:trace>
</inkml:ink>
</file>

<file path=ppt/ink/ink24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124 432,'-1'4,"-1"0,2-1,-2 0,0 1</inkml:trace>
</inkml:ink>
</file>

<file path=ppt/ink/ink24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142 440,'0'4,"0"-1,0 0,0 0,0 0</inkml:trace>
</inkml:ink>
</file>

<file path=ppt/ink/ink24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261 424,'-1'3,"-3"1,1-1,0 1,-1 1,2-1,0-1,1 0,1 0,3-3,0-2,0-1,0-1,-1 0</inkml:trace>
</inkml:ink>
</file>

<file path=ppt/ink/ink24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269 419,'0'3,"0"1,0-1,0 0,0 2,0-2,0 0,3-2,0-4,0 1,0 0,0-1,-1 0,1 1,1-2,-1 2,0 2,-1 3,-3 1,-3 3,3-2,1-2,0 0,-1-7,4 3,-2-2</inkml:trace>
</inkml:ink>
</file>

<file path=ppt/ink/ink24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353 441,'5'1,"0"1,-2-2,0 0</inkml:trace>
</inkml:ink>
</file>

<file path=ppt/ink/ink24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365 431,'5'1,"-3"2,1 0,0-2,-1 2,2 0,-2 0,-5-1,0-2,-1 0,0 2,0-2,0 0</inkml:trace>
</inkml:ink>
</file>

<file path=ppt/ink/ink24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342 438,'4'0</inkml:trace>
</inkml:ink>
</file>

<file path=ppt/ink/ink24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435 433,'0'5,"-4"0,3-2,1 0,-3-1,1 1,6-8,-4 2,2-3,-2 3,3 0,-3 0,4-1,-2 9,-2 0,0-2,0 0,0 0,3-1,1-4,-1-2,-1 1,1 1,0-1,0 3,-3 3,0 2,0-2,0 1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761 363,'-1'3,"-2"0,3 0,-3 1,1 1,2-2,-3 0,1 0,3-6,1-1</inkml:trace>
</inkml:ink>
</file>

<file path=ppt/ink/ink24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479 430,'0'3,"-1"0,-1 3,2-3,0 0,-2 0,2 0</inkml:trace>
</inkml:ink>
</file>

<file path=ppt/ink/ink24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477 426,'3'0,"1"0,0 3,1-1,-1 2,-2 0,-3 1,-6-2,3-1,0-2,1 0,0 0,8-4</inkml:trace>
</inkml:ink>
</file>

<file path=ppt/ink/ink24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511 430,'0'4,"0"-1,-2 1,2 0,-4 0,4-1,-1 0,1 1,0-8</inkml:trace>
</inkml:ink>
</file>

<file path=ppt/ink/ink24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518 423,'5'4,"-1"1,-2-2,-2 0,0 0,0 0,-3-2,-2-1,2 0,3 3,1 0,0 0,2-3,2 2,-1-2</inkml:trace>
</inkml:ink>
</file>

<file path=ppt/ink/ink24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545 443,'4'0,"-1"0,3 0,-2 0,0 0,1 1,-2-1</inkml:trace>
</inkml:ink>
</file>

<file path=ppt/ink/ink24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565 434,'3'0,"-3"3,4-3,-2 3,1-1,-3 1,-5-1,2 0,0-2</inkml:trace>
</inkml:ink>
</file>

<file path=ppt/ink/ink24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594 428,'1'3,"-1"0,-2 0,0 2,2-2,0 0,1-9</inkml:trace>
</inkml:ink>
</file>

<file path=ppt/ink/ink24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594 409,'3'0,"1"1,2 1,-3-2,1 2,-1-2,-1 3,1-3,0 2,0-2,-2 3,1 0,0 1,-2-1,-1 0,-5-1,3 1,-1-3,0 0,-1 2,0-2,0 0,2 0</inkml:trace>
</inkml:ink>
</file>

<file path=ppt/ink/ink24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308 470,'0'3,"-1"0,-2 3,3-2,-5 2,3-1,2-1,-3-1,3 0,-2 0,2 0,1-7</inkml:trace>
</inkml:ink>
</file>

<file path=ppt/ink/ink24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301 472,'4'0,"-1"0,1 0,0 1,0 1,0 0,-1 0,-1 1,-2 0,-1 0,-2-3,-2 1,2-1,0 0,-2 2,8-2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763 358,'1'4,"-1"-1,0 2,0-2,0 1,0 0</inkml:trace>
</inkml:ink>
</file>

<file path=ppt/ink/ink24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351 487,'-3'-2,"0"2,-1 1,1 1,0 2,3-1,0 1,2-1,3 0,0-1,-2-2,1 0,-1 0,-3-4</inkml:trace>
</inkml:ink>
</file>

<file path=ppt/ink/ink24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379 498,'3'1,"3"1,-2-2,0 0,0 0,0 1</inkml:trace>
</inkml:ink>
</file>

<file path=ppt/ink/ink24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397 493,'0'4,"-2"1,0-1,0-1,0 1,0-1,5-3,0 0</inkml:trace>
</inkml:ink>
</file>

<file path=ppt/ink/ink24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440 496,'-2'4,"0"-1,0 0,0 1,0 0,0-1,5-4</inkml:trace>
</inkml:ink>
</file>

<file path=ppt/ink/ink24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457 498,'3'1,"0"-1,0 0,1 0,0 2,-1-2,0 0</inkml:trace>
</inkml:ink>
</file>

<file path=ppt/ink/ink24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473 488,'3'0,"2"1,-1 2,0-3,-1 3,0-3,-1 3,0 0,-1 1,-6-2,2 1,-2-2,2-1</inkml:trace>
</inkml:ink>
</file>

<file path=ppt/ink/ink24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528 484,'0'4,"-1"-1,1 1,-3 0,1 2,0-1,0 1,-1 0,3-3,-3 1,3-1,-2 0,2 1</inkml:trace>
</inkml:ink>
</file>

<file path=ppt/ink/ink24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528 487,'5'0,"-2"1,0-1,0 4,0 1,-3-1,0-1,0 0,-3-1,0-1,-1-1,0 0,1 0,0 0,0 0,3-4,4 2</inkml:trace>
</inkml:ink>
</file>

<file path=ppt/ink/ink24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581 504,'-2'-3,"-3"3,1 0,0 0,-1 0,3 4,0 0,2-1,1 0,4 1,-2-2,0-2,1 2,0-2,0 0,-1 0,1 0,0-1</inkml:trace>
</inkml:ink>
</file>

<file path=ppt/ink/ink24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593 457,'4'2,"0"-2,0 2,0-2,0 2,-1-2,0 0,-7 0,0 0,0-1,1 1,-1 0,8-1,-1 1,2 2,-2-2,0 2,-6-2,0 0,0-1,7 1,0 1,0 1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756 376,'3'-2,"1"2,-1-2</inkml:trace>
</inkml:ink>
</file>

<file path=ppt/ink/ink24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89 536,'-4'-1,"0"1,1 0,0 1,-4 2,3 0,0-1,2 1,7-1,0 0,2-2,0 2,-3-2,-1 3,-2 1,-6-2,2-2,-1 0,1 3,0-3,-1 2,1-2,3-4,5 0,-2 2</inkml:trace>
</inkml:ink>
</file>

<file path=ppt/ink/ink24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101 549,'4'0,"1"0,-1 0,-1 0,1 0,-1 0,0 1</inkml:trace>
</inkml:ink>
</file>

<file path=ppt/ink/ink24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120 549,'-4'2,"4"1,-3 1,1 2,0-2,0 0,2-1,-2 1,2 0</inkml:trace>
</inkml:ink>
</file>

<file path=ppt/ink/ink24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135 569,'3'0,"1"0,-1 1,0 0,-5 3,-3-3,1-1,4 4,6-4,0 0,1 0,0 0,0 0,-2 0,-1 0</inkml:trace>
</inkml:ink>
</file>

<file path=ppt/ink/ink24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289 549,'-2'3,"2"0,-2 1,2 1,-3 2,0-1,3-3,-2 0,2 0,-2 0,5-3,-3-4,3 0,-3-2,4-2,-1-1,-3 3,3 3,0 1,0 2,0 1,-1 3,1-3,-3 2,3-1,-3 2,-2-1,-5-3,0 0,2 0,-1 0,2 0,7 4,1-2,0 0,2 0,0 0,-2 0,-1 0</inkml:trace>
</inkml:ink>
</file>

<file path=ppt/ink/ink24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323 566,'4'0,"-4"3,0 0,1 2,-4-3,0-1,3 2,2 0,2-3,-4 3,2 0,-5-1,0-2,0 1,0 1</inkml:trace>
</inkml:ink>
</file>

<file path=ppt/ink/ink24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354 563,'4'0,"-1"0,0 0,1 1,-1-1,2 0,-2 0</inkml:trace>
</inkml:ink>
</file>

<file path=ppt/ink/ink24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374 550,'-2'3,"2"0,-2 2,-1-1,1 0,2 0,-3-1,1 0,6-1,-2-5</inkml:trace>
</inkml:ink>
</file>

<file path=ppt/ink/ink24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401 551,'1'3,"-1"0,-1 0,1 0,-2 0,1 2,-1-1,2 0,-2-1,2-6,0 0,0-1,1 0</inkml:trace>
</inkml:ink>
</file>

<file path=ppt/ink/ink24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406 543,'3'0,"1"0,-1 0,0 0,0 3,1 1,-2-1,-2 0,0 0,0 2,-2-2,-2 1,1-4,-1 3,-1-3,-1 0,1 2,0-2,2 0,7-1,0 1,-1 0,0-2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777 360,'-1'3,"1"0,-2 0,2 0,-2 1,2-1,0 0,-2 1,2 0</inkml:trace>
</inkml:ink>
</file>

<file path=ppt/ink/ink24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421 572,'4'0,"0"0,-1 0,2 0,-1 0,-1 0,0 0</inkml:trace>
</inkml:ink>
</file>

<file path=ppt/ink/ink24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439 562,'5'1,"-1"1,0 0,0 0,-1 0,0 3,-3-2,-3-1,0 0,-1 0,1-2,0 0</inkml:trace>
</inkml:ink>
</file>

<file path=ppt/ink/ink24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489 551,'3'0,"1"3,0 0,-3 0,1 1,-2-1,-3 1,0-2,-1 0,0 0,-1 0,1 0,4 1,0 1,2-1,2 0,-1-3,0 0,1 2,-1-2</inkml:trace>
</inkml:ink>
</file>

<file path=ppt/ink/ink24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481 567,'3'3,"0"0,1 0,1 0,-1 1,-2-1</inkml:trace>
</inkml:ink>
</file>

<file path=ppt/ink/ink24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88 613,'-5'0,"2"0,0 0,-3 1,2 1,0-2,0 3,1-3,1 3,2 2,7-3,0-2,0 2,-3-2,-1 3,-3 0,-3-3,-1 2,0 1,1-3,0 2,0-2,5-4,2 2,2 0</inkml:trace>
</inkml:ink>
</file>

<file path=ppt/ink/ink24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101 624,'3'0,"1"-2,-1 2,1 0,0 0,0 0,1 0,-2 1,-6-1,-1 0,0 0</inkml:trace>
</inkml:ink>
</file>

<file path=ppt/ink/ink24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119 623,'-4'4,"3"0,1 0,-3-1,3 0,-2 0,0 0</inkml:trace>
</inkml:ink>
</file>

<file path=ppt/ink/ink24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139 633,'4'1,"-4"2,1 0,-4-1,0 0,-1-2,0 0,0 1,9 1,-1 0,0 1,-3 1,-1 1,0-2,-4-3,1 0,0 2,-1-2,5-4</inkml:trace>
</inkml:ink>
</file>

<file path=ppt/ink/ink24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147 578,'-3'0,"0"0,0 1</inkml:trace>
</inkml:ink>
</file>

<file path=ppt/ink/ink24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278 617,'3'0,"3"1,-2 1,0 0,-3 1,-5 0,1-3,-5 3,4 0,-1 0,3 0,2 0,2 1,1-4,0 3,0-3,1 1,-2-4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778 368,'3'0,"0"0,0 0,-1 4,-5-1,0-3,0 2,3 2,1-1,2 1,1-1,0-2</inkml:trace>
</inkml:ink>
</file>

<file path=ppt/ink/ink24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280 630,'3'3,"0"-1,0-1,1 3,0-4</inkml:trace>
</inkml:ink>
</file>

<file path=ppt/ink/ink24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322 638,'3'0,"1"0,0 0,1 2,0-2,1 0,-2 3,1-3,-2 0,0 0</inkml:trace>
</inkml:ink>
</file>

<file path=ppt/ink/ink24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352 630,'4'2,"-1"-2,1 5,0-3,0 0,-2 1,-1 1,-5-2,1-2,0 3,0-3,2 3,-2-3,4-3</inkml:trace>
</inkml:ink>
</file>

<file path=ppt/ink/ink24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413 618,'-3'3,"1"0,0 1,0 2,0-2,-1 0,3 0,-4-1,2 2,2 0,3-5,0-5</inkml:trace>
</inkml:ink>
</file>

<file path=ppt/ink/ink24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415 617,'0'3,"0"0,-1 1,1-1,0 1,0-1,-2 0,2 1,0-1,4-4,0-3,-1 0,0-1,0 1,0 1,1 1,-2 6,-2-1,0 1,-1 0,1-1,-2 1,2-1,3-3,1-3,-1 1</inkml:trace>
</inkml:ink>
</file>

<file path=ppt/ink/ink24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468 624,'0'3,"-1"2,-4 0,3-2,0 0,0 0,-1 2,1-1,-1-4,6 2</inkml:trace>
</inkml:ink>
</file>

<file path=ppt/ink/ink24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470 624,'2'3,"-1"0,-1 0,0 3,0-2,0-1,0 2,0-2,0 0</inkml:trace>
</inkml:ink>
</file>

<file path=ppt/ink/ink24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457 637,'4'1,"-1"-1,1 0,1 2,-2-2,0-1</inkml:trace>
</inkml:ink>
</file>

<file path=ppt/ink/ink24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495 625,'0'3,"0"2,-2-1,2 0,-3 0,3 0,-3-1,1 2,0-2,4-6,1-1</inkml:trace>
</inkml:ink>
</file>

<file path=ppt/ink/ink24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497 632,'5'-1,"-1"1,-1 5,0-2,-3 2,-4-1,1-4,0 0,-1 0,2 3,2 0,3 1,0-1,2 2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698 403,'7'0,"1"0,2 0,2-3,1 3,1 0,-3 0,-1 0,-3 0,-2 0,-2 0,0 0</inkml:trace>
</inkml:ink>
</file>

<file path=ppt/ink/ink24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90 689,'-5'0,"2"0,-1 1,1-1,0 0,0 2,3 1,3 0,1-3,0 2,0-2,0 2,-4 1,-4-3,1 2,0-2,0 0,1 3,3-7,2 1</inkml:trace>
</inkml:ink>
</file>

<file path=ppt/ink/ink24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118 688,'4'-2,"-1"2,0 0,2 0,-1 0,0 0,0 0,-9 1</inkml:trace>
</inkml:ink>
</file>

<file path=ppt/ink/ink24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135 687,'-3'0,"0"1,1 3,0 2,2-2,-3 0,3-1,-2 0,2 0,-2 0,6-3</inkml:trace>
</inkml:ink>
</file>

<file path=ppt/ink/ink24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148 703,'0'3,"-2"1,-1-1,0 0,3 1,5-2,-1-2,0 0,-1 0,0 0,0 0</inkml:trace>
</inkml:ink>
</file>

<file path=ppt/ink/ink24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156 708,'-2'4,"-1"-1,1 1,0 0,0 0,-1 1,0-3,1 1,-1 1</inkml:trace>
</inkml:ink>
</file>

<file path=ppt/ink/ink24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260 696,'-3'2,"-1"2,2 0,0 1,0-1,0 1,-1-2,2 1,2-7,2-2,-1 2,0-1</inkml:trace>
</inkml:ink>
</file>

<file path=ppt/ink/ink24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266 690,'0'5,"0"0,0-1,0 2,0-3,0 0,1 0,5-6,-3 0,2-1,0-2,-1 1,0 2,-1 1,0 2,0-2,-3 5,0 2,-2-1,2 0,-3 0,3 0,-3-2,3 1,0 0,3-8,0 2,-1 0</inkml:trace>
</inkml:ink>
</file>

<file path=ppt/ink/ink24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329 708,'5'2,"-1"-2,0 0,1 2,0-2,1 2,-3-2,1 2,-1-2,0 0</inkml:trace>
</inkml:ink>
</file>

<file path=ppt/ink/ink24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362 703,'3'1,"-1"3,1-2,0 0,-1 3,-1-2,-3 1,-1-4,0 3,0-3,-1 2,0-2,0 2,8-5,0 1</inkml:trace>
</inkml:ink>
</file>

<file path=ppt/ink/ink24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399 705,'0'3,"-4"1,2 0,0 0,0 0,2-1,-3 0,1 0,3-6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865 359,'-3'-2,"0"2,0 1,0 1,0-2,-1 2,1-2,-2 2,2 0,0-1,3 2,-3 1,3-1,-2 1,0-1,2 0,0 1,0-1,2 0,2-1,-1 0,2 2,-1-4,0 3,0-3,0 2,1-2,-2 0,2 0,-1 0,0 0,-1 0,1 0,0 0,0 0,1 0,-2 0,2 0,-2-1,2 1,-2 0,0-2,1 0,-1 2,2-5,-2 2,-2-1,1 1,-2 0,2 0,0-1,-2 1,-1 0,-4-2,2 2,-1 1,0 0,1 2,-1-4,1 4,-1-2,0 2,0-2,0 2,-4 0,2 0,3 0,0 0,0 0,-2 0,2 0,0 1,-2-1,2 2,0-2,0 2,-1-1,1 1,1 1,-1 0,-2 1,2 0,1-1,2 0,-2 0,2 0,-2 0,2 0,1 1,3-2,-1 1,2 1,-2-2,0-2,2 3,0-3,-1 2,0-2,-1 0,1 0,0 0,1 0,-1 0,0 0,1 0,0 0,-2 0,0-1,0 1,0-2,2-1,0-1,-2 2,0 0,0-1,-2-1,1 1,-2 0,0 0,0 0,-1-2,1 2,-2 0,-2-2,2 2,-1-1,-1 1,1 1,1-1,-2 0,1 3,-1-2,-1 2,1 0,0-2,0 2,1 0,-1 0,0 0,1 1,-2 1,2-2,0 3,-2 0,2-1,0 0,0-1,0 3,-1-1,1 1,-1-2,4 1,-2 1,0 0,1-1,1 0,0 0,0 1,2-1,0 0,2-1,0 2,1-2,-2 1,0-3,1 2,-1-2,1 0,-1 2,0-2,0 0,0 1,1-1,-1 0,0 0,0 0,1 0,0-1,0 1,0 0,0-1,-1-1,1 0,-1 2,-2-3,2 1,1-1,-1 1,-3-1,3 3,-3-3,3 1,-1-3,1 1,-3-1,3 1,-3 1,0 0,0 0,0 0,0 0,-1 0,-3-2,1 2,0 1,0 0,-1 2,-1-2,2 2,0 0,-1 0,1 0,0 0,-5 0,3 0,2 0,-2 0,2 0,-1 0,0 2,1-2</inkml:trace>
</inkml:ink>
</file>

<file path=ppt/ink/ink24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402 703,'0'5,"0"1,0-2,0-1,0 1,0-1,5-6,-2 0,1-1,1-4,0 2,-2 3,0 2,-1 4,-2 2,0-2,0 1,0 0,3-2,0-2,0-4,1 1</inkml:trace>
</inkml:ink>
</file>

<file path=ppt/ink/ink24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456 701,'0'3,"0"0,0 1,0-1,-1 2,1-2,-1 0,1 0,0 0</inkml:trace>
</inkml:ink>
</file>

<file path=ppt/ink/ink24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455 701,'3'1,"1"1,0 0,0 0,-1 0,-1 1,-2 0,0 1,-4-1,-3 0,2-3,0 0,1 2,4-5,3 1,1 0,-1 0</inkml:trace>
</inkml:ink>
</file>

<file path=ppt/ink/ink24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498 697,'-1'5,"-1"-2,1 0,-3 2,4-2,-3 0,3 1,-2-1,6-7,-4 0,3-3,-3 1</inkml:trace>
</inkml:ink>
</file>

<file path=ppt/ink/ink24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499 689,'4'-2,"0"6,-2 0,1 1,-1-1,-2 0,-3-2,0-2,-1 2,0-2,1 0,0 0,4 5,4-1,-2-1,1-1,-1 0</inkml:trace>
</inkml:ink>
</file>

<file path=ppt/ink/ink24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528 711,'5'1,"-1"2,1-3,2 2,0-2,-2 0,-1 0,-1 0</inkml:trace>
</inkml:ink>
</file>

<file path=ppt/ink/ink24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555 700,'4'3,"-1"-1,1 0,0 1,1 0,-3 0,0 1,-4 0,-2-2,0 0,1-2,-2 3,1-1,8-2,1-4</inkml:trace>
</inkml:ink>
</file>

<file path=ppt/ink/ink24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626 718,'4'-2,"0"-2,-2 1,-6 3,1 0,-2 0,-1 2,0 0,0 1,3 2,0-1,3-1,0 2,0-2,6 1,-1-4,1 2,-1-2,0 0,-1 0,0-1</inkml:trace>
</inkml:ink>
</file>

<file path=ppt/ink/ink24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618 759,'0'3,"-4"1,1-2,-1-1,1 1,3 1,5-1,-1-2,0 2,-1-2,1 0,0 2,-1-2,0 0,-4-4,-2 1,3-1,0 1,-2 0,0 0,-1 1</inkml:trace>
</inkml:ink>
</file>

<file path=ppt/ink/ink24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83 752,'-1'4,"-2"1,1 1,0 3,-1-4,3-2,0 0,-2 1,5-4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647 411,'4'0,"-1"0,3 0,-2 0,1 0,-1 0,1 0,-2 2</inkml:trace>
</inkml:ink>
</file>

<file path=ppt/ink/ink24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64 753,'3'0,"2"0,1 4,1-2,2 1,-2 0,0 0,-3-1,0 0,-2 1,-2 0,-1 0,-4 1,1-2,0-2,-1 3,0-3,-1 4,2-4,0 2,0-2,1 0,0 0,0 0,3-3,3 1,1 0,0 0,-1 2</inkml:trace>
</inkml:ink>
</file>

<file path=ppt/ink/ink24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116 772,'3'0,"0"0,2 0,0 0,2 0,-2 0,-1 1,-1-1</inkml:trace>
</inkml:ink>
</file>

<file path=ppt/ink/ink24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137 772,'-1'4,"-1"1,-3-1,3 1,2-2,-4 1,2-1,1 1,4-2</inkml:trace>
</inkml:ink>
</file>

<file path=ppt/ink/ink24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150 792,'-2'4,"0"1,2-2,4-3,0 2,0-3,-4-3,2 1,-2-2,0 2,-3 3,0 0,-2 1</inkml:trace>
</inkml:ink>
</file>

<file path=ppt/ink/ink24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242 224,'1'3,"4"1,-1-4,1 3,3-3,3 3,-1-3,3 0,2 0,-2 3,1-3,-3 0,0 2,-4-2,-2 0,-9-2,0 0,1 2,-1-2,0 2,-3-2,0 2,-1 0,-2-3,0 3,1 0,1 0,-1-3,2 3,2 0,1 0,1 0,-1 0,1 0,-1 1,1-1,7 0,1 0,2-1,1 1,4 0,1 0,-1 0,0 0,-2 3,-3-3,-3 2,-10-2,-1 0,-2-2,1 2,-1-2,-1 2,2 0,1 0,2 0,1 0,1 0,7 0,3 0,1 0,4 0,2 3,-3-3,2 4,-7-4,-3 2,-11-2,-4-2,1 2,-3-4,2 4,2-2,1 2,3 0,2 0,1 0,6 0,5 0,2 3,2-3,3 4,-1-1,-6-3,-2 2,-12-2,-4 0,-3-3,-1 3,4-4,0 4,1-3,2 3,4 0,-1 0,1 0,0-1,7 1,5 0,13 1,-10 2,-1-3,-2 2,-5-2,-7 0,-5 0,0 0,-1-1,3 1,0-2,3 2,7-3,3 3</inkml:trace>
</inkml:ink>
</file>

<file path=ppt/ink/ink24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405 259,'-4'5,"3"-1,1-1,0 0,4-3</inkml:trace>
</inkml:ink>
</file>

<file path=ppt/ink/ink24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413 259,'0'3,"0"1,0-1,5-2,-2-2,0 0,0-1,0 0,-2-1,-1 7,-1 0,4-2,2-3</inkml:trace>
</inkml:ink>
</file>

<file path=ppt/ink/ink24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449 259,'-2'3,"0"0,-2 1,2-1</inkml:trace>
</inkml:ink>
</file>

<file path=ppt/ink/ink24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451 253,'0'4,"0"-1,1 0,1 1,0-1,-2 0</inkml:trace>
</inkml:ink>
</file>

<file path=ppt/ink/ink24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444 263,'4'0,"0"1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681 401,'3'0,"0"2,0 2,1-1,-4 0,-2 1,-1-4,1 3,-1-3,0 2,8 0</inkml:trace>
</inkml:ink>
</file>

<file path=ppt/ink/ink24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473 259,'0'3,"-1"1,1-1,-2 0,0 2,2-2,-2 0</inkml:trace>
</inkml:ink>
</file>

<file path=ppt/ink/ink24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480 255,'5'2,"-2"2,1-1,-2 1,-5-3,-1-1,0 0,1-1,-1 1,4 4,5 0,-1-1,2 1,0-1,-2-1,-2 1</inkml:trace>
</inkml:ink>
</file>

<file path=ppt/ink/ink24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306 260,'-2'4,"2"0,0-1,0 2,0-2,0 0,0 0</inkml:trace>
</inkml:ink>
</file>

<file path=ppt/ink/ink24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310 256,'3'0,"1"0,-1 0,0 0,2 0,-2 0,-3 3,0 0,0 0,-2 0,2 0,-2 2,2-2,0 1,-2-1</inkml:trace>
</inkml:ink>
</file>

<file path=ppt/ink/ink24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302 269,'5'-1,"0"1</inkml:trace>
</inkml:ink>
</file>

<file path=ppt/ink/ink24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303 274,'3'1,"2"-1,-2 0,0 0,0 0</inkml:trace>
</inkml:ink>
</file>

<file path=ppt/ink/ink24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298 281,'3'2,"3"-2,-1 0,0 0,-1 0,-1 0</inkml:trace>
</inkml:ink>
</file>

<file path=ppt/ink/ink24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357 264,'-3'1,"-1"-1</inkml:trace>
</inkml:ink>
</file>

<file path=ppt/ink/ink24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345 268,'0'3,"0"0,-2 1,2-1,0 0</inkml:trace>
</inkml:ink>
</file>

<file path=ppt/ink/ink24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345 272,'4'0,"0"0,-1 0,-1 4,-3 0,-1-1,-2-2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9-16T23:52:2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589 466,'-5'2,"2"1,0-1,1 2,0 0,0-1,1 0,-2 2,2-2,0 1,-1-1,1 1,-3 2,2 0,1-3,-2 7,0-4,2-1,1-2,-1 0,1 1,0 5,0-5,-1 0,1-1,0 1,0 1,0-1,0 0,0-1,1 0,-1 0,1 1,0 1,0-2,-1 0,1 1,0-1,-1 2,1-2,0 1,0 0,2 0,-2-1,1 1,0-1,0 0,1 1,2 1,-1-1,-1-2,0-1,1 1,0 0,0 1,0-1,5 1,-2 0,-4-1,3-1,-3-1,2 0,1 0,-1-1,2-2,-1 1,-1 1,8-2,-8-1,4-5,-6 7,-2-1,1-1,-2 1,0-4,2-3,-2 6,0 1,0-2,-1-1,0 1,1 1,0-1,0 1,0-1,0 0,0 0,0 0,0 1,-1 0,0 0,0 0,0-1,0 1,0 0,-1 0,1-1,0 2,-1 0,1 0,-1-2,0 2,1 0,-1-1,-1 2,-1-2,1-2,-2 2,2 1,-1-2,-1 1,1 0,0 2,-1-2,0 2,1 0,1 0,0 0,0 2,-2-2,-1 0,2 1,1 1,-1 0,1 0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731 407,'-2'3,"0"0,1 0,-3 2,4-2,-2 0,2 0,3-3,-1-3</inkml:trace>
</inkml:ink>
</file>

<file path=ppt/ink/ink25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346 280,'3'0</inkml:trace>
</inkml:ink>
</file>

<file path=ppt/ink/ink25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345 283,'2'3,"1"-3,0 0</inkml:trace>
</inkml:ink>
</file>

<file path=ppt/ink/ink25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382 255,'-2'3,"-1"0,0 1,7-3,-1-1,-1 3,-2 0,0 0,0 0,0 2,-1-2,-4 2,1-5,1 0,0-5</inkml:trace>
</inkml:ink>
</file>

<file path=ppt/ink/ink25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367 279,'6'0,"-3"1,0 1</inkml:trace>
</inkml:ink>
</file>

<file path=ppt/ink/ink25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343 275,'3'0,"-1"4,0-1</inkml:trace>
</inkml:ink>
</file>

<file path=ppt/ink/ink25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277 758,'0'4,"-1"1,1 1,-4-2,4 0,-3-1,1 2,-1-1,1-1,2-9,1 2,-1 1,3-2,-1 0,1-2,-1 3,0 1,-1 0,2 3,0 0,-1 3,0 0,0 0,0 1,0 1,-2-2,-4 2,-1-5,2 2,-2-2,8 0,-1 3,1-1,0 0,0 0,-2 1</inkml:trace>
</inkml:ink>
</file>

<file path=ppt/ink/ink25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306 789,'-3'3,"0"0,3 0,0 0,5-3,-2 0,6-2,-7-3,-2 2,0-1,-4 0,1 4,0 1,1 3</inkml:trace>
</inkml:ink>
</file>

<file path=ppt/ink/ink25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336 792,'5'0,"-1"0,1 0,1 3,-1-3,-2 0,1 2,-1-2</inkml:trace>
</inkml:ink>
</file>

<file path=ppt/ink/ink25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367 775,'3'3,"-1"0,0 0,0 0,1-1,-1 1,-2 0,-4-1,-1 1,2-3,-1 3,0-3,1 2,9-3,-2-1</inkml:trace>
</inkml:ink>
</file>

<file path=ppt/ink/ink25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416 771,'-2'4,"2"-1,-3 1,1 0,0 0,0 0,0 0,2-1,-3-1,3 1,4-6,-2 0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737 406,'0'3,"0"0,0 0,0 0,3-3,0-5,-1 1,0 1,2 1,-4 5,0 1,0-1,0 1,4-4</inkml:trace>
</inkml:ink>
</file>

<file path=ppt/ink/ink25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422 766,'0'3,"0"3,-2-2,2 0,0-1,0 2,0-2,4-1,-1-5,0 0,0-1,1-2,-1 1,-1 12,-2-4,0 0,0 2,-1-2,1 0,4-4</inkml:trace>
</inkml:ink>
</file>

<file path=ppt/ink/ink25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475 768,'-2'3,"0"1,-1-1,-2 4,1 1,2-5,1 0,-1 0,6-2</inkml:trace>
</inkml:ink>
</file>

<file path=ppt/ink/ink25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486 760,'0'4,"0"-1,0 1,0 0,0 0,0-1,0 1,0 0,0 1,0-2,1 0</inkml:trace>
</inkml:ink>
</file>

<file path=ppt/ink/ink25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471 780,'5'0,"0"1,-1-1,0 0,-1 0,0 0,0 0</inkml:trace>
</inkml:ink>
</file>

<file path=ppt/ink/ink25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515 773,'0'4,"0"0,0-1,-1 1,1-1,-3 0,3 1,-2-1,2 1,-2-1,2 0,3-6,-1 0</inkml:trace>
</inkml:ink>
</file>

<file path=ppt/ink/ink25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529 768,'3'0,"0"0,1 5,1 1,-5-3,0 0,-4 2,1-5,1 3,-1-3,-1 0,0 0,1 0,9 4,-3-2,-1 2,1-1,0 1,2 0,-2 0,0-3,-4-4</inkml:trace>
</inkml:ink>
</file>

<file path=ppt/ink/ink25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82 836,'-3'4,"3"1,0-2,0 2,0-1,0-1,0 1,0-1,-2 0,2 0</inkml:trace>
</inkml:ink>
</file>

<file path=ppt/ink/ink25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77 838,'4'2,"0"1,2-3,-1 2,0-2,1 2,-1-2,-2 3,-2 2,-4-3,-1-1,1 1,0 0,-1 0,0 0,0 0,0 0,1 0,0 0,2 1,-2-3,6-3</inkml:trace>
</inkml:ink>
</file>

<file path=ppt/ink/ink25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131 838,'4'0,"-1"1,2 1,-2-2,0 0,0 0</inkml:trace>
</inkml:ink>
</file>

<file path=ppt/ink/ink25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139 842,'-2'3,"2"0,-2 0,0 3,2-3,-2 1,2 0,-2-1,2 1,0-1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769 406,'0'3,"0"2,-5-2,3 1,-1 0,1-1</inkml:trace>
</inkml:ink>
</file>

<file path=ppt/ink/ink25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160 859,'0'3,"0"0,0 0,-2 0,-1 2,2 0</inkml:trace>
</inkml:ink>
</file>

<file path=ppt/ink/ink25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278 831,'-1'5,"-1"-1,2 1,-3 1,3-1,-4 0,1 0,0-3,5-7,0 1</inkml:trace>
</inkml:ink>
</file>

<file path=ppt/ink/ink25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278 832,'2'-3,"1"2,0 1,-3 3,2 1,-2 0,0 0,2 0,-2 0,-1-1,-3-1,0-2,-1 0,2-1,8 4,-2-1,0 0,1 2,0-3,-1-1</inkml:trace>
</inkml:ink>
</file>

<file path=ppt/ink/ink25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304 860,'-1'4,"-1"-1,2 0,1 1,2-4,2 0,-2-2,-1-2,0 0,-2 1,0-1,0 1,-5 2</inkml:trace>
</inkml:ink>
</file>

<file path=ppt/ink/ink25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324 853,'4'0,"-1"0,0 0,1 0,0 0,0 0,1 2</inkml:trace>
</inkml:ink>
</file>

<file path=ppt/ink/ink25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345 840,'-2'3,"2"0,-3 1,3-1,-2 0,2 2,-2-2</inkml:trace>
</inkml:ink>
</file>

<file path=ppt/ink/ink25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372 849,'0'5,"-1"0,1-2,0 0,0 1</inkml:trace>
</inkml:ink>
</file>

<file path=ppt/ink/ink25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391 858,'4'0,"-1"0,2 0,1 0,-1 0,0 0,0 0,-1 0,0 0</inkml:trace>
</inkml:ink>
</file>

<file path=ppt/ink/ink25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422 846,'4'4,"-1"-3,-1 3,-1 1,-4-1,0-4,1 3,0 0</inkml:trace>
</inkml:ink>
</file>

<file path=ppt/ink/ink25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473 844,'3'2,"0"1,-2 0,-1 1,-3-1,0-1,-1 0,1 0,0 0,0 3,6-2,2-3,-2 0,0 0,0 0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773 405,'0'3,"2"0,-2 2,0-2,0 1,0 0</inkml:trace>
</inkml:ink>
</file>

<file path=ppt/ink/ink25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465 855,'4'4,"-1"-2,0 0,-3 2</inkml:trace>
</inkml:ink>
</file>

<file path=ppt/ink/ink25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96 902,'-1'3,"1"2,-2 1,2-1,-3 1,3-3,-2 0,2 0,0 0,2-8,0 2,-2-1,0-1,0 0,0-1,0 3,-3 1,7 6,-1-3,2 3,-2-2,0 0,-2 1,-6-2,2-1,-2 2,2 0,7-6,-1 2</inkml:trace>
</inkml:ink>
</file>

<file path=ppt/ink/ink25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133 907,'4'0,"0"0,1 1,-2-1,-1 3</inkml:trace>
</inkml:ink>
</file>

<file path=ppt/ink/ink25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136 909,'-3'5,"3"-2,-3 1,3 0,-2 0,2 0,0-1,-2 1</inkml:trace>
</inkml:ink>
</file>

<file path=ppt/ink/ink25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156 918,'4'0,"-1"2,0-2,0 2,-8 2,0-2,1-2,1 3,4 2,2-5,3 2,-1-2,2 0,-1 0,0 0,-3 0</inkml:trace>
</inkml:ink>
</file>

<file path=ppt/ink/ink25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284 898,'3'0,"3"1,-2-1,0 2,-1-2,0 3,-2 0,-5 1,0-4,0 3,-1-3,-3 4,3-2,0-2,2 3,3 2,3-5,1 2,1-2,0 2,0-2,-1 0,-1 0</inkml:trace>
</inkml:ink>
</file>

<file path=ppt/ink/ink25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293 916,'-1'3,"1"0,4-3,0 2,0-1</inkml:trace>
</inkml:ink>
</file>

<file path=ppt/ink/ink25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344 927,'6'0,"-1"0,1 1,4-1,-6 0,-1 0,0 0</inkml:trace>
</inkml:ink>
</file>

<file path=ppt/ink/ink25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366 912,'3'3,"0"0,3 0,-2 0,-1-2,-1 3,-3 1,-4-2,-2 0,0-1,4-2</inkml:trace>
</inkml:ink>
</file>

<file path=ppt/ink/ink25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430 899,'0'3,"-4"2,2-2,0 1,0 0,0 0,0 0,0 0,2-1,-3 0,3 0,4-3,0-5,-4 2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769 417,'4'0,"-1"0,0 0</inkml:trace>
</inkml:ink>
</file>

<file path=ppt/ink/ink25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428 899,'3'-2,"1"3,-1 1,0 0,0 1,0 0,-1 0,-2 1,0-1,-5-3,2 0,-1 0,0 0,1 0,-1-2,11 8,-4-4,0 0,0 1,0 0,0-3</inkml:trace>
</inkml:ink>
</file>

<file path=ppt/ink/ink25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463 932,'-2'3,"2"0,1 1,3-4,-1 0,0 0,1-3,-2-1,0-1,-2 1,-3 3,-3 1,1-3,-2 3</inkml:trace>
</inkml:ink>
</file>

<file path=ppt/ink/ink25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318 821,'-4'-1,"1"-1,0 2,-2 0,2 0,-1 2,0-2,0 3,0-1,0 0,0 1,1 0,0 0,1 0,0 0,0 0,2 0,-3 2,3-2,-3 1,1 0,2 0,-3-1,3 0,0 2,0-2,0 1,2 0,0 0,0-1,2 1,-1 0,1-1,-1-1,0 1,0 0,-1 0,1-1,0 0,0 0,0 0,0 0,2 2,-2-2,1-2,1 2,0-2,1 2,-1-2,-1 2,0-2,0 2,0-2,-1 2,0-2,0 2,0-2,2 2,-2 0,0-2,1 2,-1-2,2 0,-2 1,0-1,0 0,1 2,-1-2,0 2,6-2,-3 0,-2 0,-1 0,0 0,1 0,1 0,-1 0,-1 0,1 0,1 0,-1 2,0-2,0 0,0 0,0-1,-1 1,1-2,0 2,0 0,0-2,-1 2,0-2,0 2,0-2,1-2,0 0,-2 1,0 0,0 0,1-2,-1 2,0 0,1-2,-3 0,4-1,-2-7,1 7,0 1,-1 2,-2-1,0 1,0 0,-1 0,-1-2,0 1,0 0,0 1,-2 0,0-1,1 4,0-3,-2 0,2 3,-1-3,0 3,1-3,-2 2,2 1,-2-2,2 2,0 0,0 0,-1-2,1 2,0 0,-1-2,1 2,-1 0,0-2,0 2,0 0,1 0,-1 0,0-2,0 2,-1 0,2 0,-2 0,1 0,0 0,-1-2,2 2,-2 0,2 0,0 0,-1 0,1 0,0 0,-2 0,1 0,-1 0,2 0,-2 0,2 0,-2 1,4 2,-2-2,3-4</inkml:trace>
</inkml:ink>
</file>

<file path=ppt/ink/ink25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532 836,'0'3,"0"0,0 0,2 2,-2-2,2 0,-1 0,2-1,0-2,0 0,1-1,0-1,2 0,0-3,1 0,1-2,-2 1,-3 3,1 0,-1 3,0 0</inkml:trace>
</inkml:ink>
</file>

<file path=ppt/ink/ink25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659 720,'-2'5,"2"-2,0 1,0 3,1-2,4-2,-2-1,-1-5,4-6,-4 5,2-1,-2 1,1 2,0 1</inkml:trace>
</inkml:ink>
</file>

<file path=ppt/ink/ink25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126 968,'-4'3,"1"-1,-1 1,2 1,2 0,0-1,0 0,1 1,3-4,1 0,-2 0,1-1,0-4,-2 1,-2 0</inkml:trace>
</inkml:ink>
</file>

<file path=ppt/ink/ink25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128 964,'3'1,"3"1,-3-1,0-1,2 2</inkml:trace>
</inkml:ink>
</file>

<file path=ppt/ink/ink25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120 972,'3'5,"0"-5,1 2,0-2,0 0,0 2,1-2,-2 0</inkml:trace>
</inkml:ink>
</file>

<file path=ppt/ink/ink25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157 973,'3'1,"1"-1,1 2,0-2,1 2,-2-2,-1 0,-6 1</inkml:trace>
</inkml:ink>
</file>

<file path=ppt/ink/ink25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179 977,'-3'3,"1"0,0 1,2-1,-1 0,4-3,2-1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789 407,'-2'4,"2"-1,-3 0,3 2,-1-2,1 0,0 0,0-8</inkml:trace>
</inkml:ink>
</file>

<file path=ppt/ink/ink25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210 983,'-3'0,"3"3,-3-3,3 3,0 0,5-1,0-2,-2 0,-1-6,-2 3,0 0,-3 3,0 0</inkml:trace>
</inkml:ink>
</file>

<file path=ppt/ink/ink25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377 965,'2'-3,"-5"1,0 2,0 0,-2 1,0 2,5 0,-3 0,3 0,0 0,3 1,0-2,1 0,-1-2,1 0,0 2,-1-2,0-1,-3-2,2 0</inkml:trace>
</inkml:ink>
</file>

<file path=ppt/ink/ink25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397 972,'1'3,"2"-3,2 1,1 1,-2 0,0-2,0 0,-1 0,0 0</inkml:trace>
</inkml:ink>
</file>

<file path=ppt/ink/ink25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429 970,'3'5,"0"-3,1 2,0-1,-1-1,-1 1,-2 0,-3-3,0 2,0-2,-1 0,0 0,1 2,-1-2,7 0</inkml:trace>
</inkml:ink>
</file>

<file path=ppt/ink/ink25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476 956,'-1'3,"1"0,-3 0,0 3,1-3,0 0,2 1,-3-1,3 1,-1-1,5-6,-2 0,0-1</inkml:trace>
</inkml:ink>
</file>

<file path=ppt/ink/ink25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480 962,'0'5,"-1"-1,1 1,0-1,0 0,0 1,1-2,2-3,1-2,-1 0,0-1,0-1,1 1,1 0,0 1,-2 0,-1 5,-3 3,1-2,-2-1,2 2,-2-2,2 0,0 0,2-6,0 0,0-1</inkml:trace>
</inkml:ink>
</file>

<file path=ppt/ink/ink25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535 969,'0'5,"-1"1,-1-3,2 0,-2 0,2 1,0-1</inkml:trace>
</inkml:ink>
</file>

<file path=ppt/ink/ink25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534 966,'3'2,"0"-2,1 4,0-2,2 1,0 1,-2-2,-1-2,-2 3,-1 1,-5-1,1-3,0 2,0-2,2 3,-1-3,-1 2,6-6</inkml:trace>
</inkml:ink>
</file>

<file path=ppt/ink/ink25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597 967,'0'3,"0"0,0 1,-2 0,0 0,2 0,-3-1,3 0,-2 1,2-1,-2 0,7-6,-3-3</inkml:trace>
</inkml:ink>
</file>

<file path=ppt/ink/ink25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602 974,'4'0,"-3"3,1 0,-2 0,2 2,-2-2,0 0,0 0,-3-3,0 0,0 0,-1-1,8 6,-1-2,0 0,0-1,1 2,-8-2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789 407,'4'0,"-1"3,1 0,-3 0,2-3,-6 1,0-1,0 0,-1 2,4 1,2 0,2 1,-1-2,0-2,-2 3,2-2</inkml:trace>
</inkml:ink>
</file>

<file path=ppt/ink/ink25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137 1065,'-2'3,"2"0,-2 0,2 0,5-1,-2-2,1-1,-1 1,0-3,-1-2,-2 2</inkml:trace>
</inkml:ink>
</file>

<file path=ppt/ink/ink25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147 1056,'1'-3,"2"3,0-2,1 2</inkml:trace>
</inkml:ink>
</file>

<file path=ppt/ink/ink25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139 1060,'4'2,"0"-2,-1 0,1 0,1 0,-2 0,0 0,0 0</inkml:trace>
</inkml:ink>
</file>

<file path=ppt/ink/ink25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177 1052,'6'0,"-1"0,-1 0,0 0,-1 1,0-1,0 0</inkml:trace>
</inkml:ink>
</file>

<file path=ppt/ink/ink25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197 1053,'0'4,"0"-1,-2 2,2-2,-1 0,1 0,4-5</inkml:trace>
</inkml:ink>
</file>

<file path=ppt/ink/ink25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228 1062,'-2'5,"1"-2,1 1,3-4</inkml:trace>
</inkml:ink>
</file>

<file path=ppt/ink/ink25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370 1059,'-1'3,"-1"0,-1 2,6-8,-1 0,0-2,1 5,-2 3,-1 1,0-1,3-2,0-1,4-2,-3 0,0 0,-1 0,1 0,-1 1,-3 4,0 0,-1 1,1 0,5-6,0-3,-2 2,0-1</inkml:trace>
</inkml:ink>
</file>

<file path=ppt/ink/ink25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437 1045,'-1'6,"1"-3,-2 0,0 2,2-2,-2 0,1 0,2-6,2 0</inkml:trace>
</inkml:ink>
</file>

<file path=ppt/ink/ink25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434 1039,'4'3,"-1"-1,1 0,0 0,0 0,-1 0,0 0,-1 1,-2 0,-4-1,1 1,-2-1,1-2,0 2,1-2,-1 2,0-2,9-1,-1-1</inkml:trace>
</inkml:ink>
</file>

<file path=ppt/ink/ink25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477 1042,'0'5,"-1"0,-2-2,1 1,0 0,2-1,-3 0,1 0,2 0,4-7,-4 0,4 0,-1-2,0 0,-1 3,1 2,5 7,-6-3,1-1,-5 1,-3-3,2 0,-4 0,6 5,2-2,2-1,0-2,0 3,0-3,0 2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662 361,'-4'1,"1"1,-2 0,1 2,0 0</inkml:trace>
</inkml:ink>
</file>

<file path=ppt/ink/ink25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503 1050,'3'0,"1"2,1-2,0 0,1 2,-1-2,-1 0,0 0,-1 2</inkml:trace>
</inkml:ink>
</file>

<file path=ppt/ink/ink25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530 1037,'3'3,"2"1,-3-1,3 0,-1 1,-2-1,1-1,-5 1,-1-3,0 2,-1 0,0 0</inkml:trace>
</inkml:ink>
</file>

<file path=ppt/ink/ink25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590 1040,'0'5,"0"-1,-3-1,1 1,0 0,0 0,2-1,-3 0,3 0,3-1,-3-5,3 0</inkml:trace>
</inkml:ink>
</file>

<file path=ppt/ink/ink25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594 1033,'0'3,"0"0,0 3,0-2,0 0,0 1,0-2,2 0,2-3,0 0,1-4,-2 1,2-1,-1-1,2 0,-3 3,0 0,-1 7,-2 0,0-1,0 2,-1-3,1 0,0 1,0-1,0 0,3-3,1 0,-1-6</inkml:trace>
</inkml:ink>
</file>

<file path=ppt/ink/ink25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781 156,'4'-1,"-1"1,0 2,-2 2,-6 0,2-4,0 1,0-1,4 4,4-2,-2-2,0 2,-3 1,-3 0,0-3,-2 2,2 0,0-2,0 1,9-4,-2 0,-1 3</inkml:trace>
</inkml:ink>
</file>

<file path=ppt/ink/ink25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815 170,'4'-1,"-1"1,3 0,-2 0,-1-3</inkml:trace>
</inkml:ink>
</file>

<file path=ppt/ink/ink25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840 156,'-3'3,"1"1,0 1,2-2,-3 1,3 0,-3-1,3 0,0 0,8-5,-5-1</inkml:trace>
</inkml:ink>
</file>

<file path=ppt/ink/ink25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859 139,'3'1,"1"3,-1-1,-1 1,-1 0,-6-2,0 0,2-2,-1 2,9 0,-1 2,-1-4,0 2,1 1,-1-2,-1 3,-4 1,-1-5,-2 2,2 0,0-2,-1 0,8-1</inkml:trace>
</inkml:ink>
</file>

<file path=ppt/ink/ink25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803 170,'4'0,"-1"0,0 0,0 0</inkml:trace>
</inkml:ink>
</file>

<file path=ppt/ink/ink25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975 168,'2'0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477 397,'4'0,"-1"0,0 0,2 0,6 0,-6 0,2 0,-2 0,0 0,-2 0</inkml:trace>
</inkml:ink>
</file>

<file path=ppt/ink/ink25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974 176,'-2'4</inkml:trace>
</inkml:ink>
</file>

<file path=ppt/ink/ink25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973 194,'-2'3</inkml:trace>
</inkml:ink>
</file>

<file path=ppt/ink/ink25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971 204,'0'3</inkml:trace>
</inkml:ink>
</file>

<file path=ppt/ink/ink25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1038 183,'-5'4,"1"-2,-2 0,0 1,-5 2,2-3,8 1,4-3,4 2,-3-2,0 2,-1-2,0 2,-4 2,-4 0,0-2,1 1,2 0,5-6</inkml:trace>
</inkml:ink>
</file>

<file path=ppt/ink/ink25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1046 193,'-1'3,"-1"1,0-1,2 0,-2 0,0 2,2-2,0 0,-2 0,8-3,-3-1,0-1,0 0,-1-1,0 0,2-1,-2 0,-2 0,-1 10,-1-3,0 5,2-3,0-2,-2 0,2 0,4-7</inkml:trace>
</inkml:ink>
</file>

<file path=ppt/ink/ink25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1080 192,'-1'3,"1"0,-2 0,2 0,0 1,-3 0,3 0,-3 0,0 4,1-4,2-7,1-1</inkml:trace>
</inkml:ink>
</file>

<file path=ppt/ink/ink25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1084 192,'0'-3,"6"3,-3 0,1 0,-2 3,-2 1,0 0,-4-2,2 1,-1-3,-1 2,-2-2,2 0,7 0,2 0,-2 2,1 0,-2 5,-2-4,0 1,-2 1,-5-2,1-3,2 0,1-1</inkml:trace>
</inkml:ink>
</file>

<file path=ppt/ink/ink25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1173 190,'-3'1,"-1"2,1 0,0 0,0 0,1 0,2 0,-2 2,2 3,0-3,-2-1,2 1,0-1,2-7,-2 0</inkml:trace>
</inkml:ink>
</file>

<file path=ppt/ink/ink25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1180 204,'-1'4,"-1"1,2-2,-2 2,0-2,2 0,0 0,0-6,0-1</inkml:trace>
</inkml:ink>
</file>

<file path=ppt/ink/ink25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1180 200,'3'-1,"1"1,-4 3,1 1,-1 0,0-1,-3-3,-4 4,2-4,1 2,4 1,2 0,1 0,-1 0,1-3,0-2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464 456,'0'3,"1"0,3 2,0-4,-1 1,0-2,1 2,1-2,-2 0,2 0,-2 0,2 0,-2 0,0 0,0 0,1-1,-1 1,0-2,1 0,-1 1,0-1,-3-1,3 3,-3-3,3 3,-3-3,4-2,-4 2,2 0,-2-2,0 2,0-1,-1 1,-1-1,2 1,-2-1,1 1,-1 0,-2 0,0 1,0 0,0 0,-1 2,2-2,-2 2,1 0,0 0,1 0,0 0,-1 0,1 0,-1 1,1 1,-1-1,3 2,-3 1,0 0,3-1,1 0,-3 0,1 1,2-1,0 0,0 0,-2 2,2-2,0 2,0-2,1 0,1 0,0 0,1 1,1 0,0-1,-1-3,0 3,0-3,2 2,-1-2,-1 0,0 0,2 0,-1 0,-1 0,0 0,0 0,1 0,-1-1,1-1,0-2,-2 1,2-2,-4 2,3 0,-1-1,-2 0,0-1,0-1,0 3,0-2,-1 1,-2 3,0-3,0 2,0 0,1-1,-2 1,1 0,0 2,-1 0,0 0,-2 0,0 0,3 0,0 0,0 0,-1 0,1 0,-1 0,1 0,0 2,0-2,1 3,-2 1,2 0,-1-1,0 2,3-2,0 0,-1 2,1-2,0 0,-2 0,2 0,0 0,0 0,1 0,1 1,1-4,-1 3,1-1,1 0,1-2,-2 2,0-2,2 0,-1 0,-1 0,1 0,1-1,-2 1,0-2,2 1,-1-1,0 0,1-1,-2 0,1-1,-1 1,-3 0,3 0,-2-1,-1 1,0-1,0 1,-2-1,2 1,-2 0,2 0,-3 1,1-1,-2-1,1 1,-1 2,0 1,1-2,0 2,-1 0,0 0,0 0,1 0,-1 0,0 0,0 1,0-1,-1 2,2-1,-2 2,2-1,-1 3,2-2,2 0,-3 0,3 0,-1 0,1 0,0 0,0 1,0 0,0 1,0-2,3 2,-1-2,0 0,1 0,0-1,1 0,0 0,0-2,1 3,-1-3,1 2,-1-2,1 0,1 0,1 0,-2 0,-1 0,0 0,0 0,0-1,1-2,-2 1,0-1,0 1,0-3,0 1,-1 1,0-1,-2 0,2 0,-2 1,0-1,0-1,0 0,0-6,-2 7,0 0,-1 1,0 0,0 0,-1 0,-1 0,1-1,0 2,1 1,0 1,-2-2,1 2,1 0,-1 0,0 2,0-2,1 3,-1-3,0 3,0-1,0 0,1 0,0 0,0 0,1 1,-2 2,1-1,1-1,0 1,0-1,-1 3,3-3,-2 1,2-1,0 2,0-2,0 3,0-3,2 2,-2-2,4-1,0 2,-1-1,1 1,-1-1,0-3,0 1,3-1,-2 0,0 0,-1 0,2 0,1 0,-1 0,-1-1,0 1,0-2,-1 2,0-3,0 2,0-1,-1-2,2-1,-2 2,0-1,-1 1,-1 0,0 0,0 0,0 0</inkml:trace>
</inkml:ink>
</file>

<file path=ppt/ink/ink25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1202 208,'-2'4,"0"-1,0 2,1-1</inkml:trace>
</inkml:ink>
</file>

<file path=ppt/ink/ink25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1215 194,'1'4,"1"2,-2-3,0 0,2 0,-2 1,0-1,0 0,-1 0,-1 0,0 0,-2 0,1-3,1 3,-2-1</inkml:trace>
</inkml:ink>
</file>

<file path=ppt/ink/ink25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1246 208,'5'0,"-1"0,0 0,-1 0,1 0,-1 0</inkml:trace>
</inkml:ink>
</file>

<file path=ppt/ink/ink25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1270 196,'0'3,"-2"0,2 0,-2 1,2-1,-2 0,2 0,-2 1,2-1,-2 0</inkml:trace>
</inkml:ink>
</file>

<file path=ppt/ink/ink25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1268 204,'5'1,"-2"-1,0 0</inkml:trace>
</inkml:ink>
</file>

<file path=ppt/ink/ink25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1281 238,'-2'3,"-1"1,-1-1,0-1,4 1</inkml:trace>
</inkml:ink>
</file>

<file path=ppt/ink/ink25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1313 204,'-4'-1,"1"1,2 5,-1-2,-1-1,3 1,-2 2,0-2,2 2,-1-1,1 0,4-3</inkml:trace>
</inkml:ink>
</file>

<file path=ppt/ink/ink25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1321 209,'0'3,"-2"2,2-1,-2 0,0 4,2-5,-2 1,2 0,-2-1,2 0,0 0,-2-6</inkml:trace>
</inkml:ink>
</file>

<file path=ppt/ink/ink25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1315 214,'4'0,"-1"0,0 1,-1 3,-2-1,0 0,0 0,-4 0,1-3,0 2,0-2</inkml:trace>
</inkml:ink>
</file>

<file path=ppt/ink/ink25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1350 215,'-3'-2,"0"3,0-1,1 4,0 1,2-2,-2 0,2 0,3 0,1-3,1 0,-2 0,0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9-16T23:52:2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776 672,'-4'-1,"1"0,0-1,0 0,-1 0,-3 1,4-1,-5-1,5 1,0 1,-3-1,3 0,0 0,0 0,-1 0,1 0,0 1,-2-2,0 1,-1-1,0 2,2-1,0 2,-1-1,1 0,1 0,0 0,0 0,0 0,0 0,-1 1,1-2,-1 0,1 2,-1-3,-3 2,8 4,1 2,1-1,0-1,-2 0,1 1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860 435,'3'-2,"0"3,1-1,-1 0,0 2,1-2,-1 0,1 0,0 0,-1 0,1 1,-1-1,0 0,0 2,0-2,1 0,-1 2,1-2,-1 0,1 0,0 0,-1 0,1 0,1 0,-2 0,0 0,0 0,0 0,1-1,-3-2,2 1,-1-1,0 0,-1-1,1 0,-2 1,0 0,-1 0,-2 1,-1 0,0 2,-1 0,2 0,-2 1,2-1,0 2,2 1,-3 0,4 0,-2 0,1 1,1 1,0-2,0 1,0-1,3-2,1-1,-1 0,2 0,-2 0,3 0,-1 0,-1 0,-1 0,0 0,1 0,-1 0,1 0,-1 0,0 0,0 0,1 0,-1 0,0 0,0 0,0 0,1 0,0 0,-1 0,1 0,0 0,-1 0,2 0,-1 0,-1 0,0 0,0 0,0 0,1 0,-1 0,0 0,0 0,1 0,-1 2,0-2,0 0,1 2,0-2,-1 2,0-2,0 0,2 1,-1-1,-10 0</inkml:trace>
</inkml:ink>
</file>

<file path=ppt/ink/ink26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1357 200,'2'3,"0"1,1-1,-1 1,-2-1,1 0,-1 2,-3-3,-1 2,0-1,1-1,1 1,-1-1</inkml:trace>
</inkml:ink>
</file>

<file path=ppt/ink/ink26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1376 223,'5'0,"-1"0,-1 0,1 0</inkml:trace>
</inkml:ink>
</file>

<file path=ppt/ink/ink26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1386 210,'0'3,"0"0,-1 0,1 0,0 3,0-2,0-1,-2 1,2 0,0 0,0-1</inkml:trace>
</inkml:ink>
</file>

<file path=ppt/ink/ink26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45 346,'3'-1,"0"1,0 0,0 0,2 0,2 0,0 0,1 0,1 0,-1 0,1 0,-1 0,1-2,-1 2,-1 0,0 0,-2 0,5 0,-5 0,4 0,-2-3,0 3,-1 0,1 0,-2 0,6 0,-6 0,1 2,0-2,1 0,0 0,3-2,-1 2,-3 0,0 0,-1 0,-2 0,1 0,0 0,1 0,-1 0,1 0,7 0,-6 0,1 0,2 0,-3 0,0 0,0 0,1 0,0 0,-2 0,6 1,1-1,-7 0,2 0,-1 0,0 0,-3 0,1 0,1 0,-1 0,0 0,-1 0,1 0,0 0,0 0,-1 0,1 0,0 0,1 0,0 0,-2 0,0 0,1 0,0-2,-2-2,-2 1,-6-4,-4 2,-1-1,5 4,1 0,-10-3,8 5,0-4,0 4,-7-4,1 1,5 3,1-3,0 3,0 0,1 0,-8 2,3-2,2 0,5 2,1-2,-1 0,0 0,1 0,-1 0,1 0,0 0,-2 0,2 0,-2-1,2 1,-1-2,-1-1,0-1,2 3,0-1,0-1,1 0,-1 0,1-1,0 0,-1-6,-1 4,0 3,-2-1,3 4,-2-3,2 3,-1 0,0-2,0 2,1 0,-1 0,0-2,0 2,-1 0,-7 0,7 0,0 0,0 0,0 0,-1 0,1 0,1 0,-3 1,-1 1,4-2,1 0,-2 3,2-3,0 2,-1-2,0 2,1-2,-2 2,2-1,-2 1,2-2,-2 2,1 0,0 1,-1-1,0 1,2-2,-2 3,2-1,-1 0,1 0,0-1,1 4,0-3,2 1,-1-1,1 0,0 2,0 0,0-2,0 0,0 2,0-2,0 0,2 2,1-2,1 0,1 0,-1-3,4 2,-4 0,-1-2,4 0,-2 0,-2 0,1 0</inkml:trace>
</inkml:ink>
</file>

<file path=ppt/ink/ink26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888 235,'-4'5,"2"-1,0 0,2 0,-2-1,-1 1,1 0,4-9</inkml:trace>
</inkml:ink>
</file>

<file path=ppt/ink/ink26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885 239,'4'0,"0"0,-1 0</inkml:trace>
</inkml:ink>
</file>

<file path=ppt/ink/ink26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882 250,'3'1,"2"-1,-2 0,2 0,-2 0</inkml:trace>
</inkml:ink>
</file>

<file path=ppt/ink/ink26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905 244,'4'-2,"1"2,-2 1</inkml:trace>
</inkml:ink>
</file>

<file path=ppt/ink/ink26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908 245,'-4'2,"2"2,0-1,1 2</inkml:trace>
</inkml:ink>
</file>

<file path=ppt/ink/ink26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916 255,'-3'3,"6"1,2-4,-2-1,-2-3,-1 0,-4 4,1 0,-1 0,1 0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823 469,'3'0,"1"0,0 0,-1 0,0 0,3 0,-2 0,0 0,-1 0,0 0,0 0,1 0,1 0,-2 0,1 0,-1 0,0 0,0-3,-3 0,0 0,0 0,2 0,1 0,-2-1,1 1,-2-1,-5 1,2 3,0 0,0 0,-2 0,1-2,0 2,1 0,-1 0,0 0,1 0,-1 0,1 0,3 5,0-1,0-1,-2 2,2-2,-2 2,2-2,0 2,-1-2,1 0</inkml:trace>
</inkml:ink>
</file>

<file path=ppt/ink/ink26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873 277,'0'4,"0"0,0 0,-2-1,0 2,0-2,5-4,-3-2</inkml:trace>
</inkml:ink>
</file>

<file path=ppt/ink/ink26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879 277,'4'0,"-1"0,1 0,-1 0,1 0</inkml:trace>
</inkml:ink>
</file>

<file path=ppt/ink/ink26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875 287,'3'0,"0"0,0 0,1 0,-1 0,2-2,-2 2,0-2</inkml:trace>
</inkml:ink>
</file>

<file path=ppt/ink/ink26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908 279,'3'0,"0"0,0 0,0-2,0 2,0 0</inkml:trace>
</inkml:ink>
</file>

<file path=ppt/ink/ink26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914 277,'-2'9,"2"-6,-1 0,-1 0,2 0</inkml:trace>
</inkml:ink>
</file>

<file path=ppt/ink/ink26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927 290,'0'3,"-1"1,-1-1</inkml:trace>
</inkml:ink>
</file>

<file path=ppt/ink/ink26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883 324,'-3'-2,"0"2,-3 1,2 1,2 1,6-3,-1 2,1 1,-4 0,-3-1,-1 0,0-2,9-1</inkml:trace>
</inkml:ink>
</file>

<file path=ppt/ink/ink26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885 329,'0'-3,"3"3,0-2,3 2,-1 0,-2 0</inkml:trace>
</inkml:ink>
</file>

<file path=ppt/ink/ink26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902 324,'-4'3,"2"0,2 1,-1-1,-1 0,2 0</inkml:trace>
</inkml:ink>
</file>

<file path=ppt/ink/ink26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916 331,'-1'5,"0"-1,4-2,0-3,-1-4,-3 2,-2 1,0 2,0 0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444 472,'4'0,"0"0,5-1,-2 1,1 0,1 2,1-2,2 4,0-4,0 4,1-4,-3 0,-3 2,-2-2,-1 0,-7-2,-1 2,0-2,-1 2,-2-3,-2 3,0-2,1 2,0 0,-1-3,0 3,1 0,1 0,2-2,1 2,1 0,0 0,7-2,0 0,3 2,1 0,1 0,-1 0,1 0,-3 0,0 2,-1-2,-1 2,-1-2,-7 0,-1 0,-2 0,0 0,-1 0,-1-2,1 2,-1-2,2 2,2 0,1 0,0 0,8-2,0 3,1-1,2 0,0 3,0-3,0 2,-2-2,0 2,-9-2,-1 0,-2 0,0-1,0 1,2 0,-1-3,1 3,18 0,-6 0,2 2,-1-2,-1 4,-1-4,-2 2,-7-2,-2 0,-2 0,0 0,2 0,0-1,0 1,-1 0,2 0,1 0,7 0,2 1,-2 1,0-2,0 2,-1-2,1 1,-7-1,0 0,-2 0,-1-1,-1 1,2 0,0 0,1 0,0 0,0 0,3 3,6-2,0-1,-2 2,0-2,2 0,-2 0,-8-2,1 2,0 0,1 0,-1 0,1-1,0 1,8 0,-2 0,1 0,-1 0,-7 0,1-1</inkml:trace>
</inkml:ink>
</file>

<file path=ppt/ink/ink26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1290 259,'3'0,"1"0,-1 0,5 0,-4 0,-1 0,1 0,0 0,1 0,-2 0,0 0,1 0,0 0,-1 0,1 0,0 0,0 0,0 0,-1 0,-6 0,-1 0,1-1,0 1,0 0,-1-2,1 2,0 0,-3 0,3 0,0 0,0 0,0 0,-2 0,0 0,2 0,-2 0,2 1,-1-1,8 2,0-2,6 0,6 0,-9 0,-4 0,0 0,0 0,0 0,0 0,0-1,1 1,-9 0,1 0,-3 0,2 0,1 0,0 0,-1 0,2 0,-2 0,2 0,0 0,0 0,-1 0,0 0,4-3</inkml:trace>
</inkml:ink>
</file>

<file path=ppt/ink/ink26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1328 251,'-4'2,"1"0,1 1,-1-3,3 3,-3-3,2 4,3-1,1-3,1 0,1 0,-2 0,-3-4,0-1,0 2,0 0,-4 3,1 3,-1 2,2-2,-1-1,6 0,0-2,0 0,0 0,0 1,-3-6,0 2,0 0,-1 0,1 0,-3 4,-2 4,3-2,1 1,-2-2,8-1,0-1,-2 0,1 0,-1 0,-3-3,0-1,-1 1,0 0</inkml:trace>
</inkml:ink>
</file>

<file path=ppt/ink/ink26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1371 258,'0'3,"2"1,2-5,-1-3,1 4,-1 1,1 0,-1-1,1 0,-1 0</inkml:trace>
</inkml:ink>
</file>

<file path=ppt/ink/ink26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1374 259,'4'0,"-1"0,2 0,-1 0,3 0,-3 0,-7 0,0 0,0 0,-3 0,2 0,1 0,7 0,-1 0,-6 2,0-2,7 0,-1 0,-6 0,0 0,6 0,0 0,-8 0,2 2,7-2,-1 0,-6 0,-1 0</inkml:trace>
</inkml:ink>
</file>

<file path=ppt/ink/ink26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994 320,'-1'4,"1"-1,-3 1,0 4,3-5,-2 3,2-9</inkml:trace>
</inkml:ink>
</file>

<file path=ppt/ink/ink26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994 323,'3'0,"1"0,1 1,-4 2,-1 0,-4-3,1 2,-1 0,0 0,5-5</inkml:trace>
</inkml:ink>
</file>

<file path=ppt/ink/ink26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1028 326,'-4'-2,"1"3,0 1,-2 3,3-1,2-1,0 1,1-1,2-3,0 0,0 0,0 0,2 0,-2-1</inkml:trace>
</inkml:ink>
</file>

<file path=ppt/ink/ink26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1041 331,'13'1,"-9"-1,0 0</inkml:trace>
</inkml:ink>
</file>

<file path=ppt/ink/ink26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1060 326,'4'1,"0"2,-1-1,-4 2,-2-3,-1 1,1 0,0 0</inkml:trace>
</inkml:ink>
</file>

<file path=ppt/ink/ink26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1094 313,'-2'3,"2"0,-3-1,1 2,0-1,1 0,1 0,3-7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453 470,'4'0,"-1"0,0 0,0 0,1 0,0 0,0 0,-1 0,0 0,1 0,0 1,-1-1,1 0,0 0,0 0,2 0,-3 0,2-1,-2 1,1 0,0 0,-1 0,0 0,2 0,-2 0,-6 0,0 0,0-1,-1-1,-1 2,2 0,-3-2,3 2,-1 0,1 0,0 0,-1 0,1 0,6 0,1 0,-1 0,1 0,0 0,0 0,-1 0,0 1,0-1,1 0,0 0,-1 0,1 0,-7 0,0 0,0 0,-2 0,-2 0,-2 0,1 0,1 0,0-2,2 2,1 0,0 0,-1 0,2 0,0-2,-1 2,8 0,2 0,-2 0,6 0,-5 0,-1 0,1 1,-9-1,1 0,-1 0,-1 0,1 0,7 2,2-2,-1 0,0 2,1-2,0 0,2 0,-2 2,-1-2,-1 0,0 0</inkml:trace>
</inkml:ink>
</file>

<file path=ppt/ink/ink26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1094 313,'2'4,"-2"3,0-4,0 0,0 1,6-9,-3 2,2-1,-2 3,-3 4,0 0,0 0,-1 1,1 0,2-9</inkml:trace>
</inkml:ink>
</file>

<file path=ppt/ink/ink26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1134 315,'-1'4,"-1"0,2-1,-3 0,1 2,-1 0,4-8</inkml:trace>
</inkml:ink>
</file>

<file path=ppt/ink/ink26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1136 313,'0'3,"2"2,-2-2,0 0,1 0,1 4,-2-4,0 0,-1 0</inkml:trace>
</inkml:ink>
</file>

<file path=ppt/ink/ink26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1127 334,'4'-1,"-1"1,0-2,1 0</inkml:trace>
</inkml:ink>
</file>

<file path=ppt/ink/ink26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1156 318,'0'4,"0"1,0-2,0 2,-1-2,1 1</inkml:trace>
</inkml:ink>
</file>

<file path=ppt/ink/ink26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1157 315,'4'-2,"-1"2,0 2,-1 2,0 0,-2-1,-3-1,0-1,0-1,3 3,4 0,-1 0,0 0,-1 0,1-1</inkml:trace>
</inkml:ink>
</file>

<file path=ppt/ink/ink26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878 368,'-4'0,"1"0,0 0,-1 2,1-2,0 2,1 1,6-1,-1 0,-1 1,1-1,0 3,-3-2,-6-3,3 2,0-2,0 0,7-5</inkml:trace>
</inkml:ink>
</file>

<file path=ppt/ink/ink26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888 376,'3'0,"0"0,2 0,-2 0,3 0</inkml:trace>
</inkml:ink>
</file>

<file path=ppt/ink/ink26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901 376,'-2'3,"0"1,0-1,1 0,-1 1,0-1</inkml:trace>
</inkml:ink>
</file>

<file path=ppt/ink/ink26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921 389,'-1'5,"0"-2,-1 0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879 443,'2'0</inkml:trace>
</inkml:ink>
</file>

<file path=ppt/ink/ink26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985 376,'-1'3,"-1"1,-1-1,0 3,1-3,7-6,-5-1</inkml:trace>
</inkml:ink>
</file>

<file path=ppt/ink/ink26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984 373,'0'3,"0"1,0-1,0 0,0 0,3-4,-1-2,3-2,-1 2,-1 3,0-1,-3 7,-1-1,1-2,0 1,3-3</inkml:trace>
</inkml:ink>
</file>

<file path=ppt/ink/ink26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1014 388,'3'0,"4"0,-1 0,-3 0,1 0</inkml:trace>
</inkml:ink>
</file>

<file path=ppt/ink/ink26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1024 375,'4'1,"-1"2,1 0,-2 0,-2 1,0-1,-3-3,0 2,0 0</inkml:trace>
</inkml:ink>
</file>

<file path=ppt/ink/ink26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1065 377,'-3'3,"3"0,-4 5,4-5,-2 1,6-7,-2-3</inkml:trace>
</inkml:ink>
</file>

<file path=ppt/ink/ink26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1066 375,'2'4,"-2"0,2 1,1-4,1-5,-2 1,0 0,2 1,-2 6,-2-1,0 1,0-1,0 0,3-4</inkml:trace>
</inkml:ink>
</file>

<file path=ppt/ink/ink26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1103 371,'0'3,"0"0,-1 2,1-2,0 0,-2 2,2-2</inkml:trace>
</inkml:ink>
</file>

<file path=ppt/ink/ink26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1097 375,'4'-1,"2"1,-3 2,0-2,1 5,-2-2,-2 1,-4 0,1-2,-1 0,0 0,1 0,-2 1,8-4,0-2</inkml:trace>
</inkml:ink>
</file>

<file path=ppt/ink/ink26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1132 377,'-1'3,"-1"1,1 4,-1-5,2 0,1-9</inkml:trace>
</inkml:ink>
</file>

<file path=ppt/ink/ink26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1134 370,'4'1,"0"3,-3-1,1 0,-4 0,-1-3,0 0,0 0,-1 2,4 1,1 2,3-5,-1 2,1-1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936 442,'2'0</inkml:trace>
</inkml:ink>
</file>

<file path=ppt/ink/ink26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1164 385,'3'0,"1"0,-1 0,1 0,0 0,-1 0</inkml:trace>
</inkml:ink>
</file>

<file path=ppt/ink/ink26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1177 382,'7'1,"-2"2,-5 0,2 0,-5-1,-1 0,0-2,0 0</inkml:trace>
</inkml:ink>
</file>

<file path=ppt/ink/ink26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1226 375,'-4'-1,"0"1,1 2,0-1,-1 3,2-1,2 0,0 0,0 0,3-3,0 3,1-3,2 0,-3-2</inkml:trace>
</inkml:ink>
</file>

<file path=ppt/ink/ink26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1255 327,'3'0,"0"3,-3 3,-3-2,1-1,-2 0,2 1,0 0,5-2,0-2,-6 0,1 6,1-3,1 1,0 1,0-2,2 2,1-1,-1 0,-1-1,-1 0,-2 1</inkml:trace>
</inkml:ink>
</file>

<file path=ppt/ink/ink26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1199 415,'3'-2,"5"2,-3 0,0 0,-1 0,-1 0,1 0,-7-1,0 1,-2 0,2 1,0-1,-1 0,-1 0,9 3,-1-3,2 0,-2 0,0 0,1 0</inkml:trace>
</inkml:ink>
</file>

<file path=ppt/ink/ink26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886 419,'-4'-1,"0"1,0 1,-2 1,1-1,2-1,3 4,3-2,2-1,0 2,-3 0,-2 1,-4-1,1-3,0 1,0 1,0-2,6-1</inkml:trace>
</inkml:ink>
</file>

<file path=ppt/ink/ink26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887 428,'3'0,"9"0,-8 0,0 2</inkml:trace>
</inkml:ink>
</file>

<file path=ppt/ink/ink26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902 430,'0'3,"-2"0,-1 1,2-1,-1 0,2 1,0-1</inkml:trace>
</inkml:ink>
</file>

<file path=ppt/ink/ink26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919 441,'5'0,"0"1,-2-1,-3 4,-3-2,-1-2,2 3,-1-3,1 3,7-1,0-2,-2 0,1-1</inkml:trace>
</inkml:ink>
</file>

<file path=ppt/ink/ink26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1003 424,'-2'12,"2"-7,0 0,-2 5,0-5,2-2,2-9,-2 3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1032 447,'2'0</inkml:trace>
</inkml:ink>
</file>

<file path=ppt/ink/ink26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1006 424,'5'0,"-1"0,1 4,-4 0,1 0,-3-1,-2 0,-1-2,0-1,0 0,8 0,-1 0</inkml:trace>
</inkml:ink>
</file>

<file path=ppt/ink/ink26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1046 437,'-4'-1,"1"1,0 0,-2 3,5 0,-1 1,1-1,3 0,2-1,0-4</inkml:trace>
</inkml:ink>
</file>

<file path=ppt/ink/ink26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1051 445,'5'0,"1"0,-1 0,0 0,-1 1,-1-1</inkml:trace>
</inkml:ink>
</file>

<file path=ppt/ink/ink26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1069 437,'0'3,"-2"0,0 2,2-2</inkml:trace>
</inkml:ink>
</file>

<file path=ppt/ink/ink26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1091 443,'0'3,"0"0,-1 1</inkml:trace>
</inkml:ink>
</file>

<file path=ppt/ink/ink26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1102 449,'4'0,"2"-2,-3 2,1 0,1 0,-2 0,0 0,0 0</inkml:trace>
</inkml:ink>
</file>

<file path=ppt/ink/ink26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1124 439,'7'5,"-6"-2,1 0,-6 1,1-4</inkml:trace>
</inkml:ink>
</file>

<file path=ppt/ink/ink26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1156 437,'4'0,"-4"3,1 0,-3 2,-2-1,1-1,1 1,5-2,0-2,-3-3</inkml:trace>
</inkml:ink>
</file>

<file path=ppt/ink/ink26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1144 445,'4'1,"-1"1,0 0,-3 1</inkml:trace>
</inkml:ink>
</file>

<file path=ppt/ink/ink26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1143 447,'3'0,"-3"3,3-3,1 2,-1-1,1-1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833 472,'3'0,"1"0</inkml:trace>
</inkml:ink>
</file>

<file path=ppt/ink/ink26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1149 437,'3'4,"-1"0,1 0,-3-1,-2 0,-3 1,2-2,0 0,1 1,5-3,0 2,1-2,0 0,-1 0,1 0,-1 0,0 0,-7 1</inkml:trace>
</inkml:ink>
</file>

<file path=ppt/ink/ink26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879 474,'-3'-2,"-2"3,0 1,0 0,6 1,2-3,2 3,-2 0,1-1,-4 2,-8-4,4 0,1 0,7-4</inkml:trace>
</inkml:ink>
</file>

<file path=ppt/ink/ink26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890 482,'3'-2,"0"2,1 0,0 0,-1 0,3 0</inkml:trace>
</inkml:ink>
</file>

<file path=ppt/ink/ink26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906 485,'-2'4,"0"1,-1-2,2 1,-1 0</inkml:trace>
</inkml:ink>
</file>

<file path=ppt/ink/ink26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920 493,'3'0,"1"1,-1 1,-8-1,1 1,9 0,-2 0,-1 2,-2-1,-1 1,-3-3,0-1,1 0,0 0,0-3</inkml:trace>
</inkml:ink>
</file>

<file path=ppt/ink/ink26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1010 479,'8'0,"-4"0,-2 5,-5-3,0 0,-1 0,1-2,0 3,2 0,5-3,-1 0,2 2,-2-2</inkml:trace>
</inkml:ink>
</file>

<file path=ppt/ink/ink26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1007 485,'4'1,"-1"1,0-1,0 1,0-2</inkml:trace>
</inkml:ink>
</file>

<file path=ppt/ink/ink26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1036 488,'3'0,"3"2,-2-2,-1 0,0 0</inkml:trace>
</inkml:ink>
</file>

<file path=ppt/ink/ink26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1048 481,'3'0,"2"3,-2-3,0 3,1-1,-4 1,-8-1,5-2,0 0</inkml:trace>
</inkml:ink>
</file>

<file path=ppt/ink/ink26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1084 487,'-2'5,"0"-1,2-1,0 0,-2 2,2-2,-1 0,1 1,-2-1,2-7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922 463,'0'3,"3"-1,0-2,1 0,-1 0,0 0,0 0,0-1,1 1,0 0,0 1,1 0,-2-1,1 0,-1 0,1 0,0 0,-1 0,1 0,-1 2,0-2,0 0,2 0,-2 0,0 0,0 0,0 0,1 0,-1 0,0 2</inkml:trace>
</inkml:ink>
</file>

<file path=ppt/ink/ink26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1082 482,'3'0,"2"0,-2 0,0 1,0 4,-1 0,-3-2,-3-3,1 3,0-3,-2 0,0 0,1 0,1 0,3-3,9 1</inkml:trace>
</inkml:ink>
</file>

<file path=ppt/ink/ink26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1126 494,'3'-3,"0"1,-1-1,-5 3,0 0,-3 0,3 1,0 1,0 5,3-2,1-2,1 0,1 0,0-1,2-2</inkml:trace>
</inkml:ink>
</file>

<file path=ppt/ink/ink26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1123 247,'5'3,"5"-1,0-2,0 0,14 3,-3-3,-14 0,-2 0,-2 0,0 0,0 0,0 0,-7 0</inkml:trace>
</inkml:ink>
</file>

<file path=ppt/ink/ink26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1137 250,'3'0,"1"0,0 0,1 0,0 0,-2 0,1 2,-1-2,1 0,1 0,0 0,-1 2,1-2,-1 0,0 0,-1 0,2 0,-2 0,0 0,1 0,-1 0,-7 0,-1 0,-5 0,5 0,0 0,-6 0,6 0,0 0,-5 0,6 0,0 0,0-2,-3 2,4 0,0 0,7 0,3 0,-2 0,10 0,-5 1,10-1,-11 3,-2-3,3 0,-6 0,-7 0,0-1,-3-1,3 2,0 0,-3 0,-2-2,3 2,0-2,-6 2,6-2,1 2,1 0,0 0,0-2,0 2,-1 0,7 0,1 0,0 1,0-1,1 0,1 0,1 3,0-3,0 2,5-2,-6 2,-2-2,0 0,-1 0,-8-1,-1 1,1 0,0 0,-3-2,-5 2,6 0,2 0,-3 0,3 0,2 0,-1 0,8 0,-1 0,0 0,2 0,1 0,0 0,8 0,-7 0,-2 0,-1 0,0 1,-7-1,-7 0,5-1,0 1,0 0,-2 0,2 0,-4 0,5 0,0 0,-1 0,2 0,8 0,-2 0,2 0,14 0,-11 0,1 0,-2 0,-2 0,-1 0,0 0,-13 0,5 0,1 0,-1 0,-4 0,5 0,7 0,1 0,-1 0,0 2,-8-2,0 0,1 0,0 0,-2 0</inkml:trace>
</inkml:ink>
</file>

<file path=ppt/ink/ink26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1180 251,'2'0</inkml:trace>
</inkml:ink>
</file>

<file path=ppt/ink/ink26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1181 252,'2'0</inkml:trace>
</inkml:ink>
</file>

<file path=ppt/ink/ink26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1184 252,'2'0</inkml:trace>
</inkml:ink>
</file>

<file path=ppt/ink/ink26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1186 252,'2'0</inkml:trace>
</inkml:ink>
</file>

<file path=ppt/ink/ink26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865 536,'0'3,"-1"4,0-2,1-2,0 2</inkml:trace>
</inkml:ink>
</file>

<file path=ppt/ink/ink26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863 536,'3'0,"2"0,1 4,-2-2,0 0,-1 0,-1 2,-8 1,1-5,-1 2,1-2,1 0,0 2,1-2,6 0,0 0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519 453,'-3'-1,"0"3,-1 2,3-1,6-2,-2-1,0 0,-1-3,3 1,-5-1,-1 0,-2 1,0 2</inkml:trace>
</inkml:ink>
</file>

<file path=ppt/ink/ink26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891 545,'4'0,"0"0,-1 1,1-1,-1 2</inkml:trace>
</inkml:ink>
</file>

<file path=ppt/ink/ink26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898 548,'-1'4,"1"1,0-2,0 0,-2 1,0 0,0-1,4-7</inkml:trace>
</inkml:ink>
</file>

<file path=ppt/ink/ink26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919 560,'-2'3,"2"0,2 0,1-3,0 0,-2-3,1 0,-2 0,-4 1,1 3,0 1,0 0</inkml:trace>
</inkml:ink>
</file>

<file path=ppt/ink/ink26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1020 541,'-1'3,"-1"2,2-1,-2 0,0 2,2-3,0 0,0 0,0-6,0-1,1 0,-1-1,3-1,-3-1,2 2</inkml:trace>
</inkml:ink>
</file>

<file path=ppt/ink/ink26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1021 532,'4'-1,"-1"1,1 3,-2 1,-1-1,-1 0,-1 0,-4-3,0 2,2-2,-1 0,6 3,1 0,1 1,-2-1,1-1,0-1</inkml:trace>
</inkml:ink>
</file>

<file path=ppt/ink/ink26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1056 555,'0'3,"-1"1,-1-1,2 1,0 0</inkml:trace>
</inkml:ink>
</file>

<file path=ppt/ink/ink26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1085 552,'5'0,"0"0,0 0,1 0,-1 0,-1 0,1 0</inkml:trace>
</inkml:ink>
</file>

<file path=ppt/ink/ink26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1106 544,'4'1,"-1"1,0-1,1 1,-3 1,-1 2,-4-2,1-3,0 1,0 1</inkml:trace>
</inkml:ink>
</file>

<file path=ppt/ink/ink26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1154 543,'0'5,"-2"-2,-2 4,2-3,0-1,0 1,6-6,-2-2,1-4,-1 2,-2 2,3 4,-1 3,0 1,-2-1,0 0,2 2,0-8,0-1,3-1,-2 3,0 0,-2 6,-1-1,-1 1,0-1,1 1,3-7</inkml:trace>
</inkml:ink>
</file>

<file path=ppt/ink/ink26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1202 542,'0'3,"-3"-1,0 2,-1 1,2-2,0 0,1 0,-2 0,3 0,4-7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9-16T23:52:2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633 609,'6'1,"-1"-1,0 0,-2 1,0-1,0 0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1234 361,'4'3,"-2"0,0 0,0 0,0 1,0 0,0-1,-1 0</inkml:trace>
</inkml:ink>
</file>

<file path=ppt/ink/ink27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1208 537,'0'8,"2"-3,-2-2,2 1,-2 1,0-2,0 0,0 1,-3-4,1-3</inkml:trace>
</inkml:ink>
</file>

<file path=ppt/ink/ink27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1199 555,'5'1,"-1"-1,-1 0,1 0,-1 0</inkml:trace>
</inkml:ink>
</file>

<file path=ppt/ink/ink27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1239 543,'-1'3,"-1"1,0 1,2-1,-3 2,1-1,2-2,1-7,-1-1,4-1</inkml:trace>
</inkml:ink>
</file>

<file path=ppt/ink/ink27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1243 532,'4'0,"-1"1,-1 2,3-1,-4 1,-9 1,5-4,-1 2,1-2,2 3,4 0,0 0,-1 0,1-1</inkml:trace>
</inkml:ink>
</file>

<file path=ppt/ink/ink27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875 586,'0'4,"0"0,0 0,0 0,0 2,0-3,-2 1,2-1,0-7,0 0</inkml:trace>
</inkml:ink>
</file>

<file path=ppt/ink/ink27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871 599,'0'-3,"3"3,2 1,-1 2,0 1,-3 0,-5 0,1-2,0-2,0 2,0 0</inkml:trace>
</inkml:ink>
</file>

<file path=ppt/ink/ink27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903 600,'4'-2,"0"2,-1-2,0 2,1 0,-1 0</inkml:trace>
</inkml:ink>
</file>

<file path=ppt/ink/ink27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913 600,'-1'3,"-1"1,2 2,0-1,0-2,0 0</inkml:trace>
</inkml:ink>
</file>

<file path=ppt/ink/ink27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933 610,'-1'4,"-1"0,2 0</inkml:trace>
</inkml:ink>
</file>

<file path=ppt/ink/ink27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1004 596,'-2'3,"2"0,-3 0,1 0,-1 2,1 0,5-6,-2-2,1 0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1253 369,'-3'2,"-1"1,1 1,-1 0,1 1</inkml:trace>
</inkml:ink>
</file>

<file path=ppt/ink/ink27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1010 591,'0'5,"-1"3,1-3,-1 0,5-6,-3-2,2 0,0 1,1-1,0 0,-3 7,-1-1,0 0,0 3,-2-3,6-7,-1 3</inkml:trace>
</inkml:ink>
</file>

<file path=ppt/ink/ink27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1043 607,'4'-1,"2"-1,-2 2,0 0,0 0,2 0,-3 0</inkml:trace>
</inkml:ink>
</file>

<file path=ppt/ink/ink27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1065 595,'3'1,"1"-1,5 2,-5 0,-4 1,0 2,-3-2,-1-2,1 1,0-2</inkml:trace>
</inkml:ink>
</file>

<file path=ppt/ink/ink27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1111 592,'-2'4,"2"-1,-2 0,0 5,-1-4,3-1,-1-8</inkml:trace>
</inkml:ink>
</file>

<file path=ppt/ink/ink27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1111 592,'0'4,"0"-1,0 0,0 1,0 0,4-4,-2-3,0 0,0 0,0 0,3 0,-4 7,-1-1,0 0,0 1,5-3</inkml:trace>
</inkml:ink>
</file>

<file path=ppt/ink/ink27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1149 593,'0'3,"0"0,0 1,0-1,0 2</inkml:trace>
</inkml:ink>
</file>

<file path=ppt/ink/ink27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1148 589,'4'0,"1"0,-2 0,0 1,-1 2,-2 0,1 1,-1-1,-3 2,0-3,0-2,-1 3,0-3,0 2,4-5,3 1,0 0</inkml:trace>
</inkml:ink>
</file>

<file path=ppt/ink/ink27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1184 594,'-2'4,"1"1,-1-2,2 0,-2 1,2 0,-3 2,1-2,3-9,2-4</inkml:trace>
</inkml:ink>
</file>

<file path=ppt/ink/ink27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1180 596,'8'0,"-5"2,3 1,-6 0,1 0,-6-1,1 0,1-2,-1 0,2 4,5 0,2-1,0-2</inkml:trace>
</inkml:ink>
</file>

<file path=ppt/ink/ink27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1203 608,'5'0,"0"0,-2 0,1 0,-1 0,2 0,-2 0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1302 362,'-3'-2,"1"7,2-1,-4 0,4-1,-1 0,1 0,0 0,0 0,4 1,1-4,-2-2</inkml:trace>
</inkml:ink>
</file>

<file path=ppt/ink/ink27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1223 599,'5'0,"0"2,0 2,-5-1,-4 0,1-3,-1 2,1-2,-4 2,5 1,6-1</inkml:trace>
</inkml:ink>
</file>

<file path=ppt/ink/ink27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1252 601,'0'5,"-1"-2,-1 2,2-2,0 0,-2 1,2-1</inkml:trace>
</inkml:ink>
</file>

<file path=ppt/ink/ink27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1241 600,'5'0,"0"0,-2 0,0 1,2-1,-2 2,0-1,-3 2,0 0,0 0,-1 2,-2-3,2 1,-5-1,2 1,-1-1,2-2,-1-1,2-4,2 1</inkml:trace>
</inkml:ink>
</file>

<file path=ppt/ink/ink27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1291 535,'4'0,"-2"3,-2 0,0 1,-1-1,-1 0,-1-1,0 1,0 0,2 1,-2-3,3 2,3-1,0-2,2 0,-2-1,-7 5,2 0,2-1,-1 2,1-2,0 0,1 2,3-3,-2 1,0 0,-2 0,-1 0,-2-2,1 2,-2-1</inkml:trace>
</inkml:ink>
</file>

<file path=ppt/ink/ink27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1235 642,'3'0,"2"0,0 0,-2 2,1-2,-1 0,0 0,-7 0,1 0,-5 0,4 2,1-2,0 0,0 0,7 1,0-1,0 0,1 0,-2 0,0 0,-7 2,8 0,0-2,0 0,-1-1</inkml:trace>
</inkml:ink>
</file>

<file path=ppt/ink/ink27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1239 208,'3'0,"1"1,0-1,0 0,-1 0,0 0,1 0,-1 0,1 0,-1 0</inkml:trace>
</inkml:ink>
</file>

<file path=ppt/ink/ink27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1269 190,'-2'4,"0"-1,2 0,-3 3,-1 8,4-10,-2 0,2-1,0 0,0 0,0-6,-2-4,2 1</inkml:trace>
</inkml:ink>
</file>

<file path=ppt/ink/ink27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1246 203,'2'5,"1"-5,0 1,0-1,0 0,0 0,0 0,2 0,-2 0</inkml:trace>
</inkml:ink>
</file>

<file path=ppt/ink/ink27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1271 189,'-1'3,"-1"0,0 3,2-3,-2 1,2-1,-2 1,0 1,2-2,-2 0,2 0,-2 0,2 1</inkml:trace>
</inkml:ink>
</file>

<file path=ppt/ink/ink27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1192 454,'1'4,"3"0,3 1,-3-3,-1 0,2 1,0-2,-6 3,-5 1,3-2,-3 1,0 0,0 1,2-2,1-1,0 0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1319 360,'0'5,"-1"-2,1 3,-2-2,2-1,-2 1,2-1,2-8,0 1</inkml:trace>
</inkml:ink>
</file>

<file path=ppt/ink/ink27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883 637,'-1'4,"1"-1,0 2,0 0,0-2,0 2,0-2,0 1,0-7</inkml:trace>
</inkml:ink>
</file>

<file path=ppt/ink/ink27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877 641,'5'0,"-1"1,-1-1,1 3,0-3,2 2,-5 2,-1-1,0 1,-3-2,0-1,3 3,-3-4,2 3,-2-3,0 2,-1-2,-1 2,2-2,6 0,0 0</inkml:trace>
</inkml:ink>
</file>

<file path=ppt/ink/ink27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909 650,'5'0,"-2"1,5-1,-3 0,-2 0</inkml:trace>
</inkml:ink>
</file>

<file path=ppt/ink/ink27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923 651,'0'3,"0"0,-1 0,1 0,-2 1,2-1,-2 2,0 0,3-8</inkml:trace>
</inkml:ink>
</file>

<file path=ppt/ink/ink27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936 674,'3'0,"0"2,-3 1,-2 0,-1-1,-1 1,8-3,-1 0,2 0,-2 0,0 2</inkml:trace>
</inkml:ink>
</file>

<file path=ppt/ink/ink27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1035 650,'0'3,"-2"1,2 0,-2 0,2-1,-2 1,2 0,0 0,-2 2,3-14,3 2,-4 1,3 1,-3 0,2 1,-1 0,2 3,2 1,0 3,-2-2,-1 2,-1 0,-4-2,-4-2,4 0,-2 0,5 4,2-1,3 2,-2-2,1-3</inkml:trace>
</inkml:ink>
</file>

<file path=ppt/ink/ink27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1074 674,'0'4,"-1"0,1-1,0 2</inkml:trace>
</inkml:ink>
</file>

<file path=ppt/ink/ink27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1086 671,'8'0,"-4"0,-1 0,0 1,1-1,-1 0</inkml:trace>
</inkml:ink>
</file>

<file path=ppt/ink/ink27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1099 662,'0'3,"0"2,-2-2,2 0,-3-1,2 3,-1-2,7-2</inkml:trace>
</inkml:ink>
</file>

<file path=ppt/ink/ink27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1132 665,'-2'4,"2"-1,-5 4,5-3,0 0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1325 360,'5'1,"-2"2,0-1,-3 1,0 0,-6-1,2-2,1 0,-1 0,1 0,5 3,1-1,1 2,-1-4,0 2,1 0</inkml:trace>
</inkml:ink>
</file>

<file path=ppt/ink/ink27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1140 676,'5'0,"-1"0,1 0,-2 0,5 0,-3 1,0-1</inkml:trace>
</inkml:ink>
</file>

<file path=ppt/ink/ink27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1160 666,'5'2,"-1"2,-1 0,-3-1,-6-3,3 0,0 2</inkml:trace>
</inkml:ink>
</file>

<file path=ppt/ink/ink27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1190 666,'3'0,"0"0,0 1,-1 2,-1 0,-2 0,-2-1,-1 0,0 0,1 0,0 0,1 1,0 2,7-4,-2-1,0 0,2 0,-2 0</inkml:trace>
</inkml:ink>
</file>

<file path=ppt/ink/ink27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1179 673,'3'2,"-2"1,3 0,0-2,-2 2</inkml:trace>
</inkml:ink>
</file>

<file path=ppt/ink/ink27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889 704,'0'5,"0"0,0-2,0 2,0-2,0 0,0 0</inkml:trace>
</inkml:ink>
</file>

<file path=ppt/ink/ink27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889 699,'4'1,"3"3,-3-1,0 0,-1 0,0-1,0 0,-4 2,-4-1,-1 0,2-3,1 2,-1-2,0 0,7-2,1 2,-1-3</inkml:trace>
</inkml:ink>
</file>

<file path=ppt/ink/ink27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922 717,'8'-2,"-5"2,0 1</inkml:trace>
</inkml:ink>
</file>

<file path=ppt/ink/ink27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929 721,'0'3,"0"0,0 1,0 0,0 0</inkml:trace>
</inkml:ink>
</file>

<file path=ppt/ink/ink27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944 728,'3'0,"0"0,-1 3,-5-1,0-1,4 3,3-3,-2 3,-2-1,-3-1,-1 0,1-2,-1 0,1 0,0-1</inkml:trace>
</inkml:ink>
</file>

<file path=ppt/ink/ink27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1042 715,'5'-2,"-2"2,2 0,-2 1,-2 2,2-3,-3 4,-1 0,-2-2,-3 2,0-2,2-2,1 3,4 1,5-2,-2-2,0 0,-1 0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1344 378,'-2'4,"2"-1,2 1,2-4,-1-2,-1-1,-2 0,0 0,-4 0,0 3,1 0,1 3</inkml:trace>
</inkml:ink>
</file>

<file path=ppt/ink/ink27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1047 722,'1'3,"1"0,1 1,2-3,-1 1</inkml:trace>
</inkml:ink>
</file>

<file path=ppt/ink/ink27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1082 728,'4'0,"0"0,0 0,0 0,-1 0,0 0,1 0,-1 0</inkml:trace>
</inkml:ink>
</file>

<file path=ppt/ink/ink27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1099 719,'7'2,"-4"-2,1 2,0-2,0 2,0 0,-4 1,-3-3,1 3,-1-3,0 2,-1-2,1 2</inkml:trace>
</inkml:ink>
</file>

<file path=ppt/ink/ink27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1140 720,'0'4,"0"-1,0 2,-2-2,2 0,-2 1,2-1,1-6,1 0</inkml:trace>
</inkml:ink>
</file>

<file path=ppt/ink/ink27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1143 714,'4'2,"0"2,-1-2,-1 2,-3-1,-4-1,-1-2,2 0,2 4,6-1,-1-3,0 2,1-2,0 2</inkml:trace>
</inkml:ink>
</file>

<file path=ppt/ink/ink27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1175 732,'0'3,"-1"0,1 1,-2 0,2-1,0 0,0 0,-2 2,2-2</inkml:trace>
</inkml:ink>
</file>

<file path=ppt/ink/ink27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887 776,'0'6,"0"-3,0 1,-4 0,2 0,-2 4,2-2,2-3,4 0,-1-3,0 0,1 0,0-1,0 1,0-4,0 2,-1 2,-1-4,0 1</inkml:trace>
</inkml:ink>
</file>

<file path=ppt/ink/ink27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900 781,'10'5,"-5"-3,-1 0</inkml:trace>
</inkml:ink>
</file>

<file path=ppt/ink/ink27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889 797,'4'4,"1"-4,6 2,-8-2,0 0,0 0</inkml:trace>
</inkml:ink>
</file>

<file path=ppt/ink/ink27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924 792,'3'0,"0"1,2-1,-2 2,0-2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1366 358,'0'3,"2"0,-2 0,3 2,-1 0,0 1,1 1,-3 0,2-2,-2-1,0-1,-3 0,-1 0,-2-1,0 1,0-3</inkml:trace>
</inkml:ink>
</file>

<file path=ppt/ink/ink27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931 798,'-2'4,"0"0,0-1,2 0,-3 0,1 1,2 0</inkml:trace>
</inkml:ink>
</file>

<file path=ppt/ink/ink27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939 819,'0'3,"5"-2,-2-1,-2-3,-1 0,-2-1</inkml:trace>
</inkml:ink>
</file>

<file path=ppt/ink/ink27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1040 789,'0'-4,"0"1,-5 3,-2 4,3-1,1 0,1 0,0 2,0-2,2 0,0 1,1-1,2-1,2 0,-2-2,0 0,1 0,0 0,-1 0</inkml:trace>
</inkml:ink>
</file>

<file path=ppt/ink/ink27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1088 794,'-4'0,"1"0,-2 0,0 1,2 1,3 1,3 1,0-4,0 2,0 0,-3 1,-3-1,-1-1,1-1,-2 2,8-5</inkml:trace>
</inkml:ink>
</file>

<file path=ppt/ink/ink27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1095 794,'-1'5,"-2"-2,1 0,2 2,4-4,-1-3,2-1,-2 0,0 1,0-1,0-1,-4 9,1-2,-1 0,-1 0,2 0,0 0,3-3</inkml:trace>
</inkml:ink>
</file>

<file path=ppt/ink/ink27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1136 794,'0'3,"-2"1,0-1,2 0,-2 0,2 0,-1 0,1 1</inkml:trace>
</inkml:ink>
</file>

<file path=ppt/ink/ink27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1132 794,'4'1,"2"-1,-2 2,-1-2,-1 3,-5-1,0 0,-2-1,2-1,0 2,6 0,0-2,2 1,-3 4,0-1,-5-2,-1 0,1-2,-2 0,2 0,2-3,2 0</inkml:trace>
</inkml:ink>
</file>

<file path=ppt/ink/ink27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1183 802,'0'5,"2"0,-2-2,0 1,3-3</inkml:trace>
</inkml:ink>
</file>

<file path=ppt/ink/ink27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1185 788,'5'2,"-3"1,1-1,2 2,-2-4,1 4,-4-1,-2 2,-3-2,2-3,-1 2,1-2,0 2,-1 0,8-5,-1 1</inkml:trace>
</inkml:ink>
</file>

<file path=ppt/ink/ink27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1224 808,'3'0,"0"0,1 0,0 0,0 0,0 0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1232 433,'-2'7,"0"-4,2 0,-2 1,2-1,-2 0,2 0,3-6</inkml:trace>
</inkml:ink>
</file>

<file path=ppt/ink/ink27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1238 802,'3'3,"0"-1,0-2,1 3,-4 1,-2-1,-1-1,-1-2,0 2,9-4</inkml:trace>
</inkml:ink>
</file>

<file path=ppt/ink/ink27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1269 790,'1'3,"2"-1,0-1,2 1,-2-2,0 2,0 0,-6 1,0-1,-1 0,0 0,1 0,0 2,0-3,3 2,2 0,8-1,-6-2,-1 0</inkml:trace>
</inkml:ink>
</file>

<file path=ppt/ink/ink27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1268 808,'3'1,"1"2,-1 1,1-1,-2 0</inkml:trace>
</inkml:ink>
</file>

<file path=ppt/ink/ink27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1109 794,'0'3,"0"1,0 0</inkml:trace>
</inkml:ink>
</file>

<file path=ppt/ink/ink27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880 843,'-3'3,"0"4,3-3,-3 0,3 1,0 0,4-3,-1 0,1-2,0 0,0 0,0 0,-2-6</inkml:trace>
</inkml:ink>
</file>

<file path=ppt/ink/ink27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886 832,'3'4,"0"-2,0-2,2 1</inkml:trace>
</inkml:ink>
</file>

<file path=ppt/ink/ink27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881 847,'1'3,"2"-1,0-1,0-1,2 0,-1 0</inkml:trace>
</inkml:ink>
</file>

<file path=ppt/ink/ink27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914 851,'4'0,"0"0,0 0,-1 0,1 0,-1 0,1 0,-7 2</inkml:trace>
</inkml:ink>
</file>

<file path=ppt/ink/ink27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925 854,'-2'5,"0"-1,2-1,-2 1,0-1,2 0,-1 0,4-2</inkml:trace>
</inkml:ink>
</file>

<file path=ppt/ink/ink27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955 875,'0'3,"0"0,0 0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1232 432,'4'4,"-3"-1,1 1,-2 0,-3-4,0 0,0 0,4 3,3 0,0-1,-1-2</inkml:trace>
</inkml:ink>
</file>

<file path=ppt/ink/ink27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1183 792,'0'4,"0"-1,0 0</inkml:trace>
</inkml:ink>
</file>

<file path=ppt/ink/ink27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1042 514,'-3'0,"0"-1,-1 1,1 0,0 0,0 0,0 0,-1 0,1 0,0 2,-1 0,1-1,0 1,-1 0,1 1,0-1,1 1,1 2,-1-1,2 1,0-2,0 0,0 0,-2 1,2 0,0-1,2 0,2-1,-1 1,1-1,0 0,-1-2,2 0,-2 0,2 0,-2 1,1-1,-1 0,0 0,0 0,0 0,1 0,-1 0,0 0,0 0,3-2,-3 2,1 0,0 0,0 0,0 0,-1 0,0 0,0 0,0 0,2 0,-1 0,0 0,-1 0,0 0,0 0,0 0,1 0,1 0,-2 0,2 0,-2 0,0 0,1 0,-1 0,0 0,1 0,1 2,1 0,-3-2,1 2,-1-2,8 2,-8-2,1 0,-1 0,1 0,1 0,-2 0,1 0,-1 0,1 0,-1 0,0 0,2 0,-2 0,1 0,-1 0,0 0,0 0,2 0,-2 0,2-1,-2 1,0-2,0 2,1-3,-1 3,0-2,2 1,-3-2,2 3,-2-4,4-2,-4 2,-1 1,1-1,-2-1,0 2,-1-2,-2 2,1 0,-1 0,-1 1,0 2,-2-2,1 2,2-1,0 1,-2-2,0 0,-2 2,2 0,2 0,-2-2,2 2,-2 0,2 0,-1 0,0 1,1-1,-5 0,3 0,2 0,-1 0,1 0,0 0,0 0,-2 0,2 0,-4 0,3-1,1 1,-2 0,2 0,-1-2,1 2,0 0,-1-1,-1-1,2 2,0 0,-2 0,2-2,-2 2,2 0,0 0,0-2,-1 2,1 0,0-2,0 2,-1 0,1 0,0 0,0 0,-2 0,2 0,0 0,0 0,0 0,0 0,-1 1,0-1,1 1,-1 1,3 1,1 0,-4-1</inkml:trace>
</inkml:ink>
</file>

<file path=ppt/ink/ink27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1245 562,'2'3,"0"1,0 0,1-2</inkml:trace>
</inkml:ink>
</file>

<file path=ppt/ink/ink27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1165 554,'-1'4,"-1"-1,3-6</inkml:trace>
</inkml:ink>
</file>

<file path=ppt/ink/ink27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1000 576,'3'0,"0"0,0 0,1 0,1 0,-2 0,1 0,-1 0,0 0,4 0,-4 0,0 0,2 0,1 2,-2-2,-1 0,0 0,-7 0,0 0,1 0,0 0,-3 0,1 0,1 0,1 0,0 0,-2 0,2 0,0 0,-2-1,2 1,-2 0,2 0,6 0,6-2,0 2,-2 0,-2 0,0 0,0 0,-1 0,-1 0,0 0,-6 0,0 1,-2-1,-3 0,5 2,-2-2,1 0,1 0,0 1,0-1,-2 0,2 0,0 0,0 0,7 0,0 0,-1 0,1 0,-1 0,-8 0,1 0,1 0,-1 0,1 2,7-2,-1 0,-7 0,1 0,7 0,3-1,-4 1,3 0,-3-2,3 2,-3 0,2 0,-2 0,0 0,0 0,0 0,1 0,-1 0,0 0,-6 0,-1 0,0 0,1 0,0 0,-1 0,0 0,-1 0,2 0,0 0,-2 1,2-1,0 0,-2 0,1 0,1 0,0 0,6 0,0 0,0 0,1 0,-1-1,0 1,0 0,1 0,-1-1,8 1,-7 0,-1 0,0 0,0 0,0 0,0 0,1 0,-1 0,-7 0,0 0,0 0,1 0,0 0,0 0,0 0,-2 0,2 0,-1 0,1 0,0 0,-1 0,-1 1,9-1,-1 0,1 0,1 0,1 0,2 0,-3 0,2-1</inkml:trace>
</inkml:ink>
</file>

<file path=ppt/ink/ink27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1176 587,'2'0</inkml:trace>
</inkml:ink>
</file>

<file path=ppt/ink/ink27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1186 586,'2'0</inkml:trace>
</inkml:ink>
</file>

<file path=ppt/ink/ink27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1193 586,'2'0</inkml:trace>
</inkml:ink>
</file>

<file path=ppt/ink/ink27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1203 585,'2'0</inkml:trace>
</inkml:ink>
</file>

<file path=ppt/ink/ink27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1016 850,'3'-1,"1"1,-1 0,0 0,1 0,-1 0,-4 4,-2-2,-2 2,3-1,-3 1,-1 0,2 0,1-2,-2 3,4-1,5-2,1-2,-1 0,-1 0,1 0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1254 449,'-3'0,"1"4,2-1,4 1,-1-4,0-3,-1-1,-2 1,0 0,-3 3,0 0,0 0,0 1</inkml:trace>
</inkml:ink>
</file>

<file path=ppt/ink/ink27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1009 857,'0'3,"2"1,1-4,-3 3,3-1</inkml:trace>
</inkml:ink>
</file>

<file path=ppt/ink/ink27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1047 874,'5'-1,"-2"1,0 0,1 0,0 0,0-2,0 2,0 0,-1 0</inkml:trace>
</inkml:ink>
</file>

<file path=ppt/ink/ink27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1069 858,'4'3,"1"-1,-1-2,-1 2,1-1,-1 1,-8 2,2-3,-1 1,1 0,-2 2</inkml:trace>
</inkml:ink>
</file>

<file path=ppt/ink/ink27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1144 851,'-3'5,"0"2,0-4,0 2,1-1,2 0,2-9,-2 2,3-2</inkml:trace>
</inkml:ink>
</file>

<file path=ppt/ink/ink27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1141 847,'2'3,"-2"5,0-3,0-2,0 0,4-5,-2-1,0 0,0 0,2-2,0 4,-4 5,0-1,0 0,0 2,0-1,0 0,2-10,-2 3</inkml:trace>
</inkml:ink>
</file>

<file path=ppt/ink/ink27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1177 847,'0'3,"0"1,0 0,-1 0,1 0,0 1,-1-1,1 0,0-10</inkml:trace>
</inkml:ink>
</file>

<file path=ppt/ink/ink27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1175 841,'5'4,"-1"-4,-1 3,0-3,0 2,2 2,-1 2,-4-3,-2 1,-2 0,1-3,-9 6,6-5,3-2,1 3,5-5,0 0</inkml:trace>
</inkml:ink>
</file>

<file path=ppt/ink/ink27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1211 860,'0'3,"0"0,-2 0,0 1,0 0,2-1,0 0,-1 0,1 1,0-8,1 0,-1 0</inkml:trace>
</inkml:ink>
</file>

<file path=ppt/ink/ink27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1208 864,'6'0,"-3"1,1 2,-2 0,0 0,-2 0,-3-1,-1-2,-1 0,-4 2,7 1,4 2,2-1,-1-3,-3 2,3-3,-2 3,-4-4</inkml:trace>
</inkml:ink>
</file>

<file path=ppt/ink/ink27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894 902,'0'4,"-3"-1,-1 4,1 1,3-4,0 1,0-2,5 2,-2-5,1 0,1 0,0 0,-1 0,0 0,-1-3,-3-1,-1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9-16T23:52:2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253 479,'0'-4,"1"0,-1 1,0 0,0 0,0-2,0 2,0 0,-1-2,1 1,0-1,0 0,0 2,0-2,-1-2,0 1,1 2,0 1,-1-1,1 0,0 1,-1 0,3-1,-3 1,1 0,0 0,1 6,-1 0,1 0,-1 0,0 0,0 0,0 0,-1 1,0-1,1 0,-1 1,0 0,-1-1,2 0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1219 478,'6'0,"-1"0,1 0,1 0,0 0,-2 0,-1 0,-1 0</inkml:trace>
</inkml:ink>
</file>

<file path=ppt/ink/ink28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905 904,'5'5,"-1"-2,-1-3,1 2,-1-1</inkml:trace>
</inkml:ink>
</file>

<file path=ppt/ink/ink28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900 919,'0'4,"3"-1,0-3,2 2,-2-2,2 0,-2 0,0-2</inkml:trace>
</inkml:ink>
</file>

<file path=ppt/ink/ink28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927 917,'4'0,"2"1,-2-1,0 0,1 2</inkml:trace>
</inkml:ink>
</file>

<file path=ppt/ink/ink28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942 920,'-2'4,"0"1,-3 4,5-5,-3-1,3 0,0 1,0-1,1-8,-1 0</inkml:trace>
</inkml:ink>
</file>

<file path=ppt/ink/ink28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959 937,'3'0,"1"1,-1 0,-3 4,-4-3,1 0,-1-2,7 4,1-4,0 0,0 0,-1 0,1 0,-1 0</inkml:trace>
</inkml:ink>
</file>

<file path=ppt/ink/ink28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1034 915,'-2'5,"1"0,1-2,-2 0,0 2,2-1,4-11,-4 4,2-3</inkml:trace>
</inkml:ink>
</file>

<file path=ppt/ink/ink28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1036 912,'0'5,"0"0,2-1,-2 0,5-6,-1-3,-2 2,1 2,0-1,-3 5,0 2,0-2,-1 0,1 1,6-7</inkml:trace>
</inkml:ink>
</file>

<file path=ppt/ink/ink28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1081 919,'-1'4,"1"0,-2-1,2 0,0 2,0-8</inkml:trace>
</inkml:ink>
</file>

<file path=ppt/ink/ink28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1077 907,'3'3,"3"0,-2-1,0-2,-1 3,1-1,-4 1,0 0,-3 0,-2 1,-2 0,2-2,9-7,-1-1</inkml:trace>
</inkml:ink>
</file>

<file path=ppt/ink/ink28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1110 913,'0'3,"0"1,0-1,-1 7,-1-6,3-7,-1-1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1273 444,'3'0,"0"2,1-2,-1 0,0 0,1 0</inkml:trace>
</inkml:ink>
</file>

<file path=ppt/ink/ink28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1114 905,'5'0,"-2"0,-1 3,2 1,-2-1,-2 0,-3-1,-1 0,1-2,-1 1,2 4,5-2,0-1,0 0,0-2,0 0</inkml:trace>
</inkml:ink>
</file>

<file path=ppt/ink/ink28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1137 928,'4'0,"-1"0,2 0,-2 0,2 0,-1 0,1 0</inkml:trace>
</inkml:ink>
</file>

<file path=ppt/ink/ink28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1156 917,'4'0,"-1"0,1 2,-1 0,-1 3,-3-2,-3 0,0-1,0 0,6-7</inkml:trace>
</inkml:ink>
</file>

<file path=ppt/ink/ink28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1184 919,'3'0,"2"1,-2 1,1 1,-4 1,-5-2,0 1,0 1,4-1,1 0,4-1,1 0,-2-2,-3-3</inkml:trace>
</inkml:ink>
</file>

<file path=ppt/ink/ink28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1179 932,'3'0,"1"0,-1 1,0-1,0 2,1-1</inkml:trace>
</inkml:ink>
</file>

<file path=ppt/ink/ink28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1189 920,'2'4,"-2"0,0 0,0-1,0 1,0 0,-1 0,1-1,0 2,0-2,0-10,0 2,0 2,0 0,0-1,1 0,-1 1,0 0,3 3,1 6,-2 2,-2-3,0-2,2 1,4-8,-3 0,0 1,-1 0,1 0,1-1,-1 1,0 1,0 6,-3-1,0 1,0 0,0 0,0 0,0 0,0-7</inkml:trace>
</inkml:ink>
</file>

<file path=ppt/ink/ink28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1194 918,'-2'3,"2"0,-2 4,2-4,-3-1,1 2,2 1,0-9,1 0,-1 1</inkml:trace>
</inkml:ink>
</file>

<file path=ppt/ink/ink28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1190 922,'3'0,"-3"4,2 0,-2-1,2 0,-2 1,1 0,1-1,1-3,0-1,1-4,-1 2,2-3,-2 3,0 1,-3-1,3 3,1-1,1-1,-2 8,-3-1,0-2,-1 2,1-2,-2 0,2 2,0-2,0 0,0-7</inkml:trace>
</inkml:ink>
</file>

<file path=ppt/ink/ink28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1267 852,'5'0,"-2"2,1 4,-1-4,-3 1,0 1,-3-1,-5 5,4-5,-1 1,2-2,2 2,1-1,3 1,0-4,0 2,3-2,-2 0,-2-3,-2 0,-4 3,0 9,4-5,0-1,0 1,0 1,0 0,1 2,-1-3,-2 0,-2-2,4 1</inkml:trace>
</inkml:ink>
</file>

<file path=ppt/ink/ink28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1312 548,'2'4,"-1"-1,1 3,-2-2,2 0,1 0,0-2,1 0,-1-2,0-3,1-2,1-1,0-1,0-1,-2 4,-1-1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1289 436,'-2'3,"0"1,2-1,-2 0,2 1,-1-1</inkml:trace>
</inkml:ink>
</file>

<file path=ppt/ink/ink28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1119 853,'2'0</inkml:trace>
</inkml:ink>
</file>

<file path=ppt/ink/ink28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105 173,'-3'2,"0"2,3-1,-2 1,2 0,-3 0,3 0,-3-2,3 2,3-5,-1-2,-1 0,2-2,-3 0</inkml:trace>
</inkml:ink>
</file>

<file path=ppt/ink/ink28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105 173,'0'3,"0"0,0 0,0 2,0-2,4-3,-1-4,0 0,1-1,-1 3,-1-1,2 1,-4 5,0 1,0 1,0 0,0 0,0-1,0-1,0 0,3-1,1-3,-1-4,0 0</inkml:trace>
</inkml:ink>
</file>

<file path=ppt/ink/ink28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151 173,'0'3,"-1"0,1 0,-2 2,2-2,1 0,4-3,1 0,-5-5,-1 2,0-1,0 0,0 1,-4 1,1 2,-1 0,2 3,5-3</inkml:trace>
</inkml:ink>
</file>

<file path=ppt/ink/ink28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176 166,'0'3,"0"0,0 1,0-1,0 1,0-1,0 1,2 0,2-4,0-3,-1-1,0-1,1 1,-1 0,1 0,1 2,-2-1,0 3</inkml:trace>
</inkml:ink>
</file>

<file path=ppt/ink/ink28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278 175,'-1'3,"-2"0,3 1,-3 0,3-1,-2 1,2-1,-2 0,2 0,1-6,-1-1,3-1</inkml:trace>
</inkml:ink>
</file>

<file path=ppt/ink/ink28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286 162,'3'0,"1"4,-1 0,-1 0,-2 0,-4-4,0 2,0-2,0 0,0 0,7 2,1 0,-1 1,0-1,1-2,0 0</inkml:trace>
</inkml:ink>
</file>

<file path=ppt/ink/ink28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310 182,'-4'4,"4"0,4-2,3-2,-4-2,-1-2,0 1,-3-2,-2 5,-2-1,2 1</inkml:trace>
</inkml:ink>
</file>

<file path=ppt/ink/ink28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269 137,'-3'0,"0"0,-1 2,-1 1,0 3,2 2,0-1,3 1,0 1,0-3,4 0,1 0,0 0,1-2,-1-1,-1-3</inkml:trace>
</inkml:ink>
</file>

<file path=ppt/ink/ink28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349 168,'1'3,"-1"1,0 0,2 1,-2-1,0-1,0 0,0 0,-3 2,-1-5,1 0,2-3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1333 444,'2'0</inkml:trace>
</inkml:ink>
</file>

<file path=ppt/ink/ink28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362 186,'5'0,"-1"0,1 0,-1 0,1 1,-2-1,0 0,0 0</inkml:trace>
</inkml:ink>
</file>

<file path=ppt/ink/ink28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378 171,'0'4,"-3"0,3 1,0 0,0-1,0-1,0 0,0 0,0 0</inkml:trace>
</inkml:ink>
</file>

<file path=ppt/ink/ink28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431 207,'0'5,"-2"-1,-1-3,0 3,0-2,0-1</inkml:trace>
</inkml:ink>
</file>

<file path=ppt/ink/ink28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476 160,'0'4,"1"0,1 1,1-1,-1 1,0-1,0 0,0-1,1-2,0 1</inkml:trace>
</inkml:ink>
</file>

<file path=ppt/ink/ink28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501 168,'-10'3,"6"0,-2 1,-9 3,9-3,2-1,1 0,1 1</inkml:trace>
</inkml:ink>
</file>

<file path=ppt/ink/ink28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533 167,'-2'3,"0"1,-1 0,1 0,-1 2,1 1,2-2,-4 1,4-2,0 0,2 1,3-3,0-2</inkml:trace>
</inkml:ink>
</file>

<file path=ppt/ink/ink28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556 167,'-2'3,"0"2,0 0,2 2,-4 0,4-2,-2 0,2-2,-2 0,2 1</inkml:trace>
</inkml:ink>
</file>

<file path=ppt/ink/ink28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558 164,'5'0,"0"0,-3 3,0 0,-1 2,-1-2,0 2,-4-4,1-1,-2 2,2-2,0 0,5 5,2-2,-2 1,1-4,0 2,1-2</inkml:trace>
</inkml:ink>
</file>

<file path=ppt/ink/ink28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589 181,'2'5,"-1"-2,-1 0,-3-3,0 2,0-2,3 3,5-2,-4 3,-1-1,-3-2,0-1,-1 0</inkml:trace>
</inkml:ink>
</file>

<file path=ppt/ink/ink28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623 163,'2'4,"1"-1,-1 2,-2-1,2 0,-2 0,0-1,0 0,0 0,-2 1,-1-4,0 3,0-3,0 2,-1-2,0 0,-1 0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1341 444,'2'0</inkml:trace>
</inkml:ink>
</file>

<file path=ppt/ink/ink28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315 223,'2'0</inkml:trace>
</inkml:ink>
</file>

<file path=ppt/ink/ink28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553 227,'2'0</inkml:trace>
</inkml:ink>
</file>

<file path=ppt/ink/ink28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280 163,'1'4,"-2"0,-1-1,-1-1</inkml:trace>
</inkml:ink>
</file>

<file path=ppt/ink/ink28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468 229,'4'0,"-1"0,0 0,2 0,-2 0,1 2,0-2,-1 0,4 0,6 0,-6 0,1 0,-1 0,0 0,0 2,0-2,0 0,-2 0,0 0,-1 0,-1 0,1 0,0 0,-1 0,0 0,0 0,0 0,0 0,2 0</inkml:trace>
</inkml:ink>
</file>

<file path=ppt/ink/ink28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311 177,'0'3</inkml:trace>
</inkml:ink>
</file>

<file path=ppt/ink/ink28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351 167,'-4'0,"2"-3,1-1,-1 1,1 0</inkml:trace>
</inkml:ink>
</file>

<file path=ppt/ink/ink28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75 258,'-1'4,"-2"0,3 0,-3 1,3 0,-3-1,3-1,-2 0,2 0,-2 0</inkml:trace>
</inkml:ink>
</file>

<file path=ppt/ink/ink28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66 264,'4'0,"0"0,0 0,0 0,-1 0,1 0</inkml:trace>
</inkml:ink>
</file>

<file path=ppt/ink/ink28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64 276,'5'1,"-2"-1,1 0,-1 0</inkml:trace>
</inkml:ink>
</file>

<file path=ppt/ink/ink28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99 264,'5'0,"-2"0,2 0,-2 0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1356 444,'2'0</inkml:trace>
</inkml:ink>
</file>

<file path=ppt/ink/ink28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99 268,'-3'4,"1"0,2-1,-2 2</inkml:trace>
</inkml:ink>
</file>

<file path=ppt/ink/ink28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116 275,'-1'3,"1"0,3-1,1-2,-1 0,0 0,-1-5,-2 1,0 1,-5 0,1 3</inkml:trace>
</inkml:ink>
</file>

<file path=ppt/ink/ink28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67 309,'-3'5,"3"-2,-3 1,3-1,-2 1,2-1,-2 0,2 1,3-4</inkml:trace>
</inkml:ink>
</file>

<file path=ppt/ink/ink28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75 309,'4'0,"-1"1,0-1</inkml:trace>
</inkml:ink>
</file>

<file path=ppt/ink/ink28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69 320,'3'3,"1"-3,0 0,0 0,0 0</inkml:trace>
</inkml:ink>
</file>

<file path=ppt/ink/ink28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94 308,'3'0,"3"0,-2 1,-1-1,0 0</inkml:trace>
</inkml:ink>
</file>

<file path=ppt/ink/ink28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112 309,'-3'0,"3"4,-3-2,1 2,2-1,-1 1</inkml:trace>
</inkml:ink>
</file>

<file path=ppt/ink/ink28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122 317,'-1'4,"-1"-1,2 0</inkml:trace>
</inkml:ink>
</file>

<file path=ppt/ink/ink28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179 271,'-1'4</inkml:trace>
</inkml:ink>
</file>

<file path=ppt/ink/ink28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176 288,'0'3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988 441,'4'0,"0"1,-1-1,1 0,-1 0,0 0,1 0,-1 0,0 0,1 0,-1 0,0 0,0 0,0 0,1 0,0 0,-1 0,0 0,0 0,0 0,0 0,0 0,1 0,-1 0,0 0,1 0,0 0,-1 0,1 0,-1 0,0 0,2 0,-2 0,0 0,1 0,-1 0,0 0,0 0,-6 0,0-1,0 1,-1 0,1 0,-1 0,0 0,0 0,1 0,-1 0,1 0,0-1,-2 1,2 0,-2-2,1 2,1-2,0 2,-3 0,3 0,0 0,-2 0,2 0,-2 0,2 0,-1 0,1 0,0 0,0 0,-1 1,1-1,0 0,0 1,6-1,0 2,1-2,1 0,0 0,0 0,3 0,1 0,-2 0,-1 0,1 0,-2 0,1 0,-3 0,1 0,0 0,-1 0,0 0,0 0,0 0,2 0,-2 0,2 0,-2 0,0 0,1 0,-1 0,0 0,-6 0,-1 0,-1 0,0 0,-2 0,0 0,2 0,0 0,-2 0,0 0,2 0,1 0,1 0,-1 0,1 0,-2-1,2 1,0 0,0 0,-2 0,11 0,-1 0,2 0,-1 0,3 0,-2 0,1 0,0 0,-2 0,-3 0,0 0,1 0,-7 0,-1 0,-1 0,-7 0,9 0,0 0,6 0,0 0,1 0,1 0,0 0,0 0,-1 0,0 0,-1 0,-7 0,1 0,-1-2,0 2,1 0,-2 0,2 0,8 0,1 0,-2 0,-1 0,1 0,-8 0,1 0,-1 0,0 0,1 0</inkml:trace>
</inkml:ink>
</file>

<file path=ppt/ink/ink28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176 306,'-1'4</inkml:trace>
</inkml:ink>
</file>

<file path=ppt/ink/ink28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175 326,'-1'4</inkml:trace>
</inkml:ink>
</file>

<file path=ppt/ink/ink28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90 351,'-5'-2,"-1"2,2 1,-1-1,1 2,1-2,0 2,3 1,0 1,3-2,1 1,1-3,0 3,-2-3,0 3,-1 0,-4 0,-2-3,1 2,0-2,-2 0,2 0,0 2,6-5,0 1</inkml:trace>
</inkml:ink>
</file>

<file path=ppt/ink/ink28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91 366,'4'0,"0"-2,2 2,-1 0,0 0,0 0,-1 0</inkml:trace>
</inkml:ink>
</file>

<file path=ppt/ink/ink28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115 365,'-2'4,"1"0,-1-1,2 0,-2 0,0 0,2 0</inkml:trace>
</inkml:ink>
</file>

<file path=ppt/ink/ink28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126 380,'-3'1,"1"2,2 0,3-1,1 0,0-3,-2-2,-2 0,0 0,0-1,0 1,0 0,-3 3,0 2,1 2</inkml:trace>
</inkml:ink>
</file>

<file path=ppt/ink/ink28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554 189,'-1'3</inkml:trace>
</inkml:ink>
</file>

<file path=ppt/ink/ink28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243 362,'0'4,"0"-1,-1 3,1-1,-4 1,4 0,-3 2,3-4,-2 0,2 2,-1-11,1-1,4-3,-2 0</inkml:trace>
</inkml:ink>
</file>

<file path=ppt/ink/ink28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245 364,'2'-4,"3"1,-2 3,0 0,0 0,1 1,-1-1,0 1,-2 2,-1 0,-5 1,0-2,0-2,1 3,0-3,1 2,0-2,7 0</inkml:trace>
</inkml:ink>
</file>

<file path=ppt/ink/ink28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294 369,'4'0,"-2"-4,-5 3,-3 1,-1 1,0 1,1 2,4-1,0 2,2-2,2 2,2-3,3 1,0-3,-2 0,0 0,-1 0,-1-1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1326 471,'4'0,"-1"0,1 0,0 0,0 0,-1 0,0 2,2-2,-2 2,0-2,0 0</inkml:trace>
</inkml:ink>
</file>

<file path=ppt/ink/ink28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312 371,'5'1,"-2"-1,1 0,0 0,0 0,-1 0</inkml:trace>
</inkml:ink>
</file>

<file path=ppt/ink/ink28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362 357,'-2'4,"0"-1,-1 1,-2 2,1 0,1-2,1 1,2 0,-1-2,4-5</inkml:trace>
</inkml:ink>
</file>

<file path=ppt/ink/ink28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331 362,'0'4,"0"-1,4 1,-1-1,0 0,-8-1,2-2,0 0</inkml:trace>
</inkml:ink>
</file>

<file path=ppt/ink/ink28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366 354,'0'3,"-1"0,1 0,-1 0,1 0,-2 1,2 0,-2 0,2 1,-2-1,6-7,-2 0,0-1,0 0,0 1,1-1,2 2,0 0,-3 6,-2 1,0-2,-1 2,1-2,-2 0,2 0,4-5,-1-3</inkml:trace>
</inkml:ink>
</file>

<file path=ppt/ink/ink28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414 364,'0'3,"-4"2,0 1,2-1,0-1,-1 1,1-1,5-5,-3-2</inkml:trace>
</inkml:ink>
</file>

<file path=ppt/ink/ink28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422 360,'2'6,"-2"-3,2 3,-2-2,0-1,1 2,-1-2,0 0,-4-5</inkml:trace>
</inkml:ink>
</file>

<file path=ppt/ink/ink28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411 380,'3'0,"2"0,-2-2,2 2,-2 0,0-2</inkml:trace>
</inkml:ink>
</file>

<file path=ppt/ink/ink28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452 358,'0'3,"0"0,-2 0,2 1,-3 0,3 0,-4 0,3 1,1-2,0 0,-1-6,3-2</inkml:trace>
</inkml:ink>
</file>

<file path=ppt/ink/ink28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453 363,'3'-2,"1"2,-1 0,0 1,-3 2,2 2,-2-2,-3 2,-2-4,2-1,-1 0,-1 2,8-2,-1 3,1 1,1-1,-3 1,-1-1,5 1,-2-4,-3-4</inkml:trace>
</inkml:ink>
</file>

<file path=ppt/ink/ink28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418 358,'2'0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1075 439,'2'0</inkml:trace>
</inkml:ink>
</file>

<file path=ppt/ink/ink28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444 390,'-1'3</inkml:trace>
</inkml:ink>
</file>

<file path=ppt/ink/ink28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91 410,'-4'1,"-1"1,1 0,0-2,0 5,0-3,1 0,1 2,2-1,3-3,1 2,0-2,0 2,1 0,-3 3,-6-2,1-3,0 2,0-2,0 2,6-6</inkml:trace>
</inkml:ink>
</file>

<file path=ppt/ink/ink28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107 434,'4'0,"-1"-2,2 2,-1 0,-1 0,0 0,0 0</inkml:trace>
</inkml:ink>
</file>

<file path=ppt/ink/ink28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124 432,'-1'4,"-1"0,2-1,-2 0,0 1</inkml:trace>
</inkml:ink>
</file>

<file path=ppt/ink/ink28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142 440,'0'4,"0"-1,0 0,0 0,0 0</inkml:trace>
</inkml:ink>
</file>

<file path=ppt/ink/ink28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261 424,'-1'3,"-3"1,1-1,0 1,-1 1,2-1,0-1,1 0,1 0,3-3,0-2,0-1,0-1,-1 0</inkml:trace>
</inkml:ink>
</file>

<file path=ppt/ink/ink28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269 419,'0'3,"0"1,0-1,0 0,0 2,0-2,0 0,3-2,0-4,0 1,0 0,0-1,-1 0,1 1,1-2,-1 2,0 2,-1 3,-3 1,-3 3,3-2,1-2,0 0,-1-7,4 3,-2-2</inkml:trace>
</inkml:ink>
</file>

<file path=ppt/ink/ink28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353 441,'5'1,"0"1,-2-2,0 0</inkml:trace>
</inkml:ink>
</file>

<file path=ppt/ink/ink28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365 431,'5'1,"-3"2,1 0,0-2,-1 2,2 0,-2 0,-5-1,0-2,-1 0,0 2,0-2,0 0</inkml:trace>
</inkml:ink>
</file>

<file path=ppt/ink/ink28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342 438,'4'0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1251 184,'0'4,"-3"0,3 0,-2 0,2 0,0 1,-3 2,3 3,0 0,-2 4,2-3,-3-2,3-2,0-4,0 2,4-5,-2-4</inkml:trace>
</inkml:ink>
</file>

<file path=ppt/ink/ink28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435 433,'0'5,"-4"0,3-2,1 0,-3-1,1 1,6-8,-4 2,2-3,-2 3,3 0,-3 0,4-1,-2 9,-2 0,0-2,0 0,0 0,3-1,1-4,-1-2,-1 1,1 1,0-1,0 3,-3 3,0 2,0-2,0 1</inkml:trace>
</inkml:ink>
</file>

<file path=ppt/ink/ink28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479 430,'0'3,"-1"0,-1 3,2-3,0 0,-2 0,2 0</inkml:trace>
</inkml:ink>
</file>

<file path=ppt/ink/ink28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477 426,'3'0,"1"0,0 3,1-1,-1 2,-2 0,-3 1,-6-2,3-1,0-2,1 0,0 0,8-4</inkml:trace>
</inkml:ink>
</file>

<file path=ppt/ink/ink28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511 430,'0'4,"0"-1,-2 1,2 0,-4 0,4-1,-1 0,1 1,0-8</inkml:trace>
</inkml:ink>
</file>

<file path=ppt/ink/ink28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518 423,'5'4,"-1"1,-2-2,-2 0,0 0,0 0,-3-2,-2-1,2 0,3 3,1 0,0 0,2-3,2 2,-1-2</inkml:trace>
</inkml:ink>
</file>

<file path=ppt/ink/ink28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545 443,'4'0,"-1"0,3 0,-2 0,0 0,1 1,-2-1</inkml:trace>
</inkml:ink>
</file>

<file path=ppt/ink/ink28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565 434,'3'0,"-3"3,4-3,-2 3,1-1,-3 1,-5-1,2 0,0-2</inkml:trace>
</inkml:ink>
</file>

<file path=ppt/ink/ink28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594 428,'1'3,"-1"0,-2 0,0 2,2-2,0 0,1-9</inkml:trace>
</inkml:ink>
</file>

<file path=ppt/ink/ink28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594 409,'3'0,"1"1,2 1,-3-2,1 2,-1-2,-1 3,1-3,0 2,0-2,-2 3,1 0,0 1,-2-1,-1 0,-5-1,3 1,-1-3,0 0,-1 2,0-2,0 0,2 0</inkml:trace>
</inkml:ink>
</file>

<file path=ppt/ink/ink28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308 470,'0'3,"-1"0,-2 3,3-2,-5 2,3-1,2-1,-3-1,3 0,-2 0,2 0,1-7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9-16T23:52:2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255 387,'3'1,"-2"2,2 1,0 0,-1 0,0 0,2 1,0-2,-2 0,0 0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1254 164,'7'2,"1"-2,2 0,3 0,2 0,-2 0,1 0,3 2,-11 0,-2-2,-4 4,0 0,0-1,0 0,0 2,0 1,0 5,-2 2,2 2,-4 4,4-4,-3-3,3-2,0-3,0-3,0 0,-3-2,0-8</inkml:trace>
</inkml:ink>
</file>

<file path=ppt/ink/ink29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301 472,'4'0,"-1"0,1 0,0 1,0 1,0 0,-1 0,-1 1,-2 0,-1 0,-2-3,-2 1,2-1,0 0,-2 2,8-2</inkml:trace>
</inkml:ink>
</file>

<file path=ppt/ink/ink29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351 487,'-3'-2,"0"2,-1 1,1 1,0 2,3-1,0 1,2-1,3 0,0-1,-2-2,1 0,-1 0,-3-4</inkml:trace>
</inkml:ink>
</file>

<file path=ppt/ink/ink29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379 498,'3'1,"3"1,-2-2,0 0,0 0,0 1</inkml:trace>
</inkml:ink>
</file>

<file path=ppt/ink/ink29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397 493,'0'4,"-2"1,0-1,0-1,0 1,0-1,5-3,0 0</inkml:trace>
</inkml:ink>
</file>

<file path=ppt/ink/ink29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440 496,'-2'4,"0"-1,0 0,0 1,0 0,0-1,5-4</inkml:trace>
</inkml:ink>
</file>

<file path=ppt/ink/ink29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457 498,'3'1,"0"-1,0 0,1 0,0 2,-1-2,0 0</inkml:trace>
</inkml:ink>
</file>

<file path=ppt/ink/ink29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473 488,'3'0,"2"1,-1 2,0-3,-1 3,0-3,-1 3,0 0,-1 1,-6-2,2 1,-2-2,2-1</inkml:trace>
</inkml:ink>
</file>

<file path=ppt/ink/ink29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528 484,'0'4,"-1"-1,1 1,-3 0,1 2,0-1,0 1,-1 0,3-3,-3 1,3-1,-2 0,2 1</inkml:trace>
</inkml:ink>
</file>

<file path=ppt/ink/ink29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528 487,'5'0,"-2"1,0-1,0 4,0 1,-3-1,0-1,0 0,-3-1,0-1,-1-1,0 0,1 0,0 0,0 0,3-4,4 2</inkml:trace>
</inkml:ink>
</file>

<file path=ppt/ink/ink29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581 504,'-2'-3,"-3"3,1 0,0 0,-1 0,3 4,0 0,2-1,1 0,4 1,-2-2,0-2,1 2,0-2,0 0,-1 0,1 0,0-1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1261 165,'-1'4,"-1"1,2-2,-2 0,0 2,2-2</inkml:trace>
</inkml:ink>
</file>

<file path=ppt/ink/ink29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593 457,'4'2,"0"-2,0 2,0-2,0 2,-1-2,0 0,-7 0,0 0,0-1,1 1,-1 0,8-1,-1 1,2 2,-2-2,0 2,-6-2,0 0,0-1,7 1,0 1,0 1</inkml:trace>
</inkml:ink>
</file>

<file path=ppt/ink/ink29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89 536,'-4'-1,"0"1,1 0,0 1,-4 2,3 0,0-1,2 1,7-1,0 0,2-2,0 2,-3-2,-1 3,-2 1,-6-2,2-2,-1 0,1 3,0-3,-1 2,1-2,3-4,5 0,-2 2</inkml:trace>
</inkml:ink>
</file>

<file path=ppt/ink/ink29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101 549,'4'0,"1"0,-1 0,-1 0,1 0,-1 0,0 1</inkml:trace>
</inkml:ink>
</file>

<file path=ppt/ink/ink29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120 549,'-4'2,"4"1,-3 1,1 2,0-2,0 0,2-1,-2 1,2 0</inkml:trace>
</inkml:ink>
</file>

<file path=ppt/ink/ink29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135 569,'3'0,"1"0,-1 1,0 0,-5 3,-3-3,1-1,4 4,6-4,0 0,1 0,0 0,0 0,-2 0,-1 0</inkml:trace>
</inkml:ink>
</file>

<file path=ppt/ink/ink29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289 549,'-2'3,"2"0,-2 1,2 1,-3 2,0-1,3-3,-2 0,2 0,-2 0,5-3,-3-4,3 0,-3-2,4-2,-1-1,-3 3,3 3,0 1,0 2,0 1,-1 3,1-3,-3 2,3-1,-3 2,-2-1,-5-3,0 0,2 0,-1 0,2 0,7 4,1-2,0 0,2 0,0 0,-2 0,-1 0</inkml:trace>
</inkml:ink>
</file>

<file path=ppt/ink/ink29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323 566,'4'0,"-4"3,0 0,1 2,-4-3,0-1,3 2,2 0,2-3,-4 3,2 0,-5-1,0-2,0 1,0 1</inkml:trace>
</inkml:ink>
</file>

<file path=ppt/ink/ink29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354 563,'4'0,"-1"0,0 0,1 1,-1-1,2 0,-2 0</inkml:trace>
</inkml:ink>
</file>

<file path=ppt/ink/ink29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374 550,'-2'3,"2"0,-2 2,-1-1,1 0,2 0,-3-1,1 0,6-1,-2-5</inkml:trace>
</inkml:ink>
</file>

<file path=ppt/ink/ink29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401 551,'1'3,"-1"0,-1 0,1 0,-2 0,1 2,-1-1,2 0,-2-1,2-6,0 0,0-1,1 0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1255 187,'5'1,"0"-1,2 0,1 0,2 0,0 0,0 0,-1 0,-3 0,4 2,-6-2,-1 0,0 2</inkml:trace>
</inkml:ink>
</file>

<file path=ppt/ink/ink29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406 543,'3'0,"1"0,-1 0,0 0,0 3,1 1,-2-1,-2 0,0 0,0 2,-2-2,-2 1,1-4,-1 3,-1-3,-1 0,1 2,0-2,2 0,7-1,0 1,-1 0,0-2</inkml:trace>
</inkml:ink>
</file>

<file path=ppt/ink/ink29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421 572,'4'0,"0"0,-1 0,2 0,-1 0,-1 0,0 0</inkml:trace>
</inkml:ink>
</file>

<file path=ppt/ink/ink29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439 562,'5'1,"-1"1,0 0,0 0,-1 0,0 3,-3-2,-3-1,0 0,-1 0,1-2,0 0</inkml:trace>
</inkml:ink>
</file>

<file path=ppt/ink/ink29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489 551,'3'0,"1"3,0 0,-3 0,1 1,-2-1,-3 1,0-2,-1 0,0 0,-1 0,1 0,4 1,0 1,2-1,2 0,-1-3,0 0,1 2,-1-2</inkml:trace>
</inkml:ink>
</file>

<file path=ppt/ink/ink29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481 567,'3'3,"0"0,1 0,1 0,-1 1,-2-1</inkml:trace>
</inkml:ink>
</file>

<file path=ppt/ink/ink29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88 613,'-5'0,"2"0,0 0,-3 1,2 1,0-2,0 3,1-3,1 3,2 2,7-3,0-2,0 2,-3-2,-1 3,-3 0,-3-3,-1 2,0 1,1-3,0 2,0-2,5-4,2 2,2 0</inkml:trace>
</inkml:ink>
</file>

<file path=ppt/ink/ink29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101 624,'3'0,"1"-2,-1 2,1 0,0 0,0 0,1 0,-2 1,-6-1,-1 0,0 0</inkml:trace>
</inkml:ink>
</file>

<file path=ppt/ink/ink29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119 623,'-4'4,"3"0,1 0,-3-1,3 0,-2 0,0 0</inkml:trace>
</inkml:ink>
</file>

<file path=ppt/ink/ink29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139 633,'4'1,"-4"2,1 0,-4-1,0 0,-1-2,0 0,0 1,9 1,-1 0,0 1,-3 1,-1 1,0-2,-4-3,1 0,0 2,-1-2,5-4</inkml:trace>
</inkml:ink>
</file>

<file path=ppt/ink/ink29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147 578,'-3'0,"0"0,0 1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1233 218,'3'0,"2"0,4 0,1 0,0 0,1 0,3 0,-1 0,2 3,-3-3,-2 0,-2 0,-3 0,-1 0,-1 0,0-1,1-4,-4 2</inkml:trace>
</inkml:ink>
</file>

<file path=ppt/ink/ink29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278 617,'3'0,"3"1,-2 1,0 0,-3 1,-5 0,1-3,-5 3,4 0,-1 0,3 0,2 0,2 1,1-4,0 3,0-3,1 1,-2-4</inkml:trace>
</inkml:ink>
</file>

<file path=ppt/ink/ink29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280 630,'3'3,"0"-1,0-1,1 3,0-4</inkml:trace>
</inkml:ink>
</file>

<file path=ppt/ink/ink29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322 638,'3'0,"1"0,0 0,1 2,0-2,1 0,-2 3,1-3,-2 0,0 0</inkml:trace>
</inkml:ink>
</file>

<file path=ppt/ink/ink29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352 630,'4'2,"-1"-2,1 5,0-3,0 0,-2 1,-1 1,-5-2,1-2,0 3,0-3,2 3,-2-3,4-3</inkml:trace>
</inkml:ink>
</file>

<file path=ppt/ink/ink29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413 618,'-3'3,"1"0,0 1,0 2,0-2,-1 0,3 0,-4-1,2 2,2 0,3-5,0-5</inkml:trace>
</inkml:ink>
</file>

<file path=ppt/ink/ink29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415 617,'0'3,"0"0,-1 1,1-1,0 1,0-1,-2 0,2 1,0-1,4-4,0-3,-1 0,0-1,0 1,0 1,1 1,-2 6,-2-1,0 1,-1 0,1-1,-2 1,2-1,3-3,1-3,-1 1</inkml:trace>
</inkml:ink>
</file>

<file path=ppt/ink/ink29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468 624,'0'3,"-1"2,-4 0,3-2,0 0,0 0,-1 2,1-1,-1-4,6 2</inkml:trace>
</inkml:ink>
</file>

<file path=ppt/ink/ink29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470 624,'2'3,"-1"0,-1 0,0 3,0-2,0-1,0 2,0-2,0 0</inkml:trace>
</inkml:ink>
</file>

<file path=ppt/ink/ink29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457 637,'4'1,"-1"-1,1 0,1 2,-2-2,0-1</inkml:trace>
</inkml:ink>
</file>

<file path=ppt/ink/ink29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495 625,'0'3,"0"2,-2-1,2 0,-3 0,3 0,-3-1,1 2,0-2,4-6,1-1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1333 189,'3'0,"0"0,0 0,1 0</inkml:trace>
</inkml:ink>
</file>

<file path=ppt/ink/ink29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497 632,'5'-1,"-1"1,-1 5,0-2,-3 2,-4-1,1-4,0 0,-1 0,2 3,2 0,3 1,0-1,2 2</inkml:trace>
</inkml:ink>
</file>

<file path=ppt/ink/ink29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90 689,'-5'0,"2"0,-1 1,1-1,0 0,0 2,3 1,3 0,1-3,0 2,0-2,0 2,-4 1,-4-3,1 2,0-2,0 0,1 3,3-7,2 1</inkml:trace>
</inkml:ink>
</file>

<file path=ppt/ink/ink29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118 688,'4'-2,"-1"2,0 0,2 0,-1 0,0 0,0 0,-9 1</inkml:trace>
</inkml:ink>
</file>

<file path=ppt/ink/ink29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135 687,'-3'0,"0"1,1 3,0 2,2-2,-3 0,3-1,-2 0,2 0,-2 0,6-3</inkml:trace>
</inkml:ink>
</file>

<file path=ppt/ink/ink29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148 703,'0'3,"-2"1,-1-1,0 0,3 1,5-2,-1-2,0 0,-1 0,0 0,0 0</inkml:trace>
</inkml:ink>
</file>

<file path=ppt/ink/ink29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156 708,'-2'4,"-1"-1,1 1,0 0,0 0,-1 1,0-3,1 1,-1 1</inkml:trace>
</inkml:ink>
</file>

<file path=ppt/ink/ink29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260 696,'-3'2,"-1"2,2 0,0 1,0-1,0 1,-1-2,2 1,2-7,2-2,-1 2,0-1</inkml:trace>
</inkml:ink>
</file>

<file path=ppt/ink/ink29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266 690,'0'5,"0"0,0-1,0 2,0-3,0 0,1 0,5-6,-3 0,2-1,0-2,-1 1,0 2,-1 1,0 2,0-2,-3 5,0 2,-2-1,2 0,-3 0,3 0,-3-2,3 1,0 0,3-8,0 2,-1 0</inkml:trace>
</inkml:ink>
</file>

<file path=ppt/ink/ink29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329 708,'5'2,"-1"-2,0 0,1 2,0-2,1 2,-3-2,1 2,-1-2,0 0</inkml:trace>
</inkml:ink>
</file>

<file path=ppt/ink/ink29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362 703,'3'1,"-1"3,1-2,0 0,-1 3,-1-2,-3 1,-1-4,0 3,0-3,-1 2,0-2,0 2,8-5,0 1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1275 199,'4'0,"-1"0,0 0,0 0,1-1,-1 1</inkml:trace>
</inkml:ink>
</file>

<file path=ppt/ink/ink29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399 705,'0'3,"-4"1,2 0,0 0,0 0,2-1,-3 0,1 0,3-6</inkml:trace>
</inkml:ink>
</file>

<file path=ppt/ink/ink29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402 703,'0'5,"0"1,0-2,0-1,0 1,0-1,5-6,-2 0,1-1,1-4,0 2,-2 3,0 2,-1 4,-2 2,0-2,0 1,0 0,3-2,0-2,0-4,1 1</inkml:trace>
</inkml:ink>
</file>

<file path=ppt/ink/ink29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456 701,'0'3,"0"0,0 1,0-1,-1 2,1-2,-1 0,1 0,0 0</inkml:trace>
</inkml:ink>
</file>

<file path=ppt/ink/ink29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455 701,'3'1,"1"1,0 0,0 0,-1 0,-1 1,-2 0,0 1,-4-1,-3 0,2-3,0 0,1 2,4-5,3 1,1 0,-1 0</inkml:trace>
</inkml:ink>
</file>

<file path=ppt/ink/ink29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498 697,'-1'5,"-1"-2,1 0,-3 2,4-2,-3 0,3 1,-2-1,6-7,-4 0,3-3,-3 1</inkml:trace>
</inkml:ink>
</file>

<file path=ppt/ink/ink29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499 689,'4'-2,"0"6,-2 0,1 1,-1-1,-2 0,-3-2,0-2,-1 2,0-2,1 0,0 0,4 5,4-1,-2-1,1-1,-1 0</inkml:trace>
</inkml:ink>
</file>

<file path=ppt/ink/ink29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528 711,'5'1,"-1"2,1-3,2 2,0-2,-2 0,-1 0,-1 0</inkml:trace>
</inkml:ink>
</file>

<file path=ppt/ink/ink29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555 700,'4'3,"-1"-1,1 0,0 1,1 0,-3 0,0 1,-4 0,-2-2,0 0,1-2,-2 3,1-1,8-2,1-4</inkml:trace>
</inkml:ink>
</file>

<file path=ppt/ink/ink29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626 718,'4'-2,"0"-2,-2 1,-6 3,1 0,-2 0,-1 2,0 0,0 1,3 2,0-1,3-1,0 2,0-2,6 1,-1-4,1 2,-1-2,0 0,-1 0,0-1</inkml:trace>
</inkml:ink>
</file>

<file path=ppt/ink/ink29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618 759,'0'3,"-4"1,1-2,-1-1,1 1,3 1,5-1,-1-2,0 2,-1-2,1 0,0 2,-1-2,0 0,-4-4,-2 1,3-1,0 1,-2 0,0 0,-1 1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1290 192,'-2'4,"2"0,0 1,0-2,0 0,-2 1</inkml:trace>
</inkml:ink>
</file>

<file path=ppt/ink/ink29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83 752,'-1'4,"-2"1,1 1,0 3,-1-4,3-2,0 0,-2 1,5-4</inkml:trace>
</inkml:ink>
</file>

<file path=ppt/ink/ink29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64 753,'3'0,"2"0,1 4,1-2,2 1,-2 0,0 0,-3-1,0 0,-2 1,-2 0,-1 0,-4 1,1-2,0-2,-1 3,0-3,-1 4,2-4,0 2,0-2,1 0,0 0,0 0,3-3,3 1,1 0,0 0,-1 2</inkml:trace>
</inkml:ink>
</file>

<file path=ppt/ink/ink29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116 772,'3'0,"0"0,2 0,0 0,2 0,-2 0,-1 1,-1-1</inkml:trace>
</inkml:ink>
</file>

<file path=ppt/ink/ink29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137 772,'-1'4,"-1"1,-3-1,3 1,2-2,-4 1,2-1,1 1,4-2</inkml:trace>
</inkml:ink>
</file>

<file path=ppt/ink/ink29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150 792,'-2'4,"0"1,2-2,4-3,0 2,0-3,-4-3,2 1,-2-2,0 2,-3 3,0 0,-2 1</inkml:trace>
</inkml:ink>
</file>

<file path=ppt/ink/ink29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242 224,'1'3,"4"1,-1-4,1 3,3-3,3 3,-1-3,3 0,2 0,-2 3,1-3,-3 0,0 2,-4-2,-2 0,-9-2,0 0,1 2,-1-2,0 2,-3-2,0 2,-1 0,-2-3,0 3,1 0,1 0,-1-3,2 3,2 0,1 0,1 0,-1 0,1 0,-1 1,1-1,7 0,1 0,2-1,1 1,4 0,1 0,-1 0,0 0,-2 3,-3-3,-3 2,-10-2,-1 0,-2-2,1 2,-1-2,-1 2,2 0,1 0,2 0,1 0,1 0,7 0,3 0,1 0,4 0,2 3,-3-3,2 4,-7-4,-3 2,-11-2,-4-2,1 2,-3-4,2 4,2-2,1 2,3 0,2 0,1 0,6 0,5 0,2 3,2-3,3 4,-1-1,-6-3,-2 2,-12-2,-4 0,-3-3,-1 3,4-4,0 4,1-3,2 3,4 0,-1 0,1 0,0-1,7 1,5 0,13 1,-10 2,-1-3,-2 2,-5-2,-7 0,-5 0,0 0,-1-1,3 1,0-2,3 2,7-3,3 3</inkml:trace>
</inkml:ink>
</file>

<file path=ppt/ink/ink29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405 259,'-4'5,"3"-1,1-1,0 0,4-3</inkml:trace>
</inkml:ink>
</file>

<file path=ppt/ink/ink29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413 259,'0'3,"0"1,0-1,5-2,-2-2,0 0,0-1,0 0,-2-1,-1 7,-1 0,4-2,2-3</inkml:trace>
</inkml:ink>
</file>

<file path=ppt/ink/ink29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449 259,'-2'3,"0"0,-2 1,2-1</inkml:trace>
</inkml:ink>
</file>

<file path=ppt/ink/ink29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451 253,'0'4,"0"-1,1 0,1 1,0-1,-2 0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1281 206,'3'-2,"1"1,1 1,-1-3,0 3,-1-3</inkml:trace>
</inkml:ink>
</file>

<file path=ppt/ink/ink29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444 263,'4'0,"0"1</inkml:trace>
</inkml:ink>
</file>

<file path=ppt/ink/ink29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473 259,'0'3,"-1"1,1-1,-2 0,0 2,2-2,-2 0</inkml:trace>
</inkml:ink>
</file>

<file path=ppt/ink/ink29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480 255,'5'2,"-2"2,1-1,-2 1,-5-3,-1-1,0 0,1-1,-1 1,4 4,5 0,-1-1,2 1,0-1,-2-1,-2 1</inkml:trace>
</inkml:ink>
</file>

<file path=ppt/ink/ink29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306 260,'-2'4,"2"0,0-1,0 2,0-2,0 0,0 0</inkml:trace>
</inkml:ink>
</file>

<file path=ppt/ink/ink29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310 256,'3'0,"1"0,-1 0,0 0,2 0,-2 0,-3 3,0 0,0 0,-2 0,2 0,-2 2,2-2,0 1,-2-1</inkml:trace>
</inkml:ink>
</file>

<file path=ppt/ink/ink29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302 269,'5'-1,"0"1</inkml:trace>
</inkml:ink>
</file>

<file path=ppt/ink/ink29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303 274,'3'1,"2"-1,-2 0,0 0,0 0</inkml:trace>
</inkml:ink>
</file>

<file path=ppt/ink/ink29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298 281,'3'2,"3"-2,-1 0,0 0,-1 0,-1 0</inkml:trace>
</inkml:ink>
</file>

<file path=ppt/ink/ink29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357 264,'-3'1,"-1"-1</inkml:trace>
</inkml:ink>
</file>

<file path=ppt/ink/ink29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345 268,'0'3,"0"0,-2 1,2-1,0 0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1307 187,'-1'3,"-1"0,2 0,0 1</inkml:trace>
</inkml:ink>
</file>

<file path=ppt/ink/ink29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345 272,'4'0,"0"0,-1 0,-1 4,-3 0,-1-1,-2-2</inkml:trace>
</inkml:ink>
</file>

<file path=ppt/ink/ink29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346 280,'3'0</inkml:trace>
</inkml:ink>
</file>

<file path=ppt/ink/ink29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345 283,'2'3,"1"-3,0 0</inkml:trace>
</inkml:ink>
</file>

<file path=ppt/ink/ink29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382 255,'-2'3,"-1"0,0 1,7-3,-1-1,-1 3,-2 0,0 0,0 0,0 2,-1-2,-4 2,1-5,1 0,0-5</inkml:trace>
</inkml:ink>
</file>

<file path=ppt/ink/ink29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367 279,'6'0,"-3"1,0 1</inkml:trace>
</inkml:ink>
</file>

<file path=ppt/ink/ink29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343 275,'3'0,"-1"4,0-1</inkml:trace>
</inkml:ink>
</file>

<file path=ppt/ink/ink29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277 758,'0'4,"-1"1,1 1,-4-2,4 0,-3-1,1 2,-1-1,1-1,2-9,1 2,-1 1,3-2,-1 0,1-2,-1 3,0 1,-1 0,2 3,0 0,-1 3,0 0,0 0,0 1,0 1,-2-2,-4 2,-1-5,2 2,-2-2,8 0,-1 3,1-1,0 0,0 0,-2 1</inkml:trace>
</inkml:ink>
</file>

<file path=ppt/ink/ink29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306 789,'-3'3,"0"0,3 0,0 0,5-3,-2 0,6-2,-7-3,-2 2,0-1,-4 0,1 4,0 1,1 3</inkml:trace>
</inkml:ink>
</file>

<file path=ppt/ink/ink29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336 792,'5'0,"-1"0,1 0,1 3,-1-3,-2 0,1 2,-1-2</inkml:trace>
</inkml:ink>
</file>

<file path=ppt/ink/ink29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367 775,'3'3,"-1"0,0 0,0 0,1-1,-1 1,-2 0,-4-1,-1 1,2-3,-1 3,0-3,1 2,9-3,-2-1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1302 195,'3'0,"0"0,1 1,-2 2,-3 0,-3-1,4 1,-3-3,1 4,-1-1,8-6,1-3,-3 4,2 2,-2 1,0 0,-3 3,-3-4,-1 1,1-1,3-4,3 4</inkml:trace>
</inkml:ink>
</file>

<file path=ppt/ink/ink29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416 771,'-2'4,"2"-1,-3 1,1 0,0 0,0 0,0 0,2-1,-3-1,3 1,4-6,-2 0</inkml:trace>
</inkml:ink>
</file>

<file path=ppt/ink/ink29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422 766,'0'3,"0"3,-2-2,2 0,0-1,0 2,0-2,4-1,-1-5,0 0,0-1,1-2,-1 1,-1 12,-2-4,0 0,0 2,-1-2,1 0,4-4</inkml:trace>
</inkml:ink>
</file>

<file path=ppt/ink/ink29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475 768,'-2'3,"0"1,-1-1,-2 4,1 1,2-5,1 0,-1 0,6-2</inkml:trace>
</inkml:ink>
</file>

<file path=ppt/ink/ink29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486 760,'0'4,"0"-1,0 1,0 0,0 0,0-1,0 1,0 0,0 1,0-2,1 0</inkml:trace>
</inkml:ink>
</file>

<file path=ppt/ink/ink29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471 780,'5'0,"0"1,-1-1,0 0,-1 0,0 0,0 0</inkml:trace>
</inkml:ink>
</file>

<file path=ppt/ink/ink29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515 773,'0'4,"0"0,0-1,-1 1,1-1,-3 0,3 1,-2-1,2 1,-2-1,2 0,3-6,-1 0</inkml:trace>
</inkml:ink>
</file>

<file path=ppt/ink/ink29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529 768,'3'0,"0"0,1 5,1 1,-5-3,0 0,-4 2,1-5,1 3,-1-3,-1 0,0 0,1 0,9 4,-3-2,-1 2,1-1,0 1,2 0,-2 0,0-3,-4-4</inkml:trace>
</inkml:ink>
</file>

<file path=ppt/ink/ink29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82 836,'-3'4,"3"1,0-2,0 2,0-1,0-1,0 1,0-1,-2 0,2 0</inkml:trace>
</inkml:ink>
</file>

<file path=ppt/ink/ink29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77 838,'4'2,"0"1,2-3,-1 2,0-2,1 2,-1-2,-2 3,-2 2,-4-3,-1-1,1 1,0 0,-1 0,0 0,0 0,0 0,1 0,0 0,2 1,-2-3,6-3</inkml:trace>
</inkml:ink>
</file>

<file path=ppt/ink/ink29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131 838,'4'0,"-1"1,2 1,-2-2,0 0,0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9-16T23:52:2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1191 259,'3'-1,"2"1,-1-1,2 1,1 0,0 0,-4 0,2 0,-2 1,2 0,1-1,-1 0,5 0,-7 0,4 0,-4 0,1 0,0 0,4 0,-4 0,1 0,-2 0,0 0,1 0,-1 0,3-1,-3 1,0 0,0-2,1 2,-1 0,0-2,0 1,-1-2,-2 0,0 0,0 0,0-1,0 0,0-1,-1-3,-3-3,1 9,2-5,-1 4,1 0,-2 2,-4-4,2 2,-1-1,-10-3,12 5,0 1,0-1,0-1,0 3,0-1,0-1,1 2,0-1,-3-1,3 2,-3 0,1 0,0 1,1 1,-1 0,1-1,0 1,-1 1,1 0,1-1,0 1,1 1,1-1,-1 0,2 0,0 0,0 2,0-2,0 1,0 2,1 0,-1-1,3 3,-3-5,1 1,3 1,-1-2,1-3,-1 1,0 0,-2 2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9-16T23:52:2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1003 520,'3'0,"8"-2,-4 2,0 0,0-2,-2 1,0 0,2 1,0-1,-1 0,1 0,0 0,2 1,0-3,-4 3,0-1,-2 1,1-1,0 0,1 1,-1 0,2-1,-2 1,1 0,-1 0,1 0,-2-1,4 1,-3 0,2-1,7 0,-8 0,10-3,-10 4,6-1,-7-1,-1 0,1-1,-1 2,-1-2,0 0,1-1,-3 0,1 0,0 1,-1 0,0-2,0 2,0 0,-2 0,-1 1,-3 1,-1 1,0 0,-6-1,8 1,0 0,-2 0,-2 0,1 0,-2 0,5 0,0 0,-1-1,1 1,2 0,-3-1,3 1,-5-1,5 1,-8-1,7 0,-1-1,1 2,-1 0,0 0,0 0,2 0,-1 0,-1 0,0 0,2 0,-1 0,-1 0,1 0,-1 0,-3 0,4 0,0 0,-1 0,-2 0,2 0,2 0,0 0,0 0,0 1,-2 1,1-1,-1 1,0-1,1 1,-2 1,3-1,-1-1,3 2,-2-1,1 2,2-1,-1 0,0 0,1 1,0-1,1 1,1-1,0 0,1 0,0-1,1 0,-1-1,0 0,0 0,0 1,2 1,-2-1,0 0,2 1,0-2,-1-1,-1 0,2 1,-1 0,0-1,2 1,-3-1,0 0,0 1,1-1,3 1,-4 0,0-1,3 0,-2 2,-1-1,2-1,-1 0,-1 0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1244 252,'3'0,"0"0,0 0,0 0,1 0,-1 0,1 0,1 0,0 0,2 0,0 0,0 0,-2 2,-1-2,0 0,1 0,-2 2,2-2,0 0,-2 0,1 2,1-2,-1 1,-1-1</inkml:trace>
</inkml:ink>
</file>

<file path=ppt/ink/ink30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139 842,'-2'3,"2"0,-2 0,0 3,2-3,-2 1,2 0,-2-1,2 1,0-1</inkml:trace>
</inkml:ink>
</file>

<file path=ppt/ink/ink30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160 859,'0'3,"0"0,0 0,-2 0,-1 2,2 0</inkml:trace>
</inkml:ink>
</file>

<file path=ppt/ink/ink30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278 831,'-1'5,"-1"-1,2 1,-3 1,3-1,-4 0,1 0,0-3,5-7,0 1</inkml:trace>
</inkml:ink>
</file>

<file path=ppt/ink/ink30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278 832,'2'-3,"1"2,0 1,-3 3,2 1,-2 0,0 0,2 0,-2 0,-1-1,-3-1,0-2,-1 0,2-1,8 4,-2-1,0 0,1 2,0-3,-1-1</inkml:trace>
</inkml:ink>
</file>

<file path=ppt/ink/ink30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304 860,'-1'4,"-1"-1,2 0,1 1,2-4,2 0,-2-2,-1-2,0 0,-2 1,0-1,0 1,-5 2</inkml:trace>
</inkml:ink>
</file>

<file path=ppt/ink/ink30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324 853,'4'0,"-1"0,0 0,1 0,0 0,0 0,1 2</inkml:trace>
</inkml:ink>
</file>

<file path=ppt/ink/ink30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345 840,'-2'3,"2"0,-3 1,3-1,-2 0,2 2,-2-2</inkml:trace>
</inkml:ink>
</file>

<file path=ppt/ink/ink30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372 849,'0'5,"-1"0,1-2,0 0,0 1</inkml:trace>
</inkml:ink>
</file>

<file path=ppt/ink/ink30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391 858,'4'0,"-1"0,2 0,1 0,-1 0,0 0,0 0,-1 0,0 0</inkml:trace>
</inkml:ink>
</file>

<file path=ppt/ink/ink30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422 846,'4'4,"-1"-3,-1 3,-1 1,-4-1,0-4,1 3,0 0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1277 240,'3'0,"0"0</inkml:trace>
</inkml:ink>
</file>

<file path=ppt/ink/ink30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473 844,'3'2,"0"1,-2 0,-1 1,-3-1,0-1,-1 0,1 0,0 0,0 3,6-2,2-3,-2 0,0 0,0 0</inkml:trace>
</inkml:ink>
</file>

<file path=ppt/ink/ink30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465 855,'4'4,"-1"-2,0 0,-3 2</inkml:trace>
</inkml:ink>
</file>

<file path=ppt/ink/ink30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96 902,'-1'3,"1"2,-2 1,2-1,-3 1,3-3,-2 0,2 0,0 0,2-8,0 2,-2-1,0-1,0 0,0-1,0 3,-3 1,7 6,-1-3,2 3,-2-2,0 0,-2 1,-6-2,2-1,-2 2,2 0,7-6,-1 2</inkml:trace>
</inkml:ink>
</file>

<file path=ppt/ink/ink30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133 907,'4'0,"0"0,1 1,-2-1,-1 3</inkml:trace>
</inkml:ink>
</file>

<file path=ppt/ink/ink30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136 909,'-3'5,"3"-2,-3 1,3 0,-2 0,2 0,0-1,-2 1</inkml:trace>
</inkml:ink>
</file>

<file path=ppt/ink/ink30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156 918,'4'0,"-1"2,0-2,0 2,-8 2,0-2,1-2,1 3,4 2,2-5,3 2,-1-2,2 0,-1 0,0 0,-3 0</inkml:trace>
</inkml:ink>
</file>

<file path=ppt/ink/ink30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284 898,'3'0,"3"1,-2-1,0 2,-1-2,0 3,-2 0,-5 1,0-4,0 3,-1-3,-3 4,3-2,0-2,2 3,3 2,3-5,1 2,1-2,0 2,0-2,-1 0,-1 0</inkml:trace>
</inkml:ink>
</file>

<file path=ppt/ink/ink30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293 916,'-1'3,"1"0,4-3,0 2,0-1</inkml:trace>
</inkml:ink>
</file>

<file path=ppt/ink/ink30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344 927,'6'0,"-1"0,1 1,4-1,-6 0,-1 0,0 0</inkml:trace>
</inkml:ink>
</file>

<file path=ppt/ink/ink30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366 912,'3'3,"0"0,3 0,-2 0,-1-2,-1 3,-3 1,-4-2,-2 0,0-1,4-2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1294 238,'4'0</inkml:trace>
</inkml:ink>
</file>

<file path=ppt/ink/ink30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430 899,'0'3,"-4"2,2-2,0 1,0 0,0 0,0 0,0 0,2-1,-3 0,3 0,4-3,0-5,-4 2</inkml:trace>
</inkml:ink>
</file>

<file path=ppt/ink/ink30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428 899,'3'-2,"1"3,-1 1,0 0,0 1,0 0,-1 0,-2 1,0-1,-5-3,2 0,-1 0,0 0,1 0,-1-2,11 8,-4-4,0 0,0 1,0 0,0-3</inkml:trace>
</inkml:ink>
</file>

<file path=ppt/ink/ink30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463 932,'-2'3,"2"0,1 1,3-4,-1 0,0 0,1-3,-2-1,0-1,-2 1,-3 3,-3 1,1-3,-2 3</inkml:trace>
</inkml:ink>
</file>

<file path=ppt/ink/ink30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318 821,'-4'-1,"1"-1,0 2,-2 0,2 0,-1 2,0-2,0 3,0-1,0 0,0 1,1 0,0 0,1 0,0 0,0 0,2 0,-3 2,3-2,-3 1,1 0,2 0,-3-1,3 0,0 2,0-2,0 1,2 0,0 0,0-1,2 1,-1 0,1-1,-1-1,0 1,0 0,-1 0,1-1,0 0,0 0,0 0,0 0,2 2,-2-2,1-2,1 2,0-2,1 2,-1-2,-1 2,0-2,0 2,0-2,-1 2,0-2,0 2,0-2,2 2,-2 0,0-2,1 2,-1-2,2 0,-2 1,0-1,0 0,1 2,-1-2,0 2,6-2,-3 0,-2 0,-1 0,0 0,1 0,1 0,-1 0,-1 0,1 0,1 0,-1 2,0-2,0 0,0 0,0-1,-1 1,1-2,0 2,0 0,0-2,-1 2,0-2,0 2,0-2,1-2,0 0,-2 1,0 0,0 0,1-2,-1 2,0 0,1-2,-3 0,4-1,-2-7,1 7,0 1,-1 2,-2-1,0 1,0 0,-1 0,-1-2,0 1,0 0,0 1,-2 0,0-1,1 4,0-3,-2 0,2 3,-1-3,0 3,1-3,-2 2,2 1,-2-2,2 2,0 0,0 0,-1-2,1 2,0 0,-1-2,1 2,-1 0,0-2,0 2,0 0,1 0,-1 0,0-2,0 2,-1 0,2 0,-2 0,1 0,0 0,-1-2,2 2,-2 0,2 0,0 0,-1 0,1 0,0 0,-2 0,1 0,-1 0,2 0,-2 0,2 0,-2 1,4 2,-2-2,3-4</inkml:trace>
</inkml:ink>
</file>

<file path=ppt/ink/ink30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532 836,'0'3,"0"0,0 0,2 2,-2-2,2 0,-1 0,2-1,0-2,0 0,1-1,0-1,2 0,0-3,1 0,1-2,-2 1,-3 3,1 0,-1 3,0 0</inkml:trace>
</inkml:ink>
</file>

<file path=ppt/ink/ink30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659 720,'-2'5,"2"-2,0 1,0 3,1-2,4-2,-2-1,-1-5,4-6,-4 5,2-1,-2 1,1 2,0 1</inkml:trace>
</inkml:ink>
</file>

<file path=ppt/ink/ink30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126 968,'-4'3,"1"-1,-1 1,2 1,2 0,0-1,0 0,1 1,3-4,1 0,-2 0,1-1,0-4,-2 1,-2 0</inkml:trace>
</inkml:ink>
</file>

<file path=ppt/ink/ink30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128 964,'3'1,"3"1,-3-1,0-1,2 2</inkml:trace>
</inkml:ink>
</file>

<file path=ppt/ink/ink30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120 972,'3'5,"0"-5,1 2,0-2,0 0,0 2,1-2,-2 0</inkml:trace>
</inkml:ink>
</file>

<file path=ppt/ink/ink30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157 973,'3'1,"1"-1,1 2,0-2,1 2,-2-2,-1 0,-6 1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1301 238,'3'0</inkml:trace>
</inkml:ink>
</file>

<file path=ppt/ink/ink30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179 977,'-3'3,"1"0,0 1,2-1,-1 0,4-3,2-1</inkml:trace>
</inkml:ink>
</file>

<file path=ppt/ink/ink30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210 983,'-3'0,"3"3,-3-3,3 3,0 0,5-1,0-2,-2 0,-1-6,-2 3,0 0,-3 3,0 0</inkml:trace>
</inkml:ink>
</file>

<file path=ppt/ink/ink30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377 965,'2'-3,"-5"1,0 2,0 0,-2 1,0 2,5 0,-3 0,3 0,0 0,3 1,0-2,1 0,-1-2,1 0,0 2,-1-2,0-1,-3-2,2 0</inkml:trace>
</inkml:ink>
</file>

<file path=ppt/ink/ink30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397 972,'1'3,"2"-3,2 1,1 1,-2 0,0-2,0 0,-1 0,0 0</inkml:trace>
</inkml:ink>
</file>

<file path=ppt/ink/ink30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429 970,'3'5,"0"-3,1 2,0-1,-1-1,-1 1,-2 0,-3-3,0 2,0-2,-1 0,0 0,1 2,-1-2,7 0</inkml:trace>
</inkml:ink>
</file>

<file path=ppt/ink/ink30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476 956,'-1'3,"1"0,-3 0,0 3,1-3,0 0,2 1,-3-1,3 1,-1-1,5-6,-2 0,0-1</inkml:trace>
</inkml:ink>
</file>

<file path=ppt/ink/ink30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480 962,'0'5,"-1"-1,1 1,0-1,0 0,0 1,1-2,2-3,1-2,-1 0,0-1,0-1,1 1,1 0,0 1,-2 0,-1 5,-3 3,1-2,-2-1,2 2,-2-2,2 0,0 0,2-6,0 0,0-1</inkml:trace>
</inkml:ink>
</file>

<file path=ppt/ink/ink30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535 969,'0'5,"-1"1,-1-3,2 0,-2 0,2 1,0-1</inkml:trace>
</inkml:ink>
</file>

<file path=ppt/ink/ink30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534 966,'3'2,"0"-2,1 4,0-2,2 1,0 1,-2-2,-1-2,-2 3,-1 1,-5-1,1-3,0 2,0-2,2 3,-1-3,-1 2,6-6</inkml:trace>
</inkml:ink>
</file>

<file path=ppt/ink/ink30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597 967,'0'3,"0"0,0 1,-2 0,0 0,2 0,-3-1,3 0,-2 1,2-1,-2 0,7-6,-3-3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1310 238,'2'0</inkml:trace>
</inkml:ink>
</file>

<file path=ppt/ink/ink30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602 974,'4'0,"-3"3,1 0,-2 0,2 2,-2-2,0 0,0 0,-3-3,0 0,0 0,-1-1,8 6,-1-2,0 0,0-1,1 2,-8-2</inkml:trace>
</inkml:ink>
</file>

<file path=ppt/ink/ink30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137 1065,'-2'3,"2"0,-2 0,2 0,5-1,-2-2,1-1,-1 1,0-3,-1-2,-2 2</inkml:trace>
</inkml:ink>
</file>

<file path=ppt/ink/ink30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147 1056,'1'-3,"2"3,0-2,1 2</inkml:trace>
</inkml:ink>
</file>

<file path=ppt/ink/ink30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139 1060,'4'2,"0"-2,-1 0,1 0,1 0,-2 0,0 0,0 0</inkml:trace>
</inkml:ink>
</file>

<file path=ppt/ink/ink30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177 1052,'6'0,"-1"0,-1 0,0 0,-1 1,0-1,0 0</inkml:trace>
</inkml:ink>
</file>

<file path=ppt/ink/ink30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197 1053,'0'4,"0"-1,-2 2,2-2,-1 0,1 0,4-5</inkml:trace>
</inkml:ink>
</file>

<file path=ppt/ink/ink30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228 1062,'-2'5,"1"-2,1 1,3-4</inkml:trace>
</inkml:ink>
</file>

<file path=ppt/ink/ink30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370 1059,'-1'3,"-1"0,-1 2,6-8,-1 0,0-2,1 5,-2 3,-1 1,0-1,3-2,0-1,4-2,-3 0,0 0,-1 0,1 0,-1 1,-3 4,0 0,-1 1,1 0,5-6,0-3,-2 2,0-1</inkml:trace>
</inkml:ink>
</file>

<file path=ppt/ink/ink30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437 1045,'-1'6,"1"-3,-2 0,0 2,2-2,-2 0,1 0,2-6,2 0</inkml:trace>
</inkml:ink>
</file>

<file path=ppt/ink/ink30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434 1039,'4'3,"-1"-1,1 0,0 0,0 0,-1 0,0 0,-1 1,-2 0,-4-1,1 1,-2-1,1-2,0 2,1-2,-1 2,0-2,9-1,-1-1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1170 226,'-2'4,"0"1,2-2,-2 2,2-2,0 2,4-5,-4-4</inkml:trace>
</inkml:ink>
</file>

<file path=ppt/ink/ink30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477 1042,'0'5,"-1"0,-2-2,1 1,0 0,2-1,-3 0,1 0,2 0,4-7,-4 0,4 0,-1-2,0 0,-1 3,1 2,5 7,-6-3,1-1,-5 1,-3-3,2 0,-4 0,6 5,2-2,2-1,0-2,0 3,0-3,0 2</inkml:trace>
</inkml:ink>
</file>

<file path=ppt/ink/ink30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503 1050,'3'0,"1"2,1-2,0 0,1 2,-1-2,-1 0,0 0,-1 2</inkml:trace>
</inkml:ink>
</file>

<file path=ppt/ink/ink30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530 1037,'3'3,"2"1,-3-1,3 0,-1 1,-2-1,1-1,-5 1,-1-3,0 2,-1 0,0 0</inkml:trace>
</inkml:ink>
</file>

<file path=ppt/ink/ink30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590 1040,'0'5,"0"-1,-3-1,1 1,0 0,0 0,2-1,-3 0,3 0,3-1,-3-5,3 0</inkml:trace>
</inkml:ink>
</file>

<file path=ppt/ink/ink30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594 1033,'0'3,"0"0,0 3,0-2,0 0,0 1,0-2,2 0,2-3,0 0,1-4,-2 1,2-1,-1-1,2 0,-3 3,0 0,-1 7,-2 0,0-1,0 2,-1-3,1 0,0 1,0-1,0 0,3-3,1 0,-1-6</inkml:trace>
</inkml:ink>
</file>

<file path=ppt/ink/ink30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781 156,'4'-1,"-1"1,0 2,-2 2,-6 0,2-4,0 1,0-1,4 4,4-2,-2-2,0 2,-3 1,-3 0,0-3,-2 2,2 0,0-2,0 1,9-4,-2 0,-1 3</inkml:trace>
</inkml:ink>
</file>

<file path=ppt/ink/ink30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815 170,'4'-1,"-1"1,3 0,-2 0,-1-3</inkml:trace>
</inkml:ink>
</file>

<file path=ppt/ink/ink30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840 156,'-3'3,"1"1,0 1,2-2,-3 1,3 0,-3-1,3 0,0 0,8-5,-5-1</inkml:trace>
</inkml:ink>
</file>

<file path=ppt/ink/ink30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859 139,'3'1,"1"3,-1-1,-1 1,-1 0,-6-2,0 0,2-2,-1 2,9 0,-1 2,-1-4,0 2,1 1,-1-2,-1 3,-4 1,-1-5,-2 2,2 0,0-2,-1 0,8-1</inkml:trace>
</inkml:ink>
</file>

<file path=ppt/ink/ink30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803 170,'4'0,"-1"0,0 0,0 0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1170 227,'6'1,"-3"1,1-1,-1 1,-3 1,-5-1,-1-2,2 0,1 2,-1-2,9-1</inkml:trace>
</inkml:ink>
</file>

<file path=ppt/ink/ink30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975 168,'2'0</inkml:trace>
</inkml:ink>
</file>

<file path=ppt/ink/ink30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974 176,'-2'4</inkml:trace>
</inkml:ink>
</file>

<file path=ppt/ink/ink30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973 194,'-2'3</inkml:trace>
</inkml:ink>
</file>

<file path=ppt/ink/ink30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3:46:4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45 346,'3'-1,"0"1,0 0,0 0,2 0,2 0,0 0,1 0,1 0,-1 0,1 0,-1 0,1-2,-1 2,-1 0,0 0,-2 0,5 0,-5 0,4 0,-2-3,0 3,-1 0,1 0,-2 0,6 0,-6 0,1 2,0-2,1 0,0 0,3-2,-1 2,-3 0,0 0,-1 0,-2 0,1 0,0 0,1 0,-1 0,1 0,7 0,-6 0,1 0,2 0,-3 0,0 0,0 0,1 0,0 0,-2 0,6 1,1-1,-7 0,2 0,-1 0,0 0,-3 0,1 0,1 0,-1 0,0 0,-1 0,1 0,0 0,0 0,-1 0,1 0,0 0,1 0,0 0,-2 0,0 0,1 0,0-2,-2-2,-2 1,-6-4,-4 2,-1-1,5 4,1 0,-10-3,8 5,0-4,0 4,-7-4,1 1,5 3,1-3,0 3,0 0,1 0,-8 2,3-2,2 0,5 2,1-2,-1 0,0 0,1 0,-1 0,1 0,0 0,-2 0,2 0,-2-1,2 1,-1-2,-1-1,0-1,2 3,0-1,0-1,1 0,-1 0,1-1,0 0,-1-6,-1 4,0 3,-2-1,3 4,-2-3,2 3,-1 0,0-2,0 2,1 0,-1 0,0-2,0 2,-1 0,-7 0,7 0,0 0,0 0,0 0,-1 0,1 0,1 0,-3 1,-1 1,4-2,1 0,-2 3,2-3,0 2,-1-2,0 2,1-2,-2 2,2-1,-2 1,2-2,-2 2,1 0,0 1,-1-1,0 1,2-2,-2 3,2-1,-1 0,1 0,0-1,1 4,0-3,2 1,-1-1,1 0,0 2,0 0,0-2,0 0,0 2,0-2,0 0,2 2,1-2,1 0,1 0,-1-3,4 2,-4 0,-1-2,4 0,-2 0,-2 0,1 0</inkml:trace>
</inkml:ink>
</file>

<file path=ppt/ink/ink30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805 244,'-2'3,"-1"1,1 0,-1-2,3 3,-2-2,2 0,3-1</inkml:trace>
</inkml:ink>
</file>

<file path=ppt/ink/ink30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805 244,'0'4,"0"-1,2 1,-2-1,0 0,3-3,1-4,-2 0,1 0,0 2,-2-1,2 3</inkml:trace>
</inkml:ink>
</file>

<file path=ppt/ink/ink30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841 244,'-2'3,"0"0,0 0,2 1,-1-1,-1 2,2-1,0 1,4-4,1-1,-2 0,0-3,0 1</inkml:trace>
</inkml:ink>
</file>

<file path=ppt/ink/ink30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842 245,'4'0,"-1"2,0-2</inkml:trace>
</inkml:ink>
</file>

<file path=ppt/ink/ink30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833 259,'9'0,"-4"0,-1 0,-1 0</inkml:trace>
</inkml:ink>
</file>

<file path=ppt/ink/ink30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879 250,'2'-3,"-7"1,1 4,-1 2,-1-1,2 2,1-1,1 4,0-4,2 1,4-1,-1-4,1 0,-1 0,1 0,0 0,0-2,-1 0,0 0,0-6,-7 10,2 3,2 0,0-2,-1 0,1 0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1196 234,'-5'0,"2"1,-1 0,4 2,0 2,3-3,0-2,1 0,0-1</inkml:trace>
</inkml:ink>
</file>

<file path=ppt/ink/ink30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865 271,'3'0,"2"0,3 0,1 0,-4 1,-1-1,0 4</inkml:trace>
</inkml:ink>
</file>

<file path=ppt/ink/ink30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963 251,'-1'4,"1"0,-4 2,1-1,3-1,-3 0,3-1,0 1,0-1,1-11</inkml:trace>
</inkml:ink>
</file>

<file path=ppt/ink/ink30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955 257,'3'-1,"1"4,4-1,-5-2,0 3,0-3,0 6,-3-3,-11 4,7-5,-4 1,5-3,-1 3,1-3,6-1,1-1,0 2</inkml:trace>
</inkml:ink>
</file>

<file path=ppt/ink/ink30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981 266,'5'-1,"-2"1,2 0,1 2,-3-2,-6 0,0 0,1 3,2 0,-2 1,0-1,1 2,-1-2</inkml:trace>
</inkml:ink>
</file>

<file path=ppt/ink/ink30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980 288,'4'0,"0"0,0 2,1-2,0 2</inkml:trace>
</inkml:ink>
</file>

<file path=ppt/ink/ink30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939 301,'4'2,"1"0,4-2,-1 0,12 0,-12 0,-1 0,0 0,-2 0,-2 0,0 0</inkml:trace>
</inkml:ink>
</file>

<file path=ppt/ink/ink30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1172 280,'0'4,"-2"2,2-3,-2 2,2-1,0 0,0-1,0 1,0 0,0-8</inkml:trace>
</inkml:ink>
</file>

<file path=ppt/ink/ink30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1173 278,'4'-1,"1"2,-2 0,-1 3,-4-1,-3 0,2-1,0-2,0 2,-1-1,9 0</inkml:trace>
</inkml:ink>
</file>

<file path=ppt/ink/ink30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1214 285,'3'0,"-9"-1,2 3,0 0,1 0,1 2,0-1,2 0,3-1,-1 1,5-3,-3 0,-1 0</inkml:trace>
</inkml:ink>
</file>

<file path=ppt/ink/ink30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1145 326,'5'2,"0"-2,2 0,1 0,2 0,0 0,0 0,2 0,-2 0,-3 0,-2 0,0 0,-2 0,0 0,-3-3,2-2,0 0,-2 2,0-1,0-6,0 7,0-1,0 1,1-2,-1 0,0 1,-5 2,2 2,-1 0,-1 0,0 0,-2-2,-1 2,-1 0,3 0,0 0,1-2,0 2,1 0,1 0,-2 0,0-2,-3 2,5 0,1 12,2-4,-2-1,2 2,0-2,0-3,0-1,-1 2,1-2,-3-3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1156 210,'-3'0,"-1"2,0 2,1 0,1-1,0 0,2 0,-3 0,3 0,0 0,0 2,4-1,0-3,-1-1</inkml:trace>
</inkml:ink>
</file>

<file path=ppt/ink/ink30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1255 298,'3'0,"1"0,-1 0,1 0,-1 0,0 2,0-2</inkml:trace>
</inkml:ink>
</file>

<file path=ppt/ink/ink30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1274 293,'8'0,"-2"4,-3-2,-3 1,-7 1,3-2,1-2,0 1,-1 1,7 0</inkml:trace>
</inkml:ink>
</file>

<file path=ppt/ink/ink30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1322 288,'0'5,"0"0,0-2,0 0,0 1,0-1</inkml:trace>
</inkml:ink>
</file>

<file path=ppt/ink/ink30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1324 292,'5'-2,"1"2,1 0,0-3,1 3,9 0,-5 0,-8 0,0 1,-2 4,-2-2,0 1,0-1,2 0,-1 1,1-1,-2 0,0 0,-3-3,-5 2,4-2,-1 0,-2 0,-1 0,-9 0,-5 0,18 2,1-2,-1 0,0 0,0 0,4-6</inkml:trace>
</inkml:ink>
</file>

<file path=ppt/ink/ink30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1321 307,'0'7,"0"-4,0 0,0 0,0 1,-2-7</inkml:trace>
</inkml:ink>
</file>

<file path=ppt/ink/ink30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1326 306,'6'0,"-2"-1,-1 1</inkml:trace>
</inkml:ink>
</file>

<file path=ppt/ink/ink30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1332 302,'0'4,"-2"-1,2 1,-2 0,8-6,0-6,-3 4,1 2,-1 2,0 0,0 0,-1 5,-2-2,-3-1</inkml:trace>
</inkml:ink>
</file>

<file path=ppt/ink/ink30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1350 296,'0'3,"0"0,-2 0</inkml:trace>
</inkml:ink>
</file>

<file path=ppt/ink/ink30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1343 305,'0'3,"0"0,0 0,3-1</inkml:trace>
</inkml:ink>
</file>

<file path=ppt/ink/ink30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1366 302,'3'-2,"0"2,-3-4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1198 220,'2'5,"0"-2,-1 0,1 1,0 0,-2-1,-1 2,-2-3,0-2,0 1</inkml:trace>
</inkml:ink>
</file>

<file path=ppt/ink/ink30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1368 293,'-2'4,"2"-1,0 0,0 1,4-4,1-6</inkml:trace>
</inkml:ink>
</file>

<file path=ppt/ink/ink30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1382 298,'0'3,"0"0,0 1,0-9,3 4,0-1,0 0</inkml:trace>
</inkml:ink>
</file>

<file path=ppt/ink/ink30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1374 300,'0'3,"0"0,0 1,0-1,4-1,2-2,-3 0,0 0</inkml:trace>
</inkml:ink>
</file>

<file path=ppt/ink/ink30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1314 327,'-5'1,"2"1,-1-2,0 3,-1-3,-3 4,1-2,1 0,1 1,-1-1,2-2,2 3,-1-1</inkml:trace>
</inkml:ink>
</file>

<file path=ppt/ink/ink30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1258 337,'-2'4,"-3"1,1-1,1-1,-1 0,1-1,7 1,5-3,-5 0</inkml:trace>
</inkml:ink>
</file>

<file path=ppt/ink/ink30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1223 390,'9'0,"-5"0,2 0,-2 0</inkml:trace>
</inkml:ink>
</file>

<file path=ppt/ink/ink30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1247 381,'6'4,"-3"-1,-1 1,-6-2,1 0,0-1,0-1</inkml:trace>
</inkml:ink>
</file>

<file path=ppt/ink/ink30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1268 384,'0'4,"-2"-1,0 2,0-1,2-1,3-6,-3 0,3-1</inkml:trace>
</inkml:ink>
</file>

<file path=ppt/ink/ink30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1274 379,'0'5,"0"-1,0 0,0 0,4-5,0-4,-1 1,0 2,-2 7,-1 0,0-2,2-7</inkml:trace>
</inkml:ink>
</file>

<file path=ppt/ink/ink30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1305 376,'-1'3,"1"1,-2 2,2 0,0-9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9-16T23:52:2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762 599,'3'0,"0"0,1 0,0 0,-1 0,2-1,0 0,-2 1,2 0,-2 0,1-1,1 1,-1 0,1 0,0-1,2 1,-4 0,2 0,1 0,-3 0,2 0,-1-1,-1 1,3 0,-2 0,1 0,2 0,0 0,0 2,-1-2,0 0,-1 1,-2 0,0-1,2 0,-1 0,-1 0,1 0,1 0,-1 0,1 0,0 0,3 0,-3 0,1 0,9 0,-9 0,-1 0,1 1,1 1,-2-1,0-1,2 0,0 1,0-1,2 1,-2 0,-2-1,2 0,3 0,-5 0,-2 0,0 0,1 0,0 0,2 0,-1 0,1 0,3 0,-4 0,0 0,0 0,2 0,0 0,0 0,3-1,-3-1,-2 2,1-2,-3 2,0 0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1211 235,'4'0,"2"0,-3 0,2 1,-1-1</inkml:trace>
</inkml:ink>
</file>

<file path=ppt/ink/ink31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1304 376,'4'5,"0"5,-4-5</inkml:trace>
</inkml:ink>
</file>

<file path=ppt/ink/ink31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1302 391,'4'0,"-1"0,0-2,0 0</inkml:trace>
</inkml:ink>
</file>

<file path=ppt/ink/ink31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1320 381,'0'4,"0"-1,0 1,-1-1,1 1,0-9</inkml:trace>
</inkml:ink>
</file>

<file path=ppt/ink/ink31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1322 377,'5'0,"-2"0,-2 3,-1 0,-2 0,-1-3,0 0,5 4,1-3,2 1</inkml:trace>
</inkml:ink>
</file>

<file path=ppt/ink/ink31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1342 381,'4'0,"2"0,-1 0</inkml:trace>
</inkml:ink>
</file>

<file path=ppt/ink/ink31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1353 374,'4'2,"-1"-2,0 2,-1 1,-2 0,-6 0,0 1,2-4,2 3</inkml:trace>
</inkml:ink>
</file>

<file path=ppt/ink/ink31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1371 373,'-1'4,"1"0,0 1,-2-1,2-1,0 2,0-2,-2 1,6-4,0 0,-1 0,0 0,2 0,-2 0,1 0,-1 0,1 0,0 0,0 0,1 0,-2 0,0 0,0 0,1-1,-1-1,0-1,-1 0,-2 0,0 0,0 0,0 0,0-1,0 1,-1-2,-1 2,1 0,-1 0,-2 3,1 0,-1 0,1 0,0 0,0 0,-1 1,1-1,-1 0,0 2,1-2,0 2,0-2,0 2,0-1,-1-1,0 2,1 0</inkml:trace>
</inkml:ink>
</file>

<file path=ppt/ink/ink31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1386 372,'0'4</inkml:trace>
</inkml:ink>
</file>

<file path=ppt/ink/ink31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1401 373,'-3'2,"-2"0,2 1,0-3,13 1,-6-1</inkml:trace>
</inkml:ink>
</file>

<file path=ppt/ink/ink31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1394 368,'0'3,"-2"1,2 2,0-3,0 1,0-1,0 0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1220 228,'4'3,"-1"0,0-1,-3 1,-2 0,-1-1,0-1</inkml:trace>
</inkml:ink>
</file>

<file path=ppt/ink/ink31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1392 381,'-3'2,"1"2,5-4</inkml:trace>
</inkml:ink>
</file>

<file path=ppt/ink/ink31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1394 386,'0'5,"-1"-1,2 0,2-4</inkml:trace>
</inkml:ink>
</file>

<file path=ppt/ink/ink31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1402 388,'-2'3,"-1"0,2 2,-2-4,-2-1,2-1</inkml:trace>
</inkml:ink>
</file>

<file path=ppt/ink/ink31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1381 396,'3'-2,"0"2,8-2,-6-1,2-2</inkml:trace>
</inkml:ink>
</file>

<file path=ppt/ink/ink31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1417 380,'0'4,"2"0,-2-1,0 0,0 0,2 1,-6-2,1-2,-1-3,2 0,7 3,-1 1,0 1</inkml:trace>
</inkml:ink>
</file>

<file path=ppt/ink/ink31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953 284,'2'0</inkml:trace>
</inkml:ink>
</file>

<file path=ppt/ink/ink31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1149 326,'-1'4,"1"-9</inkml:trace>
</inkml:ink>
</file>

<file path=ppt/ink/ink31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1345 299,'-2'4,"2"-8</inkml:trace>
</inkml:ink>
</file>

<file path=ppt/ink/ink31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790 327,'-2'3,"1"0,-1 0,2 0,-2 7,0-5,2-2,-2 1,4-9</inkml:trace>
</inkml:ink>
</file>

<file path=ppt/ink/ink31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799 326,'3'-1,"1"1,-1 0,0 0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1311 217,'-4'0,"1"0,-1 0,1 0,0 0,-1 0,0 0,1 0,0 1,-1 0,1 1,1 1,0 0,-1-1,3 1,0 0,0 2,2-2,2 0,-1-1,3 1,0-3,0 0,-1 0,1 3,-1-3,0 0,1 0,-3 0,1-3,-1 3,0-2,0-1,-1 0,-2-1,0 0,0 1,-3 0,-1 1,1-1,-2 1,2 2,-2 0,2 0,0 0</inkml:trace>
</inkml:ink>
</file>

<file path=ppt/ink/ink31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795 333,'6'0,"-1"0,-2 0,2-1,-1 1</inkml:trace>
</inkml:ink>
</file>

<file path=ppt/ink/ink31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797 324,'2'0</inkml:trace>
</inkml:ink>
</file>

<file path=ppt/ink/ink31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790 334,'3'0,"0"-1</inkml:trace>
</inkml:ink>
</file>

<file path=ppt/ink/ink31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821 323,'3'0,"1"0,2 0</inkml:trace>
</inkml:ink>
</file>

<file path=ppt/ink/ink31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829 325,'-2'5,"0"1,2-2,-2 0,2-1,-2 0,2 0,1-6</inkml:trace>
</inkml:ink>
</file>

<file path=ppt/ink/ink31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840 341,'-3'2,"3"1,3-2,1-1,0-2,-4-1,0-1</inkml:trace>
</inkml:ink>
</file>

<file path=ppt/ink/ink31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882 332,'2'0</inkml:trace>
</inkml:ink>
</file>

<file path=ppt/ink/ink31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900 333,'2'0</inkml:trace>
</inkml:ink>
</file>

<file path=ppt/ink/ink31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924 333,'-4'2,"1"-2</inkml:trace>
</inkml:ink>
</file>

<file path=ppt/ink/ink31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793 366,'-1'4,"0"-1,1 3,0 1,0-2,0-1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1234 536,'-3'1,"1"3,-1 2,3-1,-3 0,3-2,0 1,-2 0,2-1,0 0</inkml:trace>
</inkml:ink>
</file>

<file path=ppt/ink/ink31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798 367,'5'0,"1"0,-3 0,0 0</inkml:trace>
</inkml:ink>
</file>

<file path=ppt/ink/ink31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791 380,'8'1,"-4"-1,0 0,1 0</inkml:trace>
</inkml:ink>
</file>

<file path=ppt/ink/ink31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817 374,'3'0,"0"0,2 0,-2 0,1 0</inkml:trace>
</inkml:ink>
</file>

<file path=ppt/ink/ink31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825 377,'-2'3,"2"1,0-1,-2 2</inkml:trace>
</inkml:ink>
</file>

<file path=ppt/ink/ink31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843 383,'0'3,"0"2</inkml:trace>
</inkml:ink>
</file>

<file path=ppt/ink/ink31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873 376,'6'0</inkml:trace>
</inkml:ink>
</file>

<file path=ppt/ink/ink31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891 374,'4'0</inkml:trace>
</inkml:ink>
</file>

<file path=ppt/ink/ink31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909 375,'2'0</inkml:trace>
</inkml:ink>
</file>

<file path=ppt/ink/ink31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943 250,'2'-4,"-1"1,3 1,-1 0,0 1,2-1,-2 2,0 0,0 0,0-2,4 2,-4 0,0 0,0 0,0 1,1-1,2 4,-4-1,1-1,0 1,0 0,0 0,0 0,2 1,-3-1,0 0,0 1,-2-1,1 1,-1-1,0 2,0-2,0 0,-5-1,5 1,-2 0,-1-3,0 2,0 1,1 0,-1 0,-3-1,3-2,-3 1,2-1,0 2,0-2,1 0,-4 0,2 0,1 0,0 0,1 0,1-3,-1 1,0-1,0 0,1 0,0-1,2 1,0 0,0 0,0 0,0-1,0-1,0 2,0-4,0 4,0 0,0-2,1 2,1 0</inkml:trace>
</inkml:ink>
</file>

<file path=ppt/ink/ink31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793 429,'0'7,"0"-4,0 2,2-2,-2 2,0-2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1226 543,'3'-2,"1"2,1 0,-1 1,-3 2,-3 1,-1-2,-2 1,2-3,0 1,-1-1,7-1</inkml:trace>
</inkml:ink>
</file>

<file path=ppt/ink/ink31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789 428,'3'-1,"2"3,-2 0,2-1,1 1,-3 0,-3 1,-1 0,-5 2,3-4,-3 3,2-1,0-3,8-2</inkml:trace>
</inkml:ink>
</file>

<file path=ppt/ink/ink31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820 427,'3'1,"0"1,0-2,2 0,-1 0</inkml:trace>
</inkml:ink>
</file>

<file path=ppt/ink/ink31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833 435,'0'4,"0"-1,-1 0,1 2,0-2,0 0</inkml:trace>
</inkml:ink>
</file>

<file path=ppt/ink/ink31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848 451,'-3'0,"1"4,2-1,3-1,1-2,-1 0,-1-3,-2 0,-2 0,-2 3</inkml:trace>
</inkml:ink>
</file>

<file path=ppt/ink/ink31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1137 321,'3'2,"0"0,0-2,0 0,0 0,0 0,3 0,-2 0,1 0,0 0,1-2,-1 2,0 0,0 0,9 0,-11 0,2-1,-2 1,2 0,-2-2,-6 2</inkml:trace>
</inkml:ink>
</file>

<file path=ppt/ink/ink31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920 432,'0'4,"-1"-1,1 0,-1 1,1 0,0 0,0-1,0 2,-2-2,2 0,0-6,0-1</inkml:trace>
</inkml:ink>
</file>

<file path=ppt/ink/ink31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914 434,'6'0,"-2"0,0 0,-1 0,0 2,1-1,-5 4,-6-2,4-1,0-2,-1 2,7-2,0 0</inkml:trace>
</inkml:ink>
</file>

<file path=ppt/ink/ink31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958 441,'-4'-1,"-1"2,3 2,0 1,2-1,0 0,3-1,1-2,-1 0,2-1</inkml:trace>
</inkml:ink>
</file>

<file path=ppt/ink/ink31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968 446,'3'0,"0"0,1 0,-1 0,1 0,0 0,-1 0,1 0</inkml:trace>
</inkml:ink>
</file>

<file path=ppt/ink/ink31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987 437,'6'0,"-2"3,0-1,-4 1,-4 1,-1-2,-1-2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1266 546,'-3'0,"0"0,0 0,-1 0,0 3,3 0,1 1,0 0,0-1,6-1,-2-2,-1 0,0 0,0 0</inkml:trace>
</inkml:ink>
</file>

<file path=ppt/ink/ink31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1015 426,'-4'5,"4"-2,-3 0,3 0,-3 0,2 2,1-2,4-3,-4-3,3-1</inkml:trace>
</inkml:ink>
</file>

<file path=ppt/ink/ink31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1014 430,'4'0,"-2"5,-2 0,0-2,0 2,3-7,-1-3,2 0,1 1,-2 2,0 2,-2 5,-1-2,0 1,0 1,5-8</inkml:trace>
</inkml:ink>
</file>

<file path=ppt/ink/ink31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1062 429,'2'4,"-3"0,-3-1,-2 6,5-6,4-8</inkml:trace>
</inkml:ink>
</file>

<file path=ppt/ink/ink31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1063 430,'3'-2,"2"6,-4 1,1-2,-2 0,0 0,0 0</inkml:trace>
</inkml:ink>
</file>

<file path=ppt/ink/ink31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1062 441,'4'-1,"0"1,0 0,-1 0</inkml:trace>
</inkml:ink>
</file>

<file path=ppt/ink/ink31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1093 433,'0'3,"-1"0,-1 0,0 1,2-1,-1 0,1 0,0-6,0 0</inkml:trace>
</inkml:ink>
</file>

<file path=ppt/ink/ink31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1093 427,'4'0,"-1"0,0 1,2 2,-5 0,-5 1,2-4,0 2,0 0,8 1,-1 1,-2-1,1-1</inkml:trace>
</inkml:ink>
</file>

<file path=ppt/ink/ink31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800 486,'-1'5,"1"-2,-2 2,2-2,0 1,1 0</inkml:trace>
</inkml:ink>
</file>

<file path=ppt/ink/ink31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792 488,'4'1,"1"-1,1 3,0-3,2 2,-3-2,2 2,-6 1,-5 1,-4-1,-3 0,5-1,2-2,7-2</inkml:trace>
</inkml:ink>
</file>

<file path=ppt/ink/ink31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843 495,'3'0,"1"0,-1 0,1 0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1276 552,'4'0,"1"0,-2 0,2 0,-2 0,0 0</inkml:trace>
</inkml:ink>
</file>

<file path=ppt/ink/ink31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850 498,'0'3,"0"0,0 0,0 1,-2-1,0 0</inkml:trace>
</inkml:ink>
</file>

<file path=ppt/ink/ink31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865 508,'0'3,"0"2,0-2,0 0</inkml:trace>
</inkml:ink>
</file>

<file path=ppt/ink/ink31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925 503,'2'0</inkml:trace>
</inkml:ink>
</file>

<file path=ppt/ink/ink31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926 489,'0'3,"0"0,0 0,-1 5,-2-1,0-2,2-1,3-8,0 0,-2 1</inkml:trace>
</inkml:ink>
</file>

<file path=ppt/ink/ink31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925 495,'4'0,"-4"3,0 0,0 1,0-1,0 0,3-1,0-2,0-4,1-1,-2 0,1 2,-2 0,1 10,-2-3,0-1,0 0,0 0,0 0</inkml:trace>
</inkml:ink>
</file>

<file path=ppt/ink/ink31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961 506,'11'0,"-8"0,5-1,-5 1</inkml:trace>
</inkml:ink>
</file>

<file path=ppt/ink/ink31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975 498,'3'0,"5"2,-3 1,-3 0,-2 0,-5-1,2-2,0 2,-2 0,9-2,-1-2</inkml:trace>
</inkml:ink>
</file>

<file path=ppt/ink/ink31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1011 493,'-4'7,"2"-3,0-1,2 1</inkml:trace>
</inkml:ink>
</file>

<file path=ppt/ink/ink31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1006 490,'3'0,"-1"4,1-2,-3 1,2 0,-2 0,4-6,0-1,-2 1,1 2,0-2,-2 7,-1 1,0-2,0 1,3-6</inkml:trace>
</inkml:ink>
</file>

<file path=ppt/ink/ink31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1049 493,'0'3,"0"0,0 1,0-1,-2 0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1294 544,'3'2,"0"1,-1 0,0 1,-5-2,-2-1,2-1,0 0,-1 0,1 2</inkml:trace>
</inkml:ink>
</file>

<file path=ppt/ink/ink31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1041 495,'3'-4,"3"4,-2 0,3 2,-7 1,2 0,-2 0,-2 1,0-1,-6 0,5-3,0 0,0 0,7 0,-1-2,0 1</inkml:trace>
</inkml:ink>
</file>

<file path=ppt/ink/ink31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1078 494,'0'4,"-1"0,1-1,-1 2,-1-1,0 0,2-7</inkml:trace>
</inkml:ink>
</file>

<file path=ppt/ink/ink31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1080 490,'5'1,"-1"1,1 1,-5 0,2 0,-4 0,-1-3,-2 2,-1-2,4 3,5 0,3 0,2-1,-1 1,-4-2,-6 0,0-1</inkml:trace>
</inkml:ink>
</file>

<file path=ppt/ink/ink31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1316 323,'3'0,"3"2,-2 0,0-2,1 0,10 0,4 0,-9 0,-14-3,1 3,-9 0,0 0,8 0,0 0,37 3,-39-4,-3 1,1 0,-2 0,0 0,1 0,4 0,8 1,3-1,5 2,-1-2,-2 0,2 0,-1 0,-4 0,-9 0,0 0,0 0,1 0,0 0</inkml:trace>
</inkml:ink>
</file>

<file path=ppt/ink/ink31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1259 412,'4'0,"-1"0,0 0,2 0,1 0,7 0,-8 0,2 0,0 0,0 0,-2 0,-1 0,4 0</inkml:trace>
</inkml:ink>
</file>

<file path=ppt/ink/ink31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1109 509,'3'0,"4"0,-2 0,-1 0,1 0,-1 0,0 0</inkml:trace>
</inkml:ink>
</file>

<file path=ppt/ink/ink31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1132 501,'5'0,"-1"0,1 0,-2 1,-1 2,-1 0,-3 0,-2 0,1-3,-1 3,1-3,0 1</inkml:trace>
</inkml:ink>
</file>

<file path=ppt/ink/ink31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1168 498,'0'4,"-2"3,0-2,2-2,0 0,3-6</inkml:trace>
</inkml:ink>
</file>

<file path=ppt/ink/ink31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1168 501,'2'3,"-2"0,0 0,2 0,1-7,-1-2,1 3,1 0,-4 6,0 1,0 1,0-2,6-6</inkml:trace>
</inkml:ink>
</file>

<file path=ppt/ink/ink31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1202 492,'0'3,"0"1,-2 2,-1-1,1-2,2 0,-2 0,6-5,-2-5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1329 537,'-3'1,"-2"6,2-3,-1 0,2 0,0 0,2-1,-3-1,3 2,2-7,2 0</inkml:trace>
</inkml:ink>
</file>

<file path=ppt/ink/ink31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1203 495,'3'-2,"2"5,-5 0,1 0,-1 0,2 2,-2-2,0 2,0-1,-6-5</inkml:trace>
</inkml:ink>
</file>

<file path=ppt/ink/ink31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1200 512,'4'0,"-1"0,5 0,-7-3</inkml:trace>
</inkml:ink>
</file>

<file path=ppt/ink/ink31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1228 497,'-1'3,"1"2,-2-1,2 0,-2 0,0 2,2-3,0 0,1-7,-1 1</inkml:trace>
</inkml:ink>
</file>

<file path=ppt/ink/ink31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1223 499,'5'0,"-1"1,-1 2,1 0,-3 0,-3 0,-2-3,1 2,-3-2,4 3,6 0,-1-3,0 2,1 0,0-1</inkml:trace>
</inkml:ink>
</file>

<file path=ppt/ink/ink31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949 534,'5'0,"-1"-1,-1 1,1 0,0 0,0 0,-1 0,2 0,2 0,0 0,8 0,-5 0,0 0,9 0,-11 0,-1 0,0 2,0-2,-2 0,15 0,-11 0,-3 0,8 0,-9 0,0 0,-1 0,0 0,1 0,-2 0,1 1</inkml:trace>
</inkml:ink>
</file>

<file path=ppt/ink/ink31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1070 427,'-3'-2,"3"6,-3-3,1 3,5-6</inkml:trace>
</inkml:ink>
</file>

<file path=ppt/ink/ink31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1065 428,'-1'3,"1"0,-2 0,1 0,1 1,0-7,2-2,-4 9</inkml:trace>
</inkml:ink>
</file>

<file path=ppt/ink/ink31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915 528,'3'0,"0"2,2-2,-2 0,1-1,-1 1,0 0,0 1,2-1,-2 0</inkml:trace>
</inkml:ink>
</file>

<file path=ppt/ink/ink31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905 471,'5'0,"-1"0,0 0,-1 0,2 0,0 0,1 0,-1 0</inkml:trace>
</inkml:ink>
</file>

<file path=ppt/ink/ink31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965 470,'5'0,"-2"0,1 0,7-2,-8 2,2 0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1323 544,'0'3,"0"0,0 1,0-1,0 0,4-3,0-2,0-2,0 0,0 1,-2 6,-2 1,-1-1,1 0,3-5</inkml:trace>
</inkml:ink>
</file>

<file path=ppt/ink/ink31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1024 463,'4'0,"0"0,-1 0</inkml:trace>
</inkml:ink>
</file>

<file path=ppt/ink/ink31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1052 463,'4'0,"-1"0,0 0,1-1</inkml:trace>
</inkml:ink>
</file>

<file path=ppt/ink/ink31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1093 462,'3'0</inkml:trace>
</inkml:ink>
</file>

<file path=ppt/ink/ink31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923 531,'4'0,"-1"0,3 0,1 0,-3 0,1 0,0 0,2 0,0 0</inkml:trace>
</inkml:ink>
</file>

<file path=ppt/ink/ink31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1000 527,'6'2,"4"-2,-5 0,2 0,2 0,-1 2,-1-2,-2 0,0 0,-1 0,-1 0,1 0,0 0,-8 0,0 0,-6 0,5 0,-9 0,5 1,6-1,-1 0,8 1,1-1,2 0,13-1,-11 1,-1 0,-2-3,-3 3,0 0,1 0,-17 0,8 1,0-1,0 0,-1 3,1-3,0 0,1 0,1 0,16 2,-4-2,-1-2,8 2,-11 0,-1 0,0-2,-13 2,6 0,-3 1,1-1,1 0,1 0,-1 0,0 0,0 0,0 0,0 0,9 0,1-1,-1 1,0 0,-2 0,-8 0,1 0,-1 0,-2 0,1 0,-1 0,-2 0,1-2,1 2,0 0,12 0,2 1,1-1,9 0,-10 0,0 0,-2 0,-2 0,-6 0,-2 0,0 0,-1 0,0 0,-3 0,2 2,-6-2,4 0,5 2,1-3,7 0,-1 1,2 0,-2 0,-7-2,1 2,-1 0,1 0,0 0,7 0,-1 0,0 0,-6 0,-2 0,9 0,-1 0,-6 0,0 0,0 0,7 1,-1-1,2 0,-1 0,0 0,6 0,0-1,-2 1,-5 0,0 0,1 0,1 0,1 0,-1-2,-2 2,0 0,1 0,-1 0,0 0,-8 1,0-1,2 2,0-2,0 0,0 0,-1 1,1-1,0 0,0 0,0 0,-3 0,3 0,-2 2,2-2,-1 0,1 0,0 0,0 0,0 0,-1 2,-1-2,1 0,1 0,7 0,-1 0,0 0,0 0,2 0,-2 0,2 0,-2 0,2 0,-2 0,1 0,-1 0,0 0,2 0,-1 0,-1 0,0 0,-7-1,-1 1,1 0,-1 0,2 0,0 0,-1 0,-2-2,-3 2,5-2,1 2,0 0,6 0,0 0,1 0,-1 0,1 0,4 0,-5 0,1 0,5 0,-3 0,-1 0,-2 0,0 0,2 0,-2 0,0 0,0 0,0 0</inkml:trace>
</inkml:ink>
</file>

<file path=ppt/ink/ink31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1178 534,'5'0,"-1"0,0 0,3 0,-2 2,-2-2,-6 2,-1-2,0 0,0 0,-3 0,2 0,1 0,1 0,0 2,7-2,0 0,0 0,4 0,-2 0,-1 0,2 0,-4 0,2 0,-10-1,2 1,0 0,-5 0,4 0,9 1,-2-1,5 0,-5 0,-6 0</inkml:trace>
</inkml:ink>
</file>

<file path=ppt/ink/ink31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1202 538,'2'0</inkml:trace>
</inkml:ink>
</file>

<file path=ppt/ink/ink31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1206 538,'2'0</inkml:trace>
</inkml:ink>
</file>

<file path=ppt/ink/ink31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1210 538,'3'0</inkml:trace>
</inkml:ink>
</file>

<file path=ppt/ink/ink31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1259 521,'-1'4,"-1"-1,1 2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9-16T23:52:2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197 234,'6'0,"9"0,-7 0,1 0,2-1,1 1,-2-1,-1 1,-2-1,-2 0,2 1,0 0,0 0,1 0,-1 0,-2 0,0 0,0 0,1-1,-1 1,-1-1,0-1,-2-1,-2 0,2-1,3 0,0-2,-2 3,-1 0,1 0,-2 0,1 0,-2-1,0-2,-2 0,1 3,0 0,0-1,0 1,-1 0,0-2,0 2,0-1,0 1,1 0,0 0,-3-3,-1 0,1 4,2-1,-2 1,0 0,-1 0,-2 1,-1-2,4 3,0-1,1 1,-6 0,3 0,1 0,0 0,0 0,-2-2,2 2,-2 0,4 0,-2 0,2 1,-1 2,1-1,0 2,3 0,-1 2,1-2,0 0,-1-1,0 1,0 0,1-1,-2 2,1-2,0 0,1 1,0 0,0-1,2 1,1 2,0-1,0-1,1 0,-2 2,2-1,1-1,-2-1,-1 0,1-1,-2 1,2-1,0 0,0-1,0 1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1372 541,'-4'5,"1"-2,0 0,0 0,0 0,1 0,-1 1,6-4</inkml:trace>
</inkml:ink>
</file>

<file path=ppt/ink/ink32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1196 515,'-3'1,"2"2</inkml:trace>
</inkml:ink>
</file>

<file path=ppt/ink/ink32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1168 533,'4'4,"-1"-4,1 0,-1 0,0 0,0 0,0 0,4 2,-1-2,-2 2,0-2,-1 0</inkml:trace>
</inkml:ink>
</file>

<file path=ppt/ink/ink32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1195 517,'-1'3,"-3"-1</inkml:trace>
</inkml:ink>
</file>

<file path=ppt/ink/ink32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912 471,'5'0,"-2"0,0 0,1 0,-1 0,1 0,0 0,2 2,1-2,7 3,10-1,-15-2,-6 0</inkml:trace>
</inkml:ink>
</file>

<file path=ppt/ink/ink32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1278 497,'0'6,"0"-3,-2 1,2 1,-2 1,2-2,0 2,-2-3,2 0,4-5</inkml:trace>
</inkml:ink>
</file>

<file path=ppt/ink/ink32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1280 504,'3'-2,"1"2,-1 0,1 1,-2 2,-2 0,-3-1,0-2,-1 2,1-2,-1 0,7-2</inkml:trace>
</inkml:ink>
</file>

<file path=ppt/ink/ink32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1313 502,'-3'-2,"0"2,0 4,1-1,2 0,-2 1,2-1,4-2,-1-1,0 0,-1-3</inkml:trace>
</inkml:ink>
</file>

<file path=ppt/ink/ink32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1314 509,'5'-2,"-2"2,0 0,1 0</inkml:trace>
</inkml:ink>
</file>

<file path=ppt/ink/ink32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1323 501,'-1'3,"1"0,-2 0,2 1</inkml:trace>
</inkml:ink>
</file>

<file path=ppt/ink/ink32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1341 503,'-1'7,"1"-4,-2 1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1369 541,'2'5,"-2"-2,0 2,2-2,-2 0,0 0,0 0</inkml:trace>
</inkml:ink>
</file>

<file path=ppt/ink/ink32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1342 512,'4'-1,"1"1,0 0,-2-2</inkml:trace>
</inkml:ink>
</file>

<file path=ppt/ink/ink32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1360 502,'5'1,"-2"0,-9 4,1 0,-1-2</inkml:trace>
</inkml:ink>
</file>

<file path=ppt/ink/ink32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1381 500,'-4'4,"4"0,0-1,-2 3,2-1,-2 4,2-1,0-5,0-7</inkml:trace>
</inkml:ink>
</file>

<file path=ppt/ink/ink32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1378 502,'5'-2,"-2"3,1 5,-4-3,-1 0,-3 1,-1-1,0-2,6-4</inkml:trace>
</inkml:ink>
</file>

<file path=ppt/ink/ink32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1405 513,'0'-3,"2"0,-8 3,2 3,2 0,0 0,0 3,2-3,4 0,-1-3,1 0,-1-1</inkml:trace>
</inkml:ink>
</file>

<file path=ppt/ink/ink32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837 552,'-1'5,"1"-2,0 0,0 0,0 0</inkml:trace>
</inkml:ink>
</file>

<file path=ppt/ink/ink32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834 542,'8'1,"3"2,-4 0,-2 0,-5 0,-4 3,0-4,0 1,-1-1,-2 0,2 1,8-4,0-2</inkml:trace>
</inkml:ink>
</file>

<file path=ppt/ink/ink32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869 550,'5'0,"-1"0,0-1,-1 1,1 0,-1 0,1 0,-7 0</inkml:trace>
</inkml:ink>
</file>

<file path=ppt/ink/ink32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888 549,'0'5,"0"4,-1-5,1 2,-2 0,2-2</inkml:trace>
</inkml:ink>
</file>

<file path=ppt/ink/ink32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896 570,'3'3,"0"-1,-3 2,-1-1,-5 1,1-1,11-1,-1-2,7 0,-7 0,-1 0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1364 557,'3'0,"3"-2,-3 2,0 0</inkml:trace>
</inkml:ink>
</file>

<file path=ppt/ink/ink32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1171 540,'3'0,"2"0,8-2,-6 2,8 0,-2 0,-16 0,-1 0,0 0,-12 0,-4 0,10 0,0 0,14 0,43 0,-35 0,-18 0,-8 0,6 0,1 0,0 0,2 0,8 0,6 0,9 0,-10 0,-1 0,-3 0,-8 0,-1 0,-2 0,-1 0,1 0,0 0,0 0,14 0,0 0,0 0,0 0,0-2,-2 2,-2 0,-8 0,0 0,-2 0,0 0,0 0,2 0,-1 0,16 0,-3 0,2 0,-1 0,8 0,-23 0,0 0,-1 0,-1 0,1 0,0 0,1 0,16 0,-1 0,1 0,-1 0,1 0,-4 0,-10 0,-9 0,7 0,-1 0,-1 0,2-3,14 3,9 0,-7 0,-2 0,1 0,-12 0,-9 2,6-2,-1 0,-1 0,3 0,2 0,7 0,3 0,8 0,-9 0,0 0,0 0,-8 1,0-1,-1 0,7 0</inkml:trace>
</inkml:ink>
</file>

<file path=ppt/ink/ink32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1212 539,'1'5,"1"-2,0 0,-2 1,1 0,3-4,0-3,5-4,-5 5</inkml:trace>
</inkml:ink>
</file>

<file path=ppt/ink/ink32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1210 543,'3'3,"-3"0,0 0,3 4,0-7,3 0,-3-2,-1-1,2 0,0-1,-1 2,0 2</inkml:trace>
</inkml:ink>
</file>

<file path=ppt/ink/ink32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953 563,'-1'3,"1"0,-2 0,2 0,-2 2,2-2,0 0,0 1,1-8,1-1,-2 2,2-1</inkml:trace>
</inkml:ink>
</file>

<file path=ppt/ink/ink32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957 564,'2'5,"-2"0,1-1,-1-1,5-4,-3-2,0-1,0 0,2 0,0 5,-4 2,0 2,0-2,0 0,0 1,2-8</inkml:trace>
</inkml:ink>
</file>

<file path=ppt/ink/ink32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990 575,'4'0,"-1"0,0 0,0 1,0-1</inkml:trace>
</inkml:ink>
</file>

<file path=ppt/ink/ink32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995 569,'4'1,"0"2,-2 0,2-2,-4 2,-3-1,-1 0,1 0,7-3</inkml:trace>
</inkml:ink>
</file>

<file path=ppt/ink/ink32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1027 573,'-2'3,"1"0,1 1,-2 1,3-9,1 0</inkml:trace>
</inkml:ink>
</file>

<file path=ppt/ink/ink32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1030 565,'0'5,"1"-2,-1 0,2 1,0-1,0-6,0-1,-2 1,2 0,1 3,-3 3,0 1,0 0,0-1,4-3,-1-5</inkml:trace>
</inkml:ink>
</file>

<file path=ppt/ink/ink32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1061 567,'0'3,"0"4,0-2,0-2,0 0,0-8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1393 545,'0'4,"-2"-1,2 0,-3 0,0 2,3-2,-2 0,5-7,-3 0,3 0,-1 0,-2 1,3 1,0 2,0 2,-3 1,3 2,-6-3,0-2,-1 0,2 4,3-1,1 1,-1 0,3-2</inkml:trace>
</inkml:ink>
</file>

<file path=ppt/ink/ink32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1056 566,'3'0,"0"2,2 1,-2-3,-1 3,1 0,-4 2,-3-2,0 0,-1 0,1-1,8-4,-1 0</inkml:trace>
</inkml:ink>
</file>

<file path=ppt/ink/ink32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1085 571,'0'3,"-1"1,-1 4,2-5,0 1,-2-1,5-7,-3-1</inkml:trace>
</inkml:ink>
</file>

<file path=ppt/ink/ink32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1095 564,'3'0,"0"0,0 4,0-4,-3 4,-3-2,0 0,0-2,-2 0,3 4,5-2,0-1,3 1,-2 0</inkml:trace>
</inkml:ink>
</file>

<file path=ppt/ink/ink32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1117 581,'5'-2,"1"2,-2 0,0 0,-1 0</inkml:trace>
</inkml:ink>
</file>

<file path=ppt/ink/ink32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1133 573,'5'0,"-2"2,-1 1,-2 0,-3 0,-9 2</inkml:trace>
</inkml:ink>
</file>

<file path=ppt/ink/ink32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1088 562,'2'0</inkml:trace>
</inkml:ink>
</file>

<file path=ppt/ink/ink32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1089 564,'4'2,"-1"-2,2 0,-1 0</inkml:trace>
</inkml:ink>
</file>

<file path=ppt/ink/ink32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1157 564,'0'4,"-1"-1,1 0,-2 4,2 0,0-4,0 1,3-2,-3-5</inkml:trace>
</inkml:ink>
</file>

<file path=ppt/ink/ink32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1148 563,'4'-2,"8"2,-1 2,-6 2,-2-2,-1 1,0 2,-2-2,-3-1,0 1,-1 0,0-1,0 0,-4 2,2-2,9-2,0-1</inkml:trace>
</inkml:ink>
</file>

<file path=ppt/ink/ink32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1078 575,'4'0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1238 605,'-3'2,"1"1,0 0,-1 2,3-2,-2 0,2 0</inkml:trace>
</inkml:ink>
</file>

<file path=ppt/ink/ink32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1084 575,'3'0,"-1"3,1-3</inkml:trace>
</inkml:ink>
</file>

<file path=ppt/ink/ink32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1192 594,'3'1,"-2"3,3 1,-1-4,3 1,9-12,-12 6</inkml:trace>
</inkml:ink>
</file>

<file path=ppt/ink/ink32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803 299,'4'0,"1"0,1 0,4 0,1 0,9 0,0 0,-12 0,-1 3,-3-3</inkml:trace>
</inkml:ink>
</file>

<file path=ppt/ink/ink32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849 620,'-2'4,"-2"4,4-5,-1 2,1-1,0-1,0 0,5-1,-1-2,-1 0,0-1,2-2,-1 1</inkml:trace>
</inkml:ink>
</file>

<file path=ppt/ink/ink32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859 625,'3'0,"0"1,0-1,1 0,-1 2</inkml:trace>
</inkml:ink>
</file>

<file path=ppt/ink/ink32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847 636,'3'2,"1"0,-1-2,1 0,-1 0</inkml:trace>
</inkml:ink>
</file>

<file path=ppt/ink/ink32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867 633,'3'0,"3"0,-2 0,-1 1</inkml:trace>
</inkml:ink>
</file>

<file path=ppt/ink/ink32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878 635,'0'4,"0"-1,-1 1,1 0,-2-1</inkml:trace>
</inkml:ink>
</file>

<file path=ppt/ink/ink32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894 650,'-2'3,"2"0,5-1,-2-2,0-1,-2-5,-1 2,-4 4,1 4</inkml:trace>
</inkml:ink>
</file>

<file path=ppt/ink/ink32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959 627,'-2'4,"0"3,2-4,-2 0,2 0,3-6,-3 0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1238 603,'0'3,"0"0,0 0,0 1,0-1,-1 2,5-4,-1-4,-1 0,0-1,1 4,-2 3,-1 0,0 0,-1 0,1 1,3-4</inkml:trace>
</inkml:ink>
</file>

<file path=ppt/ink/ink32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962 623,'3'0,"1"4,-4-1,2 1,-2 0,2 1,-2-1,3-5,-3-3,5-2,-3-3,3 5</inkml:trace>
</inkml:ink>
</file>

<file path=ppt/ink/ink32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1003 620,'-1'5,"-1"4,-1-6,1 1,0 1,5-4,1-1,4 0,-5 0,-3-3</inkml:trace>
</inkml:ink>
</file>

<file path=ppt/ink/ink32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1005 616,'2'3,"1"-1,2 0</inkml:trace>
</inkml:ink>
</file>

<file path=ppt/ink/ink32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999 630,'3'4,"0"-4,1 0,-1 0,0 0</inkml:trace>
</inkml:ink>
</file>

<file path=ppt/ink/ink32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1041 621,'-4'-2,"1"2,-1 1,-1 2,1 1,4 0,-1-1,1 2,1-2,5 0,-3-3,0-1,0-2,-1-1,-3 7,1 0,0 0</inkml:trace>
</inkml:ink>
</file>

<file path=ppt/ink/ink32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1029 633,'4'-2,"-1"2,1 0,0 0,4 0,-2-2</inkml:trace>
</inkml:ink>
</file>

<file path=ppt/ink/ink32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1080 620,'0'4,"-1"2,1-3,-2 0,2 0,-2 0,2 0</inkml:trace>
</inkml:ink>
</file>

<file path=ppt/ink/ink32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1072 619,'5'0,"1"1,-2-1,0 3,-1-1,1 2,-4-1,-5 1,-3 0,-1 2,5-2,7-3</inkml:trace>
</inkml:ink>
</file>

<file path=ppt/ink/ink32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1097 636,'4'1,"2"-1,-1 0,-1 0</inkml:trace>
</inkml:ink>
</file>

<file path=ppt/ink/ink32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1110 628,'4'0,"-1"1,0-1,1 2,1 1,-7 0,-1 0,-3 0,3-3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1261 620,'1'3,"2"-3,1 0,-1 0,1 0,-1 0,1 0</inkml:trace>
</inkml:ink>
</file>

<file path=ppt/ink/ink32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1151 628,'5'0,"-4"4,-2 1,-3-1,0-2,0 0,-1 0,5 2,8-2,-4-2</inkml:trace>
</inkml:ink>
</file>

<file path=ppt/ink/ink32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1139 638,'3'1,"0"1,1 1,-2 0</inkml:trace>
</inkml:ink>
</file>

<file path=ppt/ink/ink32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852 673,'-4'1,"2"5,2 0,0-3,-2 1,2 0,1 0,2-2,1-2,-1-2,5-2,-4 0</inkml:trace>
</inkml:ink>
</file>

<file path=ppt/ink/ink32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860 677,'3'1,"1"0,-1 1,0 0</inkml:trace>
</inkml:ink>
</file>

<file path=ppt/ink/ink32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852 687,'1'4,"2"-4,8 0,-7 0,-1 0</inkml:trace>
</inkml:ink>
</file>

<file path=ppt/ink/ink32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881 687,'3'0,"1"-2,0 2,-1 0</inkml:trace>
</inkml:ink>
</file>

<file path=ppt/ink/ink32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888 688,'0'3,"0"0,-2 0,0 1,2 0</inkml:trace>
</inkml:ink>
</file>

<file path=ppt/ink/ink32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913 694,'0'3,"0"0,0 0,-2 0</inkml:trace>
</inkml:ink>
</file>

<file path=ppt/ink/ink32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985 246,'0'-4,"-2"1,-1 1,-1 0,-2 2,3 0,0 0,0 2,0 0,-2 0,3 2,-1-4,3 3,-4 1,3-1,-1 1,0 0,0-1,0 1,2 1,0-2,1 0,1 1,-1-1,2 1,0-1,1 1,0-1,-1-1,0 0,2-2,0 2,-1-2,-1 0,3 0,-2 0,1-1,-2-1,0 2,3-3,-1 1,-1 0,-1 2,0-2,-1-1,0 0,-1-2,1 2,0-5,-2 5,2-4,-2 4,-1-4,-1 4,-1 0,-1-1,2 0,-5 1,3 3,1-2,-2 2,2 0,0-2,-2 1,1 1,-1 0,2 0,-1 0,1 2,-1 0,1-1,0 1,0 1,-1 0,3 1,-1-1,0 0,0 2,1-2,-1 0,2 2,0-2,0 1,0-1,0 1,1-1,-1 0,2 0,1 1,-2-1,1 0,1-2,-1 2,1-1,0-2,0 0,5 2,-3-2,-2 0,2 0,-2 0,0 0,1-1,-1 1,0-2,1 0,-4-1,3 3,0-4,1 1,-1-2,-1 1,-1 0,-1 1,0-1,0 0,0 1,0-1,0 1,0 0,-2-2,0 1,-1 2,1-3,-1 4,0 1,1-4,-2 3,0-1,1 2,0-2,0 2,0 0,0 0,-1 0,1 0,0 1</inkml:trace>
</inkml:ink>
</file>

<file path=ppt/ink/ink32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1179 473,'-3'0,"0"0,1 4,-1 0,0-1,-1 2,4-1,-2 3,-1-1,1-1,2-2,0 2,0-2,1 2,1-2,1 1,2 1,0-2,0-1,3-1,-5-1,0 0,0 0,2 0,-2 0,0 0,0 0,0 0,2 0,-2 0,2-2,-2 0,2 2,-1-2,-1-1,1 2,-1-1,0 0,2-2,-1-1,-2 1,-2 1,2 0,-1-3,-1 3,0 0,0-1,-1-1,-4 2,-1-1,1 0,1 2,0 0,0 0,0 0,-2 2,-2-3,5 3,-1-2,0 2,0 0,0 0,-5 1,2 2,3-1,1-2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1273 614,'3'1,"1"0,-2 2,-1 0,-1 0,-1 0,-2-3,0 2,-1-2</inkml:trace>
</inkml:ink>
</file>

<file path=ppt/ink/ink32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1207 453,'3'0,"-3"3,2 4,-2-4,3-1,0-2,0-2,1-1,0 0,1-1,-1 1,0 1</inkml:trace>
</inkml:ink>
</file>

<file path=ppt/ink/ink32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1160 545,'3'0,"1"-1,5 1,-2 0,0 0,-2 0,0 0,0 0,0 0,2 1,-4-1,0 1,-6-1,0 0,0 0,-2 0,-8-1,1 1,7 0,1 0,0-2,0 2,8-2,2 2,-2 0,1 0,-2 0,-9 0,0-1,-4-1,13 0,1 4</inkml:trace>
</inkml:ink>
</file>

<file path=ppt/ink/ink32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966 677,'7'1,"-3"0,-4 3,-2 0,-6 0,5 0,-3-2,2 0,11 0,5 0,-7-2,-1 0,0 0,0 2</inkml:trace>
</inkml:ink>
</file>

<file path=ppt/ink/ink32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973 682,'1'5,"3"-1,-1-4,1 0</inkml:trace>
</inkml:ink>
</file>

<file path=ppt/ink/ink32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1001 688,'3'0,"0"0,2 0,-2 0,0 0</inkml:trace>
</inkml:ink>
</file>

<file path=ppt/ink/ink32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1015 686,'5'0,"-2"0,0 2,-5 2,-3-2,2-2,-2 3</inkml:trace>
</inkml:ink>
</file>

<file path=ppt/ink/ink32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1012 679,'3'0,"0"2,0 0,2 0</inkml:trace>
</inkml:ink>
</file>

<file path=ppt/ink/ink32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1067 677,'-2'3,"0"0,0 3,2-3,-1 0,-1 0,2 0,1-6,2-4</inkml:trace>
</inkml:ink>
</file>

<file path=ppt/ink/ink32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1070 674,'2'4,"-2"0,0-1,0 1,6-10,-2 3,-1 1,1-2,-1 2,-4 8,0 3,-1-6,0 4,2-3,3-4,-1-3,0-1</inkml:trace>
</inkml:ink>
</file>

<file path=ppt/ink/ink32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1102 681,'0'3,"0"1,-1 2,-1 3,2-13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1309 619,'-3'3,"-1"2,2-1,0 0</inkml:trace>
</inkml:ink>
</file>

<file path=ppt/ink/ink32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1100 678,'6'-2,"-2"2,1 1,0 5,-3-3,-2 1,-2-1,-1-1,0 0,-1 0,-2 0,1 1,2-3,8-1,-1-3,-1 1</inkml:trace>
</inkml:ink>
</file>

<file path=ppt/ink/ink32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1129 673,'-2'3,"2"1,-2-1,2 0,0 1,-2 6,2-7,0 0,-2 1,2-1,0-7,0 0</inkml:trace>
</inkml:ink>
</file>

<file path=ppt/ink/ink32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1130 680,'5'-2,"-2"2,1 1,-4 2,3-1,-3 2,-3 0,0-4,-2 2,1-2,4 3,4 1,0-1,-2 2,2-1</inkml:trace>
</inkml:ink>
</file>

<file path=ppt/ink/ink32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860 732,'-3'0,"-1"4,4 0,0 3,0-3,0 1,0-2,1 0,2 1,1-4,-1 0,1-3,-1-1</inkml:trace>
</inkml:ink>
</file>

<file path=ppt/ink/ink32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861 739,'3'0,"2"1,-2-1,1 0</inkml:trace>
</inkml:ink>
</file>

<file path=ppt/ink/ink32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850 751,'3'2,"0"-2,0 0,7 0,-6 0,3 0</inkml:trace>
</inkml:ink>
</file>

<file path=ppt/ink/ink32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886 746,'3'0,"0"0,2 0</inkml:trace>
</inkml:ink>
</file>

<file path=ppt/ink/ink32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890 748,'0'3,"0"0,0 2,0-1,-2-1,2 2,-2-1,2-1,3-7,-3 0</inkml:trace>
</inkml:ink>
</file>

<file path=ppt/ink/ink32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918 759,'5'1,"-2"1,0-2,-3 3,-3 1,-1-2,1-2,0 0,7 2,0-2,0 0,2 0,-3-1</inkml:trace>
</inkml:ink>
</file>

<file path=ppt/ink/ink32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990 733,'0'3,"-2"4,0-1,2-2,-2 4,0-4,2-1,5-16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1310 618,'-1'4,"1"-1,0 0,1 1,3-3,-1-4,-3 0,4 0,-2 6,-2 0,0 0,0 0,0 0,0 0,3-7</inkml:trace>
</inkml:ink>
</file>

<file path=ppt/ink/ink32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994 734,'2'3,"-2"1,0 0,0-1,0 0,0 0,0 1,3-5,-1-2,0-1,1 0,0 1,1 0,0 1,-4 5,-1 3,-1 0,2-1,0-2,4-4,0-5</inkml:trace>
</inkml:ink>
</file>

<file path=ppt/ink/ink32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1031 744,'0'3,"-4"10,4-10,0 0</inkml:trace>
</inkml:ink>
</file>

<file path=ppt/ink/ink32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1021 745,'6'1,"2"2,-4-1,-1 0,0 4,-6-2,0-4,0 1,0-1,-1 0,8-2</inkml:trace>
</inkml:ink>
</file>

<file path=ppt/ink/ink32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1057 744,'-1'3,"-2"3,3-3,-2 1,2 0,0-1,0 0,0 1,0-9</inkml:trace>
</inkml:ink>
</file>

<file path=ppt/ink/ink32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1061 736,'4'1,"2"3,-3 0,-1-1,-4 0,-2-3,-1 0,2 0,4 4,3-1,-2 1,1-5</inkml:trace>
</inkml:ink>
</file>

<file path=ppt/ink/ink32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1087 751,'3'0,"0"0,5 0,-3 0,-2-2</inkml:trace>
</inkml:ink>
</file>

<file path=ppt/ink/ink32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1105 743,'4'0,"-1"1,0 0,-3 3,-1 1,0-2,-2 0,-1-1,0-1,8-4</inkml:trace>
</inkml:ink>
</file>

<file path=ppt/ink/ink32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1142 747,'-4'4,"3"-1,1 0,-3 0,1 2,2-1,2-9,-2 1,3-1,-3-1,4 1,-3 0,3 8,-4 1,0 3,0-4,0 0,0 0,3-2,0-4,2-2,-1-1,1 2,2-3,-3 5,-3 7,-2 0,0 1,-1-3,2 0</inkml:trace>
</inkml:ink>
</file>

<file path=ppt/ink/ink32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1179 752,'-3'1,"3"2,-1 5,1-5,0 1</inkml:trace>
</inkml:ink>
</file>

<file path=ppt/ink/ink32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179 119,'4'0,"-1"0,0 0,0 0,0 0,0 0,1 0,-1 0,0 0,0 0,0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9-16T23:52:2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569 354,'5'-1,"0"1,0 0,7-2,-7 2,1 0,0 0,3 0,-2 0,0 0,-2 0,0 2,0-2,1 1,-3-1,0 0,1 1,1-1,0 0,0 0,1 0,-1 1,0-1,0 0,2 1,0-1,-1 1,1 0,-2-1,-2 1,0-1,0 0,1 0,0 0,0 0,0 0,0 0,1 0,-1 0,1 0,1 0,3 0,-2 0,1 0,16-2,-14 2,-2-1,10-1,-12 1,-1 1,0-1,-2-1,1 2,-1-2,0 2,0-1,1 0,1 0,1 0,0 1,0 0,-1-2,-1 1,1 1,-2 0,1-1,1 0,-2 1,2-1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1344 623,'-2'4,"1"0,-1-1,2 2</inkml:trace>
</inkml:ink>
</file>

<file path=ppt/ink/ink33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131 123,'3'0,"0"0,0 0,2 0,-2 0,0 0,0 0</inkml:trace>
</inkml:ink>
</file>

<file path=ppt/ink/ink33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233 116,'3'1,"0"-1,0 0,0-1,1 1,-1 0,0 0,0 0,1 0,0 0,-1 0,0 1,4 1,-4-2,0 1,0-1,1 0,0 2,-1-2,0 0,0 0,1 0,-1 0</inkml:trace>
</inkml:ink>
</file>

<file path=ppt/ink/ink33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335 128,'3'0,"2"0,-1 0,-1 0,1 0,-1 0,0 0,1 0,-7 0,-2 0,1-2,1 2,-2 0,1 0,1 0,0 0,-1-2</inkml:trace>
</inkml:ink>
</file>

<file path=ppt/ink/ink33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130 150,'5'0,"-2"0,2 0,-2 0,0 0,0 0,0 1</inkml:trace>
</inkml:ink>
</file>

<file path=ppt/ink/ink33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149 102,'3'-2,"1"-2,1 1,0 2,2-1,-2 0,-2 2,0 0,1-2,-1 2,3-2,-1 2,-1-1,-1 1,2-2,-2 0,4 2,-2-2,-2 2,0 0,1-2,-1 2,1 0,0 0,-1 0,2 0,-2 0,0 0,0 0,0 0,1 0,-1 0,1 0,-1 0,0 0,1 0,1 1,-2-1,1 2,-1-1,2 1,-2-2,0 2,2 0,0-1,-2 1,-1 1,2 1,-1-1,1 1,-1-3,-1 3</inkml:trace>
</inkml:ink>
</file>

<file path=ppt/ink/ink33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132 147,'3'0,"1"0,-1 0,1 0,-1 0,1 0,-1 0,1 0,-7 0,-1 0,1 0,-2 0,-1 2,3-2,-1 0,7 0,2 0,0 0,-2-1,0 1,-6-1,-1 1,1 0</inkml:trace>
</inkml:ink>
</file>

<file path=ppt/ink/ink33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151 147,'2'0</inkml:trace>
</inkml:ink>
</file>

<file path=ppt/ink/ink33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150 147,'2'0</inkml:trace>
</inkml:ink>
</file>

<file path=ppt/ink/ink33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248 147,'4'0,"-1"0,0 0,0 0,1 0,-1 0,0 0,0 0,0 0,1 0</inkml:trace>
</inkml:ink>
</file>

<file path=ppt/ink/ink33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72 177,'2'0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1339 620,'3'0,"1"1,0-1,-1 0,0 1,0 3,-3 0,0-1,-2 0,-2-1,1-1,-2-1,0 0,2 0,6-5,1 5</inkml:trace>
</inkml:ink>
</file>

<file path=ppt/ink/ink33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69 149,'2'0</inkml:trace>
</inkml:ink>
</file>

<file path=ppt/ink/ink33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544 131,'0'3,"0"8,-3 1,3-5,0 11,0-14,0 1,1-12</inkml:trace>
</inkml:ink>
</file>

<file path=ppt/ink/ink33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547 125,'4'0,"2"0,4 0,-3 0,1 0,1 0,-1 0,-1 2,1-2,-5 1,2 1,0 2,-3-1,-2 3,0-1,0-2,0 0,0 1,0 0,0 0,0 3,-1-3,1-1,0 2,-1-2,-1 4,0-1,2-3,-2 0,-1-1,-1-1,1-1,-1 0,-1-2,0 0,2 0,0 2,-2-2,2 2,-2-2,2-1,-3 2,-3-1,3 0,2 2,1 0,0-2,0 2,0 0</inkml:trace>
</inkml:ink>
</file>

<file path=ppt/ink/ink33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545 155,'4'0,"0"0,5 1,2 1,-3-2,1 0,-3 0,4 2,-6-2,-1 0,1 2,1-2,-8 1</inkml:trace>
</inkml:ink>
</file>

<file path=ppt/ink/ink33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565 169,'-2'4,"1"-1,-3 3,2-3,5-5</inkml:trace>
</inkml:ink>
</file>

<file path=ppt/ink/ink33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573 166,'2'5,"0"-1,-2-1,0 2</inkml:trace>
</inkml:ink>
</file>

<file path=ppt/ink/ink33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569 170,'3'0,"1"0,-1 0</inkml:trace>
</inkml:ink>
</file>

<file path=ppt/ink/ink33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590 164,'0'5,"0"-1,-2-1,2 0</inkml:trace>
</inkml:ink>
</file>

<file path=ppt/ink/ink33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592 162,'5'-1,"-2"1,2 3,-5 0,-4 1,1-4,4 3,3-1,1 1,-5 0,-3-3,-1 2,-3-2,2 0,2 0,-2-6,5-1</inkml:trace>
</inkml:ink>
</file>

<file path=ppt/ink/ink33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572 133,'-6'0,"4"3,0 1,2-1,3 2,0-5,0 1,2-1,-2 0,2 0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1383 621,'-1'3,"1"0,-5 0,4 0,1 0,-3 0,1 1,2-1,1-6</inkml:trace>
</inkml:ink>
</file>

<file path=ppt/ink/ink33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591 138,'0'3,"0"1,0 0</inkml:trace>
</inkml:ink>
</file>

<file path=ppt/ink/ink33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590 134,'4'0,"-1"0,0 1,2 1,0 1,-2 0,-3 1,-4-1,0 0,1-3,-2 4,2-4</inkml:trace>
</inkml:ink>
</file>

<file path=ppt/ink/ink33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571 166,'0'-3,"0"0,-2 0,-2 3,4 4,0-1,0 0</inkml:trace>
</inkml:ink>
</file>

<file path=ppt/ink/ink33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481 128,'0'3,"0"0,0 2,0-2,0 0</inkml:trace>
</inkml:ink>
</file>

<file path=ppt/ink/ink33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481 127,'6'0,"-2"1,-1-1,-1 3,-2 0,-1 0,-1 0,-1-1,-4 1</inkml:trace>
</inkml:ink>
</file>

<file path=ppt/ink/ink33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507 125,'-2'5,"0"-2,0 5,0-5,2 0,0-6</inkml:trace>
</inkml:ink>
</file>

<file path=ppt/ink/ink33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507 123,'2'3,"-2"2,1-2,-1 1,0-1,0 1,0-1,0 0</inkml:trace>
</inkml:ink>
</file>

<file path=ppt/ink/ink33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503 140,'4'-1,"-1"1</inkml:trace>
</inkml:ink>
</file>

<file path=ppt/ink/ink33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519 139,'3'2,"0"-2,-1 3,-6 1,0-2,8-2,-1 0,2 0</inkml:trace>
</inkml:ink>
</file>

<file path=ppt/ink/ink33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488 114,'0'5,"-2"-1,-1 1,-3 2,3-4,3 0,-3 0,1 2,0 0,2-2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1385 619,'3'1,"-1"4,1-5,-3 3,1 1,-6-2,0-2,2 0,3 4,3-1,0 0,-1 0,0 0,0 1</inkml:trace>
</inkml:ink>
</file>

<file path=ppt/ink/ink33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408 137,'0'4,"0"-1,0 0,0 4,0-4</inkml:trace>
</inkml:ink>
</file>

<file path=ppt/ink/ink33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408 138,'6'-2,"-3"2,2 1,-5 2,-2 0,-2 1,-2 2,3-3,8-5</inkml:trace>
</inkml:ink>
</file>

<file path=ppt/ink/ink33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433 130,'-1'3,"1"1,-2-1,0 0,1 3,-1-3,2 0</inkml:trace>
</inkml:ink>
</file>

<file path=ppt/ink/ink33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432 135,'4'0,"-3"6,-1-3,0 2,0-2,0 1,0-1</inkml:trace>
</inkml:ink>
</file>

<file path=ppt/ink/ink33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425 146,'4'-1,"-1"1,0 0</inkml:trace>
</inkml:ink>
</file>

<file path=ppt/ink/ink33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449 141,'0'4,"0"1,0-2</inkml:trace>
</inkml:ink>
</file>

<file path=ppt/ink/ink33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239 119,'3'0,"0"0,0 0,0 0,3 0,-2 0,1 0</inkml:trace>
</inkml:ink>
</file>

<file path=ppt/ink/ink33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405 162,'4'0,"1"0,1 0,-1 0,-1 0,0 0,-1 1,2-1,-1 0,-1 0,0 2</inkml:trace>
</inkml:ink>
</file>

<file path=ppt/ink/ink33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635 200,'4'0,"0"0,0-5,-4 0,2-3,-2-2,0 2,0 5,-1 0,1-1,-2 0,-1 4</inkml:trace>
</inkml:ink>
</file>

<file path=ppt/ink/ink33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135 147,'4'0,"0"0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1390 638,'4'0,"0"0,0 0,-1 0</inkml:trace>
</inkml:ink>
</file>

<file path=ppt/ink/ink33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181 142,'5'0,"-2"0,2 0,0 0,-2 0,0-1</inkml:trace>
</inkml:ink>
</file>

<file path=ppt/ink/ink33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641 140,'4'4,"-1"-3,0-1,1 0,-1-4,-1 1,1 1,-3-1</inkml:trace>
</inkml:ink>
</file>

<file path=ppt/ink/ink33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638 203,'3'-1,"0"-1,1-1,-2-2,-2 2,2 0,-2-1,0-2,0 2,0 1,-1-2,-1 2,2 0,-3 1,2-2</inkml:trace>
</inkml:ink>
</file>

<file path=ppt/ink/ink33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181 148,'4'-1,"0"-1,-1 2,1-2,2 2,-3 0,0 0,0 0,-7 0,0 0,0 0,1 0,-1 1,8-2,-1 1,0 0,-8 0,1 0</inkml:trace>
</inkml:ink>
</file>

<file path=ppt/ink/ink33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179 196,'4'0,"0"0,-1-1,0 1,0 0,0 0</inkml:trace>
</inkml:ink>
</file>

<file path=ppt/ink/ink33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291 192,'2'0</inkml:trace>
</inkml:ink>
</file>

<file path=ppt/ink/ink33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182 221,'3'0,"2"0,-1 0</inkml:trace>
</inkml:ink>
</file>

<file path=ppt/ink/ink33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235 223,'3'0,"1"0,-1 0</inkml:trace>
</inkml:ink>
</file>

<file path=ppt/ink/ink33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278 224,'3'0,"2"0,-2 1,0-1</inkml:trace>
</inkml:ink>
</file>

<file path=ppt/ink/ink33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232 197,'5'0,"-2"0,0 0,0 0,1 0,-1 0,1 1,-1-1,2 0,-2 0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1407 629,'0'3,"2"2,1-4,-4 2,-4-3</inkml:trace>
</inkml:ink>
</file>

<file path=ppt/ink/ink33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278 201,'4'0,"2"0,-3 0</inkml:trace>
</inkml:ink>
</file>

<file path=ppt/ink/ink33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351 38,'2'0</inkml:trace>
</inkml:ink>
</file>

<file path=ppt/ink/ink33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359 32,'2'0</inkml:trace>
</inkml:ink>
</file>

<file path=ppt/ink/ink33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360 32,'-3'6,"1"-3,2 0,0 0,-2 0</inkml:trace>
</inkml:ink>
</file>

<file path=ppt/ink/ink33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372 37,'-4'1,"4"2,0 0,3-1,0-2,0 0,-1-3,-1 0,-1 0,-3 1,-1 2</inkml:trace>
</inkml:ink>
</file>

<file path=ppt/ink/ink33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378 30,'0'3,"-2"0,2 0,-2 1,2 1,-2-2,2 0,-2 0,2-7,4-1,-4 1,3-1,-1 2,0 0,-6 9,1-2,3-1,-2 2,1-2,3-8</inkml:trace>
</inkml:ink>
</file>

<file path=ppt/ink/ink33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393 32,'-5'2,"4"4,-1-3,2 0,5-2,-1-3,-4-2,2-1,-3 2</inkml:trace>
</inkml:ink>
</file>

<file path=ppt/ink/ink33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403 37,'2'5,"-3"2,6-5,-2-2,0-3,0-2,-3 2,0-1,-3 0,0 4,-1 0,0 0</inkml:trace>
</inkml:ink>
</file>

<file path=ppt/ink/ink33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392 32,'0'3</inkml:trace>
</inkml:ink>
</file>

<file path=ppt/ink/ink33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361 31,'-2'3,"1"1,-1 1,2-2,-2 0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1434 637,'-5'0,"-1"1,2-1,1 3,1 0,2 1,0 1,4-1,-1-3,1-1,-1 2</inkml:trace>
</inkml:ink>
</file>

<file path=ppt/ink/ink33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438 28,'0'3,"-2"0,2 0,-2 1,0-1,2 0,-2 0</inkml:trace>
</inkml:ink>
</file>

<file path=ppt/ink/ink33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451 28,'-1'4,"-1"-1,2 1,-2-1,2 0,-2 0</inkml:trace>
</inkml:ink>
</file>

<file path=ppt/ink/ink33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462 34,'-3'2,"2"2,-1-1,8-1,-2-3,0-2,-2-1,-2 1,-3 2,0 1,0 0</inkml:trace>
</inkml:ink>
</file>

<file path=ppt/ink/ink33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489 31,'0'3,"0"0,0 0,0 1,-1 0,1-1,0 0</inkml:trace>
</inkml:ink>
</file>

<file path=ppt/ink/ink33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374 19,'-4'3</inkml:trace>
</inkml:ink>
</file>

<file path=ppt/ink/ink33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367 31,'0'3</inkml:trace>
</inkml:ink>
</file>

<file path=ppt/ink/ink33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362 42,'-2'3</inkml:trace>
</inkml:ink>
</file>

<file path=ppt/ink/ink33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356 56,'2'0</inkml:trace>
</inkml:ink>
</file>

<file path=ppt/ink/ink33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356 71,'-2'3</inkml:trace>
</inkml:ink>
</file>

<file path=ppt/ink/ink33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372 66,'-2'3,"0"1,2-1,-1 0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1421 632,'-3'5,"1"-2,2 0,-2 0,2 0,0 0,1-8,-1 0,2 2</inkml:trace>
</inkml:ink>
</file>

<file path=ppt/ink/ink33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382 69,'0'4,"1"-1,2-3,0-1,-1-3,-2 1,-3 2</inkml:trace>
</inkml:ink>
</file>

<file path=ppt/ink/ink33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402 72,'-1'3,"5"-1,0-3,-4-2,0 0,-4 1</inkml:trace>
</inkml:ink>
</file>

<file path=ppt/ink/ink33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421 69,'-1'3,"-1"0,1 2,1-2</inkml:trace>
</inkml:ink>
</file>

<file path=ppt/ink/ink33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437 71,'0'4,"-2"-1,0 1,2 0</inkml:trace>
</inkml:ink>
</file>

<file path=ppt/ink/ink33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450 73,'-3'4,"3"0,3-4,2-2,-3-6,-2 4,-4 3,1 3,3 1</inkml:trace>
</inkml:ink>
</file>

<file path=ppt/ink/ink33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465 67,'0'5,"0"-1,0-1,-1 0,1 0</inkml:trace>
</inkml:ink>
</file>

<file path=ppt/ink/ink33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482 76,'-4'4,"5"-1,4-3,-2-1,-1-2,0-1,-2 1,-1 0,-2 2,-1-1</inkml:trace>
</inkml:ink>
</file>

<file path=ppt/ink/ink33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501 33,'-3'4,"3"-1,-1 0,4-1,1-3,-1-2,-1 0,-2-1,-4 3,1 1</inkml:trace>
</inkml:ink>
</file>

<file path=ppt/ink/ink33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357 84,'4'2,"0"-2,1 1,0-1,-1 0,0 0,1 2,-2-2,0 0,1 0,-1 0,0 0,1 0,-1 0,0 0,1 0,-1 0,0 0,0 0,0 0,0 0,1 0,-1 2,1 0,0-2,0 2,0-2,-1 0,0 0,0 0,1 0,-1 0,0 0,0-1,1 1,-1 0,0 0,0-2,1 0,-1 1,0-1,-1-1,1 1,-3-1,2 0,-2-1,0 1,0 0,-4 1,1 2,0-1,0 1,-1-2,1 2,-1 0,0 0,1-1,0 1,-2 0,2 0,-2-2,2 2,-2 0,2 0,0-2,0 2,-1 0,1 0,-4 0,3 0,-1 0,2 0,0 0,0 0,-1 1,1-1,-2 0,0 0,2 0,-1 0,-1 0,1 0,1 0,0 0,0 0,-1 2,1-1,0 1,1 1,0 1,2 0,0-1,1 1,2-3</inkml:trace>
</inkml:ink>
</file>

<file path=ppt/ink/ink33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71 197,'0'3,"2"0,2-3,-1 0,0-7,0 4,-2-1,2 3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1418 630,'4'-2,"2"3,-3 1,1 1,-3 1,-1 0,-4 0,0-2,1-2,0 2,-2 0,2-2,-2 0,2 0,-1 2,7-4</inkml:trace>
</inkml:ink>
</file>

<file path=ppt/ink/ink33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75 222,'3'1,"1"0,-1-1,1-4,1 0</inkml:trace>
</inkml:ink>
</file>

<file path=ppt/ink/ink33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345 200,'-1'5,"-1"-1,0 0,1 0</inkml:trace>
</inkml:ink>
</file>

<file path=ppt/ink/ink33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356 205,'-3'1,"1"2,2 1,4-4,0 0,-1 0,-1-3,-2 0,0-1,-2 1,-1 3,-1 0,1 0,2 4</inkml:trace>
</inkml:ink>
</file>

<file path=ppt/ink/ink33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379 203,'0'3,"-2"0,0 1,2-1</inkml:trace>
</inkml:ink>
</file>

<file path=ppt/ink/ink33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391 209,'-2'3,"5"-3,-1-5,-2 2,-4 2,1 1,3 3</inkml:trace>
</inkml:ink>
</file>

<file path=ppt/ink/ink33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390 204,'0'3,"0"0,4-1,-1-2,0-1,-3-2,0 0,0 0,-4 3,1 0</inkml:trace>
</inkml:ink>
</file>

<file path=ppt/ink/ink33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420 200,'-2'5,"0"0,-1 0,3-2,-2 1</inkml:trace>
</inkml:ink>
</file>

<file path=ppt/ink/ink33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429 208,'-1'4,"1"-1,3-3,1-1,-2-2,-2 0,0 0,-4 3,1-2,5 5</inkml:trace>
</inkml:ink>
</file>

<file path=ppt/ink/ink33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449 204,'-2'3,"0"1,2 4</inkml:trace>
</inkml:ink>
</file>

<file path=ppt/ink/ink33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460 207,'0'4,"0"0,-1-1,1 0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1427 628,'-5'-2,"1"6,2-1,0 1,2-1,-2 0,2 0,-2 0,1 0,2-7,-1 1,2 0</inkml:trace>
</inkml:ink>
</file>

<file path=ppt/ink/ink33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481 206,'0'5,"0"-2,0 1,-2 0</inkml:trace>
</inkml:ink>
</file>

<file path=ppt/ink/ink33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498 209,'-2'5,"0"-2,3 0,3-3,0-2,-4-2,2 1,-5 0,0 3,0 0</inkml:trace>
</inkml:ink>
</file>

<file path=ppt/ink/ink33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514 213,'-2'4,"1"-1,1 0,3-1,0-2,2-1,-4-2,-1 0,0-1,-4 3,3 5</inkml:trace>
</inkml:ink>
</file>

<file path=ppt/ink/ink33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534 216,'0'4,"-1"1,1-2,-1 0</inkml:trace>
</inkml:ink>
</file>

<file path=ppt/ink/ink33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554 214,'0'3,"0"1,-3 1,3-2,-2 0</inkml:trace>
</inkml:ink>
</file>

<file path=ppt/ink/ink33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566 220,'-3'2,"3"2,6-3,-2-1,-2-3,0-2,-5 2,0 3,0 0</inkml:trace>
</inkml:ink>
</file>

<file path=ppt/ink/ink33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587 214,'0'3,"0"1,0 0,-2 0,2-1</inkml:trace>
</inkml:ink>
</file>

<file path=ppt/ink/ink33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604 222,'-4'2,"2"1,3 1,2-4,0 0,0 0,1-3,-4 0,-1 0,-2 3,0 0</inkml:trace>
</inkml:ink>
</file>

<file path=ppt/ink/ink33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606 218,'0'3,"0"0,1 0,0 2,1-2,0 0,-2-6,-1 0,-1-1,0 1,0 0,1 0,0 7,1-1,2 1,0-1,-2 4,2-10,-2-2,0 1,0 1,0 0,0 0,-3 1,3 5,0 1,0 0,0-1,1 1,-1-1,2 0,-4-6,0-3,2 2,-2 0,3 8,0-1,1 2,-2-2,2 0,-2 0,-2-8</inkml:trace>
</inkml:ink>
</file>

<file path=ppt/ink/ink33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330 202,'-3'0,"0"2,-1 2,4-1,0 0,3-1,0-1,0-1,0 0,0-2,-3-1,2 0,-2-1,-3 1,0 3,0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9-16T23:52:2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680 224,'-4'0,"1"0,-2 4,2-2,0 2,0-1,1 2,0-2,-1 0,1 1,1-1,0 0,-2 2,2-2,-1 0,1 0,1 3,0-2,1 0,0 3,0 0,3 0,-2 2,2-3,2 1,-1 1,0-2,1-1,0 0,2 2,-3-3,0-1,-1-1,1-1,1 2,0-1,-1-2,2 0,-2 0,2 0,1 0,-1-2,-1 0,-1 0,0 0,3-1,-4 2,1-2,-1 0,2 1,-3 1,0 0,0 0,-1-3,-1 1,0-1,0 0,-1-4,0 1,0 1,-1-2,1-2,-2 0,0-7,-1 9,1-1,-1 0,-1 2,-1-2,0 1,-1 0,1 1,-1 1,-2-2,2 3,1 1,1 0,1 2,-2 1,1 1,-7 4,5 1,2 0,1-4,0 1,1 1,-1-2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1415 629,'4'-2,"-1"2,0 1,-1 2,1-1,-3 1,0 0,0 1,-1 0,-3-3,1 1,-1 0,2 1,-2-1,0-1,1 1,3-7</inkml:trace>
</inkml:ink>
</file>

<file path=ppt/ink/ink34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314 223,'4'0,"-1"0,0 0,1 0,-1 0,4 0,-2 0,-2 0,0 0,0 0,2 0,-2 0,0 0,1 0,-1 0,0 0,0 0,0 0</inkml:trace>
</inkml:ink>
</file>

<file path=ppt/ink/ink34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390 225,'4'0,"-1"0,0 0,1 0,-1 0,0 0,2 0,-2 0,0 0,0 0,1 0,-1 0,0 0,0 0,1 0,-1 0,0 1,1-1</inkml:trace>
</inkml:ink>
</file>

<file path=ppt/ink/ink34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461 227,'3'0,"0"0,0 0,1 0,1 1,-2-1,0 2,0 0,1-2,-1 0,0 1,0-1,0 0,1 2,-1-2,0 0,0 0,1 0</inkml:trace>
</inkml:ink>
</file>

<file path=ppt/ink/ink34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532 237,'4'0,"2"0,2 1,-3-1,-1 0,0 0,-1 0,3 0,-3 1,0-1,0 0,0 2,0-2,1 2</inkml:trace>
</inkml:ink>
</file>

<file path=ppt/ink/ink34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360 178,'-3'1,"2"2,4 0,-1 0,2-1,-4 1,-5-2,1-1,3-4</inkml:trace>
</inkml:ink>
</file>

<file path=ppt/ink/ink34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365 180,'4'0,"0"0</inkml:trace>
</inkml:ink>
</file>

<file path=ppt/ink/ink34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419 184,'-3'0,"3"4,3-3,0 1,-3 1,-3-1,0-2,0 0</inkml:trace>
</inkml:ink>
</file>

<file path=ppt/ink/ink34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418 184,'5'0,"-2"0,0 0,0 0</inkml:trace>
</inkml:ink>
</file>

<file path=ppt/ink/ink34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497 189,'0'-3,"-4"3,1 1,1 2,2 1,10 1,-3-5</inkml:trace>
</inkml:ink>
</file>

<file path=ppt/ink/ink34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544 198,'0'4,"0"0,0 0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1422 629,'-3'5,"3"-2,-1 1,1-1,-2 1</inkml:trace>
</inkml:ink>
</file>

<file path=ppt/ink/ink34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543 195,'8'0,"-4"1,0 6,-7-3,0-4,-4 1,4-1</inkml:trace>
</inkml:ink>
</file>

<file path=ppt/ink/ink34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234 222,'3'0,"0"0,0 0,0 0,1 0,-1 0,0 0,0 0,-6 0,0 0,-3 0,1 0,2 0,0 2,-1-2,7 0,0 0,2 0,0 0,-2 0,0 0,0 0,1 0,-1 1,-7-1,0 0,0 0,-1-1,2 1,0 0,7 0,1 0,-2 0,0 1,0-1,0 0,-6 0,0 0,0 0</inkml:trace>
</inkml:ink>
</file>

<file path=ppt/ink/ink34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241 250,'3'0,"0"0,0 0,1-2,-1 2,0 0,0 0,1 0,-1 0,0 0,0 0,2 0,-2 0,0 0,1 0,0 0,-1 0,0 0,0 0,1 1,0-1,0 0,-1 0</inkml:trace>
</inkml:ink>
</file>

<file path=ppt/ink/ink34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67 282,'2'4,"1"-2,2-2,-2-1,2-3,-2 1,-1 0,-1 0</inkml:trace>
</inkml:ink>
</file>

<file path=ppt/ink/ink34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71 267,'2'3,"1"-1,0-2,2-3,-3 0,3 0,2-1,-4 1</inkml:trace>
</inkml:ink>
</file>

<file path=ppt/ink/ink34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126 310,'3'-1,"0"1,0 0,1 1,2-1,-3 0,0 0,1 0,-1 0,0 0,0 0,0 0,1 0,-1 0</inkml:trace>
</inkml:ink>
</file>

<file path=ppt/ink/ink34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762 254,'0'3,"2"0,-2 2,0 4,0-4,-1 1,1-3,0 1,0-1,0 1,0 2,2-13</inkml:trace>
</inkml:ink>
</file>

<file path=ppt/ink/ink34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771 247,'3'0,"1"0,0-2,0 2,0 0,0 0,-1 0,1 0,-1 0,1 0,-1 0,1 1,0-1,-1 2,0 1,-1 0,-2 0,1 0,-1 0,0 0,0 4,3 4,-3-7,0-1,1 0,-1 1,2-1,0 1,-2 0,2 0,-7-5</inkml:trace>
</inkml:ink>
</file>

<file path=ppt/ink/ink34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766 292,'-1'5,"1"-2,0 0,-2 3,2-1,-2 1,2-3,0 0</inkml:trace>
</inkml:ink>
</file>

<file path=ppt/ink/ink34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759 277,'5'0,"1"0,3 0,24 2,-30-2,3 0,-3 2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1418 630,'4'-2,"0"2,-1 1,0 1,0 0,-1 1,-2 0,-1 2,-1-1,-1-2,0-1,-1 1,0 0,0 1,1-3,-2 0,8 0,0 0,0 0,0 0,0 0</inkml:trace>
</inkml:ink>
</file>

<file path=ppt/ink/ink34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674 254,'0'3,"0"3,0-3,0 0,0 0,1-7,-1-4</inkml:trace>
</inkml:ink>
</file>

<file path=ppt/ink/ink34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674 243,'4'1,"1"2,1 0,-2-1,-1 0,-5 2,-2-3,1 1,0 1,-2-1,10-4</inkml:trace>
</inkml:ink>
</file>

<file path=ppt/ink/ink34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707 249,'-2'3,"-1"-1,-1 2,2-1,0 2,6-6,-3-2</inkml:trace>
</inkml:ink>
</file>

<file path=ppt/ink/ink34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707 245,'2'5,"-1"-2,-1 0,0 2,0-2</inkml:trace>
</inkml:ink>
</file>

<file path=ppt/ink/ink34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701 256,'3'0,"0"0,2 0,-2 0</inkml:trace>
</inkml:ink>
</file>

<file path=ppt/ink/ink34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716 254,'5'0,"-1"0,-8 6,2 1,1-4</inkml:trace>
</inkml:ink>
</file>

<file path=ppt/ink/ink34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731 254,'-1'5,"0"-2,-1 0,0 0</inkml:trace>
</inkml:ink>
</file>

<file path=ppt/ink/ink34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732 254,'2'3,"-2"1,2-1,-2 0,0 0</inkml:trace>
</inkml:ink>
</file>

<file path=ppt/ink/ink34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731 260,'4'1,"-1"1</inkml:trace>
</inkml:ink>
</file>

<file path=ppt/ink/ink34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746 266,'0'4,"-1"1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1404 625,'2'0</inkml:trace>
</inkml:ink>
</file>

<file path=ppt/ink/ink34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692 211,'3'1,"1"3,-9-3,0-1,10 4,-2-4,-1 3,-6 0,1-3,-1 0,7 0</inkml:trace>
</inkml:ink>
</file>

<file path=ppt/ink/ink34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705 225,'-2'3,"2"0,4-3,-3-5,-1 2,0 0,-4 4</inkml:trace>
</inkml:ink>
</file>

<file path=ppt/ink/ink34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721 220,'0'5,"-1"-2,1 0,3-1,1-5,-1 0,-3 0,0-1</inkml:trace>
</inkml:ink>
</file>

<file path=ppt/ink/ink34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726 216,'-1'4,"1"1,0-2,-2 0,2 0,1-6,1-2,-1 2,3 1,0 2,-1 0,0 0,0 0,1 0</inkml:trace>
</inkml:ink>
</file>

<file path=ppt/ink/ink34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749 215,'0'4,"0"-1,0 0,0 0,-2 1,2 0</inkml:trace>
</inkml:ink>
</file>

<file path=ppt/ink/ink34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229 310,'3'0,"0"0,0 0,0 0,-7 0,0 0,8 0,-1 0,0 0</inkml:trace>
</inkml:ink>
</file>

<file path=ppt/ink/ink34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790 260,'-4'3,"3"0,2 1,2-3,0-1,0-2,-3-1,0 0,-2-1</inkml:trace>
</inkml:ink>
</file>

<file path=ppt/ink/ink34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768 306,'3'0,"0"0,0 0,0 0,0 0,0 0,3 2,-3-2,0 0,0 2,2 0,0 0,-2-2,0 1,0-1,0 0,0 0,1 2,0-2</inkml:trace>
</inkml:ink>
</file>

<file path=ppt/ink/ink34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837 313,'0'5,"0"0,0-2,0 1,0-1,2 0,-1 1</inkml:trace>
</inkml:ink>
</file>

<file path=ppt/ink/ink34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262 309,'13'0,"-10"0,0 0,-7 0,1 0,0 0,-1 0,1 0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1403 624,'1'4,"1"-1,0 0,-1 0,-4-3,-1 0,1 2,0-1</inkml:trace>
</inkml:ink>
</file>

<file path=ppt/ink/ink34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282 278,'4'0,"0"-2,-1 2</inkml:trace>
</inkml:ink>
</file>

<file path=ppt/ink/ink34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311 266,'3'0,"-1"4,-6-2,8 0,0-1,-5 3,-5-3,3-1</inkml:trace>
</inkml:ink>
</file>

<file path=ppt/ink/ink34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329 272,'0'3,"2"0,1-3,0-5,-4 2,-2 1</inkml:trace>
</inkml:ink>
</file>

<file path=ppt/ink/ink34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347 266,'0'4,"0"0,0-1</inkml:trace>
</inkml:ink>
</file>

<file path=ppt/ink/ink34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354 271,'5'-2,"-1"2,-1 0,0 0,1 0</inkml:trace>
</inkml:ink>
</file>

<file path=ppt/ink/ink34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373 263,'0'4,"0"1,0 0,0 0,0-1,0 0,0 1</inkml:trace>
</inkml:ink>
</file>

<file path=ppt/ink/ink34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776 282,'3'-1,"1"5,-8 0,0-4,8 3,0-1,-4 1,-4 0</inkml:trace>
</inkml:ink>
</file>

<file path=ppt/ink/ink34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798 294,'-3'1,"3"5,3-5,1-1,-4-4,0 1,-2-1,-1 4,0 0</inkml:trace>
</inkml:ink>
</file>

<file path=ppt/ink/ink34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815 291,'-1'5,"-1"-2,2 0,-1 1,3-7,0 0,1 3,0 0,0 0</inkml:trace>
</inkml:ink>
</file>

<file path=ppt/ink/ink34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825 294,'-1'3,"-1"2,2-2,-1 2,1-2,-2 1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1337 425,'-3'0,"0"0,0 0,2 3,-3 1,1-1,1 0,0 1,0 0,2 1,-2-1,2 0,1-1,2-1,0 1,0 0,1-1,-1-2,1 0,1 0,0 0,0-2,-1 0,-1-1,0-1,-1-6,1 6,-3-1,2 1,-2 1,-1 0,-3-2,1 5,0-1,0 1,0 0,-2 0,2 0,0 3</inkml:trace>
</inkml:ink>
</file>

<file path=ppt/ink/ink34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763 317,'0'3,"0"0,0 1,-2 3,0-4,2 0,-3-1,3 1,0 2,0-2,1-6</inkml:trace>
</inkml:ink>
</file>

<file path=ppt/ink/ink34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764 330,'5'0,"0"0,-1 1,1-1,1 2,-1-2,4 2,-1-2,-3 2,-2-2,2 0,-2 0,0 0,1 2,-1-2,0 0,0 0</inkml:trace>
</inkml:ink>
</file>

<file path=ppt/ink/ink34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837 335,'0'6,"-1"-3,1 1,0-1,-2 0,2 2,0-1,0-1,0 0,0 0</inkml:trace>
</inkml:ink>
</file>

<file path=ppt/ink/ink34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297 311,'4'0,"0"0,-1 0,0 0,0 0,0 0,1 0,-1 0</inkml:trace>
</inkml:ink>
</file>

<file path=ppt/ink/ink34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773 314,'5'0,"-2"0,0 0,-6 4,0-4,-2 1,11-1,-3 0,-2 4,-6-3,2-1,0 2</inkml:trace>
</inkml:ink>
</file>

<file path=ppt/ink/ink34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794 323,'0'3,"4"-3,-1-1,-3-3,-1 1,-2 3</inkml:trace>
</inkml:ink>
</file>

<file path=ppt/ink/ink34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812 320,'0'3,"-1"0,-1 2,2-2</inkml:trace>
</inkml:ink>
</file>

<file path=ppt/ink/ink34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814 330,'3'0,"0"0,0 0,0 0</inkml:trace>
</inkml:ink>
</file>

<file path=ppt/ink/ink34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828 327,'0'3,"-1"2,1-2</inkml:trace>
</inkml:ink>
</file>

<file path=ppt/ink/ink34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756 350,'0'3,"0"0,-2 6,0-5,0 4,2-2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1218 476,'3'0,"0"0,2-3,0 3,-1 0,-1 0,1 0,-1 0,0 0,1 1</inkml:trace>
</inkml:ink>
</file>

<file path=ppt/ink/ink34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754 367,'5'1,"3"-1,-2 2,-2-2,3 0,1 0,-4 0,-1 0,3 0,-1 0,1 0,-3 0,2 0,-2 0,2 2,-2-2,0 1</inkml:trace>
</inkml:ink>
</file>

<file path=ppt/ink/ink34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836 368,'0'4,"-2"0,2 1,0-2,0 0,-2 3,2-3,-3-6</inkml:trace>
</inkml:ink>
</file>

<file path=ppt/ink/ink34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797 344,'-3'0,"1"3,0 1,2-1,0 1,5-2,0-3,-3-2,-1 0,-1 0,2-1,-3 1,-2 3,-2-2,1 2,-1 1</inkml:trace>
</inkml:ink>
</file>

<file path=ppt/ink/ink34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774 373,'5'1,"-2"0,1 1,-6 2,-1-4,-1 0,1 0,4 3,3-1,-4 1,-4-1,1-1</inkml:trace>
</inkml:ink>
</file>

<file path=ppt/ink/ink34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788 384,'-1'4,"4"-4,0 0,1-1,-4-2,0 0,-4 0,1 3,1 4</inkml:trace>
</inkml:ink>
</file>

<file path=ppt/ink/ink34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808 379,'-1'5,"-1"0,2-1,2-7</inkml:trace>
</inkml:ink>
</file>

<file path=ppt/ink/ink34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813 385,'3'0,"1"0,-1 0,0 0</inkml:trace>
</inkml:ink>
</file>

<file path=ppt/ink/ink34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828 380,'-3'5,"3"-2,-1 1,-1-1,2 0</inkml:trace>
</inkml:ink>
</file>

<file path=ppt/ink/ink34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747 375,'0'3,"-2"2,2-2,0 1,-2-1,2 4,0-4,0 2,0-2,0 0,0 2,0-2,0 0,3-3,-2-3</inkml:trace>
</inkml:ink>
</file>

<file path=ppt/ink/ink34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746 395,'3'1,"0"-1,1 2,-1-2,1 0,-1 2,1-2,-1 0,1 0,1 0,1 2,-2-2,1 0,1 0,0 0,1 0,3 0,-6 0,-1 0,0 2,0-2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1314 482,'5'0,"-2"0,2 0,1 0,-1 2,0-2,1 0,-3 0,1 2,-1-2,0 0,1 2,-3 1</inkml:trace>
</inkml:ink>
</file>

<file path=ppt/ink/ink34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830 395,'0'4,"0"-1,0 1,0-1,0 0,-2 1,2 0,0 1,0-2,0 1,0-1,0 0,0 0,0 0,-1 1,-1-1,2 0,-2 0</inkml:trace>
</inkml:ink>
</file>

<file path=ppt/ink/ink34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742 419,'0'4,"0"0,0-1,-2 1,2-1,0 0,-2 1,2 1,0 5,0-3,0-2,0-2,0-6</inkml:trace>
</inkml:ink>
</file>

<file path=ppt/ink/ink34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189 336,'3'0,"0"0,0 0,0 0,0 0,1 0,-1 0,0 0,-7 1,1-1,-1 0,1 0,-1 0,7 0,2 0</inkml:trace>
</inkml:ink>
</file>

<file path=ppt/ink/ink34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227 332,'4'3,"1"0,-2-3,0 0,1 0,-1 0,2 0,-2 2,0-2,1 0,-1-1,0 1,0 0,1 0,-1 0,1-2,-1 2,0 0</inkml:trace>
</inkml:ink>
</file>

<file path=ppt/ink/ink34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307 326,'2'0</inkml:trace>
</inkml:ink>
</file>

<file path=ppt/ink/ink34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308 328,'2'0</inkml:trace>
</inkml:ink>
</file>

<file path=ppt/ink/ink34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308 333,'2'0</inkml:trace>
</inkml:ink>
</file>

<file path=ppt/ink/ink34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308 341,'2'0</inkml:trace>
</inkml:ink>
</file>

<file path=ppt/ink/ink34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120 307,'4'0,"-1"0,0 0,2 0,-2 2,0-2,1 2,0-2,1 0,-2 0,2 0,-2 0,0-1,0 1,-6 0,0 0,0 0,-3 0,1 0,0 0,2 0,-2 0,2 0,-1 0,8 0,-1 0,3 0,-2 0,0-2,3 2,-3 0,2 0,-1 0,-2 0</inkml:trace>
</inkml:ink>
</file>

<file path=ppt/ink/ink34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744 441,'3'0,"2"0,1 0,-2 0,-1 0,8 1,-6-1,0 0,8 2,-8-2,-2 0,0 0,0 0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1235 669,'-1'3,"-1"0,1 4,1-3</inkml:trace>
</inkml:ink>
</file>

<file path=ppt/ink/ink34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743 470,'-3'0,"10"0,-3 2,3-2,1 0,-1 0,0 2,2-2,-2 0,-2 0,2 2,-4-2,0 0,0 0</inkml:trace>
</inkml:ink>
</file>

<file path=ppt/ink/ink34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826 461,'0'4,"-1"-1,-1 0,2 0,0 0,-2 0</inkml:trace>
</inkml:ink>
</file>

<file path=ppt/ink/ink34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811 443,'3'0,"1"2</inkml:trace>
</inkml:ink>
</file>

<file path=ppt/ink/ink34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765 458,'-4'1,"4"2,2 0,1-3,2 0,-1-5,-4 2,-4 1,1 2,2 3,4-3</inkml:trace>
</inkml:ink>
</file>

<file path=ppt/ink/ink34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786 459,'-1'3,"0"1,6-3,-2-1,-2-5,1 2,-2 0,-3 1,0 2,0 0,0 0</inkml:trace>
</inkml:ink>
</file>

<file path=ppt/ink/ink34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771 412,'3'0,"2"0,-4 4,-6-1,1-3,1 0,6 2,2-1,-2 1,-3 1,-3-1,0-2,-2 2</inkml:trace>
</inkml:ink>
</file>

<file path=ppt/ink/ink34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790 424,'-3'1,"3"2,3-3,1 0,0-2,-4-3,-1 2,-3 3</inkml:trace>
</inkml:ink>
</file>

<file path=ppt/ink/ink34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807 421,'0'4,"0"-1,0 0</inkml:trace>
</inkml:ink>
</file>

<file path=ppt/ink/ink34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807 429,'3'-2,"4"2,-1 0,-1 0,-6-3,1 7,-2 1,2-2</inkml:trace>
</inkml:ink>
</file>

<file path=ppt/ink/ink34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273 366,'4'0,"0"0,-1 0,0 0,1 0,-1 0,0 0,0 0,0 0,1 2,-1-2,1 0,-1 0,0 0,0 0,1 0,-1 2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1229 667,'4'-1,"-1"1,1 0,1 0,-2 0,-1 3,-1 0,-1 2,-4-1,1-2,-1 0,0-2,0 3,-1-1,2-2,6-1</inkml:trace>
</inkml:ink>
</file>

<file path=ppt/ink/ink34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804 246,'-3'1,"-1"-1,1 0,0 2,0-1,0 1,0 1,0-1,1 1,-1 0,3 0,-2 0,2 0,0 0,-2 1,1 0,1-1,0 0,0 0,0 1,2-1,0 1,1-3,-1 2,1 0,1-3,-1 2,1-2,0 0,-1 0,0 0,1 0,0 0,0 0,-1 0,0 0,0-1,2-1,0 0,-1-1,0-1,-1 2,0 1,-2-2,3-3,-2-3,-2-1,-2 6,-1 2,-3-1,-1-3,3 6,1-2,-1 2,-1-2,2 2,-2 0,2 0,-1 0,1 1,-1 1,1 4</inkml:trace>
</inkml:ink>
</file>

<file path=ppt/ink/ink34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800 331,'-3'-2,"-1"2,1 0,-2 1,0 1,1 1,1 0,-3 2,2-1,2-1,2 2,-2 6,2-8,1 0,2 3,0-5,-3 2,3-3,-3 3,4-1,-1-2,0 2,0-2,2 0,-2 0,2 0,-2 0,1-1,4 0,-5 1,0-2,1 2,-1-2,1 0,0-1,-1 2,-3-3,2 1,0-1,0 1,-2 0,2-1,-2 1,2-1,-2 0,-1 0,-2 1,1 0,-3 2,1-1,1 2,0-2,-5 2,4 0,0 0</inkml:trace>
</inkml:ink>
</file>

<file path=ppt/ink/ink34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759 219,'0'7,"2"-4,1 1,2-6,-1-3,10-10,-10 12</inkml:trace>
</inkml:ink>
</file>

<file path=ppt/ink/ink34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689 237,'4'2,"0"-2,3 2,-3-2,-1 0,5 2,-4-2,4 0,-4 0,-1 0,0 0,2 0,-2 0,-6-1,0 1,0 0,-2 0,2-2,-2 2,-1-1,3 1,-2 0,2 0,-2 0,2 0,-2 0,2 0,-2 0,2 0,-1 0,7 0,0 0,0 0,0 0</inkml:trace>
</inkml:ink>
</file>

<file path=ppt/ink/ink34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646 222,'-1'3,"1"0,3-1,1-3,-3-2,-1 0,0 0,-4 1,1 2,5 4,1-4</inkml:trace>
</inkml:ink>
</file>

<file path=ppt/ink/ink34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672 221,'-2'4,"7"-2,0-2,-1 0,-4-3,0 0,-1 0,-2 3,0 0,-1 0</inkml:trace>
</inkml:ink>
</file>

<file path=ppt/ink/ink34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669 329,'-3'1,"-1"1,4 2,0-1,1 0,4-1,-2-2,-2-4,-1 0,0 1,-4 1</inkml:trace>
</inkml:ink>
</file>

<file path=ppt/ink/ink34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688 337,'-1'3,"1"0,3-1,0-2,3-5,-6 2,-3 1,0 2</inkml:trace>
</inkml:ink>
</file>

<file path=ppt/ink/ink34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710 333,'4'0,"-3"3,-6-2,2 1,8 0,-2-2,-2 3,-5-1,1-1,0-1</inkml:trace>
</inkml:ink>
</file>

<file path=ppt/ink/ink34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723 333,'4'1,"-3"2,-1 1,-3-4,3 3,4-1,-4 1,-4-2,-1-1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9-16T23:52:2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876 344,'4'0,"0"-2,0 2,0-1,-1 1,4-1,-2 1,2 0,-3 0,0 0,2 0,-3 0,6-2,-1 0,2 2,13 0,-11 1,13-1,-13 0,10 0,-13 0,-1 0,-1 1,-2-1,2 1,0-1,0 0,0 0,-1 0,0 0,-3 0,1 0,-1 0,2 0,-2 0,5 0,-4 0,1 0,1 0,0 0,-3 0,6 0,-5 0,4 0,1 0,-4 0,-1 0,-1 0,1 0,0 0,1-1,0 1,-1 0,0 0,0 0,-1 0,1 0,-1 0,1 0,-1 0,0 0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1262 679,'4'0,"-1"0,0 0,0 0,1 0</inkml:trace>
</inkml:ink>
</file>

<file path=ppt/ink/ink35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736 336,'0'4,"0"-1,0 0,0 0</inkml:trace>
</inkml:ink>
</file>

<file path=ppt/ink/ink35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739 345,'5'0,"-1"0</inkml:trace>
</inkml:ink>
</file>

<file path=ppt/ink/ink35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750 334,'0'3,"-1"2,1-1,0-1,-2 0,2 1</inkml:trace>
</inkml:ink>
</file>

<file path=ppt/ink/ink35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244 450,'3'2,"0"-2,0 0,2 0,0 2,-2-2,2 0,-2 0</inkml:trace>
</inkml:ink>
</file>

<file path=ppt/ink/ink35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127 479,'3'1,"3"-1,-3 0,0 0,1 0,-1 0,0 0,0 0,0 0,0 0,1 0,1 0,-1 0</inkml:trace>
</inkml:ink>
</file>

<file path=ppt/ink/ink35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617 498,'-3'2,"3"2,-2 0,2 1,-2 1,2 1,-3 3,3-2,-2 0,2-3,0-2,0 1,-2-1,2 0,0 0,0-6,0 0,1-1,-1 1</inkml:trace>
</inkml:ink>
</file>

<file path=ppt/ink/ink35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620 502,'4'0,"-1"0,0 0,4 1,6 2,-6-3,7 3,-5 0,-2-1,-5 1,-2 1,0 1,0 5,0 4,0-9,0 0,0 1,0 2,0 0,0-5,-1 3,-1 0,2-3,-3-3</inkml:trace>
</inkml:ink>
</file>

<file path=ppt/ink/ink35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604 564,'0'5,"0"-2,0 1,0 0,-3 5,1-1,1-4,6-19</inkml:trace>
</inkml:ink>
</file>

<file path=ppt/ink/ink35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608 537,'7'-2,"5"2,3 3,-4 1,-1-1,15 3,-21-6,0 2</inkml:trace>
</inkml:ink>
</file>

<file path=ppt/ink/ink35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520 513,'0'4,"0"0,0-1,0 0,0-6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1275 668,'-3'3,"1"1,2-1,-2 0,2 1,-2 1,0-1,5-6</inkml:trace>
</inkml:ink>
</file>

<file path=ppt/ink/ink35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520 512,'7'-1,"-4"1,-1 3,2-2,-4 3,-4-1,-3-1,4 0</inkml:trace>
</inkml:ink>
</file>

<file path=ppt/ink/ink35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553 512,'-1'4,"-3"0,2-1,-1-1,3 1,4-4</inkml:trace>
</inkml:ink>
</file>

<file path=ppt/ink/ink35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552 514,'3'0,"-1"5,-2-2,2 0,-2 0,0 1</inkml:trace>
</inkml:ink>
</file>

<file path=ppt/ink/ink35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551 522,'5'0,"-1"1,-1-1</inkml:trace>
</inkml:ink>
</file>

<file path=ppt/ink/ink35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576 516,'2'3,"-2"1,0-1,0 0,-1 2</inkml:trace>
</inkml:ink>
</file>

<file path=ppt/ink/ink35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189 481,'3'3,"1"-3,0 0,-1 0,0 0,2 0,-1-1,-1 1,0-1,0-1,-1-1,0 0,-2 0,0 0,0 0,0 0,0 0,-1 0,-2 3,-1-2,1 0,-2 2,2-1,-1 1,1 0,-1 1,1-1,0 0,0 1,-1 1,3 1,-1 1,2-1,0 0,1 1,-1-1,2 0,-1 0,1 0,1-3,0-1</inkml:trace>
</inkml:ink>
</file>

<file path=ppt/ink/ink35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249 481,'4'2,"0"-2,2 0,-3 0,0 0,0 0,0 0</inkml:trace>
</inkml:ink>
</file>

<file path=ppt/ink/ink35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608 567,'-3'0,"7"1,1 1,-1-2,3 2,6 0,-8 0,0-2,-1 2,0-2,-1 2,1-2,0 2,-1-2,0 1,0 1,2-2,-2 2</inkml:trace>
</inkml:ink>
</file>

<file path=ppt/ink/ink35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628 557,'-4'2,"4"1,3-1,0 0,1-3,0-1,-3-1,1 0</inkml:trace>
</inkml:ink>
</file>

<file path=ppt/ink/ink35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623 554,'3'0,"0"0,0 0,2 0,-4 3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1302 667,'-3'1,"3"2,-1 0,-1 0,0 3,2-3,-3 0,1 0,4-7</inkml:trace>
</inkml:ink>
</file>

<file path=ppt/ink/ink35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654 557,'-1'4,"1"-1,3-3,2-1,-2-3,-3 1,-2 0,-2 3</inkml:trace>
</inkml:ink>
</file>

<file path=ppt/ink/ink35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643 523,'0'3,"-2"0,-1 1,7-2</inkml:trace>
</inkml:ink>
</file>

<file path=ppt/ink/ink35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653 529,'-1'4,"5"-2,-1-3,-1-4,-1 1,-5 2,0 2,3 3</inkml:trace>
</inkml:ink>
</file>

<file path=ppt/ink/ink35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665 526,'0'4,"0"0,-1-1,0 0</inkml:trace>
</inkml:ink>
</file>

<file path=ppt/ink/ink35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668 533,'6'1,"-1"-1,-2 0</inkml:trace>
</inkml:ink>
</file>

<file path=ppt/ink/ink35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682 533,'0'3,"-3"3,3-1</inkml:trace>
</inkml:ink>
</file>

<file path=ppt/ink/ink35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261 311,'3'0,"0"0,0 0,1 2,-1-2,0 2,-7-2,0-1,1 1,0-2,0 0,6 1,0 1,0 0,2 0,-9-2,1 2,0 0,-2 0,9 0,0 0,-1 0,-6 0,0 0,0 0,6 0,0 1,-6-1,0 0,6 1,0-1,-6 0,0 0,0 0,6 2,0-2,0 0,-6 0,0 0,0 0</inkml:trace>
</inkml:ink>
</file>

<file path=ppt/ink/ink35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259 311,'-3'0,"8"0,-1 1,-8-1,1 0,7 2,-1-2,-7 0,7 0</inkml:trace>
</inkml:ink>
</file>

<file path=ppt/ink/ink35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787 275,'-3'0,"-1"0,1 0,0 0,0 0,-1 2,3 1,-2-1,1 1,2 0,0 0,0 1,1-1,2-1,0-1,-1 2,1-3,0 2,1 0,-1-2,0 0,0 2,1-2,-1 0,1 0,-1 0,0 0,0 2,1-2,-1 1,0-1,0 0,1 0,-1 2,0-2,0 0,0 0,1 0,-1-2,-3-2,1 0,-1 1,0 0,0 0,-2-1,-1 3,1-2,-2 3,1-2,0 0,-1 0,1 2,0-1,-1 1,1-2,0 2,0-2,-1 1,1 1,0 0,0-2,0 2,-1 0,1 1,0-1,0 1,0 1,1 1,-1-1,1 1,1 0,-1 0,2 1,0-1,2 0,1-1,1-1,-1 1,0 0,0-2,1 2,-1-2,0 1,1-1,-1 0,0 2,0-2,0 0,0 0,1 2,1-2,-2 0,0 0,0 0,1 0,-1 0,0 0,0 0,-1-4,0 1,-2 0,0-1,0 1,-1 0,-1-1,0 1,-1 2,0-1,0 0,-1 0,1 1,0 1,0-2,-1 0,1 2,0-1,0 1,-1 0,1 0,0 0,0 0,0 0,-1 0,1 0,0 0,0 0,0 0,-1 2</inkml:trace>
</inkml:ink>
</file>

<file path=ppt/ink/ink35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292 312,'3'0,"1"2,-1-2,1 0,-1 0,0 0,0 0,1 0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1299 662,'5'1,"-2"2,-1 1,-2-1,-2 0,-1-3,0 0,0 0,0 0,5 5,1-1,1-2</inkml:trace>
</inkml:ink>
</file>

<file path=ppt/ink/ink35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864 286,'1'4,"2"-3</inkml:trace>
</inkml:ink>
</file>

<file path=ppt/ink/ink35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879 298,'-2'3,"2"0,0 1,4-3,-1-2,1-2,-4 0,0-1,-3 3,0 1</inkml:trace>
</inkml:ink>
</file>

<file path=ppt/ink/ink35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907 283,'-3'2,"2"2,-1-1</inkml:trace>
</inkml:ink>
</file>

<file path=ppt/ink/ink35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881 297,'2'0</inkml:trace>
</inkml:ink>
</file>

<file path=ppt/ink/ink35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192 335,'4'2,"-1"-2,2 0,-2 0,1 0,-1 0,-6 0,-1 0,1 2,0-2,-1 0,0 0,9 0,0 0,-1 0,1 0,-2 0,-6 0,0 0,0 0,-1 0,1 0,0 0,0 0,6 0,1-1,-1 1,0 0,-7 0,1 0,-2 0,2 0,9 0,-3 0,0 0,-8 0,0 0,8 0,2 0,-2 0,1 0,-8 0,1 0,0 1,0-1,0 0,8 0,0 0,-2 0,0 0,-7 0,-1 0,2 0,0 0,-1 0,8 0,1 0,-2 0,1 0,-8 0,1 0,0 0,-1 0,7 0,0 0,0 0,2 0,-2 0,-8 0,2 0,6 0,0 0,0 0,2 0,-2 0,-6 0,-1 0,1 0,0 0,6 0,0 0,-6 0,-1 0,1 0,7 0,-1 0,0 0,0 0,0 0,-6 0,-1 0,1 0,0 0,6-1,0 1,2 0,-8 0,0 0,-1 0,1 0,6 0,0 0,0 0,-6 0,0 0,0 0,7 0,-1 0,0 0,-7 0,1 0,7 0,-7 0,0 0,0 0,6 0,0 0,-6 0,-2 0,2 0,6 0,2 0,-1 0,-7 0,-1 0,1 0,7 0</inkml:trace>
</inkml:ink>
</file>

<file path=ppt/ink/ink35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398 322,'0'4,"-1"1,1-2,0 2,0-2,0 0</inkml:trace>
</inkml:ink>
</file>

<file path=ppt/ink/ink35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392 321,'3'-2,"0"2,1 2,0 0,-2 2,1-2,0 0,-2 1,-4 0,-1 0,1-1,1 1,-1-3</inkml:trace>
</inkml:ink>
</file>

<file path=ppt/ink/ink35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424 323,'-1'4,"1"-1,0 0,0 0,0 0,0 1,1-8</inkml:trace>
</inkml:ink>
</file>

<file path=ppt/ink/ink35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418 315,'3'0,"0"0,1 0,-1 2,1 0,0 0,-3 2,-1-1,2 2,-2-2,-3-1,-3 0,3-2,-2 2,2 0,0-2,0 1</inkml:trace>
</inkml:ink>
</file>

<file path=ppt/ink/ink35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404 340,'2'0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1313 687,'-4'6,"4"-3,0 0,3-3,1-1,-1-1,-1-2,-2 1,0 0,-3 3</inkml:trace>
</inkml:ink>
</file>

<file path=ppt/ink/ink35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405 340,'-3'0,"0"2</inkml:trace>
</inkml:ink>
</file>

<file path=ppt/ink/ink35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425 322,'0'-3,"0"0</inkml:trace>
</inkml:ink>
</file>

<file path=ppt/ink/ink35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397 318,'4'0,"-1"0,0 0,1 5,-1-2,-3 1,0-1,0 0,-3-1,-1-1,3 3,-3-3,1-1,0 0</inkml:trace>
</inkml:ink>
</file>

<file path=ppt/ink/ink35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424 319,'0'4,"0"-1,0 0,0 0,0 0,0 0,0 0,0-6</inkml:trace>
</inkml:ink>
</file>

<file path=ppt/ink/ink35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395 319,'3'0,"1"0,0 0,0 4,-3 0,3-3,-4 3,0-1,-3-1,2 1,-3-2,0 1,1-2,0 0,7 0,-1 0,0-1,-1-2,0 0,-2 0,0 0,-1 0,-1 0,1-1,-3 3</inkml:trace>
</inkml:ink>
</file>

<file path=ppt/ink/ink35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190 340,'4'0,"-1"0,2 0,-2 0,0 0,-7 0,1 0,0 0,0 0,-2-1,8 1,1 0,-1 0,1 0,-1 0,0 0,-7 0,0 0,1 0,0 0,0 0,6 0,0 0,0 0,1 0,-1 0,-7 0,0 0,1 0,6 0,1 0,-1 0,-8 0,1 0,9 0,-2 0,-6 0,0 0,-1 0,8 0,4 0,-5 0,-6 0,0 0,0-2,6 2,0 0,2 0,-2 0,-8 0,2 0,-1 0,7 0,1 0,0 0,-8 0,1 0,0 0,0 0,7 0,-1 0,-7 0,8 0,-1 0,-6 0,8 1,-11-1,2 0,7 0,0 0,-7 0,1 0,8 2,-1-2,-7 0,-2 0,2-1,7 1,-1 1,-7-1,8 0,-7 0,-1 0,9 0,-10 1,11-1,-3 0,-6-2,6 2,-5 4,2-8</inkml:trace>
</inkml:ink>
</file>

<file path=ppt/ink/ink35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235 278,'0'3,"3"-3,0 0,1 0,-1 0,0 0,0 0,0 0,0 1</inkml:trace>
</inkml:ink>
</file>

<file path=ppt/ink/ink35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834 477,'4'0,"-1"-1,0-2,-1 0,1 0,-3-1,2 0,-2 0,0-1,0 1,0 1,0 0,-1 0,-1-1,2 0,-1 1,-1 0,2 0,-3 2,0-1,-2 4</inkml:trace>
</inkml:ink>
</file>

<file path=ppt/ink/ink35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809 421,'0'4,"-1"-1,-1 0,1 1,1-7,0 0,5 3,-2 0,1 0,-1 0</inkml:trace>
</inkml:ink>
</file>

<file path=ppt/ink/ink35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827 421,'0'4,"-1"-1,1 1,-1-1,1 0,-2 1,0-1,2-6,0 0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1340 678,'4'0,"-1"0,1 0,0 1,-1-1</inkml:trace>
</inkml:ink>
</file>

<file path=ppt/ink/ink35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821 428,'4'1</inkml:trace>
</inkml:ink>
</file>

<file path=ppt/ink/ink35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744 469,'-1'4,"1"-1,-2 1,2-1,-2 0,2 0,-2 0,2 1,0-1,0 0,-1 0,-1 0,2 1,0-7</inkml:trace>
</inkml:ink>
</file>

<file path=ppt/ink/ink35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744 491,'3'2,"2"0,-1-2,1 2,0-2,2 0,0 3,0-3,-2 2,3-2,-5 2,0-2,0 0</inkml:trace>
</inkml:ink>
</file>

<file path=ppt/ink/ink35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824 480,'-3'2,"3"1,-1 2,-1-2,2 0,-2 3,2-3,-3 2,1 0,2-1,-2-1,2 0,0 0,0 2,-3-6</inkml:trace>
</inkml:ink>
</file>

<file path=ppt/ink/ink35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731 520,'4'1,"0"1,0-2,1 0,2 3,0-3,0 0,0 2,2-2,-4 0,-1 2,0-2,-1 0</inkml:trace>
</inkml:ink>
</file>

<file path=ppt/ink/ink35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736 509,'0'3,"0"0,-1 1,4-3</inkml:trace>
</inkml:ink>
</file>

<file path=ppt/ink/ink35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775 481,'-4'0,"-1"1,4 2,-3 0,1 0,0 1,3-1,0 1,0 0,0 0,4-1,-1-1,0 1,0-3,0 0,2 0,-2 0,2 0,-2-1,0-1,1-2,-4 1,3-1,-3-1,3 0,-3 0,0 1,0 1,-3-1,0 3,0-1,-1 2,0-3,0 3,1 0,-1 0,-1 0,0 0,0 0,0 1</inkml:trace>
</inkml:ink>
</file>

<file path=ppt/ink/ink35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494 301,'0'4,"0"-1,0 0,0 0,-2 2,2-2,-1 0,1 0</inkml:trace>
</inkml:ink>
</file>

<file path=ppt/ink/ink35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489 306,'5'0,"0"1,-2-1,0 2,0 0,-3 1,-3-1,-1-2,0 3,1-3,-2 3,1-1,8-1,0-3</inkml:trace>
</inkml:ink>
</file>

<file path=ppt/ink/ink35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527 311,'-3'0,"0"0,0 0,-1 0,4 3,0 0,4 0,-1-3,0 3,0-2,-5 3,-1-4,0 0,-1 2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1354 670,'4'3,"-1"-1,0 0,-2 1,-1 0,-4-1,1 0</inkml:trace>
</inkml:ink>
</file>

<file path=ppt/ink/ink35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536 317,'3'0,"0"0</inkml:trace>
</inkml:ink>
</file>

<file path=ppt/ink/ink35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535 326,'3'0,"1"0</inkml:trace>
</inkml:ink>
</file>

<file path=ppt/ink/ink35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558 307,'3'0,"0"0,0 0,0 0,-1 3,-2 0,-2 0,-1 0</inkml:trace>
</inkml:ink>
</file>

<file path=ppt/ink/ink35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559 334,'0'3,"0"0</inkml:trace>
</inkml:ink>
</file>

<file path=ppt/ink/ink35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479 334,'3'0,"5"0,-2 2,1-2,0 0,0 3,0-3,0 0,-2 0,-1 2,-1-2</inkml:trace>
</inkml:ink>
</file>

<file path=ppt/ink/ink35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740 493,'5'2</inkml:trace>
</inkml:ink>
</file>

<file path=ppt/ink/ink35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740 467,'1'3,"-1"0,3-1</inkml:trace>
</inkml:ink>
</file>

<file path=ppt/ink/ink35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120 306,'2'0</inkml:trace>
</inkml:ink>
</file>

<file path=ppt/ink/ink35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232 340,'4'0,"0"0,-1 0,3 0,-2 0,1 0,1 2,-1-2,-2 0,2 0,-1 0,0 0,-1 0,1 0,0 0,-8 0,0 0,1 0,0 0,-6 0,6 0,-3-1,1 1,-1 0,-1 0,-4-2,6 2,1-2,1 2,0 0,0 0,0 0,8 0,-2 0,0 0,0 0,1 0,1 0,0 0,2 0,1 0,-1 0,-2 0,-1 0,0 1,-1-1,0 0,-7 0,1 0,0 0,-4 0,2 0,-2 0,-2 0,5 0,-1 0,9 2,0-2,2 0,-1 2,2-2,0 0,-2 0,0 0,0 0,-1 0,-1 0,0 1</inkml:trace>
</inkml:ink>
</file>

<file path=ppt/ink/ink35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193 305,'4'1,"-1"-1,0 0,0 0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1389 672,'3'1,"0"-1,0 0,0 2,0-2,-5 4,-2-1,1-1,-1-2,0 3,0-3,1 3,2 0,1 0,3-3,0 2,0-2,2 0,-2 0</inkml:trace>
</inkml:ink>
</file>

<file path=ppt/ink/ink35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216 294,'4'0,"-1"0,0 0,0 0</inkml:trace>
</inkml:ink>
</file>

<file path=ppt/ink/ink35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223 287,'4'1,"0"1,-2 1,-2 1,-3-3,3 2,-3-2</inkml:trace>
</inkml:ink>
</file>

<file path=ppt/ink/ink35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126 265,'0'-4,"0"7,0 2,0-2,-2 2</inkml:trace>
</inkml:ink>
</file>

<file path=ppt/ink/ink35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133 260,'0'5,"0"-2,-2 0,0 1,5-1,1-3,-2-4,-2-1,-4 5,1 1</inkml:trace>
</inkml:ink>
</file>

<file path=ppt/ink/ink35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149 259,'-2'3,"-1"-1</inkml:trace>
</inkml:ink>
</file>

<file path=ppt/ink/ink35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146 265,'0'4,"0"0,0-1,0 0,0 0</inkml:trace>
</inkml:ink>
</file>

<file path=ppt/ink/ink35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159 262,'3'2</inkml:trace>
</inkml:ink>
</file>

<file path=ppt/ink/ink35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153 271,'4'0,"-1"0,0 0</inkml:trace>
</inkml:ink>
</file>

<file path=ppt/ink/ink35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155 275,'0'3</inkml:trace>
</inkml:ink>
</file>

<file path=ppt/ink/ink35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160 275,'0'3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1389 679,'0'3,"1"0,2-1,0 1</inkml:trace>
</inkml:ink>
</file>

<file path=ppt/ink/ink35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145 283,'3'0,"0"0,0 0,0 0,2 0,-2-1,1 1</inkml:trace>
</inkml:ink>
</file>

<file path=ppt/ink/ink35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120 306,'4'0,"0"0,-1 0,0 0,0 0,0 0,2 0,0 0,-2 0,0 0,2 2,-2-2,1 0,0 0,-1 2,0-2,-3 3,0 1,0-1,0 1,0-1,0 0,0 0,0 0,0 1,4-3,0-1,-1 0,0 0,-8-2,1 2,1-2,-1 2,3-3,1 0,0 0,0-1,0 1,0 0,0 0,2 0,-2 0,0 7,0-1,0 0,0 1,0 0,0 0,0-1,0 0,0 0,0 0,-1-7,1-1,0 2,0 0,0-1,1 1,-1 6,-1 1,1-1,0 0,0 0,0 0,3-1,0-2,0-1,-6 1,0-2,0 2,6-1,0 1,0 0,1 0,-7 0,0 0,-1 0,1-1,0 1,6 0,0 0,1 1,-7-1</inkml:trace>
</inkml:ink>
</file>

<file path=ppt/ink/ink35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174 305,'0'3,"0"0,0 2,0-2,2 0,-2 0,0 0,0 0</inkml:trace>
</inkml:ink>
</file>

<file path=ppt/ink/ink35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175 331,'0'3,"1"0,4-3,-2 0,0 0,0 0,0 0,2 2,-1-2,-1 2</inkml:trace>
</inkml:ink>
</file>

<file path=ppt/ink/ink35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214 341,'4'0,"-1"0,2 0,-2 0,2 0,0 0,-2 2</inkml:trace>
</inkml:ink>
</file>

<file path=ppt/ink/ink35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210 337,'3'0,"2"0,0 2,-2-2,0 0,0 0,1 0</inkml:trace>
</inkml:ink>
</file>

<file path=ppt/ink/ink35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252 341,'2'0</inkml:trace>
</inkml:ink>
</file>

<file path=ppt/ink/ink35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290 322,'0'3,"1"1,1-1,2 2,-1-3,3-2,-3 0,1-4,-1 0,-1 0,1 2,1 0,-1-1,0 1</inkml:trace>
</inkml:ink>
</file>

<file path=ppt/ink/ink35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81 460,'4'0,"-1"0,2 0,1-1,-1 1,0 0,0 0,3-2,-2 2,0 0,-3 0,0 0</inkml:trace>
</inkml:ink>
</file>

<file path=ppt/ink/ink35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243 454,'3'0,"2"0,-2 0,3 0,-2 0,1 0,-2 0,-7 0,0 0,1 0,-1 0,1 0,6-1,0 1,2 0,-2 0,0 0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356 951,'-3'0,"0"-2,0 2,0 2,-1 2,3-1,-2-1,3 1,0 0,0 0,2 2,2-1,0-2,0-2,0 0,0 0,-1 0,0-1,-1-2,-2 0,2-2,-2 2,0 0,0-3,-3 2,1 0,1 1,-3 1,-1-1,2 3,0 0,0 1,1 2,5-4</inkml:trace>
</inkml:ink>
</file>

<file path=ppt/ink/ink35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120 484,'6'0,"-2"0,0 0,0 0,0-1,-1 1,0 0,0 0,0 0,-8 0,1 0,1 0,-1 0,0 0,1 0,0 0,6 0,3 0,-2 0,1 0,0 0,-1 0,0 0,0 0,0 0,-1 1</inkml:trace>
</inkml:ink>
</file>

<file path=ppt/ink/ink35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527 474,'-2'4,"0"-1,7-3,-1 0,-1 0,-1-3,-2-2,-5 3,2 2,0 0</inkml:trace>
</inkml:ink>
</file>

<file path=ppt/ink/ink35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548 474,'-2'3,"2"0,2 1,1-4,0 0,-1-3,-2 0,-2-2,-1 5</inkml:trace>
</inkml:ink>
</file>

<file path=ppt/ink/ink35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567 466,'5'2,"-4"1,-5-3,3 3,4-3,0 2,-1 1,-5-1,0-2,-1 2,7-6</inkml:trace>
</inkml:ink>
</file>

<file path=ppt/ink/ink35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582 468,'-1'4,"1"-1,0 0,0 0,3-1,7-2,-6 0,-4-3</inkml:trace>
</inkml:ink>
</file>

<file path=ppt/ink/ink35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589 471,'-1'5,"-2"-3,3 1,-2 0,2 0,-2 0,2 0,4-4</inkml:trace>
</inkml:ink>
</file>

<file path=ppt/ink/ink35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602 473,'0'4,"0"0,-1-1,1 2,2-8</inkml:trace>
</inkml:ink>
</file>

<file path=ppt/ink/ink35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608 480,'5'-1,"-1"1,-1 0</inkml:trace>
</inkml:ink>
</file>

<file path=ppt/ink/ink35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622 472,'-1'4,"-1"2,2-3,0 1,-2-1,2 0,-2 0,0 0</inkml:trace>
</inkml:ink>
</file>

<file path=ppt/ink/ink35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604 592,'-2'3,"0"0,2 0,-2 0,2 0,-2 3,2-2,0 0,0-1,0 0,-1 0,1 0,0 0,0 0,0-6,0-1,0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9-16T23:52:2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1307 340,'5'0,"-1"0,1-2,2 2,-2-1,2 0,-2 1,2-1,0 1,-1-1,-1 0,0 1,-1-1,3 1,-3-2,-1 1,1 0,0 0,-1 1,1 0,0 0,-1 0,1 0,1 2,-8-3,-2 0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1217 469,'4'3,"2"-2,-3 1,2 0</inkml:trace>
</inkml:ink>
</file>

<file path=ppt/ink/ink36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600 614,'3'0,"0"0,0 0,1 1,1-1,1 2,-1-2,4 4,0-1,-3-3,0 3,-2-3,0 2,0-2,0 2,-1-2</inkml:trace>
</inkml:ink>
</file>

<file path=ppt/ink/ink36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687 594,'0'3,"0"0,0 3,0-2,-2 1,2 2,-2 0,2 0,-4 0,4 0,-4 2,4-4,-2 1,2-2,0-1,0 0,0 0,0 0,-1-10,1 2</inkml:trace>
</inkml:ink>
</file>

<file path=ppt/ink/ink36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599 625,'-2'3,"2"0,-3 1,3 1,-4 2,-1 8,5-9,-3 0,3-2,-2-1,0 0</inkml:trace>
</inkml:ink>
</file>

<file path=ppt/ink/ink36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288 483,'3'2,"1"-2,-8 0,1 0,7 0,-7 1,7-1</inkml:trace>
</inkml:ink>
</file>

<file path=ppt/ink/ink36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311 485,'4'0,"0"0,-1 0,0 0,2 0,-2 0,0 0</inkml:trace>
</inkml:ink>
</file>

<file path=ppt/ink/ink36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589 659,'5'-2,"-1"3,1-1,1 3,0-3,2 3,0 0,1-1,0-2,-2 4,-2-4,-1 0,0 2,-1-2,0 0</inkml:trace>
</inkml:ink>
</file>

<file path=ppt/ink/ink36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290 482,'3'0,"-7"0,8 1,-1-1</inkml:trace>
</inkml:ink>
</file>

<file path=ppt/ink/ink36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296 454,'1'-4,"3"4,-1-1,0-1</inkml:trace>
</inkml:ink>
</file>

<file path=ppt/ink/ink36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320 437,'4'0,"-1"0,-2 4,-5-3,1 1,6 0,0-2,-3 3,-5-1,2-1,6-1</inkml:trace>
</inkml:ink>
</file>

<file path=ppt/ink/ink36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342 432,'-1'3,"-1"1,0-1,2 1,0-1,3-3,1 0,-3-4,-1 1,-3 1,0 2,0 1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914 432,'2'0</inkml:trace>
</inkml:ink>
</file>

<file path=ppt/ink/ink36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353 437,'0'4,"2"0,-2-1,4-4</inkml:trace>
</inkml:ink>
</file>

<file path=ppt/ink/ink36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360 444,'4'0,"-1"-2,0 2,0 0</inkml:trace>
</inkml:ink>
</file>

<file path=ppt/ink/ink36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373 434,'0'3,"0"1,0 0,-1-1</inkml:trace>
</inkml:ink>
</file>

<file path=ppt/ink/ink36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441 514,'-4'0,"7"0,0 0,0 1,2-1,-2 0,-7-1,-1 1,0 0,2 0,6 0,1 0,-1 0,0 0,2 0,-9 0,-1 0,2 0,0 0,7 0,-1 0,0 0,3 0,-3 0,-6 0,0 0,-2 0,2 0,7 0,-1 0,-7 0,-1 0,8 0,-6 0,-2 0,9 0,-1 0,-6 0,0 0,0 0,0 0,6 0,1 0,0 0,-8 0,1 0,0 0,6 0,0 0,0 0,-6 0,0 0,0 0,7 0,-1 0,1 0,-1 0,-6 0,0 0,-1 0,1-2,6 2,0 0,0 0,1 0,-1 0,-7 0,1 0,-1 0,7 1</inkml:trace>
</inkml:ink>
</file>

<file path=ppt/ink/ink36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621 636,'-5'1,"3"2,2 1,1-1,1 0,3-3,-1 0,-4-3,0-1,0 1,0 0,0 0,-5 3,4 4,1 0</inkml:trace>
</inkml:ink>
</file>

<file path=ppt/ink/ink36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644 642,'-2'3,"0"0,2 0,4-1,-1-3,0-1,-3-2,2 1,-2 0,0-2,-4 4,1 1,0 0,0 0</inkml:trace>
</inkml:ink>
</file>

<file path=ppt/ink/ink36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631 590,'-3'0,"1"5,2-2,1 2,2-5,0 2,-3 1,-5-3,2 2,0-2,0 0,3-3,3-2</inkml:trace>
</inkml:ink>
</file>

<file path=ppt/ink/ink36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635 591,'3'0,"0"1,2-1,-2 0</inkml:trace>
</inkml:ink>
</file>

<file path=ppt/ink/ink36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661 588,'-3'5,"1"-2,-1 0,-1 2,4-2,-2 0,2 0,5-3,-2 0,0-4,-3 1,-4 1,1 2</inkml:trace>
</inkml:ink>
</file>

<file path=ppt/ink/ink36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665 601,'0'4,"0"-1,-1 0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828 464,'4'0,"1"0,0 0,-2 0,2 2,-2-2,0 2,0-2</inkml:trace>
</inkml:ink>
</file>

<file path=ppt/ink/ink36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668 603,'4'-1,"2"3,-3 0</inkml:trace>
</inkml:ink>
</file>

<file path=ppt/ink/ink36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685 598,'-4'5,"4"-2,-4 3,2-2,-1 0,3 0,-4 0,4-1,-3-1</inkml:trace>
</inkml:ink>
</file>

<file path=ppt/ink/ink36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573 574,'-3'0,"0"0,0 0,-2 1,2-1,1 3,6-1,-1-2,2 0,-2 2,1-2,-1 3,-1 1,-5-3,-1-1,1 0,0 0,0 0,-1 0</inkml:trace>
</inkml:ink>
</file>

<file path=ppt/ink/ink36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575 569,'-4'4,"2"0,2 0,0 1,-2 1,2-3,0 0,0 0,0 0,-2 0</inkml:trace>
</inkml:ink>
</file>

<file path=ppt/ink/ink36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265 511,'4'0,"-1"0,0 0,0 0,2 0</inkml:trace>
</inkml:ink>
</file>

<file path=ppt/ink/ink36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357 513,'4'0,"0"0</inkml:trace>
</inkml:ink>
</file>

<file path=ppt/ink/ink36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355 481,'6'0,"0"0,-2 1,-1-1,0 0,1 2</inkml:trace>
</inkml:ink>
</file>

<file path=ppt/ink/ink36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575 674,'0'3,"0"1,0-1,-1 1,-1-1,-1 5,3-4,-4 0,4 1,-3 1,3-1,-2-1,2 0,0 0,-2-1,2 1,0-1,0 0,0 0</inkml:trace>
</inkml:ink>
</file>

<file path=ppt/ink/ink36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572 697,'4'1,"1"-1,3 3,0-3,1 5,0-3,0 1,-2-1,0-2,-2 4,-1-4,-1 0,0 0,0 0,0-1</inkml:trace>
</inkml:ink>
</file>

<file path=ppt/ink/ink36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677 677,'-4'1,"3"3,-1 0,0-1,2 0,0 0,-2 1,2 0,-2 1,2 2,-4 0,2 1,2-2,-4 2,4-1,-2-2,2 0,0-1,-2 0,2-1,0 1,-2-1,0-10,0 1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917 463,'0'3,"4"0,-1-3,0 2,0-2,2 2,0-2,-2 1,0-1,0 4,0-4,2 2,-2-2,2 1,-2-1,1 2,-1-2,1 2,-1-2,0 2,1-2,-1 0,1 0,-1 0,0 1,0-1,1 0,1 0,-2 0,0 0,1-2,-1 1,-1-3,2 3,-4-2,1 0,1 0,0 0,-2-2,0 2,0 0,-3 0,3-1,-1 1,-1 0,-1 1,-3-2,3 3,-1 1,0-2,1 0,-1 2,1-2,0 2,-3-1,1-1,0 2,2 0,-1-2,1 0,-1 2,1 0,0 0,0 0,0 0,-1 0,1 0,-1 0,-1 1,2 0,0 1,1 1,-1 0,1 1,-1-1,1 0,0 0,2 0,0 0,0 3,0-3,0 0,0 0,3 1,0-1,-1 0,1 0,0 0,2-1,0-2,-2 1,2-1,-2 0,2 0,-2 0,0 2,0-2,1 2,0-2,-1 0,0 0,0 0,0 0,2 0,-2 0,1-1,-1 1,2-2,-2 1,0 1,-2-4,2 4,0-1,-2-2,2 3,-1-5,1 3,-3-1,1 0,3-2,-4 2,0 0,0 0,-1-1,0 1,-2 1,1-1,-2 0,0 1,-1 0,2 1,0-1,-2 0,2 0,0 2,0-2,-3 2,3-1,0 1,0 0,0 0,0 0,0 0,0 0,-1 0,1 0,0 0,0 0,0 0,-2 1,2-1,0 0,0 1,0 1,0 0,0 0,-1 1,3 0,-3-2,3 2,1 1,0-1,0 2,4 0,-1-2,0-1,0 1,0 0,0 0,3 1,-2-2,0-1,-1 1,1 0,-1 0,1-1,-1 1,2 0,-1-2,-1 0,0 0,1 0,-1 0,0 0,0 0,0 0,2 0,0-2,-2 0,0 0,0-1,-1 0,0 0,0 0,0 0,-1-1,1 1,-1 0,-1-1,0 1,0 0,-2 0,-1 2,1-3,-1 3,0-1,0 2,-1-3,1 3,0-2,-2 0,2 2,0-2,0 1,0 1,0-2,-1 2,-1-2,2 2,0 0,0 0,-1 0,0 0,1 0,0 0,-1 0,0 0,1 0,0 1,-1 1,1 0,-1 2,1-1,2 0,-1 0,-2 1,2-1,1 1,1-1,0 1,0 1,4-4,0 4,0-4,-1 1,1 0,-1-2,3 4,-2-4,-1 0,1 0,-1 0,0 2,0-2,0 0,2 0,-1 0,-1 0,0 0,0 0,1 0,0 0,-1 0,3 0,-3 0,0 0,0 0,0 0,0 0,0 0,0-1,0-1,-1-1,1 0,-1-1,-1 1,-1-1,0 1,0-2,0 2,-3 2</inkml:trace>
</inkml:ink>
</file>

<file path=ppt/ink/ink36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592 725,'-4'4,"4"1,1-2,2-1,0-2,1 0,-4-4,0 1,0 0,0 0,0 0,-3 1,0 7,3-2,4-2</inkml:trace>
</inkml:ink>
</file>

<file path=ppt/ink/ink36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616 732,'0'4,"0"-1,0 2,4-3,0-3,-2-3,-2 1,0-1,0 0,0 1,-4 1,1 0,1-2</inkml:trace>
</inkml:ink>
</file>

<file path=ppt/ink/ink36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611 676,'1'6,"2"-4,0 1,-7-2,1-1,2 4,4-4,1 3,-4 0,-3-3,0 0,0 0,7-1</inkml:trace>
</inkml:ink>
</file>

<file path=ppt/ink/ink36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630 690,'-2'4,"2"-1,4-6,-4 0,0 0</inkml:trace>
</inkml:ink>
</file>

<file path=ppt/ink/ink36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644 686,'0'3,"-2"1,2-1,-2 0,0 0,2 0</inkml:trace>
</inkml:ink>
</file>

<file path=ppt/ink/ink36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645 698,'3'3,"0"-3,0 0</inkml:trace>
</inkml:ink>
</file>

<file path=ppt/ink/ink36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660 689,'-1'3,"-2"3,1-1,2-2,-2 0,2 0,-2 1</inkml:trace>
</inkml:ink>
</file>

<file path=ppt/ink/ink36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517 657,'3'0,"-1"3,-6-1,1 0,1 1,5-1,-1 1,0 0,-8-1,1-2,5-5</inkml:trace>
</inkml:ink>
</file>

<file path=ppt/ink/ink36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538 669,'4'-2,"-3"-3,1 0,-2 2,-4 3,0 2,4 2,0-1,0 0,0 0,1 0,0 0,-1 0,-3-1,-1-2,2-6,2 3,4 2,-1 1,0 0,0 0,0-2</inkml:trace>
</inkml:ink>
</file>

<file path=ppt/ink/ink36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553 663,'-1'3,"1"1,-2-1,1 0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923 471,'3'0,"0"0,3 0,-2 0,-1 0,2 0,0 2,-2-2,0 2,0 0,0-1,1 1</inkml:trace>
</inkml:ink>
</file>

<file path=ppt/ink/ink36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555 673,'3'0,"0"0,1 0,-1 0</inkml:trace>
</inkml:ink>
</file>

<file path=ppt/ink/ink36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569 667,'0'3,"-7"11,5-9</inkml:trace>
</inkml:ink>
</file>

<file path=ppt/ink/ink36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562 739,'3'0,"1"0,1 0,0 2,0-2,1 3,1-3,-1 3,-1-3,1 4,-1-4,1 3,-1-3,0 2,-1-2,-1 0,0 2</inkml:trace>
</inkml:ink>
</file>

<file path=ppt/ink/ink36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558 749,'0'4,"0"-1,0 0,-2 1,2 2,-4 1,4-2,-4 1,4-2,-1 0,1-1,2-6,-2-1</inkml:trace>
</inkml:ink>
</file>

<file path=ppt/ink/ink36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550 788,'6'1,"-3"-1,2 3,2-3,0 5,2-3,0 1,0-1,-1 1,-1-3,2 4,-4-4,-1 2,-1-2,0 0,0 1,1-1,-1 0</inkml:trace>
</inkml:ink>
</file>

<file path=ppt/ink/ink36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653 772,'-1'5,"-2"0,0 1,3-2,-4 2,2 1,0 0,-1 2,1 0,-1-2,1-2,2-1,-3 0,3-1,0 0,-2 0,2-6,0-3,0 2</inkml:trace>
</inkml:ink>
</file>

<file path=ppt/ink/ink36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552 790,'-3'3,"0"2,3 0,-5 1,3 0,-1-1,1-1,0 1,0-1,0-1,2-7,1 1</inkml:trace>
</inkml:ink>
</file>

<file path=ppt/ink/ink36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482 741,'3'0,"0"1,-1 2,-2 1,-4-4,1 0,0 1,0-1,7 4,1-2,-1 0,-3 1,-6-1,2-1,0-1,8-2,-2 2</inkml:trace>
</inkml:ink>
</file>

<file path=ppt/ink/ink36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516 744,'-4'0,"1"4,1-1,-3 2,2 0,1-2,-1 1,3-1,4-5</inkml:trace>
</inkml:ink>
</file>

<file path=ppt/ink/ink36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515 744,'3'0,"-2"4,-1-1,0 2,0-2,0 1,0-1,-2 1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1224 728,'4'0,"-1"0,0 0,0 0,-3 4,-4-2,1 0,0 0,0 0,0 0,0 2,1-1,3 0,2-3,0 2,0-2,0 2,2-2,-1 0</inkml:trace>
</inkml:ink>
</file>

<file path=ppt/ink/ink36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508 756,'4'0,"-1"0,0 0,0 0</inkml:trace>
</inkml:ink>
</file>

<file path=ppt/ink/ink36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537 750,'0'6,"-1"-2,1-1,-2 1</inkml:trace>
</inkml:ink>
</file>

<file path=ppt/ink/ink36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535 765,'3'-2,"0"2,0 0</inkml:trace>
</inkml:ink>
</file>

<file path=ppt/ink/ink36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551 754,'0'3,"-2"0,2 0,-3 1,3-1,-3 1,3 0,-2 0,2-1,-2 0</inkml:trace>
</inkml:ink>
</file>

<file path=ppt/ink/ink36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469 769,'5'1,"1"1,-1-2,1 3,-1-3,1 4,-1-4,0 2,1-2,-3 0,1 0,-1 0</inkml:trace>
</inkml:ink>
</file>

<file path=ppt/ink/ink36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538 765,'-4'2,"4"1,-3 1</inkml:trace>
</inkml:ink>
</file>

<file path=ppt/ink/ink36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411 451,'-3'-2,"-2"2,2 1,0 1,1 1,1 0,-1 1,0-1,1 0,1 0,0 2,0-2,0 1,4-3,-1 2,0-3,0 0,1-2,-3-1,1 0,0-4,-1 4,-1 0,0 0,0 0,0-1,0 0,0 0</inkml:trace>
</inkml:ink>
</file>

<file path=ppt/ink/ink36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356 516,'3'1,"1"2,-4 1,-3-3,0-1,0 0,5 4,2-4,-1 2,-4 2,-4-3,2 1</inkml:trace>
</inkml:ink>
</file>

<file path=ppt/ink/ink36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385 513,'-2'3,"1"0,-2 0,1 0,0 1,0 0,2-1,3-6,-1-1</inkml:trace>
</inkml:ink>
</file>

<file path=ppt/ink/ink36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389 511,'3'3,"-3"2,0 0,0-2,2 0,-2 1,0-1,0 0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1223 738,'0'-3,"-3"1,4 5,3-2,-1 1,-2 1,-1-7,-1 8,6-3</inkml:trace>
</inkml:ink>
</file>

<file path=ppt/ink/ink36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383 516,'3'0,"0"1,0-1,2 2</inkml:trace>
</inkml:ink>
</file>

<file path=ppt/ink/ink36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581 815,'-3'0,"0"0,0 0,1 3,0 1,4 0,2-2,0-2,-1 0,1 0,-4-3,2-1,-2 1,0-1,0 0,0 0,-3 4,0 1,1 2,5-1</inkml:trace>
</inkml:ink>
</file>

<file path=ppt/ink/ink36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601 816,'-1'4,"-1"0,2-1,0 2,3-3,2-3,-2-2,-1 0,-2-1,0 0,-3 1,-1 1</inkml:trace>
</inkml:ink>
</file>

<file path=ppt/ink/ink36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583 760,'-1'3,"1"1,5-1,-2-3,-1 3,2-3,-6 4,-2-3,1 2,-1 1,3-1,4-2</inkml:trace>
</inkml:ink>
</file>

<file path=ppt/ink/ink36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615 764,'-3'1,"0"2,0 1,-1 1,3-2,1 0,-3 0,3 1</inkml:trace>
</inkml:ink>
</file>

<file path=ppt/ink/ink36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615 763,'2'4,"-2"0,0-1,0 2,-1-2,-1 2,0-2,2 0</inkml:trace>
</inkml:ink>
</file>

<file path=ppt/ink/ink36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605 781,'3'0,"1"0,-1 0</inkml:trace>
</inkml:ink>
</file>

<file path=ppt/ink/ink36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627 774,'0'3,"0"0,0 0,-2 0,6-3,1 0</inkml:trace>
</inkml:ink>
</file>

<file path=ppt/ink/ink36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641 778,'-1'4,"1"-1,-2 1,2-1,-2 1,2 0,-2 0,2 0</inkml:trace>
</inkml:ink>
</file>

<file path=ppt/ink/ink36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265 517,'4'-1,"0"5,-5-1,-2-3,-1 2,7 0,0-1,-3 3,0-1,-3-1,0-1,7-4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1252 736,'3'1,"1"-1,-1 0,1 2,0-2,0 0,0 0,0 0</inkml:trace>
</inkml:ink>
</file>

<file path=ppt/ink/ink36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291 516,'-2'5,"-1"-3,-1 1,2 1,0 1,2-1,4-4,0 0,0-2,-4-1,0 0,0-1,-3 3,0 1,0 0,0 0</inkml:trace>
</inkml:ink>
</file>

<file path=ppt/ink/ink36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299 525,'0'4,"-3"1,3-2,2-7,1 4,2-1,-1 1,-1 0</inkml:trace>
</inkml:ink>
</file>

<file path=ppt/ink/ink36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314 522,'0'3,"-1"0,1 2,-1-2,1 0,-2 0</inkml:trace>
</inkml:ink>
</file>

<file path=ppt/ink/ink36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409 520,'-2'3,"2"0,-2 0,2 1,0-1,0 0</inkml:trace>
</inkml:ink>
</file>

<file path=ppt/ink/ink36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406 531,'3'0,"0"0,1 0</inkml:trace>
</inkml:ink>
</file>

<file path=ppt/ink/ink36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421 519,'-1'4,"1"-1,-2 2,2-2,0 2,-2-2,2 1,0 0,0-8</inkml:trace>
</inkml:ink>
</file>

<file path=ppt/ink/ink36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229 572,'5'1,"-1"-1,-1 0,0 0,2 0,-2 0,2 0,-2 0,0 0,0 0,0 2,2-2,-2 0,0 0,1 0,-1 0,0 0,0-1,-7 1,8-4</inkml:trace>
</inkml:ink>
</file>

<file path=ppt/ink/ink36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132 598,'3'0,"0"0,0 0,1 0,0 0,-1 0,0 0,0 0,0 0,1 0,-1 0,0 0</inkml:trace>
</inkml:ink>
</file>

<file path=ppt/ink/ink36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188 590,'4'1,"-1"-1,1 2,1-2,-2 0</inkml:trace>
</inkml:ink>
</file>

<file path=ppt/ink/ink36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255 594,'3'2,"0"-2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1274 729,'4'1,"-2"2,1-1,1 1,-3 1,-5-3,0-1,0 2,1-2,0 0,1 4</inkml:trace>
</inkml:ink>
</file>

<file path=ppt/ink/ink36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303 599,'2'0</inkml:trace>
</inkml:ink>
</file>

<file path=ppt/ink/ink36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332 602,'2'0</inkml:trace>
</inkml:ink>
</file>

<file path=ppt/ink/ink36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131 628,'3'0,"0"1,0-1,0 0,0 0,1 0,0 0,-1-1,0 1,1 0,-1 0,-8 0,2 0,0 0,0 0,0 0,-1 0,0 0,9-2</inkml:trace>
</inkml:ink>
</file>

<file path=ppt/ink/ink36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201 628,'3'0,"1"0,-1 0,0 0,2 0,-1 0</inkml:trace>
</inkml:ink>
</file>

<file path=ppt/ink/ink36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244 629,'4'0,"-1"0,0 0,1 0,0 2,-1-2,2 0,-2 0,1 0,-1 0,-7 0,1 0,0 0,0 0,-2 0,0-1,2 1,0 0,-1 0,1-2,6 2,0 0,1 0,0 1,-1-1</inkml:trace>
</inkml:ink>
</file>

<file path=ppt/ink/ink36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133 631,'2'0</inkml:trace>
</inkml:ink>
</file>

<file path=ppt/ink/ink36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130 630,'3'0,"0"0,0 0,1-2,-1 2,0 0,1 0,0 0,-1 0,0 0,-7-1,-1 1,2 0,-2 0,2 0,-1 0,1 0,6 0,0 0</inkml:trace>
</inkml:ink>
</file>

<file path=ppt/ink/ink36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908 450,'-3'0,"1"5,0-1,2-1,2 0,1 2,0-3,1 3,-7-3,-2-2,2 1,-1-1,1 0,3-3,2 0,0 0</inkml:trace>
</inkml:ink>
</file>

<file path=ppt/ink/ink36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915 454,'3'0,"1"0,0 0,1 1,-2-1,1 1</inkml:trace>
</inkml:ink>
</file>

<file path=ppt/ink/ink36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927 469,'5'0,"-2"0,0 0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1314 726,'-3'2,"-1"2,0-1,1 1,4-7,1 0</inkml:trace>
</inkml:ink>
</file>

<file path=ppt/ink/ink36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956 471,'4'-1,"1"-3,-4 0,-1 0,-4 0,-1 4,2 0,3 5,0 0,0-2,1 1,1-1,0 1,-2 1,-2-1,-1-4,0 0,2-3,1-1,1 1,1-1,2 4,0-2,1 2,0 0</inkml:trace>
</inkml:ink>
</file>

<file path=ppt/ink/ink36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979 475,'2'0</inkml:trace>
</inkml:ink>
</file>

<file path=ppt/ink/ink36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978 482,'2'0</inkml:trace>
</inkml:ink>
</file>

<file path=ppt/ink/ink36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1057 459,'-2'3,"2"0,-2 0,2 1,0 0,-2 2,2 4,-2 1,2 0,-6 5,3-1,-1 18,4-15,-4-1,4-2,-4 0,4-3,-4 0,4-2,0-3,-3-1,3-1,0-2,0 0,1 0,1-9,-2-2,4-2,-4-2,4 0</inkml:trace>
</inkml:ink>
</file>

<file path=ppt/ink/ink36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1084 484,'0'-4,"0"1</inkml:trace>
</inkml:ink>
</file>

<file path=ppt/ink/ink36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1057 461,'5'2,"1"-2,5 2,-1-2,0 0,3 0,0 0,1 0,1 0,-2 0,2 3,-3-3,-4 0,-1 0,-2 0,-2 0,0 0,0 0,0 2,1-2,-2 3,-2 1,-1 0,1-1,-2 0,2 1,0 0,0-1,0 2,0 2,0 0,-2 2,2-1,0 2,0 2,0-1,0 1,0-2,0 0,0 2,-3-2,3 0,-2 1,2-3,-3-1,3 0,-2 0,2-2,-3 1,3-2,-4 0,4-1,-1 0,-1-7,2-1</inkml:trace>
</inkml:ink>
</file>

<file path=ppt/ink/ink36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1057 507,'-4'0,"4"3,3-3,1 0,7 0,-1 0,4 0,-1 0,2 0,-2 0,-1 0,-2 0,-2 0,-1 0,0 0,0 0,-2 0,-2 0,1 0,-1 0,0 2,1-2,-1 0,0 2,1-1,-7 1</inkml:trace>
</inkml:ink>
</file>

<file path=ppt/ink/ink36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1118 483,'0'4,"-1"0,1-1,0 0,4-3,-1-1</inkml:trace>
</inkml:ink>
</file>

<file path=ppt/ink/ink36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1143 481,'-3'2,"3"1,0 0,0 1,2 0,-3-1,-2-3,0 2,0-2,3-5,0 2</inkml:trace>
</inkml:ink>
</file>

<file path=ppt/ink/ink36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1143 478,'4'1,"0"1,-1-2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9-16T23:52:2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58 410,'4'-1,"1"1,0 0,6 4,1-1,0-2,4 1,-1-2,2 0,-2 0,-4 0,1 0,-2 0,-3 0,-4 0,1 0,5-1,-5 0,1 1,0 0,4 0,-1 1,4 0,3 2,0-2,0 0,1 1,0 1,-1-2,-3 0,-2 1,1-1,-4 0,7 3,-11-3,0-1,2 0,-2 1,3 0,2-1,2 0,-3 1,0-1,0 1,-2-1,-1 0,-1 0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1308 725,'3'0,"-2"5,-1-2,0 0,-2 1,6-3,1-6,0 2,-1 0,-1 0,-1 0,0 6,-3 0,0 1,1-1,-3 0,0 0,3 1,3-4,-1-3</inkml:trace>
</inkml:ink>
</file>

<file path=ppt/ink/ink37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1163 477,'0'3,"-1"1,1-1,-2 0,2 0,-2 2,2-2,3-1</inkml:trace>
</inkml:ink>
</file>

<file path=ppt/ink/ink37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1167 491,'4'-1,"-1"1,2 0</inkml:trace>
</inkml:ink>
</file>

<file path=ppt/ink/ink37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1184 482,'-2'4,"2"-1,-3 0,3 0,-3 1,3-1,-4 2,2 0</inkml:trace>
</inkml:ink>
</file>

<file path=ppt/ink/ink37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1040 551,'4'0,"-1"0,1 0,-1 0,3 0,-3 0,1-2,0 2,1 0,-2 0,2 0,-2 0,2 0,-1 0,-1 0,2 0,1 1,-1-1,-1 0,-1 0,2 0,-2 0,1 0,-1 0,2 0,-2 0,0 0,0 0,1 0,-1 0,0 0,0 0,1 2,-1-2,0 0,0 1,0-1,0 0</inkml:trace>
</inkml:ink>
</file>

<file path=ppt/ink/ink37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1120 518,'3'0,"0"3,-1 0,-7 0,0-3,2 0,6 4,0-4,0 1,-1 3,-6 0,1-2,0-2,0 1,4-4</inkml:trace>
</inkml:ink>
</file>

<file path=ppt/ink/ink37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1144 527,'-4'4,"4"-1,4-2,0-1,-1 0,1 0,-1-1,-3-3</inkml:trace>
</inkml:ink>
</file>

<file path=ppt/ink/ink37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1154 520,'-2'3,"-1"-1,1 1,0 1,-1-1,1 0</inkml:trace>
</inkml:ink>
</file>

<file path=ppt/ink/ink37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1158 529,'-1'3,"1"0,-2 0,2 1,-1-1</inkml:trace>
</inkml:ink>
</file>

<file path=ppt/ink/ink37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1163 533,'5'0,"-2"0,0 0,1 0</inkml:trace>
</inkml:ink>
</file>

<file path=ppt/ink/ink37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1182 526,'-1'6,"1"-1,-4 2,2-1,-1 0,1-2,0 0,0 0,0-1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1357 726,'-2'4,"-2"0,2-1,0 0,1 0,-1 2,-1-3,6 0,-1-7,0 2</inkml:trace>
</inkml:ink>
</file>

<file path=ppt/ink/ink37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1044 586,'1'3,"2"-3,2 2,1-2,-2 0,0 0,-1 0,2 0,2 0,0 0,-2 0,-1 0,-1 0,2 0,1 0,-1 0,-2 0,1 0,0 2,0-2,0 0,-1 0,1 0,0 0,0 0,1 2,-1-2,0 0,-1 1,1-1,1 2,-2-2,1 0,0 2,-1-2,1 0,-1 0</inkml:trace>
</inkml:ink>
</file>

<file path=ppt/ink/ink37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1120 564,'-2'3,"2"2,1 0,1-2,-5-3,-1 2,0-2,1 0,5-5</inkml:trace>
</inkml:ink>
</file>

<file path=ppt/ink/ink37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1125 564,'5'1,"-2"-1,1 0</inkml:trace>
</inkml:ink>
</file>

<file path=ppt/ink/ink37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1152 558,'-1'3,"-2"1,1-1,0 0,0 0,0 1,2 1,0-1,4-4,-1 0,0-4,-3 1,0 0,-3 3,-1 0,1 1,0 1,6-1,0-2</inkml:trace>
</inkml:ink>
</file>

<file path=ppt/ink/ink37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1165 573,'0'3,"0"0,-2 0,2 1</inkml:trace>
</inkml:ink>
</file>

<file path=ppt/ink/ink37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1171 581,'4'-2,"-1"2,1-1,-1 1,0 0,2-2</inkml:trace>
</inkml:ink>
</file>

<file path=ppt/ink/ink37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1196 570,'0'3,"0"0,-2 0,-1 1,1 0</inkml:trace>
</inkml:ink>
</file>

<file path=ppt/ink/ink37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1185 552,'5'1,"-1"1,-1-2,1 0,0 2,0-2,-1 0</inkml:trace>
</inkml:ink>
</file>

<file path=ppt/ink/ink37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1044 628,'6'2,"-3"-2,3 0,-1 0,2 0,0 0,-1 0,1 0,0 0,-2 0,2 0,0 0,-1 0,3 0,-2 0,-2 0,0 0,2 0,-2 2,1-2,-3 0,1 0,0 0,-1 2,2-2,-2 0,1 0,-1 0,1 2,-1-2,0 0,1 0,-1 2,0-2,0 2,0-2,0 1,1-1</inkml:trace>
</inkml:ink>
</file>

<file path=ppt/ink/ink37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1196 601,'3'1,"0"-1,0 2,1-2,0 2,-1-2,0 0,0 1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1360 730,'1'5,"1"-2,-2 2,0-2,0 1,0-1</inkml:trace>
</inkml:ink>
</file>

<file path=ppt/ink/ink37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136 625,'4'0,"-1"0,2 0,-2 1,1 1,-1-2,0 0,0 0,0 0,0 0,2 0</inkml:trace>
</inkml:ink>
</file>

<file path=ppt/ink/ink37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193 625,'3'2,"1"0,-1 0,0 0,1-2,-1 0,0-2,1 0,-2-1,1 0,1 1,-2-1,-2-2,-1 2,0 0,-4 1,2 0,0 2,0 0,-1 0,1 0,0 0,-1 1,1 1,-1-1,1 1,2 2,1-1,0 0,0 0,4-2,0-1,-1-1</inkml:trace>
</inkml:ink>
</file>

<file path=ppt/ink/ink37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236 628,'5'2,"-1"-2,1 0,2 0,-2 0,0 0,0 0,-1 0,1 0,-2 0</inkml:trace>
</inkml:ink>
</file>

<file path=ppt/ink/ink37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235 568,'4'2,"2"-2,-1 0,2 0,0 3,0-3,-4 0,1 0,-1 0,0 0,-8 0,-1 0,1 0,-2 0,0 0,2 0,0 0,-1 2,3-2,0 0,0 2,8-3,-2 1,1 0,1-2,2 2,1 0,-1 0,-2 0,3 0,-12 0,-2 0,1 0,-1-1,1 1,2 0,0 0,0 0,6 0,0 0,0 0,2 0,0 0,-1 0,-1 0,-6 0,0 0,-3 1,2-1</inkml:trace>
</inkml:ink>
</file>

<file path=ppt/ink/ink37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136 597,'3'0,"1"0,-1 0,1 0,-1 0,2 0,1-1,-1 1,0 0,-1-2,-1 2,3 0</inkml:trace>
</inkml:ink>
</file>

<file path=ppt/ink/ink37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131 598,'3'0,"0"0,2 0,0 0,-2 0,1 0,0 0,-1 0,0 0,0 0</inkml:trace>
</inkml:ink>
</file>

<file path=ppt/ink/ink37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246 564,'2'0</inkml:trace>
</inkml:ink>
</file>

<file path=ppt/ink/ink37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247 564,'2'0</inkml:trace>
</inkml:ink>
</file>

<file path=ppt/ink/ink37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246 565,'2'0</inkml:trace>
</inkml:ink>
</file>

<file path=ppt/ink/ink37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246 569,'2'0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1352 739,'4'0,"-1"0,1 0,-1 0,0 0</inkml:trace>
</inkml:ink>
</file>

<file path=ppt/ink/ink37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249 569,'2'0</inkml:trace>
</inkml:ink>
</file>

<file path=ppt/ink/ink37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247 570,'2'0</inkml:trace>
</inkml:ink>
</file>

<file path=ppt/ink/ink37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131 598,'3'0,"2"0,1 0,-1 0,-1 0,0 0,0 0,-1 0,0 0,-7 0,-1 0,2 0,-2 0,2 0,-1 0,7 0,1 1,-1-1</inkml:trace>
</inkml:ink>
</file>

<file path=ppt/ink/ink37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156 602,'2'0</inkml:trace>
</inkml:ink>
</file>

<file path=ppt/ink/ink37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142 630,'7'-1,"0"1,-2 0,0 0,2 0,-2 0</inkml:trace>
</inkml:ink>
</file>

<file path=ppt/ink/ink37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236 631,'4'0,"-1"0,0 0,1 0,0 0,0 0,1 0,1 0,2-3,-3 3,0 0,-1 0,0 0,-7 0,-1 0,-2 0,1 0,-2 0,1 0,0 0,1 0,0 0,1 0,13 0,-4 0,1 0,0 0,1 0,-3 1,-1-1,-8 0,0 0,-2 0,0 0,1-1,0 1,0 0,3 0,9 0,-1 0,0 0,0 0,0 0,2 0,-2 0,-1 0,-1 0,-7 0,1 0,6 0</inkml:trace>
</inkml:ink>
</file>

<file path=ppt/ink/ink37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201 629,'3'0,"0"0,1-1,1 1,0 0,-1 0,1 0,2 0,0 0,-1 0,0 0,-3 0,1 0,-1 0,1 0</inkml:trace>
</inkml:ink>
</file>

<file path=ppt/ink/ink37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280 627,'2'0</inkml:trace>
</inkml:ink>
</file>

<file path=ppt/ink/ink37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283 627,'3'0</inkml:trace>
</inkml:ink>
</file>

<file path=ppt/ink/ink37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1106 644,'-4'0,"1"0,1 4,2 1,5-3,-2-2,2 0,-2 0,1 0,-1-4,-3 0,0 1,-3 1,0 0,-1 2,9 1,-2-1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1380 729,'-1'3,"-2"-1,3 1,-3 0,3 0,-2 3,0-3,0 0,2 1,3-7,-1-5</inkml:trace>
</inkml:ink>
</file>

<file path=ppt/ink/ink37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1159 641,'5'0,"-1"0,-1 2,0 0,-6 1,0-3,0 2,0-2,0 2,1 1,6 0,1-3,-2 2,0-2,1 0</inkml:trace>
</inkml:ink>
</file>

<file path=ppt/ink/ink37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1119 601,'0'4,"0"0,0-1,0 1</inkml:trace>
</inkml:ink>
</file>

<file path=ppt/ink/ink37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1146 602,'4'-1,"0"1,-4 3,-1 1,-3-4,1 1,0-1,8 0,-2 0,1 2,0 2,-7-1,0-3,0 2,-2-2,2 0,0 2</inkml:trace>
</inkml:ink>
</file>

<file path=ppt/ink/ink37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1038 679,'3'0,"1"0,1 0,2 0,3 2,2-2,1 0,0 0,3 2,0-2,1 3,-4-3,-3 3,-3-3,-3 0,-1 0,0 1,1-1,-1 0,-3-3</inkml:trace>
</inkml:ink>
</file>

<file path=ppt/ink/ink37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1218 681,'0'3,"0"1,-2 1,0 0,2-2,-2 0,1 0,1-6</inkml:trace>
</inkml:ink>
</file>

<file path=ppt/ink/ink37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295 653,'6'1,"-3"1,0-2,0 0,0 0,0 0,1 0,-1-1,0-2,1-1,-3 1,-1-1,2 0,-2 1,0 0,0-1,0 0,-5 2,2 2,0-2,-2 2,1 0,0 3,0-3,1 2,-2 1,1 1,3 0,1-1,0 0,1 2,1-2,2 0,-1-1,-1 1,1-3</inkml:trace>
</inkml:ink>
</file>

<file path=ppt/ink/ink37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385 658,'3'0,"1"0,-1 0,2 0,0 0,-1 0,0 0,-1 0,2 0,1 0,-1 0,0 0,0 0,-1 0,0 0,-1 0,0 0,0 0,1 0,-1 0,0 0,0 0,-1 3</inkml:trace>
</inkml:ink>
</file>

<file path=ppt/ink/ink37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327 685,'4'-2,"-1"2,0-2,2 2,-1 0,0 0,-1 0,1-2,0 2,0 0,0 0,-1 0,0 0,0-2,1 2,-8 0</inkml:trace>
</inkml:ink>
</file>

<file path=ppt/ink/ink37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232 684,'4'-2,"0"2,-1 0,1 0,-1 0,0 0,0 0,0 0,1 0</inkml:trace>
</inkml:ink>
</file>

<file path=ppt/ink/ink37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330 682,'5'0,"-2"0,0 0,1 0,-1 0,0 0,0 1,0-1,-6 0,-1-1,0 1,1 0,-2 0,2-2,0 2,6 0,1 0,0 0,0 0,-1 0,1 0,0 0,1 0,-2 0,-7 0,1 0,-2 0,2 0,0 0,7 1,1-1,-2 0,2 0,-2 0,1 0,-8 0,7 0,0 2,-7-2,0 0,1 0,0 0,0 0,7 0,-1 0,0 0,2 0,-2 0,-8 2,2-2,-2 0,8 0,1 0,-1 0,-7 0,0 0,-1 0,2 0,0-1,0 1,7 0,-1 0,0 0,0 0,-7-1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1379 725,'4'3,"0"1,-2-1,-1 0,-5-1,1-2,-2 0,2 0,2 3,2 1,3-1,0 1,-2 0</inkml:trace>
</inkml:ink>
</file>

<file path=ppt/ink/ink37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180 683,'3'0,"0"0,0 0,0-2,0 2,1 0,0 0,1 0,-2 0,1 0</inkml:trace>
</inkml:ink>
</file>

<file path=ppt/ink/ink37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1158 466,'-3'0,"0"0,0 0,0 0,0 0,-1 1,1-1,0 1,0 1,0-2,0 2,0-1,-1 1,1 0,0 1,-1-1,3 1,-2-1,1 1,0 0,1 0,-1 1,1-1,1 0,0 0,2 1,0-1,-1 0,1 0,1 1,0-3,0 3,-1-1,1-1,0 1,0-1,1-1,-1 1,1 0,-1 1,0-3,1 2,-1-2,0 0,2 0,-2 0,1 2,0-2,-1 0,2 0,-2 0,1 0,-1 0,0 0,0-1,1-1,-1 2,0-2,1 1,-4-2,2 0,1 1,-1-1,-2 0,2-1,-1 1,-1 0,0 0,2 0,-2 0,0-3,0 3,0-1,0 1,-2 0,0-1,-1 3,-1-3,0 4,1-2,0 0,-1 2,0-2,1 2,0-1</inkml:trace>
</inkml:ink>
</file>

<file path=ppt/ink/ink37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408 665,'3'0,"0"0,-3 3,-3-2,0-1,7 2,-1-2,-3 3,-5 1,2-2,0-2,7-2</inkml:trace>
</inkml:ink>
</file>

<file path=ppt/ink/ink37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426 662,'-3'1,"2"4,-1-2,3 0,2-3,0 0,1 2,-1-2,0 0,0-1</inkml:trace>
</inkml:ink>
</file>

<file path=ppt/ink/ink37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434 663,'-1'4,"-1"-1,0 1,0-1,1 0,1 0</inkml:trace>
</inkml:ink>
</file>

<file path=ppt/ink/ink37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448 664,'-3'5,"1"-1,2 0</inkml:trace>
</inkml:ink>
</file>

<file path=ppt/ink/ink37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460 664,'-1'4,"-1"-1,2 0,1 0,2-3,-4 4,-4-4,1 1,1-1,3-5</inkml:trace>
</inkml:ink>
</file>

<file path=ppt/ink/ink37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457 669,'5'-1,"-2"1,0 0,0 0</inkml:trace>
</inkml:ink>
</file>

<file path=ppt/ink/ink37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473 666,'0'3,"-1"1,0 0</inkml:trace>
</inkml:ink>
</file>

<file path=ppt/ink/ink37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477 672,'5'0,"-2"-2,2 2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355 978,'0'5,"-2"-1,0-1,0 1,-1-1,3 0,-1 0,-1 1,-1-2,1 2,1-1,-3 1,1-2,-2-2,0 1,2-1,0 0,0-3,-1-1,1 2,-2 0,2 0,-1 0,1 0,-1-2,1 0,-2 1,2 0,-1 0,3 0,-2 3,0-4,1 0,2 1,-1 0,-1-1,2 1,-2-1,2 1,-2 0,2-3,0 3,-2-3,2 2,0 1,0-1,-2-2,2 2,0 0,-2 0,2 1,0-1,0 1,0 0,0-4,-2 3,2 0,0 0,0-1,0 2,-2-1,2 1,0-2,0 2,1-2,-1 2,0-3,0 2,0 1,0 0,2-1,0 1,-2 0,1-2,-1 2,0 0,2 0,-2 0,0-1,2 1,0 0,-2-1,1-1,2 1,1 0,0 1,-3 0,2 3,0-1,1-1,0 2,-1-2,0 2,1 0,-1 0,2 0,-2 0,2 0,-1 0,-1 0,0 0,0 0,0 1,2-1,-2 1,1-1,-1 0,0 0,0 0,0 0,0 0,0-2,-1-1,0 0,-2-2,0 2,-1 0,-1 0,2-1,-2 1,2 0,0-1,0 1,0 0,0 0,0 0,-1-1,1 1,-2 0,-1 2,-2 5,1 0,2-1,1 1,-1 0,6-8</inkml:trace>
</inkml:ink>
</file>

<file path=ppt/ink/ink37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491 658,'-1'3,"-1"3,2-2,-2 0,2-1,0 0,-2 0,2 0,0 0</inkml:trace>
</inkml:ink>
</file>

<file path=ppt/ink/ink37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324 713,'4'0,"0"0,-1 0,0 0,0 0,0 0,1 0,0-2,1 2,-1 0,-1 0,3 0,-3 0,2 0,-1 0,-1 0,0 0,1 0,-1 0</inkml:trace>
</inkml:ink>
</file>

<file path=ppt/ink/ink37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386 711,'-3'1,"0"0,-1 1,1 0,7-1,-1-1,2 0,-2 0,0 0,1 0,-8 0,1 0,0 0,0-2,6 2,2 0,-2 0,1 0,-8 0,1 0,-1 0,1 0,0 0,7 1,-1-1,0 0,0 0,-8 0,2 0,-2 0,8 0,1-1,-7 1,0 0,0 0,6 0,0 0,0 0,-8 0,0 0,10 0,0 0,-8 0,6 0,0 0,0 0</inkml:trace>
</inkml:ink>
</file>

<file path=ppt/ink/ink37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385 711,'5'0,"-1"0</inkml:trace>
</inkml:ink>
</file>

<file path=ppt/ink/ink37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1035 524,'-3'0,"-1"0,1 0,0 0,1 4,-1-3,0 3,1-1,0 0,2 0,-2 0,2 0,0 0,0 0,1 1,1-1,1-2,0 3,0-4,1 2,-1-2,0 1,0-1,1-2</inkml:trace>
</inkml:ink>
</file>

<file path=ppt/ink/ink37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418 694,'-4'4,"6"0,1-3,-3 3,-5-3,1 1,4-6,2 0</inkml:trace>
</inkml:ink>
</file>

<file path=ppt/ink/ink37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415 696,'4'0,"-1"0,0 0,0 0</inkml:trace>
</inkml:ink>
</file>

<file path=ppt/ink/ink37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435 692,'-1'4,"-2"-4,3 4,-2 0,0-1,2 1,3-4,2-1,-5-3,-5 2,2 2,0 2</inkml:trace>
</inkml:ink>
</file>

<file path=ppt/ink/ink37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443 694,'3'0,"0"2,-6 1,0-1,-1-2,7 2,0-2,1 2,-6 1,-3-1</inkml:trace>
</inkml:ink>
</file>

<file path=ppt/ink/ink37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461 697,'-2'4,"2"0,5-2,-2-2,1 0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347 717,'3'0,"1"1,-1-1,-1 4,2-1,-1 1,0-2,1-1</inkml:trace>
</inkml:ink>
</file>

<file path=ppt/ink/ink37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467 698,'-4'3,"2"0,-1 1,1-1,6-2</inkml:trace>
</inkml:ink>
</file>

<file path=ppt/ink/ink37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475 698,'0'3,"0"0,-1 1</inkml:trace>
</inkml:ink>
</file>

<file path=ppt/ink/ink37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474 709,'3'-1,"0"1,0-2,1 2</inkml:trace>
</inkml:ink>
</file>

<file path=ppt/ink/ink37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491 698,'0'3,"-1"2,-1 0,2-2,-2 1,0-1</inkml:trace>
</inkml:ink>
</file>

<file path=ppt/ink/ink37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447 716,'4'0,"-1"0,1 0,-1 0,0 0,-6 0,-1 0,-3 0,12 0,0 0,-2 0,-6 0,0 0,-2 0,2 0,6 0,0 0,0 1,0-1,0 2,0-2</inkml:trace>
</inkml:ink>
</file>

<file path=ppt/ink/ink37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94 690,'2'4,"2"0,-4-1,3 2,-3-2,3-1,1-1,-1-1,1-1,-1-2,0 1,0 0,0-1,0 1,0 0,1 0,-1-1,1 3,-1-2</inkml:trace>
</inkml:ink>
</file>

<file path=ppt/ink/ink37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341 744,'-3'0</inkml:trace>
</inkml:ink>
</file>

<file path=ppt/ink/ink37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327 743,'3'0,"1"0,3 0,-3 0,0 0,0 0,-1 0,1 0,0 1,0-1,-1 0,0 0,-8 0,2 0,-1 0,-1-2,0 2,-1 0,1 0,0-2,-1 2,3 0,0 0,0 0,7 0,-1 0,1 0,1 0,0 0,1 0,1 0,0 2,0-2,-3 0,0 0,0 0,-9 0,2 0,0 0,-2 0,2 0,-2 0,2 0,-1 0,7 0,2 0,-1 2,1-2,0 0,0 0,-1 0,0 0,0 0,-1 1,0-1</inkml:trace>
</inkml:ink>
</file>

<file path=ppt/ink/ink37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946 598,'-4'4,"0"1,2-2,0 0,1 0,-1 1</inkml:trace>
</inkml:ink>
</file>

<file path=ppt/ink/ink37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951 599,'0'5,"0"0,0-2,0 0,0 0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1227 779,'-3'4,"0"1,3-2,-3 0,1 2,2-2,-2 1,6-5,-4-2,1 0</inkml:trace>
</inkml:ink>
</file>

<file path=ppt/ink/ink37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946 610,'4'-1,"-1"1,2 0,-2 0</inkml:trace>
</inkml:ink>
</file>

<file path=ppt/ink/ink37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967 604,'0'3,"-2"0,0 0,2 0,-2 0</inkml:trace>
</inkml:ink>
</file>

<file path=ppt/ink/ink37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963 603,'4'1,"-1"1,0-2,0 4,-4 0,-2-4,0 2,0-2,-2 1,2 1</inkml:trace>
</inkml:ink>
</file>

<file path=ppt/ink/ink37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981 603,'-1'3,"1"1,-1-1,-1 0</inkml:trace>
</inkml:ink>
</file>

<file path=ppt/ink/ink37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985 597,'4'3,"0"0,-1 0,-3 0,-4-2,-1 1,2-2,0 0,3 4,1-1,1 0,1-3,0 1,0-1,0 0</inkml:trace>
</inkml:ink>
</file>

<file path=ppt/ink/ink37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1007 606,'0'4,"0"-1,0 1,-1-1,-1 0</inkml:trace>
</inkml:ink>
</file>

<file path=ppt/ink/ink37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375 744,'5'-4,"-2"4,1 0,-9 0,1 0,1 0,0 1,7-1,-1-1,0 1,-6 0,-1 1,1-1,-1 0,7 0,0 0,0 0,2 0,-9 0,1 0,0 0,7 0,-1 0,2 0,-2 0,-6 0,0 0,0 0,0 0,0 0,7 0,0 0,-1 0,1 0,-10 0,3 2,0-2,6 0,0 0,1 0,-7 0,0 0,8 0,-1 0</inkml:trace>
</inkml:ink>
</file>

<file path=ppt/ink/ink37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1052 665,'2'0</inkml:trace>
</inkml:ink>
</file>

<file path=ppt/ink/ink37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1052 665,'2'0</inkml:trace>
</inkml:ink>
</file>

<file path=ppt/ink/ink37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1098 665,'2'5,"3"-1,0-3,-1 3,1-4,2 0,0 2,-2-2,1 0,-1 0,0-1,1 1,-2-2,-1 2,0-2,0 2,0 0,2-2,-2 0,1 2,0-2,-2-1,-1 0,1 0,-2-1,0 1,-3-7,3 6,-3 1,1 0,-2 1,0 0,0 2,1-2,0 2,-2 0,2 0,-2-1,2 1,-2 0,2 0,-2 0,2 0,-3 0,2 0,1 0,-1 0,1 0,-1 2,0-2,0 2,-1-2,2 2,0-2,-1 2,0-1,-1 2,3 0,0 0,0 0,0 2,2-2,0 0,0 0,2 0,2-4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1228 777,'0'4,"0"0,0-1,0 0,0 0,0 1,3-4,0-3,-1 0,0 0,0 0,0 0,1 2,0 1,-3 4,0-1,-1 2,-1 0,2-2,0 0,-1 0,1-7,3 0,-3 1</inkml:trace>
</inkml:ink>
</file>

<file path=ppt/ink/ink37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214 746,'3'-1,"0"1,1 0,-1 0,1 0,1 0,0 0,-1 0,0 0,-1 0,0 0,0 0,-6 0,-2 0,1-2,1 2,-1 0,0-2,0 2,0-2,1 2,7-1,2 1,-1 0,0 0,0 2,-2-2,1 0,-1 2,-10-2,4-1,-1 1,0 0,1-2,-1 2,0 0,1 0,7 0,2 0,-2 0,0 0,-1 0,1 1,-1-1,-6 0,-1 0,1 0,-2 0,2 0,6 0,0 0,0 0,0 0,-6 2,0-2,-1 0,1 0,7 0</inkml:trace>
</inkml:ink>
</file>

<file path=ppt/ink/ink37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177 747,'3'-2,"0"2,2 0,0 0,-2 0,1 0,-1 0,0 0,0 0,0 1</inkml:trace>
</inkml:ink>
</file>

<file path=ppt/ink/ink37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408 727,'-4'4,"4"-1,4-3,1 0,-1 0,-1-1,-3-2,0 0,0 0,-5 1,1 3,2 2,5-3</inkml:trace>
</inkml:ink>
</file>

<file path=ppt/ink/ink37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429 725,'3'0,"-3"4,-1-1,-3-1,1-2,7 2,-1-2,0 0,0 0</inkml:trace>
</inkml:ink>
</file>

<file path=ppt/ink/ink37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447 728,'-1'4,"-1"0,2-1</inkml:trace>
</inkml:ink>
</file>

<file path=ppt/ink/ink37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446 734,'5'0,"-2"0,0 0,0 0</inkml:trace>
</inkml:ink>
</file>

<file path=ppt/ink/ink37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461 729,'0'4,"-2"0,2 0,-3-3,1 4</inkml:trace>
</inkml:ink>
</file>

<file path=ppt/ink/ink37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98 729,'3'4,"-1"-1,-1 0,1 1,1-3,1 0,-2-4,0 0,3-2,-1 2,0 1,-3-1,3 1</inkml:trace>
</inkml:ink>
</file>

<file path=ppt/ink/ink37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178 744,'-3'0,"6"1,0-1,1 0,0 0,-1 0,0 0,1 0,-8 0,-2 0,2 0,1 0,0 0,0 0,8 0,-2 0,1 0,0 0,0 0,0 0,-7 0,-2 0,0 0,2 0,7 0,1 0,-2 0,1 0,-1 0,-6 0,0 0,0 0,-1 0,7 1,0-1,2 0</inkml:trace>
</inkml:ink>
</file>

<file path=ppt/ink/ink37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430 741,'-3'0,"0"1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9-16T23:52:2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107 535,'4'0,"0"0,3 0,-4 0,2 0,2 0,0 0,3 2,0-1,-1-1,-1 0,7 0,-11 0,2 0,-1 0,0 0,0 0,2 0,0 0,0 0,0 1,0-1,-4 0,4 1,-3-1,-1 0,1 0,-1 0,1 0,0 1,0-1,0 1,-1-1,1 1,0-1,0 1,0-1,2 0,-2 1,0-1,-1 1,0-1,0 0,0 0,0 0,0 0,0 0,1 0,3-1,-4 1,0-2,0 2,2-2,10-2,-9 3,1-3,-4 1,-2 0,4-1,-2 2,1-1,1 0,2 2,1-1,-4-2,-1 4,0-3,0-1,0 1,-3 0,0 0,1-3,0 2,-1 1,-1 0,0-1,-1 1,1 0,-2 2,1-2,-1 1,0 0,-4-1,2 1,-9 1,9 0,-2 0,1-1,1 1,-1-1,3 1,-3 0,2 1,-1 0,2 0,-3-1,-1 0,1 0,1 0,0 0,-1 0,1 0,0 1,1 0,-1 0,1 0,-1 0,0-1,-1 0,1 1,0-2,0 2,-2-1,1 1,0 0,-1-1,0 1,0-1,-2 1,3 0,-3 0,4 0,-2 0,4 0,0 0,0 0,0 0,-2 4,1-2,0 2,-2 1,3 0,0-4,1 2,-1 1,0-1,0-1,0 1,-3 1,5-1,-3 1,3 0,-2 1,-2-2,3 1,1-1,1 2,0-2,4 1,0 1,1-1,-2-2,1 1,-1 0,0-2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1259 791,'4'1,"2"-1,-2 2,-1-2,2 0,-2 0</inkml:trace>
</inkml:ink>
</file>

<file path=ppt/ink/ink38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418 744,'3'0,"0"1,1-1,-1 0,0 0,-6 0,-2 0,8 0,0 2</inkml:trace>
</inkml:ink>
</file>

<file path=ppt/ink/ink38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325 774,'3'0,"0"0,1 0,0 0,0 0,-1 0,2 0,-2 0,2 0,-2 0,1 0,-1 0,0 0,0 0,0 0,0 0,1 0,-1 0,0 0,0 2</inkml:trace>
</inkml:ink>
</file>

<file path=ppt/ink/ink38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1034 479,'0'3</inkml:trace>
</inkml:ink>
</file>

<file path=ppt/ink/ink38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1026 520,'2'0</inkml:trace>
</inkml:ink>
</file>

<file path=ppt/ink/ink38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1025 560,'4'0</inkml:trace>
</inkml:ink>
</file>

<file path=ppt/ink/ink38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986 559,'3'0,"1"0,0 0,0 0,0 1,-1-1,1 0,-1 0,2 0,-2 0</inkml:trace>
</inkml:ink>
</file>

<file path=ppt/ink/ink38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1021 553,'3'2,"0"0,-1 1,-1 0,-1 0,-5-1,2-2,0 2,0-2,0 2,0-1,6 1,0-2,1 0</inkml:trace>
</inkml:ink>
</file>

<file path=ppt/ink/ink38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230 770,'3'0,"2"0,-1 0,0 2,-1-2,0 0,1 0,-1 0,0 0</inkml:trace>
</inkml:ink>
</file>

<file path=ppt/ink/ink38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188 773,'3'2,"2"0,-1-2,1 0,0 0,2 0,-2-1</inkml:trace>
</inkml:ink>
</file>

<file path=ppt/ink/ink38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1106 616,'2'5,"1"-3,-2 2,4-3,-2 1,0-2,0 0,0 2,0-2,1 0,0 0,0 0,0 0,1 0,-2 0,1 0,-1 0,0 0,0 0,0 0,1 0,-1-1,0 1,1-2,-1 1,0 1,-1-3,2 1,-1 1,0-1,-1-1,2 0,-2 0,2 0,-2-1,-1 0,-1 1,0-2,0 2,0 0,0 0,2-1,-2-1,0 2,0-1,-1 1,-3 2,2-2,-1 0,-1 0,1 1,0 1,0 1,0-2,0 2,0 0,-1-2,0 2,1 0,-1-2,1 2,0 0,-2-2,2 2,-1 0,0 0,1 0,0 0,-2 0,1 0,-1 0,2 0,-2 1,1-1,0 2,1 1,-1-2,1 2,-1 0,2 0,-1 1,0-1,1 1,0-1,2 0,-1 2,1 0,0-2,0 0,2 2,1-2,1 1,-2 0,2 0,-3-1,1 1,0-8,-2 1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1277 781,'1'3,"2"-1,-3 2,2-1,0 0,0 0,-6 0,-1-3,2 0,0 2,-1-2</inkml:trace>
</inkml:ink>
</file>

<file path=ppt/ink/ink38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400 767,'0'3,"-1"0,1 0,-2 1,2-1,0 0,4-3</inkml:trace>
</inkml:ink>
</file>

<file path=ppt/ink/ink38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409 769,'3'0,"1"0,-3 4,-4-4,-1 1,1 1,5 1,2-3,-3 4,-1-1,-3-3,3 3,-3-3,-1 3,6-6,1 0</inkml:trace>
</inkml:ink>
</file>

<file path=ppt/ink/ink38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423 775,'0'4,"0"0,0-1,-3-3,-1 0,4-3</inkml:trace>
</inkml:ink>
</file>

<file path=ppt/ink/ink38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423 777,'3'0,"0"-2,0 2</inkml:trace>
</inkml:ink>
</file>

<file path=ppt/ink/ink38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442 771,'-2'4,"-1"-2,1 1,-1 0,3 0,0 0,3-3,2 0,-3-3,-1-1,-1 1,-3 3,-1 0</inkml:trace>
</inkml:ink>
</file>

<file path=ppt/ink/ink38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450 777,'-1'3,"-1"2,2-2,-2 1,4-8</inkml:trace>
</inkml:ink>
</file>

<file path=ppt/ink/ink38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452 782,'3'0,"0"0,0 0</inkml:trace>
</inkml:ink>
</file>

<file path=ppt/ink/ink38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467 779,'-1'3,"-1"1,2 1,-4 0,4-2,-3 0,3 1,0-1</inkml:trace>
</inkml:ink>
</file>

<file path=ppt/ink/ink38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182 774,'7'0,"-2"0,1 0,-1 0,0 0,0 0,-2-1,-6 1,-1 0,-1 0,2 0,0 0,-1 0,0 1,1-1,-1 0,8 1,0-1,1 0,2 0,-3 0,-8 0,-1 0,2 0,0 2,0-2,9 2,0-2</inkml:trace>
</inkml:ink>
</file>

<file path=ppt/ink/ink38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415 800,'3'0,"1"0,-1 0,1 0,1 0,-2 0,-6 0,0 0,0 0,0 0,-1 0,8 0,0 0,1 0,-2 0,0 0,-7 2,1-2,-2 0,2 0,8 0,0 0,-1 0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1305 778,'-4'3,"4"0,-3 0,1 0,-1 2,3-2,-2 0,7-3,-5-3</inkml:trace>
</inkml:ink>
</file>

<file path=ppt/ink/ink38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94 761,'0'3,"0"0,3 0,-3 0,2 2,1-2,0 0,0 0,1-3,0-1,-1-1,2-4,0-2,0 2,-2 2,0 1,0 1</inkml:trace>
</inkml:ink>
</file>

<file path=ppt/ink/ink38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358 459,'-4'2,"3"1,-1 0,0 1,2-1,0 0,1 0,1 0,1 1,1-2,0-1,-1-1,0 0,0 0,1 2,-1-2,0 0,0-1,-1-2,0-1,-1 1,-1 0,2 0,-2-1,0 1,-1 0,-2-1,-1 3,1-1,0 2,-1 0,1 0,0-2,-1 2,1 0,0 0</inkml:trace>
</inkml:ink>
</file>

<file path=ppt/ink/ink38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511 686,'3'-1,"0"1,2 2,-2-2,0 0,1 0,0 2,-1-2,1 2,1 0,-2-1,-2 3</inkml:trace>
</inkml:ink>
</file>

<file path=ppt/ink/ink38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682 566,'0'-3,"4"3,3 0,1 0,0 0,-2 0,-1 1,-1-1,0 0,0 0</inkml:trace>
</inkml:ink>
</file>

<file path=ppt/ink/ink38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735 555,'3'1,"0"0,0-1,-1 3,-1 1,2-4,-4 3,-4-3,1 2,0-2,1 0,0 2</inkml:trace>
</inkml:ink>
</file>

<file path=ppt/ink/ink38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771 570,'3'-1,"0"-2,-1-1,1 4,-3-3,-4 1,-2 0,3 2,0 0,3 3,0 0,0 0,3 1,1 0,-2-1,-2 0,0 0,-6-3,3 0,4-6,3 3,-1 1,0 0,0 0,5 0</inkml:trace>
</inkml:ink>
</file>

<file path=ppt/ink/ink38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805 555,'-4'4,"0"-1,0 0,1-2</inkml:trace>
</inkml:ink>
</file>

<file path=ppt/ink/ink38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795 568,'-1'5,"1"-2,0 1,0-1,0 1</inkml:trace>
</inkml:ink>
</file>

<file path=ppt/ink/ink38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821 555,'2'3,"-2"0</inkml:trace>
</inkml:ink>
</file>

<file path=ppt/ink/ink38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814 568,'-1'4,"1"-1,-2 0,0 0,0 2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1306 774,'0'4,"0"-1,0 0,0 1,-1 1,5-6,0-3,-1 2,-1-2,-1 7,-1 0,0 1,0-1,-2 0</inkml:trace>
</inkml:ink>
</file>

<file path=ppt/ink/ink38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821 576,'0'3,"-3"1,-2-4,2 0,-2 0,-1 0,3 0,-1 0,8 2,1 1,0-3,1 2,-2-2,-1 2,1-2</inkml:trace>
</inkml:ink>
</file>

<file path=ppt/ink/ink38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748 614,'0'3,"0"2,0-2,1 0,-1 0</inkml:trace>
</inkml:ink>
</file>

<file path=ppt/ink/ink38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748 611,'5'-2,"-1"3,0 1,-1 0,1 2,-2-1,-10 0,5-3,-1 0,0 2,1-2,7 0</inkml:trace>
</inkml:ink>
</file>

<file path=ppt/ink/ink38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777 611,'-1'3,"1"2,-2-1,2-1,0 1,2-13,1 5,-3 0,2 0,0 7,1 2,-1-1,0-1,2-3,-2-3,0-1,0 0,0 1,2 0,-2 6,1-1,0-1</inkml:trace>
</inkml:ink>
</file>

<file path=ppt/ink/ink38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769 605,'0'3,"0"0,0 2,0-2,0 0,0 0</inkml:trace>
</inkml:ink>
</file>

<file path=ppt/ink/ink38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683 584,'3'0</inkml:trace>
</inkml:ink>
</file>

<file path=ppt/ink/ink38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619 496,'2'0</inkml:trace>
</inkml:ink>
</file>

<file path=ppt/ink/ink38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617 499,'4'0</inkml:trace>
</inkml:ink>
</file>

<file path=ppt/ink/ink38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183 482,'3'0,"2"0,-1 0,0 0,0 0,0 0,-9 0,1-1,1 0,-1 1,1 0,0 0,7 0,-1 0,3 0,-2 0,0 0,-7 0,-1 0,1 0,-2 0,11 0,-2 0,0 0,0 0,-1 0,0 0,-7 0,1 0,0 0,0 0,9 0,-1 0,-2 0,-7 0</inkml:trace>
</inkml:ink>
</file>

<file path=ppt/ink/ink38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245 482,'4'-1,"-1"1,1 0,-1 0,0 0,0 0,-7 0,1-1,0 1,0 0,0 0,8 0,-2 0,0 0,1 0,0 0,0 0,-8 0,0 0,1 0,-1 0,9 0,-2 0,0 0,-6 0,0 0,0 0,-1 0,8 0,0 0,0 0,-7 0,0 0,-1 0,8 0,0 0,-9 0,2 0,0 0,0 0,7 0,0 0,0 0,0 0,1 0,-8 0,-1 0,1 0,-3 0,10 0,-1 0,-6 0,-1 0,0 0,7 0,0 0,0 0,-6 0,0 0,0 0,0 0,8 0,-2 0,1 0,-7 0,0 0,0 0,8 0,-2 0,-6 0,0 0,0 0,6 2,0-2,-6 0,0 0,0 0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1334 787,'0'3,"-1"0,1 0,-1 1,1-1</inkml:trace>
</inkml:ink>
</file>

<file path=ppt/ink/ink38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645 516,'-2'4,"2"-1,-2 0,2 0,0 1</inkml:trace>
</inkml:ink>
</file>

<file path=ppt/ink/ink38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661 554,'-4'-1,"3"4</inkml:trace>
</inkml:ink>
</file>

<file path=ppt/ink/ink38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544 603,'4'0,"2"0,-1 0,-1 2,-1-2,0 0,0 1,1 1,0 0,-1-2,1 0,-7-3,0 3,0-1,0-1,-1 0,1 2,0-1,-1-1,1 2,0-2,0 2,-1-1,1 1,0 0,7 0</inkml:trace>
</inkml:ink>
</file>

<file path=ppt/ink/ink38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545 598,'3'2,"1"0</inkml:trace>
</inkml:ink>
</file>

<file path=ppt/ink/ink38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540 600,'-3'0,"8"3,-2-3,0 0,0 0,0 0,0 0,1 0,-1 0,0 0,1 0,-1 1,1-1,-1 0,1 2,-1-2,-8 0,1-1,1 1,0 0,-2-2,2 2,0-1,-2 1,2-2,-2 2,2 0,0-2,-1 0,0 2,7-1,0 3,0-2,0 2,1 0,-1-1,0-1,0 0,0 2,0-2</inkml:trace>
</inkml:ink>
</file>

<file path=ppt/ink/ink38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525 493,'4'0,"-1"0,3 0,-3 0,0 0,0 0,0 0,1 2,1-2,-2 2,0-2,0 2,1 0,-1-2,0 1,0-1,0 0,0 2</inkml:trace>
</inkml:ink>
</file>

<file path=ppt/ink/ink38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579 508,'0'3,"-1"0,1 0,3-1,0-2,0 0,1 0,-1 0,0 0</inkml:trace>
</inkml:ink>
</file>

<file path=ppt/ink/ink38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596 512,'0'3,"4"0,0-1,-3 1,-4-1,0-1</inkml:trace>
</inkml:ink>
</file>

<file path=ppt/ink/ink38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556 550,'4'-2,"-1"2,1 0,-1 0,0 0,1 0,-1 0,0 0,0 1</inkml:trace>
</inkml:ink>
</file>

<file path=ppt/ink/ink38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587 542,'2'3,"3"1,-2-3,0 1,-2 2,-4-4,-1 0,1 1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1332 785,'4'0,"1"0,-2 1,0-1,0 2,-3 3,0-2,-4-1,-1 0,1 0,0-2,1 0,7-2,-1 2,0-2</inkml:trace>
</inkml:ink>
</file>

<file path=ppt/ink/ink38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542 583,'3'0,"1"1,0-1,-1 0,2 1,0 3,-2-4,1 2,-1-2,0 0</inkml:trace>
</inkml:ink>
</file>

<file path=ppt/ink/ink38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583 582,'1'3,"2"-1,-1 1,-1 0,-1 0,-2 0,-1-3,0 2</inkml:trace>
</inkml:ink>
</file>

<file path=ppt/ink/ink38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290 483,'3'0,"2"0,-2 0,0 0,0 0,0 0,2 0,-2 0,0 0,0 0,2 0,-1 0,-1 0,-6 0,-1 0,1 0,0 0,-3 0,2 0,0 0,1 0,0 0,0 0,-2 0,2 0,0 0,8 0,-2 0,1 0,0 0,1 0,0 0,0 0,-1 0,0 0,-1 0,0 0,-7 0,-1 0,1 0,1 0,-2 0,0 0,-1 0,3 0,-1 0,0 0,1 0,0 0,9 0,-2 0,-1 0,0 0,1 0,1 0,0 0,-1 0,-1 0,-7 0,0 0,1 0,0 0,-1 0,0 0,-1 0,2 0,0 0,6 0,3 0,-2 0,1 0,0 0,0 0,0 0,-2 0,-8 2,2-2,-2 0,2 0,-2 0,2 0,0 0,7 0,-1 0,2-1,1 1,0 0,0 0,-3 0,1 0,-1 0,-7 0,-2 0,2 0,0 1,1-1,-1 0,1 0,0 0,-1 0,9 0,-1-1,-1 1,2 0,0 0,-1 0,-1 0,-6 0,0 0,0 0,-2 0,0 0,0 0,2 0,0 0,6 0,0 0,2 0,-2 0,3 0,-3 0,0 0,0 0,-8 0,1 0,1 0,0 0,0 0,0 0,-1 0,0 0,1 0,0 0,-1 0,8-2,-1 2,3 0,-2 0,0 0,0 0,-1 0,0 0,1 0,-1 0,-8 0,-1 0,2 0,-1 0,0 1,-1-1,3 0,-1 0,1 0,-1 0,1 0,6 0,0 0,3 0,-2 0,0 0,-1 0,1 0,-1 0,1 0,-7 0,0 0,0 0,0 0,-2 0,2 0,-1 0,1 0,8 0,-2 0,2 0,2 0,-2 0,0 0,-1 0,-1 0,-6 0,-1 0,-1 0,1 0,1 0,-5 0,5 0,-1 2,9-2,-1 0,-1 0,2 0,0 0,-1 0,0 0,-1 0,-6 0,0 0,0 0,0 0,0 0,-1 0,0 0,1 0,-1 0,7 0,1 0,1 0,0 0,2 0,-2 0,-2 0,0 0,-6 0,0 0</inkml:trace>
</inkml:ink>
</file>

<file path=ppt/ink/ink38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188 480,'4'-1,"0"1,1 0,-1 0,0 0,0 2,-1-2,-9 0,2-1,-1 1,0 0,0 0,-2-2,12 2,-1 0,-1 0,1 0,1 0,-1 0,0 1,0-1,-8 0,1 0,-1 0,1 0,-3-1,3 1,0 0,6 0,3 0,-2 0,-1 0,0 0,0 0,-6 1,-3-1,2 0,1 0,-1 0,9 0,-1 0,0 0,-1 0,1 0,-1 2,1-2,-9 0,-1 0,2 0,0 0,0 0,7 0,3 0,-2 0,0 0,-1 0,0 2,-9-2,3 0,-1 0,-3 0,4 0,6 0,1 0,-1 0,1 0,0 0,-1 0,0 0,-7 1,-1-1,2 0,0 0,-1 0,1 0,0 0,8 0,-2 0,0 0,0 0,0 0,-8 0,0 0,2 0,-1 0,1 0,6 0,2 0,-1 0,-1 0,0 0,0 0,-8 0,0 0,2 0,0 0,-1 0,1 0,6 0,1 0,0 0,-1 0,1 0,-1 0,1 0,-8 0,1 0,0 0,-2 0,1 0,0 0,8 0,-1 0,0 0,2 0,-2 0,0 2,-6-2,0 0</inkml:trace>
</inkml:ink>
</file>

<file path=ppt/ink/ink38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596 591,'2'0</inkml:trace>
</inkml:ink>
</file>

<file path=ppt/ink/ink38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574 625,'2'0</inkml:trace>
</inkml:ink>
</file>

<file path=ppt/ink/ink38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569 682,'-1'-3</inkml:trace>
</inkml:ink>
</file>

<file path=ppt/ink/ink38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520 678,'-3'2,"3"1,2 1,1-4,0 2,0-2,2 0,-2 2,1-2,-1 0,1 2,0-2,1 0,1 2,-2-2,-1 0,0 0,0 2,0-2,0 2</inkml:trace>
</inkml:ink>
</file>

<file path=ppt/ink/ink38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581 682,'2'0</inkml:trace>
</inkml:ink>
</file>

<file path=ppt/ink/ink38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344 483,'4'0,"0"0,-1 0,1 2,-1-2,0 0,0 0,0 0,1 0,0 0,-1 0,0 0,-7 0,1 0,0 0,0 0,-1 0,1 0,0 0,8-1,0 1,-1 0,-7 0,0 0,0-1,-1-1,8 4,-1-2,0 2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1360 787,'-1'3,"-1"1,0-1,1 1,1-1,-2 0,5-5,-3-1</inkml:trace>
</inkml:ink>
</file>

<file path=ppt/ink/ink38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552 715,'-3'-2</inkml:trace>
</inkml:ink>
</file>

<file path=ppt/ink/ink38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551 770,'2'0</inkml:trace>
</inkml:ink>
</file>

<file path=ppt/ink/ink38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482 772,'4'1,"1"1,-2-2,2 1,-2-1,0 2,1-2,-1 2,1-2,-1 2,1-2,-1 2,0-2,2 1,-2-1,1 2,-1 0,1-2,-7-1,-1-1,1 2,-2-2,2 2,-1-2,-1 0,2 2,0-2,-2 1,2 1,-1-2,1 0,0 2,-1-2,0 2,1 0,7 1,1 2,-1-1,0-2,0 4,0-2,0-2,0 3,0-3,-1 3,0-3,1 2,-1-2,1 2,-8-3,1 1,-1-3,-2 1,3 0,-1 2,0-4,1 2,0 2,1-3,-2 2,-1 1,1-2,8 2,0 1,1 2,-1-3,1 3,1-3,-1 3,1-3,-1 4,1-4,-2 2,-1-1,-8-2,2 1,-2-1,1 1,1-2,-1 0,0 0,0 0,1 2,0-3,-1 3,9 0,-1 0,4 5,-4-5,0 3,0-3,1 2,-2 0,-7-3,-1 1,2-2,0 2,1-3,-4 0,3 3,0-3,0 1,0 2,9-1,-2 3,2 0,-1 1,1-1,0 0,-1 0,-1-2,-1 2,-7-2,1-1,-4-3,3 2,0 0,0 0,0 2,0-2,1 2,7-1,-1 4,3 0,-3-3,0 3,0-1,0 0,-7-3,0-1,0 1</inkml:trace>
</inkml:ink>
</file>

<file path=ppt/ink/ink38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524 708,'5'-1,"-2"3,-2 1,-1 1,-1-1,-2-3,-1 0,7 2,0 0,-3 1,-2 0,-2-3,0 0,6-5</inkml:trace>
</inkml:ink>
</file>

<file path=ppt/ink/ink38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555 719,'0'-4,"0"0,-1 1,-3 3,1-1,0 1,0 0,1 4,2-1,4 0,0-3,-1 0,-3 4,0-1,-3-1,0 1,1 0,0 0,6-6</inkml:trace>
</inkml:ink>
</file>

<file path=ppt/ink/ink38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562 719,'0'3,"-2"3,0-3,2 0</inkml:trace>
</inkml:ink>
</file>

<file path=ppt/ink/ink38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560 729,'4'0,"1"0,-2 0</inkml:trace>
</inkml:ink>
</file>

<file path=ppt/ink/ink38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573 721,'0'4,"-2"-1,2 0,-2 0,1 2,1-2</inkml:trace>
</inkml:ink>
</file>

<file path=ppt/ink/ink38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518 772,'2'0</inkml:trace>
</inkml:ink>
</file>

<file path=ppt/ink/ink38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398 450,'-4'0,"1"1,1 3,2-1,-1 0,1 2,-2-2,2 1,-2-1,2 0,0 0,0 0,2 0,1 0,1-1,-1-2,1 0,0 0,-1 0,1-1,-1 1,0 0,0-2,1 2,-1 0,1-1,-1 1,1-2,-1 0,2 1,-2-2,-1-2,0 2,-2 0,2-2,-2 1,-1 0,1 1,-2 0,0 0,0 0,0 0,0 0,-1 2,-1-1,1 2,-2 0,1 0,1 0,-1 0,0 0,-1 0,2 1,-1 1,2 1,-1-2,2 3,-3-3,3 2,-1 1,2-1,0 0,0 0,0 0,1 1,1-1,1-2,-1 3,-1-1,3 1,-3-1,3-1,-1-1,0 1,2 0,-2-2,0 2,0-2,1 0,-1 0,0 0,0 0,1-3,-1 0,-1 0,-1 0,-1 0,2-1,0 1,-2 0,0 0,0-2,0 2,1-2,-1 2,0-2,0 2,-2 0,0 0,-1 1,-2 0,2 1,0 1,0 0,-1 0,0 0,1 0,0 0,-1 0,1 0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1363 783,'4'1,"-4"2,3-1,-1 1,-3 1,-3-4,0 2,1-2,3 4,2 0,1-2,-1 1,3-1,-2-2</inkml:trace>
</inkml:ink>
</file>

<file path=ppt/ink/ink38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628 784,'-2'4,"0"-1,1 0,-1 1</inkml:trace>
</inkml:ink>
</file>

<file path=ppt/ink/ink38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351 544,'4'0,"-1"0,1 0,1 0,-1 0,0 0,-1 0,0 0,0 2,0-2</inkml:trace>
</inkml:ink>
</file>

<file path=ppt/ink/ink38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692 334,'3'-1</inkml:trace>
</inkml:ink>
</file>

<file path=ppt/ink/ink38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693 334,'-3'0</inkml:trace>
</inkml:ink>
</file>

<file path=ppt/ink/ink38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935 173,'0'-3,"0"8,0 2,0-2,0 0,0 0,0-1,1-1,-1 0,0 1,0-1</inkml:trace>
</inkml:ink>
</file>

<file path=ppt/ink/ink38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936 171,'3'-1,"1"-1,2 2,-1 0,0 0,4 0,3 2,-1-2,-1 0,0 0,-1 0,-1 0,-1 0,-3 0,1 2,-1-2,-1-1,-3 6,0-2,0 2,0-2,0 2,0 6,0-8,0 1,0 1,0-1,-1 0,-3-8,2 0</inkml:trace>
</inkml:ink>
</file>

<file path=ppt/ink/ink38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196 596,'-3'0,"7"0,-1 1,0-1,2 0,-2 0,1 2,-1-2,-7 0,1 0,0 0,0 0,-2-1,2 1,0 0,7 0,0 0,1 0,-2 0,-7 0,1 0,0 0,-2 0,10 0,-1 0,-1 0,0 0,0 0</inkml:trace>
</inkml:ink>
</file>

<file path=ppt/ink/ink38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190 628,'3'0,"1"-1,-1 1,0 0,0 0,0 0,0 0,1 0,0 1,-7-1,0 0,0 0,-2-1,2 1,-1 0,1 0,8 0,-2 0,2 0,-2 0,0 1</inkml:trace>
</inkml:ink>
</file>

<file path=ppt/ink/ink38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191 596,'3'2,"1"-2,-1 0,0 0,1 0,-1 0,0 0,-6 0,0 0,-1 2,1-2,6 0,0 0,0 0,2 0,-2 0,0 2</inkml:trace>
</inkml:ink>
</file>

<file path=ppt/ink/ink38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1109 190,'-2'3,"-1"0,-1 1,4 0,3-3,0-1,0 0,0 0,-6-4,0 4,0 0,0 0,6 1,0-1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1378 796,'4'1,"-1"1,0-2,1 2,-1-2</inkml:trace>
</inkml:ink>
</file>

<file path=ppt/ink/ink38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1136 193,'-3'0,"3"3,0 0,3-3,0 0,7 0,-7 0</inkml:trace>
</inkml:ink>
</file>

<file path=ppt/ink/ink38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1158 186,'-3'0,"0"4,-3 1,-2 1,-1 2,-1 3,2-2</inkml:trace>
</inkml:ink>
</file>

<file path=ppt/ink/ink38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1084 237,'8'0,"6"-2,-8 2,1 0,2 0,-3 0,0 0,-2 0</inkml:trace>
</inkml:ink>
</file>

<file path=ppt/ink/ink38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1083 244,'4'0,"0"0,2-1,0 1,1 0,-2 0,0 0,1 0,-3 0,0 0</inkml:trace>
</inkml:ink>
</file>

<file path=ppt/ink/ink38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1081 252,'6'0,"-2"0,2-1,3 1,-1 0,0 0,1 0,-4 0,-2 0</inkml:trace>
</inkml:ink>
</file>

<file path=ppt/ink/ink38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1071 258,'5'-1,"2"1,2 0,2 0,1 0,-4 0,-3 0,-2 0</inkml:trace>
</inkml:ink>
</file>

<file path=ppt/ink/ink38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1077 266,'6'-1,"0"1,4-2,4 2,-3 0,-2 0,-4 0,-1 0</inkml:trace>
</inkml:ink>
</file>

<file path=ppt/ink/ink38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1068 273,'7'0,"2"0,1-2,0 2,0 0,-5 0,-1 1</inkml:trace>
</inkml:ink>
</file>

<file path=ppt/ink/ink38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1059 283,'6'-1,"4"1,3-3,2 3,3 0,-4 0,-4 0,-5 0</inkml:trace>
</inkml:ink>
</file>

<file path=ppt/ink/ink38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1064 291,'8'-1,"4"1,3 0,1 0,1 0,-4 0,-4 0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1390 793,'5'0,"-3"3,-1 0,2-3,-3 3,-3-1,0 0,-1-2,1 0,-1 1,7-1</inkml:trace>
</inkml:ink>
</file>

<file path=ppt/ink/ink38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1056 300,'5'-2,"8"2,6 0,1 0,7 0,-3 0,-7 0</inkml:trace>
</inkml:ink>
</file>

<file path=ppt/ink/ink38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1265 221,'1'3,"-1"0,0 3,0 0,0 6,0 3,-3 0,3 3,-4-1,4 10,0-17,0-2,2-2,-2-2,2-1,-2 0,0-8</inkml:trace>
</inkml:ink>
</file>

<file path=ppt/ink/ink38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1261 222,'6'-2,"1"0,3 2,0-3,0 3,0-2,-1 2,-2 0,-4 0,0 0,0 0,1 0,0 2,-1 0,-2 1,-1 0,0 1,0-1,0 2,0 1,0 1,0 3,0 4,-1-1,1 4,0-1,0-3,0-1,0-4,0-1,0 0,0-2,0-1,0-1,0 2,0-2</inkml:trace>
</inkml:ink>
</file>

<file path=ppt/ink/ink38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1274 254,'4'0,"-1"-3,2 1,2-1,2 1,1 2,1-4,-4 4,-2 0,-1 0</inkml:trace>
</inkml:ink>
</file>

<file path=ppt/ink/ink38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1277 284,'7'-3,"0"3,2-3,3 3,-1 0,0-3,-1 3,-3 0,-2 0</inkml:trace>
</inkml:ink>
</file>

<file path=ppt/ink/ink38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1285 307,'3'-1,"2"1,4-3,3 3,0-2,-1 2,1 0,-5 0,-2 0</inkml:trace>
</inkml:ink>
</file>

<file path=ppt/ink/ink38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1282 337,'3'0,"4"-1,-1 1,2-3,0 3,0 0,-1 0,-2 0,-1 0</inkml:trace>
</inkml:ink>
</file>

<file path=ppt/ink/ink38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1328 212,'2'0</inkml:trace>
</inkml:ink>
</file>

<file path=ppt/ink/ink38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1324 256,'2'0</inkml:trace>
</inkml:ink>
</file>

<file path=ppt/ink/ink38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1319 292,'2'0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9-16T23:52:2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509 557,'4'0,"-1"-1,0 1,2-1,0 0,-1 1,0 0,1 0,-2-1,1 1,-1 0,1 0,-1 0,1 0,-1 0,1 0,-1 0,1 0,-1 0,1 0,-1 0,1 0,-1 1,0-1,0 0,1 0,0 0,0 0,0 0,-1 0,2 0,-1 0,-1 0,0 0,0 0,0-1,1 1,1-2,-1 2,5 0,-4 0,-2 0,0 0,1 0,0 0,2 0,1 0,0-1,9-2,-12 3,0 0,0 0,-1 0,0 0,3 0,-2 0,-1 0,0 0,1 0,3 0,-4 0,1 0,-1 0,0 0,0 0,2-1,-2 1,0 0,1-1,-1 1,1 0,-1 0,1 0,-1 0,2 0,-1 0,0 0,4 0,-3 0,-2 0,3 0,-3 0,1 0,1 0,-2 0,1 0,0 0,-1 0,0 0,1 0,0 0,-1 0,0 0,1 0,-1 0,0 0,0 0,1 0,-1-1,0 1,0 0,0 0,2 0,-1 0,0 0,-1 0,1 0,-1 0,0 0,0 0,0 0,0 1,0-1,1-1,-1 1,-6 0,0 0,-2 0,-1-1,1-1,2 2,-1 0,0 0,-1 0,1 0,1 0,-1 0,1 0,-1 0,1 0,0-1,-1 1,0 0,1 0,0 0,-3 0,2 0,0 0,1 0,-3 0,1 0,-1 0,-1 2,1-2,-3 1,1-1,1 0,-2 0,1 1,1-1,-1 0,-13 2,11-1,-9 2,12-3,-8 1,11 0,-4-1,5 0,-1 0,0 0,1 0,-1 0,-1 0,0 1,0-1,1 0,-1 0,2 0,0 0,-2 0,2 1,-1-1,-2 0,-3 0,4 0,-2 0,0 0,0 0,4 0,-2-1,2 1,-1-1,0 0,-1 0,-5-1,7 1,-9 0,6-1,-5 1,7 1,1 0,0 0,0 0,-1 0,-1 0,-2 0,3-1,1 1,0 0,0-1,0 1,-1 0,1 0,6 0,1-1,-1 1,2 0,-1 0,1 0,1 0,3 0,-4-1,-2 1,0-1,2 1,-1-1,1 0,-2 1,7 0,-4 0,-3 0,4 0,-1-1,-3 1,1 0,0 0,1 0,-1 0,1 0,-1-1,-1 1,1 0,1 0,-2 0,0-2,1 2,-1 0,0 0,2 0,-1 0,-1 0,0 0,0 0,0 0,2 0,-1 0,2 0,1 0,1 0,1 0,-1 0,1 0,-4 0,6 0,-6 0,-2 0,0 0,3 1,-1 0,0-1,0 0,0 0,1 0,-1 0,2 0,-1 0,1 0,2 0,-3 0,1 0,-2 0,1 0,-3 0,3-1,-1 1,6 0,-6 0,1 0,-3 0,1 0,-1 0,1 0,0 0,1 1,-1 0,-1-1,0 0,2 0,-2 1,0-1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1421 800,'1'-3,"-6"3,0 0,2 0,-1 2,4 1,0 0,0 2,3-3,-1 2,1-4,0 0,3 0,-2 0,0 0</inkml:trace>
</inkml:ink>
</file>

<file path=ppt/ink/ink39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1321 323,'2'0</inkml:trace>
</inkml:ink>
</file>

<file path=ppt/ink/ink39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1279 364,'4'-2,"3"2,3 0,2 0,1 0,-3 0,-3 0,-2 1,-1-1</inkml:trace>
</inkml:ink>
</file>

<file path=ppt/ink/ink39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1282 383,'4'0,"2"0,2-2,2 2,0 0,0 0,-1 0,-4 0,-1 0</inkml:trace>
</inkml:ink>
</file>

<file path=ppt/ink/ink39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1290 405,'4'0,"1"0,2 0,0 0,-2 0,-2 0,0 0</inkml:trace>
</inkml:ink>
</file>

<file path=ppt/ink/ink39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1248 441,'4'0</inkml:trace>
</inkml:ink>
</file>

<file path=ppt/ink/ink39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1260 377,'1'5,"-1"-1,2 1,-2 0,0 0,0 2,0-2,0 0,0-1,0-1,0 0,0 0,1 1,4-2,-1-2,1 0,1 0,3 0,-1 0,2-1,-1 1,-1 0,1-3,-2 3,-3 0,0-2,-1 2,0 0</inkml:trace>
</inkml:ink>
</file>

<file path=ppt/ink/ink39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1357 368,'0'4,"0"0,0 1,0 0,1 3,-1 0,0 0,0 1,0-3,0 0,0-1,-1-1,1-1,0 0,-2-8</inkml:trace>
</inkml:ink>
</file>

<file path=ppt/ink/ink39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1313 429,'2'0</inkml:trace>
</inkml:ink>
</file>

<file path=ppt/ink/ink39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1313 392,'2'0</inkml:trace>
</inkml:ink>
</file>

<file path=ppt/ink/ink39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1315 369,'2'0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1392 833,'3'0,"0"0,1 0,0 0,1 0,0 2,-1-2,0 0,-1 0,1 0</inkml:trace>
</inkml:ink>
</file>

<file path=ppt/ink/ink39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1321 345,'2'0</inkml:trace>
</inkml:ink>
</file>

<file path=ppt/ink/ink39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1321 319,'-3'0</inkml:trace>
</inkml:ink>
</file>

<file path=ppt/ink/ink39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1323 283,'-3'0</inkml:trace>
</inkml:ink>
</file>

<file path=ppt/ink/ink39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1326 257,'2'0</inkml:trace>
</inkml:ink>
</file>

<file path=ppt/ink/ink39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1329 228,'2'0</inkml:trace>
</inkml:ink>
</file>

<file path=ppt/ink/ink39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1317 218,'-4'-2,"0"7,2-1,-2 4,1-2,1-1,0 4,-1 0,1 1,-1 1,0-1,1 0,2 0,-4 1,4-3,0-1,0 2,0-3,-3 2,3 0,0 0,0 1,0-2,0-2,0 0,0 0,0-1,0-1,0 0,2 1,1-4,1 2,0 0,0-2,1-3,-2 1,0-1,0-1,0-1,1-1,-1 1,0 0,-1 0,0-1,0-1,1 0,-1 0,-2-2,4 0,-4 1,0-1,0-1,0 2,0 1,0 0,0 1,0-1,-1 1,1 1,-2-1,2 1,-2 1,2 1,0 0,-2 0,0 0,-2-1,1 3,1-2,2-1,-1 1,1 0,-2 0,2 0</inkml:trace>
</inkml:ink>
</file>

<file path=ppt/ink/ink39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1279 219,'-1'-6,"1"3,-2-1,1 1,1 0,-3 1,1-1,-3-1,1 2,0 0,-1 0,-1 2,1-4,-1 4,1-3,-1 3,2-2,1 2,-2 0,-1-3,1 3,1 0,0 0,1 0,-1 0,0 0,1 0,-2 0,2 0,-2 1,1-1,1 0,0 2,0-2,-1 2,-1 0,2-2,6 1,0-3</inkml:trace>
</inkml:ink>
</file>

<file path=ppt/ink/ink39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1169 163,'-5'1,"0"1,1 1,0-1,0 0,-2 0,1 0,-1 1,2-1,1-2,1 3,2 0,4-1,0 0,0-2,0 2,-1-2,1 4</inkml:trace>
</inkml:ink>
</file>

<file path=ppt/ink/ink39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1129 190,'3'0,"2"1,-1 2,0-3,-1 2,2 0,-2-2</inkml:trace>
</inkml:ink>
</file>

<file path=ppt/ink/ink39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976 290,'-3'-1,"2"6,-1-1,2-1,0 0,0 1,2 1,2-5,-1 0,0 0,0-4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1388 840,'4'0,"1"2,0-2,0 0,1 0,-1 0,-2 0,0 0,0 2</inkml:trace>
</inkml:ink>
</file>

<file path=ppt/ink/ink39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991 295,'-1'5,"1"-1,0-1,-2 3,2-1,0-1,0-1,-2 0,2 0</inkml:trace>
</inkml:ink>
</file>

<file path=ppt/ink/ink39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990 292,'5'0,"-1"0,-1 0,-2 4,-1 1,-3-1,-1-1,1 1,0-2,4-5,2 0,0 1,0-1</inkml:trace>
</inkml:ink>
</file>

<file path=ppt/ink/ink39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1019 294,'-4'4,"3"1,1-2,0 0,3-1,-1-5,1 0,-1-1,-2-2,4 2,-4 1,0 6,-2 1,2 0,0-1,0 0,0 0,3 1</inkml:trace>
</inkml:ink>
</file>

<file path=ppt/ink/ink39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208 800,'5'0,"-1"2,0-2,-1 2,0-2,0 0,1 0,-1 0,1 0,-1-1,0 1,0 0,1-2,-1 2,0 0,0 0,2 0,-2 0,2 0,0 0,0 0,-1 0,-1 0,0 0,0 0,0 0,0-1,2 1,-2 0,2 0,-2 0,0-2,1 2,-1 0</inkml:trace>
</inkml:ink>
</file>

<file path=ppt/ink/ink39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136 833,'4'1,"-1"-1,0 0,0 0,0 0,0 0,0 0,1-1,-1 0,0-1,2 0,-2 0,0 1,-3-3,2 1,-4 0,-1 3,0-2,0 1,0 1,-1-2,1 2,0 0,-1-2,0 2,0 0,1 0,0 1,0-1,0 1,0 1,1 1,0 1,-1-3,3 2,0 0,3-1,0 0,0-2</inkml:trace>
</inkml:ink>
</file>

<file path=ppt/ink/ink39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795 749,'-2'3,"2"1,0 2,0-1,0 2,0 3,0 5,0 0,-3 3,3 1,-4-3,4 1,-4-2,4-2,0-4,-3 0,3-4,0-1,0-1,0 0,-2 0,2 0,3-6,-3-2,4-2</inkml:trace>
</inkml:ink>
</file>

<file path=ppt/ink/ink39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809 740,'5'-2,"2"2,0 0,2 2,-1-2,2 0,4 2,1-2,0 0,-2 3,-1-3,-5 0,-2 2,-1-2,0 0,0 2,1 2,-3 1,0-1,-2 0,0 2,2 3,-2 3,0 4,0-1,0 3,0 0,0 1,0-1,0 0,0-5,0 0,0-3,0-1,0-4,0-1,0 0,0 0</inkml:trace>
</inkml:ink>
</file>

<file path=ppt/ink/ink39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791 793,'5'0,"1"0,4 0,4 0,-1 0,2 0,1 0,3 0,1 0,-2 0,-3 0,-5 3,-3-3,-3 0,-1 2,-7-3</inkml:trace>
</inkml:ink>
</file>

<file path=ppt/ink/ink39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707 752,'0'3,"0"0,0 0,0 2,-1-2,1 0,0 0,1-8</inkml:trace>
</inkml:ink>
</file>

<file path=ppt/ink/ink39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704 751,'3'0,"2"1,-2-1,0 2,1 0,-2 1,-1 0,-6 1,1-4,0 4,0-4,0 2,1-2,6-2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1414 839,'-3'-1,"-1"1,0-2,-1 2,2-1,-2 1,2 0,0-2,-2 2,2 0,-3-2,2 2,0 0,0-2,1 2,-1 0,0 0,-1-2,2 2,0 0,0 0,0-2,-2 2,1 0,1 0,0-2,-1 2,0 0,1 0,-1 0,0 0,0 0,-2-2,2 2,0 0,1 0,-1 0,0-2,0 2,0 0,1 0,-1 0,1 0,0-2,-2 2,1 0,1-1,0 1,-1 0,1 0,-2-2,2 2,0-2,-1 0,1 0,-1-1,1 1,-1-1,3 0,-2 1,1-4,2 1,-2-1,2 1,-2 1,2-2,-3 1,3 1,0-1,-2-1,2 1,0-2,0 1,0-1,0 0,1-2,-1 1,0 1,3 2,-3-2,0 0,2 1,-2 1,0 0,2-1,-2 1,0 1,0 1,0-1,0 0,2 0,-2 0,2 1,-2 0,2 0,-2 0,2-1,0 1,-2-1,1 1,1 0,1 3,-3-3,3-1,-2-1,-1 1,2 1,0-1,2 1,0 0,-1 0,-1-1,-1 1,1-1,0 1,0 0,0 0,2-1,-1 2,0 0,1 2,-1-1,0 1,2 0,-2 0,2 0,-1 0,-1 0,2 0,-1 0,0 0,0 0,1 0,-1 0,-1 0,1 0,0 1,0-1,1 0,0 0,1 2,-1-2,0 0,-1 2,0-2,0 0,1 2,-2-2,0 2,0-2,1 0,0 2,0-2,1 0,-1 1,-1-1,1 2,-1-2,2 2,-2-2,0 0,0 2,2-1,-1 1,-3 1,1 0,1-1,-1 1,0 0,0 1,0-1,-2 1,1-1,-1 0,2 1,-2-1,2 0,-2 1,0-1,-1 0,1 0,0 0,-1 0,1 0,-2 1,2-1,0 1,0-1,-2 0,2 0,0 1,0-1,0 0,0 0,0 0,0 1,-2-1,0 0,1 1,1 1,-2-2,2 1,0-1,0 0,0 2,0-2,0 2,0-2,0 5,1-3,-1-2,0 2,2-1,-2-1,0 0,0 2,0-2,1 1,-1-1,2 1,-2-1,2 0,-2 1,2-1,-1 0,1 1,-2-1,2 0,-2 0,0 0,0 0,0 1,0 0,0-1,0 0,0 0,-1 0,1 1,0-1,0 0,-1 0,-1 0,0 0,-2 1,-1 0,0-1,1 1,2-1,-1-1,1 1,-1-1,0-1</inkml:trace>
</inkml:ink>
</file>

<file path=ppt/ink/ink39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727 748,'1'4,"-1"-1,0 0,0 1,3-2,0-3,1-4,-1 1,-1 1,-2 7,2-1,-1 0,3-6,-1-2,-3 2,2 0</inkml:trace>
</inkml:ink>
</file>

<file path=ppt/ink/ink39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767 757,'0'3,"0"0,0 0,-1 0,1 0,-2 1,2-1</inkml:trace>
</inkml:ink>
</file>

<file path=ppt/ink/ink39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723 718,'-3'0,"0"0,3 4,-2-1,5-3,0 0,1 0,0-1,-3-3,1 1,-2-2,-3 3,0 2,1 3</inkml:trace>
</inkml:ink>
</file>

<file path=ppt/ink/ink39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749 706,'3'0,"1"4,-4-1,-2 0,-2 0,1-1,6-1,0-1,0 0,0-1,1 1</inkml:trace>
</inkml:ink>
</file>

<file path=ppt/ink/ink39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773 706,'-3'0,"1"4,0-1,3 0,2-3,0 0,0-1,-1-3,-2 1,0 0,-4 2,0 1</inkml:trace>
</inkml:ink>
</file>

<file path=ppt/ink/ink39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784 702,'3'0,"-1"3,-2 0,2 0,-7 1,2-4,0 2,7-2,-1 0,0 0,1 0</inkml:trace>
</inkml:ink>
</file>

<file path=ppt/ink/ink39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803 703,'0'4,"0"-1,0 0,0 0</inkml:trace>
</inkml:ink>
</file>

<file path=ppt/ink/ink39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806 709,'5'0,"-1"0,-1 0</inkml:trace>
</inkml:ink>
</file>

<file path=ppt/ink/ink39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819 702,'0'3,"-2"3,-1-2,1 0,0-1,0 0</inkml:trace>
</inkml:ink>
</file>

<file path=ppt/ink/ink39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801 738,'-3'0,"0"3,1 0,2 0,1 0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435 459,'3'0,"3"1,2-1,-1 2,2-2,1 4,0-4,-1 4,3-4,-2 4,-1-4,-3 0,0 0,-3 0,-9 0,1 0,-2 0,-1 0,-1 0,-1 0,1-2,1 2,0 0,4 0,1 0,7-3,3 3,4 0,0-3,1 3,1 0,-2 0,2 3,-5-1,-4-2,-2 3,-5-3,-3 0,-3 0,-2 0,-1 0,-1 0,1 0,2-1,1 1,6 0,14 0,1 0,0 0,-1 0,3 0,-3 0,1 3,-3-3,-2 3,-4-3,-6 0,0 0</inkml:trace>
</inkml:ink>
</file>

<file path=ppt/ink/ink39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852 804,'-4'0,"-1"0,5 3,-2 0,2 0,0 2,4-3,-1-2,1-1,-4-2,2-1,-2 1,0-2,0 2,-4 3,4 5</inkml:trace>
</inkml:ink>
</file>

<file path=ppt/ink/ink39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873 807,'0'5,"-2"-1,2-1,4-2,0-1,-1 0,2-6,-5 1,2 2,-3-2,-3 2,1 3,0 0,-1-2,1 2,-1 0,1 0</inkml:trace>
</inkml:ink>
</file>

<file path=ppt/ink/ink39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847 753,'3'4,"1"-2,-1-2,0 3,0-2,-6 3,0-4,-1 2,1-2,0 0,1 3,6 1,-1-4,0 0,0 0,2 0</inkml:trace>
</inkml:ink>
</file>

<file path=ppt/ink/ink39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873 769,'-1'4,"1"-1,3-1,0-2,0 0,-1-4,-2 1,0 0,-1 0,-2 1,-2 1</inkml:trace>
</inkml:ink>
</file>

<file path=ppt/ink/ink39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893 763,'0'5,"0"-2,-1 1,1-1</inkml:trace>
</inkml:ink>
</file>

<file path=ppt/ink/ink39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898 767,'5'2,"-2"-2,0 2</inkml:trace>
</inkml:ink>
</file>

<file path=ppt/ink/ink39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912 764,'-1'5,"1"-1,-1-1,-1 2,2-2,-2 1</inkml:trace>
</inkml:ink>
</file>

<file path=ppt/ink/ink39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901 801,'-2'5,"0"-1,2-1,-1 1,1-1,3-4,-1-2,1 2,2-1,-1 2,-1 0,0 0,1 0</inkml:trace>
</inkml:ink>
</file>

<file path=ppt/ink/ink39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933 800,'-2'5,"0"-2,2 0,-3 0,1 2</inkml:trace>
</inkml:ink>
</file>

<file path=ppt/ink/ink39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795 832,'3'0,"0"0,0 0,1 0,1 0,2 3,0-3,3 0,0 0,-1 2,-1-2,1 3,-1-3,-1 0,0 2,0-2,0 0,-1 2,0-2,1 0,-2 0,-1 2,-1-2,0 0,0 0,0 0,2 0,-2 0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1391 835,'3'2,"1"-2,2 0,-2 2,0-2,1 0,-2 1,-9-1,-1 0,0 0,0 0,-1 0,1 0,3 0,7 2,1 0,1-2,0 0,-1 0,1 0,-1 0,-1 0,-7 0,0 0,0 0,8 0</inkml:trace>
</inkml:ink>
</file>

<file path=ppt/ink/ink39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276 829,'3'0,"0"0,1 0,-1 2,1-2,-1 0,2 0,-2 0,0 0,1 0,-1-1</inkml:trace>
</inkml:ink>
</file>

<file path=ppt/ink/ink39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811 873,'-4'0</inkml:trace>
</inkml:ink>
</file>

<file path=ppt/ink/ink39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790 876,'4'2,"2"-2,-1 0,2 0,1 0,1 2,1-2,3 0,1 3,1-3,-2 3,1-3,-3 2,-1-2,3 3,-9-3,0 0,-1 0,1 1,-1-1,2 0,-2 0,0 0,-8 2</inkml:trace>
</inkml:ink>
</file>

<file path=ppt/ink/ink39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777 911,'5'0,"-1"0,0 2,1-2,0 0,4 0,3 3,-1-3,2 0,2 0,-1 0,-3 0,-2 0,-4 0,-1 2,-1-2,0 2,0-2,1 1,1-1,-2 0,2 0,-2 0,-6 0</inkml:trace>
</inkml:ink>
</file>

<file path=ppt/ink/ink39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855 893,'-2'4,"2"-1,0 0,5-1,-1-2,-1-2,0-1,-3 0,0 0,0 0,-3 3,0 0,0 3,3 0</inkml:trace>
</inkml:ink>
</file>

<file path=ppt/ink/ink39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881 897,'0'4,"0"0,4-2,1-2,-4-4,-1 1,0 0,0 0,-3 1,0 2,-1 0,-1 0</inkml:trace>
</inkml:ink>
</file>

<file path=ppt/ink/ink39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854 852,'5'0,"-1"1,0 0,-4 3,-5-3,2-1,6 2,1 0,-1-1,-5 3,-1-4,0 2,-2-2,8 0</inkml:trace>
</inkml:ink>
</file>

<file path=ppt/ink/ink39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880 864,'0'4,"2"-1,1-3,0 0,-2-3,-1 0,0-1,-4 4,0 0,1 0,-1 3</inkml:trace>
</inkml:ink>
</file>

<file path=ppt/ink/ink39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904 860,'0'3,"0"0,0 0,0 2,2-8,0-1,2 2,-1 2,0 0,0 0,1 0</inkml:trace>
</inkml:ink>
</file>

<file path=ppt/ink/ink39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926 856,'0'3,"0"2,-1-2,1 2,-2-2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1406 777,'0'-3,"2"0,-5 5,3 1,-3 0,3 0,-3 1,0 3,1-2,2-2,0 2,0-2,0 0,-2 1,2-1,0 0,-1 1,1 0,-1-1,5-1,-1-2,2 0,-2 0,1 2,-1-2,1 2,-1-2,0 0,0 1,1-5,-2-1,-2 2,2-1,-2 0,2 0,-2 0,0-1,0 1,1-1,1 2,0-1,0 0,0-1,-2 2,-4 3,0-2,0 2,1 0,-2-3,-1 1,3 2,0-2,0 2</inkml:trace>
</inkml:ink>
</file>

<file path=ppt/ink/ink39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910 890,'0'4,"0"0,0-1,0 0,-2 1,2-1,1-7,1 1</inkml:trace>
</inkml:ink>
</file>

<file path=ppt/ink/ink39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913 901,'3'0,"1"0,-1 0,0 0,0 0</inkml:trace>
</inkml:ink>
</file>

<file path=ppt/ink/ink39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932 895,'-1'5,"0"0,1-2,-2 1</inkml:trace>
</inkml:ink>
</file>

<file path=ppt/ink/ink39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927 923,'4'0,"-1"0,2 0,1 0,-3 0,1 0,-1 0,0 0</inkml:trace>
</inkml:ink>
</file>

<file path=ppt/ink/ink39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215 892,'3'0,"2"0,-1 0,-1 0,1 0,0 0,0 0,-1 0,1 0</inkml:trace>
</inkml:ink>
</file>

<file path=ppt/ink/ink39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343 887,'4'0,"1"0,0 0,-2 0,2 0,-2 0,2 0,-2 0</inkml:trace>
</inkml:ink>
</file>

<file path=ppt/ink/ink39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425 887,'4'0,"-1"0,0 0,1 0,0 0,0 0,-1 0,0 0,0 0</inkml:trace>
</inkml:ink>
</file>

<file path=ppt/ink/ink39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466 887,'4'2,"-1"-2,0 2</inkml:trace>
</inkml:ink>
</file>

<file path=ppt/ink/ink39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775 774,'4'0,"0"0,-1 0,2 0</inkml:trace>
</inkml:ink>
</file>

<file path=ppt/ink/ink39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787 767,'4'4,"-1"-2,1-1,-3 3,-6-3,2 1,0 0,0-2,3 3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1404 771,'3'-2,"-4"5,-1 1,-1-1,2 2,-1 0,2-2,-3 1,3 0,-2 0,2-1,-2 0,2 0,-2 2,2-2,-2 0,0 2,2-2,-2 2,2-8,2-2</inkml:trace>
</inkml:ink>
</file>

<file path=ppt/ink/ink39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753 817,'4'0,"1"0,0 0,-2 0,1 0,-1 0</inkml:trace>
</inkml:ink>
</file>

<file path=ppt/ink/ink39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773 809,'3'2,"1"0,-1-2,0 2,0 0,-7 2,1-4,0 0,0 2</inkml:trace>
</inkml:ink>
</file>

<file path=ppt/ink/ink39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338 887,'-4'0,"5"3,3-1,-1-2,0 0,1 0,1-3,-4 0,1 0,2-2,0 1,-3 0,-1 1,2 0,-2 0,-4 1,1 2,-1-2,1 0,0 1,0 1,-2 0,2 0,-2 0,2 0,0 0,-1 0,1 0,2 3,-1 1,0-1,2 0,0 0,0 0,0 0,3 0,0 1,-1-1,0 0</inkml:trace>
</inkml:ink>
</file>

<file path=ppt/ink/ink39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834 830,'3'0,"0"0,0 0,3-2,-1 2,0 0,0 0,-1 0,-1 0,0 0,2 0,-1 0,-1 0,0 0,0 0,-6 1</inkml:trace>
</inkml:ink>
</file>

<file path=ppt/ink/ink39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314 853,'3'0,"0"4,0-2,1-2,0-1,0-2,-1-2,-1 0,1 3,-1-1</inkml:trace>
</inkml:ink>
</file>

<file path=ppt/ink/ink39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216 916,'3'0,"0"0,3 0,-2 0,0 0,0 0,-1 0,0 0,0 0,0 0</inkml:trace>
</inkml:ink>
</file>

<file path=ppt/ink/ink39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416 915,'4'0,"0"0,-1 0,4 1,-3-1,0 0,0 0,5 0,-6 0,-6-1</inkml:trace>
</inkml:ink>
</file>

<file path=ppt/ink/ink39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837 747,'-3'1,"0"3,3-1,-2 2,2-2,-2 0,2 0,0 0,4 0,0-1,-1-2,0 1,0 1,1 0,0-2,0 2,-1-2,0 2,2-2,-2 2,0-2,2 0,-2 0,2 0,-2 0,2 0,-2 0,2 0,-2 0,1-1,-1-1,2 0,-3-2,0 0,0 0,-2-1,0 2,0 0,-1-1,1 0,-3 2,1-1,-1 1,0 0,-1 0,0 0,0 0,-7-3,5 3,-1 2,0-2,-1 2,-1 0,1 0,3 0,0 0,0 2,2-2,-1 4,1 0</inkml:trace>
</inkml:ink>
</file>

<file path=ppt/ink/ink39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330 945,'3'0,"1"0,-1 0,0 0,0 0,1 0,-1 0,1 0,-1 0,1 0,-1 0,2 0</inkml:trace>
</inkml:ink>
</file>

<file path=ppt/ink/ink39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394 945,'5'0,"-2"0,0 0,1 0,-1 0,0 0,0 0,1 0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1406 771,'3'0,"1"0,-1 0,2 0,-2 1,1 1,0 0,-2 1,0 1,1-3,-3 2,0 1,0-1,0 1,0 1,-1 0,1 0,-3-1,3 0,-2 0,2-1,0 0,-1 0,1 0,-2 0,-1-2,0-1,-1 0,-1 0,1 0,1 0,-1-1,0 1,0-3,0 1,-1-1</inkml:trace>
</inkml:ink>
</file>

<file path=ppt/ink/ink39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328 946,'4'0,"0"0,-1 0,0 0,0 0,0 0,2 0,-2 0,1 0,-1 0,0-1,0 1,-6 0,0 0,-1 0,1 0,-1 0,0 0,1 0,-1 0,0 0,1 1,6-1,0 0,0 0,3 0,-2 0,0 0,-1 0,1-1,-1 1,0 0,-6 0,0 0,0 0,-2 0,2 0,0 0,0 0,0 0,0 1,6-1</inkml:trace>
</inkml:ink>
</file>

<file path=ppt/ink/ink39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713 738,'4'0,"1"0,-2-1,2 1,-1 0,0 0,-1 0,1 0,0 0,0 0,2 0,-2 0,0-2,-1 2,1 0,0 0,-1 0,2-2,-2 2,0 0,0 0,0 0,0-2,0 2,1 0</inkml:trace>
</inkml:ink>
</file>

<file path=ppt/ink/ink39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337 915,'1'4,"2"-3,0 1,0-2,0-1,0-2,1 0,-1 2,-2-2</inkml:trace>
</inkml:ink>
</file>

<file path=ppt/ink/ink39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220 972,'3'0,"0"0,0 0,0 0,1 0,0 0,1 0,-2 0,0 0,0-1</inkml:trace>
</inkml:ink>
</file>

<file path=ppt/ink/ink39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419 971,'6'0,"-3"0,0 0,2 0,-2 0,0 0,1 0,0 0,0 0,1 0,-2 0,0 0,0 0,0 0,0 0,1 0,-1 0</inkml:trace>
</inkml:ink>
</file>

<file path=ppt/ink/ink39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744 851,'3'0,"0"0,2 0,-2 0,1 0,-1 0,2 0,-2 0</inkml:trace>
</inkml:ink>
</file>

<file path=ppt/ink/ink39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766 842,'6'2,"0"-2,-1 4,-1-4,-1 3,0-1,-3 2,-5-3,2-1,0 2,-2 0,2 0</inkml:trace>
</inkml:ink>
</file>

<file path=ppt/ink/ink39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838 875,'3'0,"1"0,-1 0,0 0,0 0,0 0,1 0,0 0,0 2,1-2,1 3,-1-3,0 0,-1 2,0-2,0 0,-1 0,0 2,1-2,0 0,-1 0,0 0,1 1</inkml:trace>
</inkml:ink>
</file>

<file path=ppt/ink/ink39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337 971,'5'0,"-2"0,0 0,2 0,-2 0,1 0,-1 0</inkml:trace>
</inkml:ink>
</file>

<file path=ppt/ink/ink39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446 995,'-3'0,"0"0,0 0,0 0,-1 0,1 0,0 0,-1 0,0 0,0 0,1 0,0 0,0 0,-2 0,2 0,-1 0,1 0,0 0,0 0,0 1,0-1,0 0,0 0,-1 2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1330 880,'-5'5,"2"-3,0 1,0 0,1 0,0 0,1 1</inkml:trace>
</inkml:ink>
</file>

<file path=ppt/ink/ink39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212 823,'0'4,"4"-1,-1-3,0 0,1 0,-1-1,0 1,0-1,0 1,1-2,-1 0,0 1,-1-2,-2 0,0 0,-3 0,0 3,0-2,0 0,0 1,-1 1,1-2,0 2,0 0,-1 0,0 0,1 1,-1 0,3 3,-1-1,2 0,0 0,0 1,2-1,2-1,-1-2,0 1,1-1,1 2,-2-2,0 0,1 0,0 0,-1 0,0-1,1 0,-1-2,-1-1,0 1,-2 0,-1 0,-2-1,-1 3,1-1,0 0,0 2,-1 0,-1 0,2-1,-2 1,2 0,-1 0,1 0,0 0,0 2,-1 0,3 1,-1 0,2 0,0 2,3-2,1-1,-1 0,1-2,-1 1,0-1,0 0,1 0,1 0,0 0,-2 0,0 0,1-2,0 0,-3-1,-1 0,2 0,-2 0,0 0,0 0,-4-1,-1 3,2-1,0 2,0 0,-2 0,2 0,-1 0,0 0,1 0,0 0,0 0,-1 4,1-1,1 0,0 1,2-1,0 0,1 0,2-1,1 0,-1-1,0-1,0 0</inkml:trace>
</inkml:ink>
</file>

<file path=ppt/ink/ink39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329 887,'3'0,"0"0,0 0,0 0,0 0,2-2,-2 2,1 0,-1 0</inkml:trace>
</inkml:ink>
</file>

<file path=ppt/ink/ink39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419 917,'4'-1,"-1"1,1-2,-1 2,0 0,2 0,-2 0,0 0,1 0,-1 0,0 0,1-2,-7 2,-2 0,0 0,1 1,0-1,-1 0,1 0,-1 2,2-2,-1 0,8 0,0 0,0 0,0 0,-1 0,1 0,-1 0,1 0,-1 0,0 0,-6 0</inkml:trace>
</inkml:ink>
</file>

<file path=ppt/ink/ink39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332 921,'3'0,"0"-1,2-1,-2 2,0 0,1 0,-1 0,1-2,-1 2,0 0,0 0</inkml:trace>
</inkml:ink>
</file>

<file path=ppt/ink/ink39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336 947,'3'0,"2"0,-2 0,1-1,1 1,1 0,0 0,-1-2,-1 2,-7 0,-1 0,-3 0,3 0,0 0,-1 0,2 0,-1 0,1 0,7 0,0 0,0 0,0 0,-1 0,0 0,-7 0,1 1,-1-1,1 0,7 0,-1 0,2 0,-2 0</inkml:trace>
</inkml:ink>
</file>

<file path=ppt/ink/ink39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335 972,'4'0,"-1"0,2 0,0 1,-2-1</inkml:trace>
</inkml:ink>
</file>

<file path=ppt/ink/ink39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424 971,'4'0,"-1"0,0 0,0 0,2 0,-2 0,2 0,-2 0,2 0,-1 0,-1 0</inkml:trace>
</inkml:ink>
</file>

<file path=ppt/ink/ink39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198 829,'5'0,"-1"0,-1 0,2 0,0 0,2 0,-2 0,-1 0,0 0,-1 0,1 0,-9 0,1-2,-1 2,-1 0,-1 0,-2 0,-4 0,8 0,1 0,1 0,7 0,0 0,1 0,0 0,10 0,-6 0,-3 0,-1 0,-1 0,-8 0,0 0,0 0,-1 0,-1 0,-1 0,2 0,1 0,1 0,7 0,1 0,3 0,2 0,1 0,-1 0,-2 0,-3 0,-2 0,-7 0,0 0,-1 0,-2 0,1 0,-3 0,1 0,1 0,2 0,1 0,8 0,1 0,2 0,1 0,0 0,-1 0,0 0,-4 0,-8 0,-6 0,4 0,0 0,2 0,1 0,1 0,8 2,2-2,2-1,-1 1,-1 0,0 0,-3 0,-7 0,0 0,-3 1,1-1,-7 0,7 0,1 0,-1 0,11 1,0-1,2 0,8-1,-11 1,-1 0,-10 0,1 0,-2 1,-2-1,1 0,1 0,2 0,0 0,1 0,0 0,8 2,1-2,7 0,-3 0,-2 0,-2 0,-12 0,-1 0,1 0,0 3,0-3,2 0,1 0,0 0,8 0,0 0,1 0,10 0,-4-2,-3 2,-1 0,-10 0,-4 1,-1-1,1 0,2 0,0 0,1 0,1 0,9 0,-1 0,2-1,0 1,1 0,-1 0,-3 0,-8 1,-3-1,-2 2,2-2,2 0,0 0,1 0,1 0,9 0,-1 0,2-1,0 1,1 0,3 0,-17 0,1 0,0 0,1 0,1 0,-1 0,0 0,-3 0,3 0,1-2,-2 2,2 0</inkml:trace>
</inkml:ink>
</file>

<file path=ppt/ink/ink39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848 166,'-1'5,"1"0,-2 1,2-3,-2 0,2 0,0 0,0 0</inkml:trace>
</inkml:ink>
</file>

<file path=ppt/ink/ink39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843 174,'4'-2,"1"2,0 0,-1 0,0 2,0-2,0 3,-2 1,-8 0,2-2,0-2,0 4,0-2,-1 0,1 2,2-1,5-2,1-1,0-3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9-16T23:52:2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608 367,'3'-1,"1"0,-1 1,0 0,0 0,0-1,0 1,0 0,0 0,0 0,0-1,2 1,-1 0,-1 0,1 0,0 0,0 0,0-1,0 1,0 0,0 0,1 0,0 0,-1 0,1 0,-2 0,3 0,-2 0,-1 0,1 0,0 0,-1 0,0 0,0 0,0 0,2 0,-2 1,1-1,1-1,0 1,-2 0,0 0,3-1,-3 1,0-1,0 1,1 0,1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9-16T23:52:2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992 546,'4'0,"-1"0,2 0,0-1,-1 1,1 0,2-2,-2 1,2 1,-2 0,-2-1,0 1,3-1,-2 1,1 0,-1 0,0 0,-1 0,3-1,10 1,-8 0,13 0,-11 0,8-1,-11 1,-3-1,1 1,-1 0,0-1,0 1,-1-1,2 1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1292 863,'-3'1,"0"1,0 1,1 3,2-3,0 1,3-1,0-3,0 0,2 0,0-2,-1 0,-1 0,-2-1,-1-1,4-1,-4 0,0-1,-2 2,-1 4,-2 0,3 5,2-2,3 1</inkml:trace>
</inkml:ink>
</file>

<file path=ppt/ink/ink40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909 167,'-4'3,"1"0,0 1,0-1,1 1,0 0,0-1,2 1,-3-1,3 1,-2-1,6-3</inkml:trace>
</inkml:ink>
</file>

<file path=ppt/ink/ink40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907 176,'0'4,"0"0,0 0,0 0,0-1,0 1,0-1,0 1,0-1</inkml:trace>
</inkml:ink>
</file>

<file path=ppt/ink/ink40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893 195,'3'-2,"0"2,0 0,1 0,-1 0,1 0,-1 0</inkml:trace>
</inkml:ink>
</file>

<file path=ppt/ink/ink40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936 190,'3'0,"0"2,0 0,-2 1,-5-1,1-2,-4 2,12 0,0-2,-2 0,2 0</inkml:trace>
</inkml:ink>
</file>

<file path=ppt/ink/ink40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1011 183,'0'3,"-1"0,1 0,-2 0,0 2,2-2,0 1</inkml:trace>
</inkml:ink>
</file>

<file path=ppt/ink/ink40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1007 182,'4'-2,"0"3,-1 1,0-2,-1 3,2 0,-2 1,-4 1,-1-5,-1 3,-1-3,1 2,0-2,1 2,7-4</inkml:trace>
</inkml:ink>
</file>

<file path=ppt/ink/ink40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1061 188,'-2'3,"0"0,1 0,-1 2,-1-2,3 0,-2 0,2 0,4-6</inkml:trace>
</inkml:ink>
</file>

<file path=ppt/ink/ink40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1062 186,'3'-2,"0"2,1 0,-2 3,0 0,1-3,-2 4,-6-2,2-2,-1 2,2 1,5-1,-2 1,3-1,-4 2,-3-3,0-1,0 0,0 0,-3-1,1-1,1-4,5 0</inkml:trace>
</inkml:ink>
</file>

<file path=ppt/ink/ink40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1150 187,'-1'3,"-2"1,3-1,0 0,4-2,1-1,-1-3,-4 0,3-1,-3 0,0 1,0 0,-4 3,1 0,0 4,4-1,3-3</inkml:trace>
</inkml:ink>
</file>

<file path=ppt/ink/ink40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1175 184,'-1'4,"-2"-1,1 1,0 0,0 0,0 2,0 0,0-1,2-2,3-3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1370 871,'-5'0,"2"1,0 1,0 1,0-1,1 1,2 0,0 0,0 0,3-1,1-2,1 0,0 0,0 0,3-2,-3 2,-1-4,1 1,-2-2,0 1,-1-2,-2 3,0 0,0 0,-6 0,0 3,1 0,0 0,2 0,-1 3,1-3</inkml:trace>
</inkml:ink>
</file>

<file path=ppt/ink/ink40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1175 185,'3'0,"1"1,0 1,-1-2,0 2</inkml:trace>
</inkml:ink>
</file>

<file path=ppt/ink/ink40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1168 194,'1'3,"3"-3,0 2,1-2,0 0,1 0,-3 0</inkml:trace>
</inkml:ink>
</file>

<file path=ppt/ink/ink40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1205 193,'-2'4,"-2"1,2-2,-2 1,2 1,6-4,0 1,0-2,0 0,-1-1,1-1</inkml:trace>
</inkml:ink>
</file>

<file path=ppt/ink/ink40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1214 193,'3'-1,"0"1</inkml:trace>
</inkml:ink>
</file>

<file path=ppt/ink/ink40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1204 194,'2'4,"2"-2,-1-2,1 2,0-2</inkml:trace>
</inkml:ink>
</file>

<file path=ppt/ink/ink40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1239 196,'0'3,"-1"0,1 0,-3 0,2 0,-1 0,0 0</inkml:trace>
</inkml:ink>
</file>

<file path=ppt/ink/ink40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1240 213,'4'0,"-1"0,0 0,0 0,0 0</inkml:trace>
</inkml:ink>
</file>

<file path=ppt/ink/ink40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1260 206,'-1'5,"-1"0,0-2,2 0,-3-1,3 1,-3-1</inkml:trace>
</inkml:ink>
</file>

<file path=ppt/ink/ink40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980 250,'-3'2,"-1"2,0 1,2-2,1 0,-1 0,-1 1,3-1,4-3,-2-3</inkml:trace>
</inkml:ink>
</file>

<file path=ppt/ink/ink40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982 256,'0'5,"0"0,0-2,0 1,-1 0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1370 910,'5'1,"1"-1,1 3,-2-3,1 0,-3 0,0-1,-10 1,1 0,0 0,-4 0,1 0,2 0,12 1,0-1,0 0,0 0,-1 0,-1 0,-6 0,-1 2,-1-2,0 0,0 0,1 0,9 2,1-2,-1 0,0 0,-2 2,1-2,-7 0</inkml:trace>
</inkml:ink>
</file>

<file path=ppt/ink/ink40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969 264,'3'0,"2"0,-2 0,2 0,-1 0</inkml:trace>
</inkml:ink>
</file>

<file path=ppt/ink/ink40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1009 262,'0'3,"-2"2,-1-2,0 1,-1-1,2 0,7-2,-1-1,1 0,2 0,-2 0,-2 0,2 0</inkml:trace>
</inkml:ink>
</file>

<file path=ppt/ink/ink40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962 239,'-4'1,"0"2,3 0,-1 1,0 0,-1 1,1 0,2 0,-2-1,2 0,0-1,6 2,-1-3,4-2,1 0</inkml:trace>
</inkml:ink>
</file>

<file path=ppt/ink/ink40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1053 248,'1'5,"1"1,-2-2,0 0,2-1,-2 1,-1-1,-3-3,-1 2,2-2</inkml:trace>
</inkml:ink>
</file>

<file path=ppt/ink/ink40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1067 262,'3'0,"0"0,0 0,1 0</inkml:trace>
</inkml:ink>
</file>

<file path=ppt/ink/ink40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1066 271,'3'2,"0"-2,2 0,-2 0,0 0</inkml:trace>
</inkml:ink>
</file>

<file path=ppt/ink/ink40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1097 260,'2'3,"-2"1,0 0,2 0,-2-1,3 0,-3 0,3 0,0 1,-1-1</inkml:trace>
</inkml:ink>
</file>

<file path=ppt/ink/ink40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1120 275,'-4'0,"-1"2,2 1,0-3,-1 2,1 0</inkml:trace>
</inkml:ink>
</file>

<file path=ppt/ink/ink40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1135 268,'4'5,"-4"-2,2 2,1-2,-2 0,1 0,2-3,-2 3,1-3,0 0</inkml:trace>
</inkml:ink>
</file>

<file path=ppt/ink/ink40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1162 277,'-3'0,"-3"1,2-1,0 5,-2-3,1 0,-1 0,2 0,1 0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1360 941,'-5'-1,"4"6,3-2,0 0,0 0,2 0,-1-1,-6-5,3-1</inkml:trace>
</inkml:ink>
</file>

<file path=ppt/ink/ink40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1145 227,'3'-1,"3"4,3-3,1 0,0 3,3-3,-3 0,-1 0,-4 0,-1 0,-9 0</inkml:trace>
</inkml:ink>
</file>

<file path=ppt/ink/ink40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1103 355,'0'4,"0"1,0-2,-2 0,2 0,3-1</inkml:trace>
</inkml:ink>
</file>

<file path=ppt/ink/ink40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1127 349,'-1'6,"0"-2,1-1,-2 0,2 2</inkml:trace>
</inkml:ink>
</file>

<file path=ppt/ink/ink40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1148 355,'-1'4,"-1"-1,2 0,0 0</inkml:trace>
</inkml:ink>
</file>

<file path=ppt/ink/ink40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1165 352,'-1'3,"1"0,0 0,-2 2,2-2,-2 0,2 1</inkml:trace>
</inkml:ink>
</file>

<file path=ppt/ink/ink40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1194 354,'0'3,"-1"0,-1 1,2-1,-2 1,6-4</inkml:trace>
</inkml:ink>
</file>

<file path=ppt/ink/ink40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1216 350,'0'3,"-1"0,1 0,0 0,-2 2,2-2,-2 0,2 0,4-2</inkml:trace>
</inkml:ink>
</file>

<file path=ppt/ink/ink40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1236 355,'-1'3,"1"0,-2 1,2-1,0 0</inkml:trace>
</inkml:ink>
</file>

<file path=ppt/ink/ink40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1260 358,'-3'1,"3"2,-1 0,1 1,0 1,3-5,1 0,-1-4,1 0,-2 1,-1 0,-4 1,0 2,0-2,0 2,0 0</inkml:trace>
</inkml:ink>
</file>

<file path=ppt/ink/ink40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1235 360,'-4'2,"4"1,-3-2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1364 943,'0'-3,"-3"5,0 0,0-1,-2 3,2-2,-2 2,2 0</inkml:trace>
</inkml:ink>
</file>

<file path=ppt/ink/ink40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951 300,'4'0,"0"0,1 0,2 0,0 0,1 0,2 0,2 0,0 0,1 0,-3 0,-2 0,-1 0,-3-1,-1 1,0 0</inkml:trace>
</inkml:ink>
</file>

<file path=ppt/ink/ink40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1091 306,'3'4,"0"0,0-1,1 1,-1-3,-3 2,3-1,0-2</inkml:trace>
</inkml:ink>
</file>

<file path=ppt/ink/ink40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1114 317,'0'5,"0"-2,1 1,0 0,-4-3,-1-1,0 0,1 0,-1 0</inkml:trace>
</inkml:ink>
</file>

<file path=ppt/ink/ink40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1087 304,'0'3,"0"0,0 1,0 0</inkml:trace>
</inkml:ink>
</file>

<file path=ppt/ink/ink40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1091 306,'3'-1,"0"1,0 0,0 0,0 0,0 0,0 0</inkml:trace>
</inkml:ink>
</file>

<file path=ppt/ink/ink40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1236 363,'-1'3,"0"2,1-1,1-9</inkml:trace>
</inkml:ink>
</file>

<file path=ppt/ink/ink40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1194 352,'0'4,"0"1,0-2,0 0,0 0,-2 1,0-1</inkml:trace>
</inkml:ink>
</file>

<file path=ppt/ink/ink40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1151 351,'-1'3,"-1"1,2 0,-2 0,2 0,-1-1,-1 0</inkml:trace>
</inkml:ink>
</file>

<file path=ppt/ink/ink40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1091 386,'3'1,"0"-1,0 0,1 0,-1 0,2 0,-2 0,2 0,-2 0,0 0,0 0,1-1,-1 1,2 0,-1 0,0 0,-1 0,1 0,-1 0,1 0,-1 0,1 0,-1 0,0 0,1 1,-1-1,1 0,-1 0,0 0,1 0,1 0,-2 0,2 0,0 0,-2 0,1 0,-1 0,0 0,0 0,0 0,0 0,1 0,-1 0</inkml:trace>
</inkml:ink>
</file>

<file path=ppt/ink/ink40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1258 388,'-4'-2,"3"7,5-4,-3-4,1-1,0 7,-1 1,1 0,2-7,-3-1,2 4,1 1,-1 2,1-3,0-1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1379 943,'-3'4,"3"-1,-2 0,2 0,-2 1,2-1,0 0,0 1,4 0,-1-4</inkml:trace>
</inkml:ink>
</file>

<file path=ppt/ink/ink40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1252 383,'0'3,"0"0,0 1,2 0,2-5,-2-3,0-1,-1 2,3 6,-3 0,3-3,-1-1,0 1,-1 4,1-2,1-2</inkml:trace>
</inkml:ink>
</file>

<file path=ppt/ink/ink40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949 300,'4'0,"1"0,0 0,-1 0,0 2,1-2,0 0,3 0,3 3,-3-3,-3 0,2 0,-3 0,0 0,-1 0,2 0,-2 0,2 0,-2 0,2 0,-2 0,1 0</inkml:trace>
</inkml:ink>
</file>

<file path=ppt/ink/ink40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1095 293,'3'2,"2"-2,0 0,-2 2,1-2,-1 0,1 0,1 2,1-2,-1 0,-2 0,0 0,0 0,1 0,-1 0,1 0,-1 0,0 0,1 0,0-1,-1 1,-3-3,5 1,-5-1,2-1,-2 1,0-1,0 1,-2-2,0 1,0 1,-1-1,0 1,0 0,0 1,-1 0,0 0,0 0,0 2,0-3,1 3,-2-2,1 2,1-2,-2 2,2 0,-2 0,2 0,-2 0,2 1,0-1,-1 2,1 2,3 1,0 0,0-1,0-1,1 1,-1 0,0 0,0 0,0 0,2-1,-2 0,3-3,1 3,-1-3,0 2,2 1,-2-1,1 1,-3 1</inkml:trace>
</inkml:ink>
</file>

<file path=ppt/ink/ink40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1109 429,'2'0</inkml:trace>
</inkml:ink>
</file>

<file path=ppt/ink/ink40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1132 428,'4'0,"0"0</inkml:trace>
</inkml:ink>
</file>

<file path=ppt/ink/ink40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1157 426,'3'0,"0"0</inkml:trace>
</inkml:ink>
</file>

<file path=ppt/ink/ink40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1171 426,'3'0,"1"0,-1 0</inkml:trace>
</inkml:ink>
</file>

<file path=ppt/ink/ink40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1191 427,'3'3,"0"-1,0-2</inkml:trace>
</inkml:ink>
</file>

<file path=ppt/ink/ink40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1262 433,'-4'0,"1"0</inkml:trace>
</inkml:ink>
</file>

<file path=ppt/ink/ink40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1261 424,'0'3,"0"2,0-2,-1 2,1-2,0 1,0-1,0-7,0 1,0-1,1 1,-1 0,1-1,-1 1,2-2,-4 11,2-2,-2 0,2 0,-2 0,2-1,0 0,0 0,-1-6,1-1,2 0,-2 0,2 0,-2 1,2 0,-3 6,1 0,-2 2,2-2,0 2,0-1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1392 941,'-2'3,"0"2,2-1,-3 0,3-1,-2 0,2 0</inkml:trace>
</inkml:ink>
</file>

<file path=ppt/ink/ink40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1159 475,'-2'3,"0"0,-1-1,1 3,2-2,-1 2</inkml:trace>
</inkml:ink>
</file>

<file path=ppt/ink/ink40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1171 470,'0'4,"0"0,0-1,0 2,0-2,0 2,0-2</inkml:trace>
</inkml:ink>
</file>

<file path=ppt/ink/ink40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1158 485,'4'1,"1"-1,-2 0,2-2,-2 2</inkml:trace>
</inkml:ink>
</file>

<file path=ppt/ink/ink40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1187 479,'0'3,"-1"1,-1-1,2 0,-3-1,1 1,6-2,2-1,-2 0,0-1,1 1</inkml:trace>
</inkml:ink>
</file>

<file path=ppt/ink/ink40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1207 482,'4'0,"-1"0,0 0,0 0</inkml:trace>
</inkml:ink>
</file>

<file path=ppt/ink/ink40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1207 489,'3'0,"3"0,-2 0,-1 0,1 0</inkml:trace>
</inkml:ink>
</file>

<file path=ppt/ink/ink40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1239 485,'0'5,"-2"-2,2 0,3-1,0-2,1-1,0-4,-4 0,0 2,0 0,-4 3,-1-2,-1 2,2 1</inkml:trace>
</inkml:ink>
</file>

<file path=ppt/ink/ink40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1172 471,'0'-3,"-3"1,1 6,-2-1,0 1</inkml:trace>
</inkml:ink>
</file>

<file path=ppt/ink/ink40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1074 415,'-3'1,"-1"3,1 0,1-1,0 0,0 1,2-1,-2 1,2-1,4-3</inkml:trace>
</inkml:ink>
</file>

<file path=ppt/ink/ink40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1075 418,'0'4,"0"-1,1 1,-1-1,0 1,0-1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1391 943,'4'-2,"-1"4,-1 2,-2-1,2 0,-6-1,1-2,0 0,0-1,6 3,1 1,-1-1</inkml:trace>
</inkml:ink>
</file>

<file path=ppt/ink/ink40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1067 431,'4'0,"0"0,0 0,-1 0,0 0</inkml:trace>
</inkml:ink>
</file>

<file path=ppt/ink/ink40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1099 419,'0'3,"-1"0,-1 1,-1 0,1 0,0-1,7-2,-2-1,3 0,-2 0,-1 0,0 0</inkml:trace>
</inkml:ink>
</file>

<file path=ppt/ink/ink40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1060 410,'-3'-1,"-1"3,1 0,1 2,0 0,2 1,0-2,0 1,1-1,-1 0,3-3,0 0,1 0,0-2</inkml:trace>
</inkml:ink>
</file>

<file path=ppt/ink/ink40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1121 405,'3'4,"-3"0,2 0,-2-1,0 0,0 2,0-2,0 2,-4 1,2-3,-1 0,0-1,7-8</inkml:trace>
</inkml:ink>
</file>

<file path=ppt/ink/ink40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1233 433,'2'0</inkml:trace>
</inkml:ink>
</file>

<file path=ppt/ink/ink40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1230 435,'2'0</inkml:trace>
</inkml:ink>
</file>

<file path=ppt/ink/ink40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1256 467,'-4'5,"1"-1,1-1,-2 2,1-1,0-1,-1 1,1-1</inkml:trace>
</inkml:ink>
</file>

<file path=ppt/ink/ink40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1254 475,'4'3,"0"0,0-1,-1-2,0 2,1-2</inkml:trace>
</inkml:ink>
</file>

<file path=ppt/ink/ink40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1240 496,'3'-1,"1"0,0-1,-1 2,-2 5,-1-1,0-1,0 1,0-1,0 1</inkml:trace>
</inkml:ink>
</file>

<file path=ppt/ink/ink40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1240 506,'5'-2,"-2"2,2 0,0 0,-1 0,-1 0,0 0,-6 4,-3 0,1-2,2-2,1 4,5-2,3-2,-2 0,-1-1,2-1,-2 2,2-2,-3-1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1402 957,'-1'4,"-2"-2,3 1,0 0,3-3,1 0,-1-3,0 0,-3 0,2-2,-3 2,-5 3,3 0,1 3</inkml:trace>
</inkml:ink>
</file>

<file path=ppt/ink/ink40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1304 484,'-1'3,"-1"0,2 0,0 0,0 3,0-2,-2 1,2-2,-1 1</inkml:trace>
</inkml:ink>
</file>

<file path=ppt/ink/ink40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1241 491,'3'0,"0"-1,1 1,0 0,-2 3,-2 0,0 1,0-1,0 0,0 1,0-1,-4-3</inkml:trace>
</inkml:ink>
</file>

<file path=ppt/ink/ink40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1239 505,'4'0,"-1"0,0 0,1 0,-1 0,0 0,0 0,-4 3,-3-2,2 2,-1-1,1 1,-2-2,0 1,1 0,7-2,0 0,0 0,-1 0,2 0,1 0,-3 0,1 0,-1 0,1 0</inkml:trace>
</inkml:ink>
</file>

<file path=ppt/ink/ink40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1096 534,'-4'1,"1"3,1-1,2 1,-3 0,1 0,2 0,-3-1,3 0,-2 1,2-1,3-8</inkml:trace>
</inkml:ink>
</file>

<file path=ppt/ink/ink40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1095 537,'0'5,"0"1,0-2,2-1,-2 2,2-2,-2 2</inkml:trace>
</inkml:ink>
</file>

<file path=ppt/ink/ink40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1085 557,'3'0,"0"0,2 0,-2 0,2 0,-2-3</inkml:trace>
</inkml:ink>
</file>

<file path=ppt/ink/ink40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1116 548,'2'4,"-2"0,-1-1,-2 0,2 0,6-1,1-2,-2 0,-1 0,1 0</inkml:trace>
</inkml:ink>
</file>

<file path=ppt/ink/ink40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1068 526,'-5'5,"1"0,3-2,-3 3,4-2,-3 0,3-1,0 0,0 2,0-2,3 0,1-1,2 0,-1-2,1 3,-1-3,0 0,-1 0</inkml:trace>
</inkml:ink>
</file>

<file path=ppt/ink/ink40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1157 536,'4'6,"-2"-1,-1 0,-1-2,0 0,0 0,-1 1,-4-2,1 0,1-2</inkml:trace>
</inkml:ink>
</file>

<file path=ppt/ink/ink40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1182 552,'2'0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1424 937,'2'5,"1"-1,-3 0,2 0,-2 1,2 1,-2-1,0-1,0-1,0 0,-2 0,-1 0,-3 1,1-4,0 2,0-2,2 0</inkml:trace>
</inkml:ink>
</file>

<file path=ppt/ink/ink40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1194 552,'3'0</inkml:trace>
</inkml:ink>
</file>

<file path=ppt/ink/ink40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1208 553,'3'0</inkml:trace>
</inkml:ink>
</file>

<file path=ppt/ink/ink40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1221 553,'4'2,"-1"-2,0 0</inkml:trace>
</inkml:ink>
</file>

<file path=ppt/ink/ink40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1265 550,'2'0</inkml:trace>
</inkml:ink>
</file>

<file path=ppt/ink/ink40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1271 543,'0'3,"-2"1,0-1,0 0,2 0,0 1,2 0,2-2,0-2,-1 0,1 0,1-4,-3 0,-2 0,0 0,0 1,0 0,0 0,0 0,-2 0,-2 3,0 0,1 0,0 1,0 0,3-5</inkml:trace>
</inkml:ink>
</file>

<file path=ppt/ink/ink40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1087 383,'5'0,"-2"1,2-1,-1 0,1 0,0 0,-1 0,0 0,-1 0,1 0,1 0,4 0,-4 0,2 0,1 0,0 0,1 0,-1 0,1 0,-3 0,5 0,-8 0,1 0,0 0,0 0,-1 0,1 0,0 0,-1 0,2 0,-2 0,2 0,-2 0,3 0,-2 0,1 0,-2 0,2 0,-2 0,0 0,-7 0,0 0,1 0,0 0,0 0,-1 2,-1-2,1 0,-1 0,1 0,0 0,1 0,-2 0,2 0,-2-1,2 1,-2 0,2 0,-1 0,1 0,0 0,-1 0,1 0,0 0,0 0,8 0,-1 0,0 0,1 0,0 0,0 0,0 0,0 0,0 0,1 2,-1-2,-1 0,0 0,1 1,-2-1,1 2,1-2,-2 0,1 0,-1 0,0 0,0 0</inkml:trace>
</inkml:ink>
</file>

<file path=ppt/ink/ink40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1251 390,'3'0,"0"0,1 1,-1-1,1 0,0 0,1 0,-9 2,0-2,1 0,-1-1,1 1,7 0,-1 0,1 0,-7 0</inkml:trace>
</inkml:ink>
</file>

<file path=ppt/ink/ink40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1172 600,'-2'3,"0"0,0 1,0 0,0 0,0 0,0-1,2 0,-2 0,2 0,4-7</inkml:trace>
</inkml:ink>
</file>

<file path=ppt/ink/ink40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1174 600,'2'3,"-1"0,-1 0,0 0,0 2,0-2,2 0,-2 0</inkml:trace>
</inkml:ink>
</file>

<file path=ppt/ink/ink40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1167 619,'5'-1,"0"1,-2 0,2 0,-2-2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9-16T23:52:2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334 624,'3'0,"0"0,3 0,1 1,2-1,-1 0,1 1,1-1,0 0,-2 1,-1-1,0 2,0-1,-2-1,-1 1,0-1,0 1,-1-1,4 1,-2-1,3 0,-2 0,-3 0,1 0,-1 0,0 0,0 0,0 1,3-1,0 0,-3 0,0 0,0 0,0 0,0 0,0 0,1 0,1 0,1 0,1 0,-2 0,1-1,-2 0,1 1,5-2,-5 2,7-2,-8 2,5 0,-5 0,1 0,0 0,-1-1,-1 1,0 0,2 0,0-1,-2 1,2 0,-1 0,2 0,-3 0,1 0,-1 0,3-1,-1 1,-1 0,1-1,-1 1,0 0,-1 0,1 0,-1-1,1 1,-1 0,1 0,-1 0,2 0,-2 0,2 0,-1-1,0 1,-1 0,4 0,-4-1,0 1,0 0,1 0,0 0,0 0,2 0,-1 0,-2 0,2 0,2-1,-2 1,0 0,0 0,-1 0,0 0,0-1,-1 1,2 0,-2 0,1 0,1 0,-2 0,1 0,-1 0,1 0,0 0,0 0,0 0,0 0,-1 1,0-1,0 0,0 0,1 1,-1-1,0 0,0 0,1 0,-1 0,2 1,2-1,-3 1,-1-1,1 0,-1 2,1-2,-9 1,2-1,0-1,0 1,-2 0,1 0,0 0,-1 0,1 0,1 0,0 0,-1 0,0 0,1 0,-1-1,1 0,-2 1,1 0,0-1,1 1,0 0,-4 0,2 0,0 0,1 0,0-1,-4 1,4-1,0 1,0-2,-1 2,0 0,0 0,2 0,0 0,-1 0,0-1,1 1,0 0,-1 0,0 0,0 0,0 0,-1 0,0 0,1 0,1 0,-1 0,1 0,-2 1,0 0,-1 0,1-1,0 1,-1 0,-2-1,1 1,1 0,-1 0,-1 1,1-1,-3-1,3 0,-3 0,0 0,0 1,3-1,-1 0,1 0,0 0,2 0,-6-1,6 1,-5 0,6-1,0 1,0 0,-1 0,1 0,-7 1,8 0,-3-1,1 0,1 1,1-1,-1 0,-1 0,1 1,-1-1,-2 0,2 0,-5 0,2 0,-6 0,6 0,-5 0,9 0,0 0,1 0,-1 0,0 2,1-2,0 1,-1-1,1 0,-1 0,1 0,-1 0,0 0,1 0,0 0,0 1,0-1,0 0,-1 0,1 0,7-1,0 1,2 0,-1 0,2 0,2 0,-4 0,0 0,0 0,0 0,-1 0,1 0,-2 0,0 0,1 0,1 0,1 1,-1 0,2-1,0 0,0 1,0-1,0 1,-4-1,1 0,-1 0,2 0,-2 0,2 0,-2 0,1 1,-1-1,1 0,-1 0,1 0,1 0,0 0,1 0,-3 0,5 0,-3 0,-1-1,1 1,-1 0,6 0,-7 0,2 0,1 0,-1 0,0 0,-1 0,0 0,0 0,-1 0,1 0,-1 0,2 0,-1 0,1 0,0 0,0 0,2 0,-1 0,1 0,-2 0,2 0,2 0,-3 0,1-1,-2 1,1-1,-1 1,-2 0,0 0,1 0,0-1,1 1,1-1,7 1,-8-1,5 1,-4 0,6-4,-7 3,-2 1,2-1,-1 1,0 0,-1 0,1 0,-1 0,0 0,1 0,0 0,0 0,3 0,0 0,1 0,-1 0,0 0,0 0,0 0,-1 0,3 0,-2 0,-1 0,1 0,-2 0,-2 0,1 0,-1 2,0-2,0-1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1287 711,'3'0,"0"0,1 0,0 0,-1 0,1 2,0-2,-1 0,1 0,-1 1,-6-1,-1 0,-1-2,0 2,2 0,-2-2,2 2,0 0,7 0,1 1,-2-1,0 2,2 0,-2-2</inkml:trace>
</inkml:ink>
</file>

<file path=ppt/ink/ink41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1202 601,'-1'5,"1"-2,-2 2,2-2,-1 2,-1 0,0-2,0 0,2 0,5-3,-2 0,0 0,1-1,-1-1</inkml:trace>
</inkml:ink>
</file>

<file path=ppt/ink/ink41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1215 611,'3'1,"0"-1,0 2</inkml:trace>
</inkml:ink>
</file>

<file path=ppt/ink/ink41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1213 620,'3'3,"0"-3,2 0,-2 0</inkml:trace>
</inkml:ink>
</file>

<file path=ppt/ink/ink41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1252 611,'-1'3,"-1"0,0 0,2 1,-2 0,5-3</inkml:trace>
</inkml:ink>
</file>

<file path=ppt/ink/ink41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1265 609,'0'5,"-1"-2,-1 0,0 1,1 0</inkml:trace>
</inkml:ink>
</file>

<file path=ppt/ink/ink41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1276 613,'0'3,"0"0,-1 1,-1-1</inkml:trace>
</inkml:ink>
</file>

<file path=ppt/ink/ink41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1291 613,'0'5,"0"-2,0 1,-2 1,0-2,5-3</inkml:trace>
</inkml:ink>
</file>

<file path=ppt/ink/ink41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1306 622,'2'0</inkml:trace>
</inkml:ink>
</file>

<file path=ppt/ink/ink41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1307 614,'0'3,"0"0,-1 0,1 0,-1 0</inkml:trace>
</inkml:ink>
</file>

<file path=ppt/ink/ink41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1322 613,'0'3,"-1"0,1 1,0-1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1358 947,'0'-4,"-4"3,0-1,1 0,3 5,0 0,1 0</inkml:trace>
</inkml:ink>
</file>

<file path=ppt/ink/ink41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1339 610,'0'3,"0"2,0-2,-1 1,-1-1</inkml:trace>
</inkml:ink>
</file>

<file path=ppt/ink/ink41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1356 620,'0'3,"-2"0,0 0,7-1,-1-2,2-1,-3 1,0-4,-1 1,-2 0,-3 0,0 3,0 0,-2 0,2 0,0 2</inkml:trace>
</inkml:ink>
</file>

<file path=ppt/ink/ink41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1317 399,'4'0,"0"0,-1 0,3 0,-2 0,0 0</inkml:trace>
</inkml:ink>
</file>

<file path=ppt/ink/ink41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1336 393,'-4'5,"1"0,3-2,-3 0,1 0,-1 1,4-7,2 3,0 0,0-1,0 3</inkml:trace>
</inkml:ink>
</file>

<file path=ppt/ink/ink41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1298 418,'3'2,"0"-2,2 0,0 0,0 0,0 0,0 0,0 0,0 0,-1 0,-1 0,0 0</inkml:trace>
</inkml:ink>
</file>

<file path=ppt/ink/ink41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1324 421,'-2'3,"-1"1,3-1,-2 0,3-7,1 1,1 3,1 0,-4 4,-4-2,1-2,6 0,1-1,-1 1,-3-3</inkml:trace>
</inkml:ink>
</file>

<file path=ppt/ink/ink41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1338 419,'0'3,"0"4,0-3,0 0,-1-1,1 2,-2-2,2 2,-4-6,1-1,-1 0,1 0,-1 2</inkml:trace>
</inkml:ink>
</file>

<file path=ppt/ink/ink41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1328 538,'-2'4,"-2"0,1 0,0-1</inkml:trace>
</inkml:ink>
</file>

<file path=ppt/ink/ink41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1323 553,'0'5,"0"-1,0-1,0 0,0 0</inkml:trace>
</inkml:ink>
</file>

<file path=ppt/ink/ink41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1344 531,'0'3,"0"0,0 0,0 1,0-1,0-6,0 0,0 0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1301 992,'0'4,"1"0,-1 1,3-1,-1 0,-2 0,3-1,-1 0,1 1,0-2</inkml:trace>
</inkml:ink>
</file>

<file path=ppt/ink/ink41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1344 535,'0'-3,"3"3,0 0,1 0,0 2,-4 3,0-1,-1-1,-2-3,0 2,-1 0,1-2,0 0</inkml:trace>
</inkml:ink>
</file>

<file path=ppt/ink/ink41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1342 539,'3'0,"0"2</inkml:trace>
</inkml:ink>
</file>

<file path=ppt/ink/ink41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1340 547,'3'1,"0"-1,1 2,-4 1,-3 0,-1 1,1-2,0 0,0-1,-1 3,1-1,9-3,-3-2,1 0,2 0,-1-1,0 3,0 0,0-2,-1 2,-1 1,-1 3,-2 0,-2-1,0 1,-1-2,0 0</inkml:trace>
</inkml:ink>
</file>

<file path=ppt/ink/ink41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1352 534,'-1'3,"1"0,0 0,0 3,0 0,-2-2,0-1,2 0,3-1,2-4,-3-1,2 3,-4 3,0 0,0-6</inkml:trace>
</inkml:ink>
</file>

<file path=ppt/ink/ink41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1057 474,'-3'2,"-1"3,1-3,-1 3,-3 1,1 0,-4 9,5-6,0 2,-1 0,3-1,-1 1,1-3,1 0,-1-3,3 0,-2 0,2-2,-2 0,2 0,0 1,3-6</inkml:trace>
</inkml:ink>
</file>

<file path=ppt/ink/ink41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1037 583,'-4'3,"-1"2,0 0,1 1,-1 0,0 1,-2 1,1-1,1 1,2-2,-1 0,2-2,0 1,2-2,0-6</inkml:trace>
</inkml:ink>
</file>

<file path=ppt/ink/ink41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957 665,'0'5,"-3"-2,1 1,0 0,-1 0,1 0,0 0,0 0,2-1,-3 0,3 0,4-8,-2 1</inkml:trace>
</inkml:ink>
</file>

<file path=ppt/ink/ink41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960 661,'0'3,"0"1,0 1,0 0,0 1,0-3,0 1,0-1,0 1,0-1</inkml:trace>
</inkml:ink>
</file>

<file path=ppt/ink/ink41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949 685,'4'0,"-1"0,2 0,-2 0,0 0,1-1,-1 1</inkml:trace>
</inkml:ink>
</file>

<file path=ppt/ink/ink41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982 677,'0'4,"-1"2,1-2,0 0,-2-1,2 1,-2-1,3-7,-1 0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1325 996,'-3'0,"-1"1,1 1,0 0,0 1,0 0,0 0,-1 1,0 1,0-1,2-1</inkml:trace>
</inkml:ink>
</file>

<file path=ppt/ink/ink41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980 693,'3'0,"0"0,0 0,0 0,0 0</inkml:trace>
</inkml:ink>
</file>

<file path=ppt/ink/ink41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1000 679,'0'6,"-1"-2,1 0,0 0,-2 0,2 1,0-2,0 0</inkml:trace>
</inkml:ink>
</file>

<file path=ppt/ink/ink41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1057 682,'0'4,"0"-1,0 0,0 5,0-5,2 0,1-1</inkml:trace>
</inkml:ink>
</file>

<file path=ppt/ink/ink41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1072 691,'-3'0,"0"0,-1 1,0 1,-2 0,2 1,0-1,1 0,1 1,5-2,0-1</inkml:trace>
</inkml:ink>
</file>

<file path=ppt/ink/ink41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1084 688,'0'4,"-1"0,-2 0,1-1,2 0,3-1,0-2,0-1,0-1,0-3,-3 2,3-1,-3 0,0 1,0 0,-4 3,0 0,1 5</inkml:trace>
</inkml:ink>
</file>

<file path=ppt/ink/ink41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1106 683,'0'3,"0"0,-1 1,1 0,0-1,-1 0,1 0,-2 0,2 0,0-6,0 0,0-1,2-3,1 2,-2 1,3 4,0 0,-1 2,-1 1,0 0,-3 1,-2-4,0 0,0 2,2 2,5-2,-2 1,1 0,0-3,0 3</inkml:trace>
</inkml:ink>
</file>

<file path=ppt/ink/ink41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1168 688,'0'8,"0"-5,-2 2,2-2,-2 0,2 1,5-7,-3 0</inkml:trace>
</inkml:ink>
</file>

<file path=ppt/ink/ink41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1191 685,'0'4,"-1"-1,1 0,-2 1,2 0,-2-1,2 0,-2 0,2 0,3-4</inkml:trace>
</inkml:ink>
</file>

<file path=ppt/ink/ink41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1209 689,'0'4,"0"-1,-1 2,1-2,-2 0,1 1,1-1,0 0</inkml:trace>
</inkml:ink>
</file>

<file path=ppt/ink/ink41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1226 690,'0'4,"0"1,0-2,-2 1,0 1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1350 1002,'-4'1,"1"5,0 0,1 0,0-1,0 1,-1-2,3 0,0 0,1 1,2-3,1-2,-1 0</inkml:trace>
</inkml:ink>
</file>

<file path=ppt/ink/ink41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1241 690,'0'4,"0"1,0 0,-1-2,-1 0,2 0</inkml:trace>
</inkml:ink>
</file>

<file path=ppt/ink/ink41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1262 690,'-1'3,"1"0,0 0,0 0,0 0,-2 2</inkml:trace>
</inkml:ink>
</file>

<file path=ppt/ink/ink41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1282 688,'-1'4,"1"0,-2-1,2 0,-2 1,1 0</inkml:trace>
</inkml:ink>
</file>

<file path=ppt/ink/ink41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1299 687,'0'3,"0"1,0-1,0 2,0-2,-2 1,-2-2</inkml:trace>
</inkml:ink>
</file>

<file path=ppt/ink/ink41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1331 461,'4'0,"0"0,-1 0,1 0,-1 0</inkml:trace>
</inkml:ink>
</file>

<file path=ppt/ink/ink41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1072 742,'-4'3,"0"2,2-1,-1 0,1 0,-1 0,1-1,2 0,-2 0,5-4,0-1,0-1,-1 0</inkml:trace>
</inkml:ink>
</file>

<file path=ppt/ink/ink41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1071 745,'2'-3,"2"4,-4 4,1 1,-1-3,0 2,0 0,0-2,-3-5,0-3</inkml:trace>
</inkml:ink>
</file>

<file path=ppt/ink/ink41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1069 755,'5'0,"0"0,-1 0,-1 0,1 0,0 0,-1-2</inkml:trace>
</inkml:ink>
</file>

<file path=ppt/ink/ink41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1106 748,'0'3,"-1"0,1 0,-2 0,0 1,1 1,2-8,1 0,2 1,0 2,1-2,-2 2,0-2,0 2,-1-3</inkml:trace>
</inkml:ink>
</file>

<file path=ppt/ink/ink41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1128 749,'0'5,"0"1,-1-2,1-1,-2 2,2 0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1372 999,'-2'4,"2"2,-5 1,5 0,-4 0,4-2,-3 0,3 0,0-2,1-8,2 1,-1-2,-2 1</inkml:trace>
</inkml:ink>
</file>

<file path=ppt/ink/ink41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1139 757,'3'0,"0"0,1 0,-1 0,0 0,2 0,-2 0</inkml:trace>
</inkml:ink>
</file>

<file path=ppt/ink/ink41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1145 764,'3'0,"1"0,0 0,1-1,-1 1,0-2</inkml:trace>
</inkml:ink>
</file>

<file path=ppt/ink/ink41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1179 758,'0'4,"0"-1,0 1,4-4,0 0,-1 0,1-3,-1-2,-3 2,0-1,-2 1,-4 3,3 0,-1 2,-1 1,3 1</inkml:trace>
</inkml:ink>
</file>

<file path=ppt/ink/ink41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1082 820,'-5'2,"5"1,-3 1,3 0,-4 1,2-1,2-1,-1 0,1 1,3-9</inkml:trace>
</inkml:ink>
</file>

<file path=ppt/ink/ink41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1079 824,'3'0,"-1"4,-2 0,2 1,-2-1,0-1,2 0,-2 0,0 1</inkml:trace>
</inkml:ink>
</file>

<file path=ppt/ink/ink41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1081 840,'3'0,"1"0,-1 0,1 0,2-3,-1 3,1-4</inkml:trace>
</inkml:ink>
</file>

<file path=ppt/ink/ink41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1121 829,'-2'3,"-1"0,3 0,0 2,0-2,0 1,3-6,-3-1</inkml:trace>
</inkml:ink>
</file>

<file path=ppt/ink/ink41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1120 842,'3'0,"0"0,0 0,1 0,-1-2</inkml:trace>
</inkml:ink>
</file>

<file path=ppt/ink/ink41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1136 826,'0'5,"-1"-2,1 0,0 1,0 0,-2 0,2 1,-2 0</inkml:trace>
</inkml:ink>
</file>

<file path=ppt/ink/ink41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1156 840,'5'-2,"-1"2,-1 0,0 0,0 0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1371 1010,'0'-4,"4"2,0 4,-2 1,0 0,0 0,-1 0,-1 0,-3-2,-1 1,1-2,0 0,-1 0,5 3,4 1,0 0,-3-1</inkml:trace>
</inkml:ink>
</file>

<file path=ppt/ink/ink41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1160 848,'3'0,"0"0,6-1,-6 1,1 0,-1-2</inkml:trace>
</inkml:ink>
</file>

<file path=ppt/ink/ink41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1203 825,'0'5,"0"-2,0 2,0 1,-1-1,1 0,-3 1,3-2,0-1,0 0</inkml:trace>
</inkml:ink>
</file>

<file path=ppt/ink/ink41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1243 641,'3'0,"3"0,-3 0,0 1,0-1,2 0,-2 0,2 2,-2-2,0 0,0 0,2 0,0 2,0-2,-2 0,0 0,0 0,1 0,0 2,-1-2,0 0,0 0,2 0,-2 0,1 2,0-2,-1 0,0 0,1 0,-1 0,2 0,-2 0,2-1,-2 1,2 0,-2-2,-1-1</inkml:trace>
</inkml:ink>
</file>

<file path=ppt/ink/ink41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1204 635,'4'0,"-1"0,0 0,1 0,-1 2</inkml:trace>
</inkml:ink>
</file>

<file path=ppt/ink/ink41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1072 838,'0'3,"4"-1,-1-2</inkml:trace>
</inkml:ink>
</file>

<file path=ppt/ink/ink41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1346 372,'-4'-2,"1"2,0 0,-1 1,1-1,0 4,-1-1,-2 0,2 1,1-1,0 0,1 1,0 1,-1 3,3-2,-3 2,3 0,0-1,0-2,0 0,0-1,0 0,1 0,2 1,0-2,0-1,1 0,0-2,0 2,-1-2,1 0,0 0,0-1,0 1,0-3,0 1,-1-1,1 0,1-2,-1 1,1-2,0 0,-2 0,-1 0,-2 1,4-1,-4 1,0 0,0 0,0-2,-3 1,1 0,0 1,0 1,0 1,-3-1,2 2,0 2,0 0,0 1</inkml:trace>
</inkml:ink>
</file>

<file path=ppt/ink/ink41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1227 767,'3'2,"-1"4,-2-1,0-2,2 2,-2-2,5-1,-2-2,2-1,-1-1,1-1,0-1,1-1,0 1,-1-1,-1 2,1 0,-2 1,0 2,0 0</inkml:trace>
</inkml:ink>
</file>

<file path=ppt/ink/ink41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1370 521,'-3'-2,"-1"2,0 0,1 0,-1 0,1 0,0 0,-1 0,1 1,-1 1,4 1,-2 1,-1-2,1 2,2-1,-2 1,2-1,0 1,-2 0,2 1,0 0,0 1,0-3,0 1,0 0,0 0,0-1,1 0,1 0,0 0,3 0,-2-1,1-2,-1 3,0-3,0 0,0 0,0 0,2 0,1-2,0-1,-2 1,0-1,1 0,-2-1,0-1,0 1,0 0,-1 0,0-1,-2 0,3-1,-3 3,2-1,-2 0,0 0,0 1,0 0,0 0,0-1,-3 0,0 2,0 1,0-1,-1 2,0-2,-1 2,2 0,0 0,-2 0,1 2,4 1</inkml:trace>
</inkml:ink>
</file>

<file path=ppt/ink/ink41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1246 852,'4'1,"-1"3,-3 0,2 0,-2 0,0 0,2 0,0-1,3-3,-2 0,1-1,1-2,3-4,0 0,1-1,-1 0,-2 2,-3 3,-1-1</inkml:trace>
</inkml:ink>
</file>

<file path=ppt/ink/ink41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801 342,'-3'0,"0"1,3 2,-2 0,0 0,2 0,-2 1,2 0,1-1,2-3,0 0,0-2,-1-1,1 0,-3 0,2-1,-2 0,0-1,0 2,0 0,-3 2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1396 1018,'0'4,"1"-1,-1 0,-3-3,-2 0,2 0,6 1,0 1,2 0,-3 1,-3 2,-4-2,1-1,1-2,3-6,0 1</inkml:trace>
</inkml:ink>
</file>

<file path=ppt/ink/ink41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822 333,'-1'4,"1"0,-3-1,2 2,1-1,-3-1,3 0,-3 0,1 1,1-9,4-2,-3 4,5-1,-4 1,-1 0,3 1,0 1,0-1,1 3,0 2,-1 0,-1 0,-2 0,-3-1,0-2,-1 2,0-2,4 3,2 1,2 0,0-2,0 0,-1-2,2 0</inkml:trace>
</inkml:ink>
</file>

<file path=ppt/ink/ink41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880 335,'-4'4,"1"-1,1 0,-1 0,0 1,1-1,0 0,0 0,2 1,3-5</inkml:trace>
</inkml:ink>
</file>

<file path=ppt/ink/ink41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884 326,'3'5,"-3"-2,2 2,-2-2,0 2,0-2,0 1,-2 0,-2 0,-1-4</inkml:trace>
</inkml:ink>
</file>

<file path=ppt/ink/ink41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870 350,'3'0,"2"0,-1 0,0 0</inkml:trace>
</inkml:ink>
</file>

<file path=ppt/ink/ink41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906 335,'0'3,"-1"4,-2-5,1 3,-1-2,1 1,0 0,5-2,0-2,0 0,1 0,0 1</inkml:trace>
</inkml:ink>
</file>

<file path=ppt/ink/ink41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941 367,'-1'4,"-1"-1,-1 0,1 1</inkml:trace>
</inkml:ink>
</file>

<file path=ppt/ink/ink41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968 351,'-3'3,"3"0,0 0,-3 1,3 0,-2 0,0 1,2-2,0 0</inkml:trace>
</inkml:ink>
</file>

<file path=ppt/ink/ink41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959 345,'3'1,"1"1,2-2,-2 3,0-3,-2 3,0 0,1-3,-3 3,0 0,-3 0,-3 1,1-2,-6 3,7-3,1-1,2 2</inkml:trace>
</inkml:ink>
</file>

<file path=ppt/ink/ink41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1017 337,'-3'3,"0"2,1-1,-1 0,0 1,1-2,0 1,0 1</inkml:trace>
</inkml:ink>
</file>

<file path=ppt/ink/ink41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1013 342,'2'4,"0"-1,-2 2,0-2,0 2,0-2,0 0,0 0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1424 1007,'0'4,"0"0,0-1,0 1,0 0,0 0,0-1,-2 1,-1-1,0-1,0 0,0-2,-1 2,0-2,0 0</inkml:trace>
</inkml:ink>
</file>

<file path=ppt/ink/ink41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1011 360,'4'0,"-1"-2</inkml:trace>
</inkml:ink>
</file>

<file path=ppt/ink/ink41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1030 358,'4'4,"-1"-4,1 2,-4 2,-5-1,2-3,1 3,1 0,4-1,0-2,0 0,0 0</inkml:trace>
</inkml:ink>
</file>

<file path=ppt/ink/ink41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1004 359,'3'0,"0"0</inkml:trace>
</inkml:ink>
</file>

<file path=ppt/ink/ink41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1090 385,'-1'-4,"-3"-1,2 1,1 1,1 0,0-1,0-1,0 2,0 0,2 0,1 2,0-2,0 3,0 0,0 0,2-2,-2 2,2 0,-2 0,3 0,-1 0,0 0,3 1,-3-1,5 0,-5 0,-1 0,0 0,-1 0,2 0,1 0,0 0,1 0,0 0,1 0,0 3,-3-3,-2 0,1 0,0 0,-1 0,3 0,-3 0,0 0,1 0,0 0,0 0,-1 0,1 0,-1 0,1 2,-1-2,1 0,0 0,0 2,-1-2,2 2,-2-2,1 0,0 1,-1 1,1 0,-1 0,-2 1,-1 2,0-2,0 0,0 0,-2 0,2 0,-2 1,0 0,-1-3,-1-1,1 0,0 0,-1 0,-1-2,-1 0</inkml:trace>
</inkml:ink>
</file>

<file path=ppt/ink/ink41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802 386,'4'0,"1"0,0 0,-2 0,1 0,-1 0,3 0,-1 0,3 0,1-2,0 2,-1 0,0 0,-1 0,0 0,-2 0,0 0,0 0,1 0,-1 0,1 0,1 0,-2 0,1 0,-1 0,0 0,0 0,0 0,0 0,1 0,-1 0,0 2,0-2,-1 0,-1 0,0 0,2 0,-2 0,0 0,2 0,0 0,-2 0,1 0,0 1,-1-1</inkml:trace>
</inkml:ink>
</file>

<file path=ppt/ink/ink41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1190 286,'2'0</inkml:trace>
</inkml:ink>
</file>

<file path=ppt/ink/ink41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1194 286,'2'0</inkml:trace>
</inkml:ink>
</file>

<file path=ppt/ink/ink41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1198 286,'3'0</inkml:trace>
</inkml:ink>
</file>

<file path=ppt/ink/ink41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1254 332,'2'0</inkml:trace>
</inkml:ink>
</file>

<file path=ppt/ink/ink41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1255 330,'-2'5,"0"-2,1 0,1 0,-2 0,2 0,-2 3,0-2,2 0,-2 0,2 0,0-1,-2 1,2-1,0 0,-2 1,2-1,0-6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1287 708,'4'0,"0"0,1 0,1 0,1 0,0 0,-2 0,-1 0,-1 0,-6 0,-1-1,0 1,-1 0,-2 0,2 0,0 0,1 0,1 0,8 0,1 0,-3 0,1 0,-7 0,-1 0,0 0,0 0,1 0,-1 0,1 0,6 0,0 1,1-1</inkml:trace>
</inkml:ink>
</file>

<file path=ppt/ink/ink41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1256 327,'4'-1,"1"1,0 0,-2 0,1 0,-1 0,0 0,1 2,-2 3,-1-2,-1 1,0-1,0 0,0 0,0 1,0-1,0 2,0 1,0-2,0 1,0-2,0 0,-4-1,0 0,0-2,1 0,0 0,-1 0,-1 0,2 0,-2 1,2 1,0-2,0 0</inkml:trace>
</inkml:ink>
</file>

<file path=ppt/ink/ink41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1155 514,'6'0,"-3"0,1 0,0 0,0 0,-1 0,0 0,3 0,-1 0,1 2,-1-2,-1 0,-1 0,1 0,0 0,0 0,-1 0,1 0,0 0,0 0,-1 0,1 0,-1 0,0 0,0 0,0 0,1 2,-1-2,0 0,0 1</inkml:trace>
</inkml:ink>
</file>

<file path=ppt/ink/ink41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1264 641,'3'0,"3"0,-3 1,2-1,-1 0,-1 2,3-2,1 2,1-2,-1 3,0-3,2 2,-2-2,0 3,-2-3,0 0,1 2,-2-2,-1 0,0 0,0 0,1 0,-1 0</inkml:trace>
</inkml:ink>
</file>

<file path=ppt/ink/ink41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921 722,'5'0,"-2"0,1 0,4 0,-3 0,-1 0,0 0,0 0,1 0,-2 0,1 0,-1 0,0 0,1 0,-7 0,-3 0,3 0,-1 0,0 0,-1 0,0 0,1 0,1 0,-1 0,1 0,0 2,6-2,1 0,1 0,0 0,0 0,0 0,-1 0,0 0,0 0,1 2,-2-2</inkml:trace>
</inkml:ink>
</file>

<file path=ppt/ink/ink41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1150 725,'3'0,"1"0,-1 0,0 0,2 0,-1 0,-1 0,1 0,0 0,0 0,1 0,1 0,8 2,-5-2,-1 0,1 2,-2-2,0 3,0-3,-2 0,1 3,-1-3,2 0,0 0,-2 0,-2 0,1 0,-1 2,-7-4</inkml:trace>
</inkml:ink>
</file>

<file path=ppt/ink/ink41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1088 728,'-4'0,"1"0,-1 0,1 0</inkml:trace>
</inkml:ink>
</file>

<file path=ppt/ink/ink41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1043 728,'3'0,"0"-1,1 1,-1 0,2 0,0 0,3-3,-2 3,1 0,0 0,-2 0,0 0,-1 0,-1 0,-6 0,0 0,-3 0,2 0,0 0,1 0,-2 0,-1 0,1 0,0 0,1 0,1 0,0 0,6 0,1 0,0 0,2 0,1-2,0 2,-2 0,-1 0,-1 0,-7 1,0-1,1 0,-2 0,0 0,-3 0,5 0,0 0,8 0,-2 0,2 0,4 0,-1 0,1 2,-1-2,1 0,-2 3,-2-3</inkml:trace>
</inkml:ink>
</file>

<file path=ppt/ink/ink41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1320 742,'4'-1,"-1"-1,2 1,-2 1,0-2,-2-1,-4 1,-1 5,4 0,-3 1,3 0,-3 0,3-1,-2 1,2-1</inkml:trace>
</inkml:ink>
</file>

<file path=ppt/ink/ink41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1331 750,'3'0,"-1"3,1-2</inkml:trace>
</inkml:ink>
</file>

<file path=ppt/ink/ink41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1309 763,'-3'0,"8"0,-1-1,2 1,-1-2,0 2,-1-2,-1 2,0-2,-6 3,1 2,1 1,1 1,0-2,-2 0,-1-3,-1 0,1-1,2-2,4 3,1-2,-1 2,0 0,0 0,-3 5,-2-2,-2 2,2-2,0 0,1 0,-1 1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9-16T23:52:2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966 540,'-3'0,"0"-3,0 3,0-1,0 1,0 0,-1 0,1 1,-3 1,3-1,0 0,0 0,-2-1,1 0,0 0,1 0,-1 0,-2 0,2 0,1 0,0 1,0-1,-1 1,0-1,-1 1,1-1,0 1,0-1,0 0,-3 0,0 0,2 0,-2 1,0-1,-6 1,7-1,-8 0,8 1,-9 1,8-2,-1 0,1 1,-2-1,4 0,-2 1,2-1,-2 0,1 0,2 0,0 0,-2 0,3 0,-2 0,-2 0,-8 0,10 0,-10-1,10 1,-2 0,-1 0,1 0,2-1,1 1,0-1,0 0,-1 1,1 0,-1-1,0 1,1 0,-1 0,-2 0,3-1,0 1,1 0,0 0,-1 0,1 0,-1-1,0 1,1-1,0 1,0 0,0 0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1389 1051,'-4'-2,"1"4,1 1,-2 0,1 1,0-3,1 2,0 0,6-1,-1-2,0 0,0 0,0 0,-2-3,-1-1,0 1,0 0,0-1,-3 4,2 3,-2-3,1 3,-2 0,3 1,-2-4,1 4,6-4,0 2,0-2,0 1,-3-5,-1 0,0 1,-2 0,2 0,-4 5,1-1,-1 3,1-2,0-1,-1 1,3 1,4-3,0 0,2 0,-2 0,2 0,-2 0,0 0,-3-3,0-1</inkml:trace>
</inkml:ink>
</file>

<file path=ppt/ink/ink42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1331 818,'-4'3,"1"0,1 1</inkml:trace>
</inkml:ink>
</file>

<file path=ppt/ink/ink42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1326 830,'0'3,"0"0,0 0,0 1,0 1,0-2,3-1,0-5,-3-1</inkml:trace>
</inkml:ink>
</file>

<file path=ppt/ink/ink42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1344 814,'0'3,"0"0,-1 2,1-2,0 0,0-7,0 1,0 0,0-1,1 1,1 0,1 3,1 1,-1 2,0 0,0-1,-3 2,-3-3,-1-1,-1 0,7-3,2 1,-3 7,-4-2,1 1,0-1,-1-1,2 2,1-1,-1 1,-1-1,0 0,5-4,1-1,0 0,2 0,-1 0,1 2,-2-2,-4 6,-1 1,1-2,-3 1,3-1,0-7,0 1,0-2,0 0</inkml:trace>
</inkml:ink>
</file>

<file path=ppt/ink/ink42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1365 829,'-4'-1,"3"4,-2 2,3-1,0-1,0 0,0 1,1 0,1-1,1-2,0-2,0-3,1 2,-4 7,-1-2</inkml:trace>
</inkml:ink>
</file>

<file path=ppt/ink/ink42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777 125,'-4'3,"2"1,2-1,0 2,0 0,0-2,0 1,4 1,0-1,-3-1,-5-1,1-2,0 0,0 0,0 0,3-3,0 0,0-2,2-2</inkml:trace>
</inkml:ink>
</file>

<file path=ppt/ink/ink42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784 136,'3'0,"0"0,2 0,-2 0,1 1</inkml:trace>
</inkml:ink>
</file>

<file path=ppt/ink/ink42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798 146,'4'0,"2"0,-2 0,-1 0</inkml:trace>
</inkml:ink>
</file>

<file path=ppt/ink/ink42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824 140,'0'4,"0"-1,-1 1,1-1,0 0,-2 1,3 0,2-4</inkml:trace>
</inkml:ink>
</file>

<file path=ppt/ink/ink42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840 145,'-1'3,"1"1,4-2,-1-2,-1-4,0 0,-3 1,-4 3,1 0,1 2</inkml:trace>
</inkml:ink>
</file>

<file path=ppt/ink/ink42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146 817,'0'3,"0"0,0 2,0-2,0 0,0 2,0 2,0 1,-3 3,3-1,-2 2,2 1,-3-1,3-2,-2 2,2-2,-3-3,3-1,0-1,0-2,-2 0,2 0,0 1,0-7,0-2,0-2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593 460,'3'1,"1"-1,1 2,3-2,1 0,-2 0,-2 0,0 0,1 0,-2 0,-1 0,0 0</inkml:trace>
</inkml:ink>
</file>

<file path=ppt/ink/ink42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151 819,'4'0,"-1"0,2 0,5 0,-5 0,1 0,1 1,3-1,1 0,1 0,-2 0,0 0,-1 0,-3 0,1 0,0 2,-3-2,-1 0,2 0,-2 2,0-2,0 0,1 2,-2 1,-1 3,1-3,-2 0,0 3,0-2,0 1,0 0,0 2,0 1,0-1,0 1,0 1,0-3,0 1,3 2,-3-1,0-1,0 0,0-2,0 0,0 0,0-1,0 0,0 0,0-1,-1 1,1-1,0 0,-2 0,0 0,-1-3</inkml:trace>
</inkml:ink>
</file>

<file path=ppt/ink/ink42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151 843,'5'0,"1"2,-1-2,2 3,2-3,-2 0,1 2,2-2,6 3,-8-3,0 2,-3-2,-2 0,1 0,-1 0,0 2,0-2,0 0,0 2,1-2,-1 2,1-2,-1 0,2 0,-1 0,-1 0</inkml:trace>
</inkml:ink>
</file>

<file path=ppt/ink/ink42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220 832,'2'-3,"-4"0,-1 3,-2 0,5 4,2-1,2-1,-3 1,2-3,-1 4,-5-1,-1-3,-1 0,5-4,4 2,-1 1,1-1</inkml:trace>
</inkml:ink>
</file>

<file path=ppt/ink/ink42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229 831,'3'0,"1"2,-1 1,0-2,-3 3,-3-2,-2-2,2 1,0-1,3 4,3-4,1 2,0-2,0 0,0 0</inkml:trace>
</inkml:ink>
</file>

<file path=ppt/ink/ink42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153 865,'0'3,"4"-3,-1 0,2 0,-1 2,-1-2,2 0,1 3,-1-3,1 2,-1-2,-1 2,0-2,1 2,-2-2,0 0,2 2,-2-2,2 0,-2 0,1 1,-1-1,0 0,1 2,-1-2,0 0,1 0,0 2</inkml:trace>
</inkml:ink>
</file>

<file path=ppt/ink/ink42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200 858,'3'0,"2"1,0-1,-3 4,-6-3,0 3</inkml:trace>
</inkml:ink>
</file>

<file path=ppt/ink/ink42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229 861,'-1'3,"0"0,-3 1,4-1,3-2,1-1,-2-4,-6 4,0-1</inkml:trace>
</inkml:ink>
</file>

<file path=ppt/ink/ink42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140 902,'4'0,"0"0,-1 0,0 2,1-2,1 0,0 3,4-3,1 0,-3 0,-2 2,-1-2,0 0,-1 3,2-3,-2 2,3-2,-2 2,0-2,0 0,1 0,-2 0,2 0,-2 0,0 0,0 0,0 0,0 0</inkml:trace>
</inkml:ink>
</file>

<file path=ppt/ink/ink42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205 887,'1'3,"-1"1,2 0,2-3,-8 1,1-2,-2 0</inkml:trace>
</inkml:ink>
</file>

<file path=ppt/ink/ink42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213 888,'4'0,"-1"0,0 0,1 0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678 464,'5'0,"0"0,-2 0,0 0,0 0,0 0,0 0,0 0</inkml:trace>
</inkml:ink>
</file>

<file path=ppt/ink/ink42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241 886,'-1'3,"-2"1,1-1,-1-1,3 1,0 2,5-5,-2 0,-1-4,-6 3,1 1,-1 0,1 1</inkml:trace>
</inkml:ink>
</file>

<file path=ppt/ink/ink42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137 932,'5'0,"-1"1,1-1,0 0,2 2,2-2,1 0,2 3,2-3,1 0,0 0,0 0,-3 0,-2 0,-2 0,-2 2,-1-2,0 0,-1 2,-1-2,0 0,1 2,-7-3</inkml:trace>
</inkml:ink>
</file>

<file path=ppt/ink/ink42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216 916,'-1'3,"-1"0,-1-1,3 1,-3-1,1 1,6-1</inkml:trace>
</inkml:ink>
</file>

<file path=ppt/ink/ink42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218 920,'3'-1,"0"1,0 2,-3 1,0 0,0 0</inkml:trace>
</inkml:ink>
</file>

<file path=ppt/ink/ink42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218 927,'4'0,"-1"0,0 0,1 0</inkml:trace>
</inkml:ink>
</file>

<file path=ppt/ink/ink42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242 924,'-1'4,"1"0,0 0</inkml:trace>
</inkml:ink>
</file>

<file path=ppt/ink/ink42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239 926,'3'-1,"1"1,-1 1,0-1,0 1,-3 3,-2 0,-2-2,1-1,0 1,-2-2</inkml:trace>
</inkml:ink>
</file>

<file path=ppt/ink/ink42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136 959,'5'0,"-2"0,0 0,8 0,-6 0,2 0,-2 0,-1 0,-1 0,0 2,0-2,0 2,3-2,-2 2,1-2,0 0,-1 2,0-2,0 0,0 2,1-2,-2 0,0 1,0-1,1 0,-1 0,1 0,-1 0,0 0,1 0,0 0</inkml:trace>
</inkml:ink>
</file>

<file path=ppt/ink/ink42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194 946,'4'0,"-1"0,2 0,-2 2,1-2,-4 3,-2 1,-1-3,1 2,5-3</inkml:trace>
</inkml:ink>
</file>

<file path=ppt/ink/ink42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226 945,'0'4,"0"-1,0 0,0 0,0 0,0 0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728 464,'3'0,"0"0,0 0,0 0,0 0,2 1,-1-1,-1 0,0 0</inkml:trace>
</inkml:ink>
</file>

<file path=ppt/ink/ink42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226 947,'4'-2,"0"2,-1 0,0 0</inkml:trace>
</inkml:ink>
</file>

<file path=ppt/ink/ink42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225 957,'4'0,"0"0,-1 0,1 0</inkml:trace>
</inkml:ink>
</file>

<file path=ppt/ink/ink42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578 267,'5'0,"1"1,-2-1,0 0,-1 2,1-2,-1 0,0 0,0 0,1 0,-1-1,0 1,2 0,-2 0</inkml:trace>
</inkml:ink>
</file>

<file path=ppt/ink/ink42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426 279,'3'0,"1"2,1-2,-1 0,0 0,-1 0,0 0,1 0,0 0,-1 2,0 0,0-2,0 1,2-1,-2 0,0 0</inkml:trace>
</inkml:ink>
</file>

<file path=ppt/ink/ink42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94 837,'4'-1,"-1"1,1-2,-1 2,0 0,2 0,-2 0,0 0</inkml:trace>
</inkml:ink>
</file>

<file path=ppt/ink/ink42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116 822,'4'3,"0"-1,-1-2,0 2,0-2,-2 5,-2-2,-2 0,-1-1,-1 3</inkml:trace>
</inkml:ink>
</file>

<file path=ppt/ink/ink42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207 816,'-4'2,"0"1,2 0,-1-1,1 4,1-3,1 0,0 1,0-1,0 0,1 3,1-3,0 0,0 1,-1 0,4-2,-2-2,1 1,-2 3,2-4,-1 0,1 1,-1-1,0 0,1 2,0-2,1-1,-2 1,0-2,0 1,1-1,-1-1,1-1,-1 1,-1-1,0 1,-1 0,-1 0,0-2,0 0,0 2,-1 0,-4-2,4 2,-1 0,-1 1,0 0,0 2,-1-3,1 3,-1-2,0 2,0 0,0-2,0 2,1 0,-1 0,1 1,0 1,3 2</inkml:trace>
</inkml:ink>
</file>

<file path=ppt/ink/ink42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429 226,'0'4,"3"0,0-4,0 0,1 0,0-2,-1-1,0 0,2-2,-4 2,3 1</inkml:trace>
</inkml:ink>
</file>

<file path=ppt/ink/ink42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248 324,'4'0,"-1"0,0 0,0 0,0 0,0 0,2 0,-1 0,-1 0,0 0,0 0,2 0,-2 0,0 0,0 0,0 0,0-1</inkml:trace>
</inkml:ink>
</file>

<file path=ppt/ink/ink42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414 315,'3'0,"0"0,0 0,0 0,1 0,0 0,-1 0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1205 526,'-3'-2,"3"-1,0 0,0 0,0 0,0 0,0-1,1 0,-1 0,0-2,0-1,0-1,3-3,-3 1,0 2,0 0,0-1,-1 0,1 1,0 0,0-1,-3 0,3 1,0 0,0 1,1 1,-1 2,0 1,2 0,-2 0,2 0,1-2,-1 2,0 0,-1 0,3-2,-2 2,0 0,1 0,0 0,1 1,1 2,2 0,0 0,-1 0,1 0,2 0,1 2,0-2,0 4,1-2,-1 2,2 0,2 0,-2 0,2 0,-2-1,-2 0,-1-1,-2-2,-3 3,-1-3,1 4,-1-2,1 1,-2 0,1-1,-1 1,-2 0,0 0,0 0,0 1,0 0,0 0,2 1,-2 2,0-2,0 2,0 1,0 0,-1 3,1 0,-6 5,3-1,1 0,2-2,-4-1,4 0,0-2,-3-1,3 1,0-2,0-1,-2-1,2-3,0 1,-2-1,0 0,1 1,-3-7</inkml:trace>
</inkml:ink>
</file>

<file path=ppt/ink/ink42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52 246,'0'3,"-2"0,2 0,-1 0</inkml:trace>
</inkml:ink>
</file>

<file path=ppt/ink/ink42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65 246,'0'4,"-1"-1,1 0,-2 0</inkml:trace>
</inkml:ink>
</file>

<file path=ppt/ink/ink42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80 244,'0'3,"-1"2,0-2,1 0</inkml:trace>
</inkml:ink>
</file>

<file path=ppt/ink/ink42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37 247,'-3'0,"0"0,3 5,0-2,4-1,-2-5,-1-1,-1 1,0 0,-4 3</inkml:trace>
</inkml:ink>
</file>

<file path=ppt/ink/ink42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96 245,'-3'0,"1"3,2 1,3-3,0-1,0 0,-1-5,-2 1,-5 2,3 5</inkml:trace>
</inkml:ink>
</file>

<file path=ppt/ink/ink42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112 244,'0'4,"0"0,-2-1,2 1</inkml:trace>
</inkml:ink>
</file>

<file path=ppt/ink/ink42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125 245,'0'3,"-1"0,1 1,-2-1,2 0</inkml:trace>
</inkml:ink>
</file>

<file path=ppt/ink/ink42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137 249,'-2'5,"2"-2,5-3,-2 0,0 0,-2-4,-1 1,0 0,-3 3,0 0</inkml:trace>
</inkml:ink>
</file>

<file path=ppt/ink/ink42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159 243,'-2'4,"2"-1,-1 1,1 0,0-1</inkml:trace>
</inkml:ink>
</file>

<file path=ppt/ink/ink42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170 249,'-2'3,"2"0,4-4,-4-4,0 1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503 72,'3'0,"-3"-3,0 0,-5 2,2 1,0 0,-2 3,1-1,0 0,0 0,2 3,-1-5,3 3,-3-1,0 0,-1 3,2-2,-1-1,3 1,-2 1,1 1,-1-1,2 0,-4 0,4-1,-3 1,3 0,0 0,-2 0,2 0,0-1,0 1,-2 1,2 1,-2-1,2 0,-2 1,2-2,0 0,-2 0,2-1,0 1,0 0,0-1,0 2,0 1,0-1,1 0,-1 1,0-1,0-2,2 1,-2 0,0 0,2 0,-2 0,0-1,0 2,2 0,-2-2,2 1,-2 1,4 1,-4-2,2 0,-2 0,0-1,0 1,0 0,0-1,1 2,-1-2,3-1,0 1,-1 0,0 1,2 0,0 0,-1-3,-1 2,2 0,-1 0,0-1,1-2,-1 1,0-1,1 0,-1-2,0 2,-2-3,3 0,1-1,0 0,-3 1,0 0,0 0,0 0,0-1,1 3,1-4,-4 2,4 0,-2-1,-2 1,3 0,0-2,-3 2,2 0,0-3,-2 3,2 0,-2 0,2-1,-2-2,0 1,2 0,-2 1,2 0,-2 0,0 0,2 0,-2-1,0 0,2-1,-2 1,0 0,0 0,3-1,-3 0,0-1,0 0,0 2,0 0,0 0,0-1,0 1,0 0,0 1,-1 0,1 1,0-1,-2 0,2 0,0 1,-2 0,2 0,0 0,-2 0,2-1,-2 1,0-3,1 3,-2 0,3 0,-2-1,0 1,1-2,-2 3,0 1,0-1,-2-1,2 3,-1 0,3 3,1 1,0-1,1 1,0-1</inkml:trace>
</inkml:ink>
</file>

<file path=ppt/ink/ink42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179 247,'0'4,"0"-1,3-2,1-4,-2 0,-2-1,-3 4,0 0,3 3</inkml:trace>
</inkml:ink>
</file>

<file path=ppt/ink/ink42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196 253,'0'3,"0"0,0 0,5-3,-1-3,-4-1,2 1,-2 0,-4 3,0 0</inkml:trace>
</inkml:ink>
</file>

<file path=ppt/ink/ink42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216 244,'-3'1,"3"2,0 1,3-4,0-1,-3-2,0 0,2 0,-6 3</inkml:trace>
</inkml:ink>
</file>

<file path=ppt/ink/ink42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226 244,'-1'3,"1"0,3-3,0 0,-3-3,2 0,-2 0,-4 1</inkml:trace>
</inkml:ink>
</file>

<file path=ppt/ink/ink42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243 234,'-2'4,"2"-1,-1 1,1-1,0 1</inkml:trace>
</inkml:ink>
</file>

<file path=ppt/ink/ink42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255 242,'-4'0,"3"4,1-1,3-1,0-2,1-1,-3-3,1 1,-2 0,0 0,-3 1,0 2</inkml:trace>
</inkml:ink>
</file>

<file path=ppt/ink/ink42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218 269,'0'3,"0"0,0 0</inkml:trace>
</inkml:ink>
</file>

<file path=ppt/ink/ink42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236 265,'0'3,"0"0,-1 0,1 0</inkml:trace>
</inkml:ink>
</file>

<file path=ppt/ink/ink42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246 266,'0'3,"0"0,-1 1,1-1</inkml:trace>
</inkml:ink>
</file>

<file path=ppt/ink/ink42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263 265,'-1'4,"1"0,0-1,0 0,0 0,0 0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474 114,'4'1,"-1"-1,2 0,0 2,-2-2,2 0,-1 0,-1 0,3 2,-1-2,-1 0,-1 0,0 2,0-2</inkml:trace>
</inkml:ink>
</file>

<file path=ppt/ink/ink42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235 271,'0'4</inkml:trace>
</inkml:ink>
</file>

<file path=ppt/ink/ink42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201 271,'-4'0,"4"4,3-2,2-2,-2-1,-3-3,0 0,0 1,-3 3,-1 0,1 0</inkml:trace>
</inkml:ink>
</file>

<file path=ppt/ink/ink42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181 272,'0'3,"2"0,1-3,0 0,-3-3,2 0,-5 1,0 2</inkml:trace>
</inkml:ink>
</file>

<file path=ppt/ink/ink42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167 271,'0'4,"5"-3,-1-1,0-2,-4-2,-5 2,2 2,0 0,0 1</inkml:trace>
</inkml:ink>
</file>

<file path=ppt/ink/ink42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30 281,'0'3,"5"-1,-1-2,-2-4,-2-1,-5 3,3 5,5-2,1-1</inkml:trace>
</inkml:ink>
</file>

<file path=ppt/ink/ink42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63 278,'4'0,"-1"0</inkml:trace>
</inkml:ink>
</file>

<file path=ppt/ink/ink42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85 275,'3'0</inkml:trace>
</inkml:ink>
</file>

<file path=ppt/ink/ink42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108 274,'4'0</inkml:trace>
</inkml:ink>
</file>

<file path=ppt/ink/ink42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144 277,'2'0</inkml:trace>
</inkml:ink>
</file>

<file path=ppt/ink/ink42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245 223,'-3'0,"0"2,3 1,-2 0,1 1,1-1,0 0,-2 0,0 1,2-1,0 0,0 0,0 0,0 0,1 0,2-1,0-2,0-1,1 0,-3-2,1-1,-2 1,0 0,0 0,0-2,2 2,-2 0,0 0,0-1,0 1,0 0,-1 0,0 0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512 461,'3'-2,"3"2,-2 0,0 0,0 0,-7 0,-2 0,0 0,0 0,1 0,0 0,1 0,0 0,0 0,9-2,-2 0,-1 2,1 0,0 0,-1 0,-7 0,-1 0,2 0,-1 0,9 0,-1 0,-1 0,1 0,-1 0,-6 1,-1-1,1 0,-1 0,0 0,1 0,-1 0,7 0,1 0,2 0,1 0,1 0,1 0,-3 0,-3 0,-8 1,1-1,-3 0,2 0,0-1,0 1,9 0,-1 1,0-1,-7 0,1 0</inkml:trace>
</inkml:ink>
</file>

<file path=ppt/ink/ink42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233 261,'3'0,"0"0,1 0,-1-1,-6 1,-1 0,1 1,0-1,0 0,8 0,-2 2</inkml:trace>
</inkml:ink>
</file>

<file path=ppt/ink/ink42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235 262,'3'0,"1"0,0 0</inkml:trace>
</inkml:ink>
</file>

<file path=ppt/ink/ink42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260 254,'2'0</inkml:trace>
</inkml:ink>
</file>

<file path=ppt/ink/ink42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321 295,'3'0,"0"0,0 0,2 0,-1 0,-1 0,0 0,0 0,1 0,0 0,0 0,-1 0,1 0,-1 0,0 0,0 0,2 0,-2 0,0 0,1-1</inkml:trace>
</inkml:ink>
</file>

<file path=ppt/ink/ink42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414 315,'3'-2,"1"3,-1-1,1 0,-8 1,1-1,-1 0,8 0,-1 1,0-1,0 0,0 0</inkml:trace>
</inkml:ink>
</file>

<file path=ppt/ink/ink42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407 317,'-1'-4,"-1"-1,2 2,0-1,1 0,0 0,3 1,-1 3,0 0,1 0,-1 2,-3 2,0-1,0 0,0 0,0 0,0 1,-5-3,2 1,0-2,0 2,0-2</inkml:trace>
</inkml:ink>
</file>

<file path=ppt/ink/ink42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406 314,'3'0,"1"0,-1 0,0 0,3 0,-3 0,0 0,1 0,-7 0,0 0,0 0,-1 0,-1 1,1-1,1 0,0 0,6 0,0 0,1 0,1 0,-1 0,0 0,0 0</inkml:trace>
</inkml:ink>
</file>

<file path=ppt/ink/ink42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435 315,'-4'0,"0"1,1-1,1 3,6 1,-1-4,1 0,-1 0,1 0,-6-4,0 1,-1 3</inkml:trace>
</inkml:ink>
</file>

<file path=ppt/ink/ink42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211 290,'5'0,"-2"0,1 0,-1 0,0 0,1 0,-1 0,0 0,0 0,2 0,-2 0,0 0,0 0,1 0,-1 0,0 0,0 0</inkml:trace>
</inkml:ink>
</file>

<file path=ppt/ink/ink42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217 295,'0'4,"0"-1,-2 2,2 0,0-1,0-1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915 475,'5'0,"0"0,0 0,0 0,2 0,3 0,0 0,-1 0,1 0,0 3,-2-3,-1 0,0 0,-2 0,-1 0,1 0,-2 0,-7-1,-2 1,1 0,0 0,-4-2,-1 2,0 0,-2 0,0-3,-1 3,1 0,4 0,3 0,2 0,6 0,1 0,1 0,0 0,3 0,2 0,-1 2,1-2,0 0,0 0,-1 0,-2 2,-2-2,-2 0,-7 0,1 0,-1 0</inkml:trace>
</inkml:ink>
</file>

<file path=ppt/ink/ink42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227 301,'-2'4,"2"-1,0 0,0 0,3-2,1 1,-1-2,0 0,2-4,-5 1,1-1,-1 1,-3 1,-1 1,-1 1,2 0,-1 0,1 0</inkml:trace>
</inkml:ink>
</file>

<file path=ppt/ink/ink42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198 302,'-2'3,"0"0,3 2,4-3,-2-3,-3-2,0 0,0 0,-4 1,1 2,-1 1</inkml:trace>
</inkml:ink>
</file>

<file path=ppt/ink/ink42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173 309,'2'0</inkml:trace>
</inkml:ink>
</file>

<file path=ppt/ink/ink42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171 309,'2'0</inkml:trace>
</inkml:ink>
</file>

<file path=ppt/ink/ink42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162 309,'2'0</inkml:trace>
</inkml:ink>
</file>

<file path=ppt/ink/ink42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146 308,'-3'-1,"-1"-1,1 2</inkml:trace>
</inkml:ink>
</file>

<file path=ppt/ink/ink42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125 310,'2'0</inkml:trace>
</inkml:ink>
</file>

<file path=ppt/ink/ink42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32 308,'-4'3,"4"0,0 0,5-1,-2-2,0 2,0-2,0-1,0-1,-3-2,2 0,-2 1,-3 2,0-1,-1 2,1 0,0 1,1 2,5-3,1 0,1 0,-2 0</inkml:trace>
</inkml:ink>
</file>

<file path=ppt/ink/ink42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407 360,'-3'0,"8"2,-1-2,-1 0,0 0,3 0,-2 0,-1 0,1 0,-1 0,0 0,0 0,0 0,0 0,0 0</inkml:trace>
</inkml:ink>
</file>

<file path=ppt/ink/ink42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128 852,'2'0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53 159,'0'4,"3"-1,-1 0,0 1,0-1,1 0</inkml:trace>
</inkml:ink>
</file>

<file path=ppt/ink/ink42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126 883,'3'0</inkml:trace>
</inkml:ink>
</file>

<file path=ppt/ink/ink42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122 916,'1'3,"0"-6,4 4</inkml:trace>
</inkml:ink>
</file>

<file path=ppt/ink/ink42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223 909,'-4'0,"1"0,0 0,0 1,0-1,-1 2,1-2,0 2,0 0,-1-1,2 2,1 1,1 0,0-1,4-1,0 1,-1-3,0 2,0-2,0 0,1 2,-1-2,0 0,0 0,1 0,-1 0,0 0,0 0,0 0,2 2,-2-2,1 0,-1 1,0-1,2 0,-2 0,2 0,0 0,-2 0,0-2,0 2,0-3,-3 0,2 0,-1-1,-1 1,-2 0,1 0,-2 3,-1-2,1 1,0-1,-1 2,1-2,0 2,0 0,0 0,-1 0,1 0,0-2,-2 2,1 0,1-2,0 2,-1-1,1 1,-1-2,0 2,3 3,1 0</inkml:trace>
</inkml:ink>
</file>

<file path=ppt/ink/ink42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330 359,'4'2,"-1"-2,0 0,2 0,-2 0,2 0,-2 0,1 1,-1-1,1 0,-1 0,1 0</inkml:trace>
</inkml:ink>
</file>

<file path=ppt/ink/ink42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330 358,'4'0,"0"0,-1 0,2 0,-1 0,2 1,-3-1,1 0,-1 0,1 2,-1-2,0 0,-7 0,0 0,0 0,0 0,-3 0,2 0,1 0,0 0,-1 0,2 0,7 0,-1 0,0 0,2 0,-2 0,1 0</inkml:trace>
</inkml:ink>
</file>

<file path=ppt/ink/ink42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404 328,'0'3,"0"2,1-2,2-3,1-1,1-3,-2 2,0 0</inkml:trace>
</inkml:ink>
</file>

<file path=ppt/ink/ink42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339 357,'3'0,"2"0,1 0,-2 0,1 0,-1 0,0 0</inkml:trace>
</inkml:ink>
</file>

<file path=ppt/ink/ink42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245 405,'5'0,"1"0,-2 2,0-2,0 0,-1 0,1 0,0 2,0-2,-1 0,1 0,-1 0</inkml:trace>
</inkml:ink>
</file>

<file path=ppt/ink/ink42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330 410,'3'0,"2"0,-1 0,1 0,0 0,0 0,0 0,-2 0,0 0</inkml:trace>
</inkml:ink>
</file>

<file path=ppt/ink/ink42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331 338,'6'0,"-3"0,0 0,1 0,-1 0,1 0,1 0,-2 2,1-2,-1 0,1 0,-9 0,2 0,0 0,-1 0,1 0,0 0,0 0,0 0,0 0,-1 0,1 0,-1 2,7-2,1 0,0 0,-1 0,2 0,6 0,-6 0,-1 0,0 2,-1-2,0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9-16T23:52:2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933 625,'3'-1,"2"1,-1 0,-1 0,0 0,0 0,1 0,-1 0,-8 0,2 0,-1 0,0 0,0 0,1 0,11 1,-4-1,-1 0,2 0,-2 0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66 164,'-3'1,"3"2,-3-3,0 1,0 2,0-1,0 0,0 0,0 2,-1-1</inkml:trace>
</inkml:ink>
</file>

<file path=ppt/ink/ink43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407 402,'5'1,"-2"-1,0 0,3 0,-3 0,1 0,0 0,-9 2,-1-2,2 0,0 0,-1 0,2 0,7 0,-1 0,1 0,-1 0,2 0,-1 0,0 0,0 0,-9 2,1-2,1 0,0 0,6 0,0 0,0 0</inkml:trace>
</inkml:ink>
</file>

<file path=ppt/ink/ink43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542 382,'3'0,"6"2,-6-2,1 0,1 0,-1 0,0 0,-1 0,0 0,0 0,2 0,-2 0,1 0,-1 0,0 0,0 0,0 0,0 0,1 0</inkml:trace>
</inkml:ink>
</file>

<file path=ppt/ink/ink43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626 381,'4'0,"-1"0,1 0,-1 0,1 0,0 0,0 0,1 0,0 1,0-1,-1 0,0 0,-1 0,2 0,-2 0,0 0</inkml:trace>
</inkml:ink>
</file>

<file path=ppt/ink/ink43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335 404,'3'0,"0"0,1 0,-1 0,0 0,0 0,1 0,-1 0,-6 0,0 0,-1 0,0 0,1 0,0 0,8 0,-2 0,1 0,0 0,0 0,0 2,-7-2,-1 2,0-2,1 0,6 2,0-2</inkml:trace>
</inkml:ink>
</file>

<file path=ppt/ink/ink43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586 341,'0'3,"-2"1,0-1,0 0,1 1,-1-1,0 0,0 1,-1-1,1 0,1 1,-1-1,2 0,-3 1,3 0,-2-1,1 0,1 0,-2 2,0-2,0 0,1 1,-1-1,2 1,-2 0,0-1,2 0,-2 1,1-1,-1 0,2 0</inkml:trace>
</inkml:ink>
</file>

<file path=ppt/ink/ink43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698 420,'3'1,"0"-1,1 1,0-1,-1 2,1-2,-1 0,0 0,0 0,2 0,-2 0,2 0,-2 0,0-1,0-2,-1 0,-2-2,-1-1,-1 1,-1 3,1-1,-1 1,0 0,-2-1,2 3,-2 0,2 0,0 0,0 0,-1 0,-1 1,0 0,3 3,-1 0,1-1,0 1,1 1</inkml:trace>
</inkml:ink>
</file>

<file path=ppt/ink/ink43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697 359,'-3'0,"1"3,2 0,3-1,1-3,-2-2,-1 0,-4 1</inkml:trace>
</inkml:ink>
</file>

<file path=ppt/ink/ink43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712 359,'-1'5,"-1"-2,2 0,1 1,2-2,0-2,0 0,0 0,-1-5,-2 2,2-2,-2 1,-6 2,2 2,1 0,0 0</inkml:trace>
</inkml:ink>
</file>

<file path=ppt/ink/ink43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663 382,'-2'3,"2"0</inkml:trace>
</inkml:ink>
</file>

<file path=ppt/ink/ink43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655 401,'0'3,"-2"0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84 158,'4'3</inkml:trace>
</inkml:ink>
</file>

<file path=ppt/ink/ink43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648 414,'-1'3,"1"1</inkml:trace>
</inkml:ink>
</file>

<file path=ppt/ink/ink43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647 429,'-2'4,"2"-1</inkml:trace>
</inkml:ink>
</file>

<file path=ppt/ink/ink43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645 447,'-2'4,"2"-1,0 0</inkml:trace>
</inkml:ink>
</file>

<file path=ppt/ink/ink43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585 381,'3'0,"0"0</inkml:trace>
</inkml:ink>
</file>

<file path=ppt/ink/ink43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608 380,'2'0</inkml:trace>
</inkml:ink>
</file>

<file path=ppt/ink/ink43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629 379,'2'0</inkml:trace>
</inkml:ink>
</file>

<file path=ppt/ink/ink43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647 380,'4'1</inkml:trace>
</inkml:ink>
</file>

<file path=ppt/ink/ink43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668 382,'4'0</inkml:trace>
</inkml:ink>
</file>

<file path=ppt/ink/ink43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689 382,'2'0</inkml:trace>
</inkml:ink>
</file>

<file path=ppt/ink/ink43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699 381,'2'0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86 172,'0'3,"2"0,1-1,-3 1,1 1,-1-1,0-6</inkml:trace>
</inkml:ink>
</file>

<file path=ppt/ink/ink43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723 387,'3'1</inkml:trace>
</inkml:ink>
</file>

<file path=ppt/ink/ink43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575 420,'4'0</inkml:trace>
</inkml:ink>
</file>

<file path=ppt/ink/ink43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594 420,'2'0</inkml:trace>
</inkml:ink>
</file>

<file path=ppt/ink/ink43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571 422,'3'0,"1"0,0 0,-1 0,2 0,3 2,-3-2,0 0,1 2,-1-2,-1 0,0 0,-1 2,0-2,-8-1,2 1,-3-2,0 2,-1 0,0-3,1 3,1 0,2 0,0 0,8 0,0 0,1 2,1-2,1 2,1-2,-2 2,-2-2,-1 0,-1 0,0 2,0-2,0 0</inkml:trace>
</inkml:ink>
</file>

<file path=ppt/ink/ink43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660 430,'4'0,"-1"0,2 0,2 0,0 0,1 0,1 0,-1 0,0 0,-1 0,-2 0,-2 0,-6 1,-1-1,0-1,-1 1,0 0,-2 0,-1 0,1-3,-2 3,2 0,4 0,-1 0,1 0,-2 0,8 1,1-1,1 0,0 0,0 0,1 2,-1-2,0 0,-1 2,0-2,-1 0</inkml:trace>
</inkml:ink>
</file>

<file path=ppt/ink/ink43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595 467,'4'0,"-1"0,0 0,1 0,0 0,0 0,-1 0,2 0,-1 0,-1 0</inkml:trace>
</inkml:ink>
</file>

<file path=ppt/ink/ink43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671 480,'3'-2,"0"2,0 0,1 0,1 0,0 1,-1-1</inkml:trace>
</inkml:ink>
</file>

<file path=ppt/ink/ink43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252 447,'3'0,"4"2,4-2,1 3,0-3,-2 4,-1-4,-3 2,-1-2</inkml:trace>
</inkml:ink>
</file>

<file path=ppt/ink/ink43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114 488,'3'0,"1"0,-1 2,0-2,0 0,-1 3,2-3,0 2,0-2,0 2,0-2,-1 0,1 0,0 2,0-2,0 0,1 0</inkml:trace>
</inkml:ink>
</file>

<file path=ppt/ink/ink43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229 493,'3'-2,"0"2,3 0,0 0,1 0,0 0,-2 0,0 0,0 0,2 0,-2 0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94 169,'-3'0,"0"0,-1 3,2 0,-1 0,1 0,0 0,6-1,0-3,2-3,1 1,-1-1,0-1,-3 1</inkml:trace>
</inkml:ink>
</file>

<file path=ppt/ink/ink43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483 479,'4'0,"0"1,0-1,1 0,9 3,-8-1,-1-2,0 2,-1-2,-1 0,0 0</inkml:trace>
</inkml:ink>
</file>

<file path=ppt/ink/ink43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109 528,'4'2,"-1"-2,0 1,0-1,0 0,1 0,0 0,-1 0,0 0,0 0,1 0,-1 0,0 0,0 0,1 0</inkml:trace>
</inkml:ink>
</file>

<file path=ppt/ink/ink43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225 529,'4'0,"0"0,1 0,2 0,0 0,1-1,1 1,-1 0,-3 0,-1-2</inkml:trace>
</inkml:ink>
</file>

<file path=ppt/ink/ink43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332 528,'3'2,"1"-2,1 0,0 0,1 2,-1-2,0 0,0 0,-1 0,0 0,-1 0</inkml:trace>
</inkml:ink>
</file>

<file path=ppt/ink/ink43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420 534,'3'0,"0"0,0 0,2 0,-2 0,2 0,-2 0,0 0</inkml:trace>
</inkml:ink>
</file>

<file path=ppt/ink/ink43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324 615,'5'0,"-1"0,-1 1,0-1,0 0,0 0,1 0,-1 0</inkml:trace>
</inkml:ink>
</file>

<file path=ppt/ink/ink43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406 618,'3'0,"0"0,0 0</inkml:trace>
</inkml:ink>
</file>

<file path=ppt/ink/ink43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570 837,'-2'4,"2"2,-2-2,2 1,-2 1,2 1,-3 5,3 1,-3 2,3 3,-2 1,2-1,-3-1,3-1,0 6,-3-13,3-4,0-1,0 0,-3-8</inkml:trace>
</inkml:ink>
</file>

<file path=ppt/ink/ink43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568 838,'0'-3,"0"0,0-2,0 2,0 0,0-2,0 2,0 0,1 0,2 1,2 3,-2-1,1 0,2 2,3-2,1 0,3 0,0 0,1 3,-1-3,-3 0,0 0,0 0,0 0,-1 0,1 0,-2 0,1-2,-2 2,-2 0,-1-2,0 2,-1 0,0 0,0 0,0 0,0-1,0 1,-3 4,2-1,-2 2,0 5,0-4,0-1,3 4,-3-3,0 3,0-1,0 1,0-1,0 0,0 1,0 1,2-1,-2-1,0 2,0-2,0 1,-1 0,1-3,0 1,0-2,0 0,0 2,-2-1,2-1,0-1,0 0,-2 1,2-2,-2-6,0-1</inkml:trace>
</inkml:ink>
</file>

<file path=ppt/ink/ink43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658 818,'-3'3,"-1"2,0-2,3 1,-2-4,7-1,-3-2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113 155,'0'4,"0"-1,0 1,0 0,0-1,0 1,0 0,1 0,-1 0,1 0,-1-1,2-6,-2-1,-1-1</inkml:trace>
</inkml:ink>
</file>

<file path=ppt/ink/ink43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659 814,'4'4,"-4"0,1-1,-1 0,0 2,2-2,-2 0,0 0</inkml:trace>
</inkml:ink>
</file>

<file path=ppt/ink/ink43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655 829,'5'-1,"0"-1,-2 2,1 0,1-2,-1 2</inkml:trace>
</inkml:ink>
</file>

<file path=ppt/ink/ink43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691 818,'0'3,"-1"1,1-1,0 2,0 0,0-1,0-7</inkml:trace>
</inkml:ink>
</file>

<file path=ppt/ink/ink43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691 818,'3'0,"0"-2,0 2,0 0,-1 4,-5-2,-1-1,1-1,0 2,6 0,1-1,-1 1,0 0,-3 1,2 0,-3 1,-2-4,-1 2,0-2,-1 0,0 0,-2 0,-3-3</inkml:trace>
</inkml:ink>
</file>

<file path=ppt/ink/ink43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574 860,'4'-1,"-1"1,1-2,3 2,1 0,5 0,2 0,2 0,1 0,0 0,0 0,2 0,3 2,-8-2,-4 0,-3 2,-5-2</inkml:trace>
</inkml:ink>
</file>

<file path=ppt/ink/ink43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580 903,'3'-1,"1"-1,0 2,1 0,1 0,3 0,2 0,3 0,-1 0,2 0,-2 1,1-1,-2 3,-4-3,-1 0,-3 2,-1-2,1 0</inkml:trace>
</inkml:ink>
</file>

<file path=ppt/ink/ink43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669 877,'3'-2,"-3"-1,-3 1,-2 2,2 0,3 4,0-1,3-1,1 1,-3 1,2-2,-4 3,-2-3,-1-2,1 0,1-3,0-1,4 1,1 3,0-2,1 2,-1 0,1-2,0 2,-1-2</inkml:trace>
</inkml:ink>
</file>

<file path=ppt/ink/ink43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701 876,'3'-4,"-3"0,-3 2,0 2,-2 0,2 1,-1 2,0 0,4 1,5-2,-1-2,-1 0,2 0,0-2,-3-2,-3 7,-1 0,2 0,0 0,0 2,-2-2,2 0</inkml:trace>
</inkml:ink>
</file>

<file path=ppt/ink/ink43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731 903,'4'0,"-1"0,1 2,2-2,-3 0,1 0,0 0,0 0,1 0</inkml:trace>
</inkml:ink>
</file>

<file path=ppt/ink/ink43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415 804,'0'5,"0"-2,0 2,0-2,-1 2,1-2,0 0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114 176,'4'0,"-1"3,0-1,1-2</inkml:trace>
</inkml:ink>
</file>

<file path=ppt/ink/ink43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410 816,'3'-2,"0"2,0 0,2 0,-2 2,2 0,-3 1,-4 1,-1-2,-1-2,0 4,0-2,0-2,1 3,-1-1,8-2</inkml:trace>
</inkml:ink>
</file>

<file path=ppt/ink/ink43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447 812,'-2'4,"-1"-1,0 2,1-2,0 0,0 0,0 1,2-1</inkml:trace>
</inkml:ink>
</file>

<file path=ppt/ink/ink43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447 814,'0'3,"2"0,-2 0,2 2,0-2,-2 0,1 1,-4-4</inkml:trace>
</inkml:ink>
</file>

<file path=ppt/ink/ink43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440 829,'3'0,"0"0,1 1,-1-1,3 0</inkml:trace>
</inkml:ink>
</file>

<file path=ppt/ink/ink43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474 820,'-3'2,"-1"2,1-1,3 0,1 2,3-5,0 0,-1 0,0 0</inkml:trace>
</inkml:ink>
</file>

<file path=ppt/ink/ink43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479 826,'-4'1,"4"2,-1 1,-2-1,0 1</inkml:trace>
</inkml:ink>
</file>

<file path=ppt/ink/ink43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516 799,'0'3,"-2"2,0-1,0 1,-2 1,1 2,-1-1,0 0,1 1,0-3,1 1,-1 1,3-2</inkml:trace>
</inkml:ink>
</file>

<file path=ppt/ink/ink43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511 827,'0'3,"0"1,0-1,0 0,0 1,0-1</inkml:trace>
</inkml:ink>
</file>

<file path=ppt/ink/ink43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510 829,'3'0,"0"0,1 1,-3 4,-1-2,0 0,-4-1,1-2,1 3,-1-3,1 3,-1-1</inkml:trace>
</inkml:ink>
</file>

<file path=ppt/ink/ink43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528 822,'-2'3,"2"2,0-2,0 0,0 1,0-1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142 174,'3'-1,"1"1,0 0</inkml:trace>
</inkml:ink>
</file>

<file path=ppt/ink/ink43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530 823,'0'4,"5"-3,-3 2,-2 0,3-3,-3 4,0-1,-1 1</inkml:trace>
</inkml:ink>
</file>

<file path=ppt/ink/ink43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530 837,'3'0,"1"0,0 0,0-2</inkml:trace>
</inkml:ink>
</file>

<file path=ppt/ink/ink43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553 832,'0'3,"0"0,2 1,-1-1,1 0,-6-1,0-1,1-1,0 0</inkml:trace>
</inkml:ink>
</file>

<file path=ppt/ink/ink43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549 839,'3'-2,"0"2,0 0,0 0</inkml:trace>
</inkml:ink>
</file>

<file path=ppt/ink/ink43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314 620,'3'0,"1"0,-1 0,0 0,2 0,-2 0,1 0,-1 0,2 0,-2 0,2 0,-1 0,-1 0,1-1,0 1,-1 0,0 0,0 0,0-3,-1 0,0-1,0 1,-2 0,0 0,0 0,0-2,0 2,-1 0,-1-1,-1 1,0 0,0 1,0 0,-2 2,2-2,-2 2,2 0,-1 0,1 0,0 0,-1 0,1 0,0 1,0-1,1 3,-1-3,1 4,0-1,-1-1,3 2,0 0,0-1,0 0,0 0,0 0,0 0,1 0,2-1</inkml:trace>
</inkml:ink>
</file>

<file path=ppt/ink/ink43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871 776,'0'-3,"-3"0,0 1,-1 2,1 0,-1 1,4 4,3-2,2-1,-2-1,0 1,-6 2,0-2,-2-2,4-5,4 3,0-1,2-1,-2 2</inkml:trace>
</inkml:ink>
</file>

<file path=ppt/ink/ink43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891 771,'0'-3,"1"0,-4 1,0 2,-3 3,5 0,-1 2,6-3,1-2,-2-1,0 1,-2-3,1 0,-4 7,-1 4,1-5,2 1,0-1,3-5</inkml:trace>
</inkml:ink>
</file>

<file path=ppt/ink/ink43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910 765,'-2'6,"-2"-3,1 1,-1 0,3 1</inkml:trace>
</inkml:ink>
</file>

<file path=ppt/ink/ink43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910 765,'2'4,"0"0,-2-1,1 1,-1 0,0-1</inkml:trace>
</inkml:ink>
</file>

<file path=ppt/ink/ink43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900 777,'5'0,"0"0,-2 0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148 178,'3'2,"0"-2,1 0,-1 0,0-1</inkml:trace>
</inkml:ink>
</file>

<file path=ppt/ink/ink43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936 762,'0'5,"0"0,-1-2,1 0,0 2,0-2,-2 0</inkml:trace>
</inkml:ink>
</file>

<file path=ppt/ink/ink43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936 762,'4'1,"-1"1,0 0,-3 1,-3-3,-1 2,5 2,3-1,-1 0,0-1,-3 1,-3 0,0-3,0 2,-3-2,3 0,-2 0,0 0</inkml:trace>
</inkml:ink>
</file>

<file path=ppt/ink/ink43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813 806,'0'4,"0"-1,-1 1,1 0</inkml:trace>
</inkml:ink>
</file>

<file path=ppt/ink/ink43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822 813,'0'4,"4"-2,-2-6,-2 1,-4 2,1 1</inkml:trace>
</inkml:ink>
</file>

<file path=ppt/ink/ink43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837 812,'-1'3,"1"0,4-2,0-1,-4-3,0 0,-3 1,-1 2,4 4</inkml:trace>
</inkml:ink>
</file>

<file path=ppt/ink/ink43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853 816,'0'3,"3"-1,1-4,-4-1,0 0,-5 2</inkml:trace>
</inkml:ink>
</file>

<file path=ppt/ink/ink43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881 808,'-1'3,"1"1,-2-1,2 1,-2 0,6-3</inkml:trace>
</inkml:ink>
</file>

<file path=ppt/ink/ink43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894 813,'-2'3,"2"1,4-2,-1-2,-1-4,-2 1,0 0,-3 2,0 1</inkml:trace>
</inkml:ink>
</file>

<file path=ppt/ink/ink43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910 813,'0'3,"0"0,0 0,4-3,-1 0,-3-3,0-1,-3 2,0 2</inkml:trace>
</inkml:ink>
</file>

<file path=ppt/ink/ink43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929 812,'0'4,"0"0,0-1,0 1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196 170,'-2'3,"-1"1,3-1,0 2,3-5,0 0,4-4,-4 2,-1-1,-2 0,2-1,-2-1,0 0,-2 1,-1 2,-1 2,1 1,-1 2,4 1,1 0,3-4</inkml:trace>
</inkml:ink>
</file>

<file path=ppt/ink/ink43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948 809,'-1'4,"-1"-1,2 0,-2 1,2-1,3-1</inkml:trace>
</inkml:ink>
</file>

<file path=ppt/ink/ink43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956 815,'-2'3,"3"0,2-4,-3-2,2-1,-2 1,-3 3,0 0</inkml:trace>
</inkml:ink>
</file>

<file path=ppt/ink/ink43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966 809,'0'3,"0"0,0 2,0-2,0 1,0-1</inkml:trace>
</inkml:ink>
</file>

<file path=ppt/ink/ink43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978 816,'-1'3,"1"1,4-4,0-4,-4 1,0-1,-4 6</inkml:trace>
</inkml:ink>
</file>

<file path=ppt/ink/ink43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996 807,'0'4,"0"0,0 0,-1-1,1 1,3-2</inkml:trace>
</inkml:ink>
</file>

<file path=ppt/ink/ink43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1009 816,'-1'4,"5"-3,0-3,-2-2,-2 1,0 0,-4 2,0 1,4 4</inkml:trace>
</inkml:ink>
</file>

<file path=ppt/ink/ink43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1024 811,'0'4,"0"0,0-1,0 0,0 0</inkml:trace>
</inkml:ink>
</file>

<file path=ppt/ink/ink43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1038 815,'-1'4,"1"-1,0 0,0 0,-2 1</inkml:trace>
</inkml:ink>
</file>

<file path=ppt/ink/ink43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395 612,'3'4,"0"-4,1 0,1 0,-1 0,-1 0,0 0,0 0,-7 0,-1 0,1 0,-1 0,-4 0,5 0,7 0,0 0,1 0,0 0,-1 0,0 0,0 0,-8 2,0-2,2 0,6 0,0 0,4 0,0 2,3-2,2 4,-2-1,2-1,0 1,0 0,-1-1</inkml:trace>
</inkml:ink>
</file>

<file path=ppt/ink/ink43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1032 844,'4'-1,"-1"1,0 0,-6-2,-1 2,7 1,0-1,0 2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244 164,'-3'2,"3"1,0 1,4-2,-1-2,0 0,1-1,-4-3,2 0,0 0,-2-1,0 1,-3 2,-1 3</inkml:trace>
</inkml:ink>
</file>

<file path=ppt/ink/ink43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793 818,'0'3,"5"-1,-1-7,-4 2,-3 1,-1 2</inkml:trace>
</inkml:ink>
</file>

<file path=ppt/ink/ink43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805 852,'-1'4,"1"1,3-3,0-2,0-4,-3 1,0 0,0 0,-4 4</inkml:trace>
</inkml:ink>
</file>

<file path=ppt/ink/ink43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831 847,'0'5,"0"-2,-2 0,2 1</inkml:trace>
</inkml:ink>
</file>

<file path=ppt/ink/ink43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840 853,'-1'4,"3"-1,1-3,-1-5,-2 0,-3 5,0 0</inkml:trace>
</inkml:ink>
</file>

<file path=ppt/ink/ink43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856 854,'0'3,"0"0,5-3,-2-2,-3-2,0 1,-4 2</inkml:trace>
</inkml:ink>
</file>

<file path=ppt/ink/ink43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881 855,'-3'2,"4"2,2-4,0 0,0 0,-3-5,0 1,-3 2,0 2</inkml:trace>
</inkml:ink>
</file>

<file path=ppt/ink/ink43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898 850,'-1'5,"1"-2,-2 1,2 0</inkml:trace>
</inkml:ink>
</file>

<file path=ppt/ink/ink43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906 859,'-3'2,"3"1,4-3,0 0,-2-3,-2-1,-3 2,-1 2</inkml:trace>
</inkml:ink>
</file>

<file path=ppt/ink/ink43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922 859,'0'3,"0"0,4-3,-1 0,-1-3,-1 0,-2 0,-2 3</inkml:trace>
</inkml:ink>
</file>

<file path=ppt/ink/ink43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946 854,'0'4,"0"1,-2-2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9-16T23:52:2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1034 619,'1'3,"4"-1,0-1,-1 0,0 0,2 2,1-1,0-1,0 0,2 2,-2-2,-2 0,2 0,-3-1,0 1,0-1,0 0,1 0,-2 0,3 0,3 0,-3 0,3 0,1 0,20 0,-20 0,15 0,-16 0,13 0,-11 1,-5-1,-2 0,-1 0,1 0,0 0,2 0,-1 0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294 162,'-1'3,"-1"0,2 0,2 2,1-3,1-2,0 0,0-1,-4-3,3 2,-3-1,0-2,-5 1,2 4,0 0,0 1,4 3</inkml:trace>
</inkml:ink>
</file>

<file path=ppt/ink/ink44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956 856,'0'3,"-1"0,1 0,-2 0</inkml:trace>
</inkml:ink>
</file>

<file path=ppt/ink/ink44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962 863,'0'3,"3"-1,0-2,-1-5,-2 2,-1 0,-2 3,0 0,3 4</inkml:trace>
</inkml:ink>
</file>

<file path=ppt/ink/ink44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987 856,'0'3,"0"1,0-1,-2 1,2-1</inkml:trace>
</inkml:ink>
</file>

<file path=ppt/ink/ink44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1007 856,'-4'2,"4"2,0-1,3 0,1-3,-2-4,-2 0,0 1,0 0,-4 3</inkml:trace>
</inkml:ink>
</file>

<file path=ppt/ink/ink44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1025 858,'0'4,"0"-1,0 1,0-1,-2 1</inkml:trace>
</inkml:ink>
</file>

<file path=ppt/ink/ink44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1035 870,'0'3,"2"0,1-3,0 0,0-1,-3-4,0 2,-2 0,-2 3</inkml:trace>
</inkml:ink>
</file>

<file path=ppt/ink/ink44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1056 865,'0'3,"0"0,0 0,0 2,0-2</inkml:trace>
</inkml:ink>
</file>

<file path=ppt/ink/ink44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688 807,'-3'-2,"-1"1,1 1,0 0,0 0,-1 0,0 0,1 1,-1 0,1-1,0 5,0-4,1 2,-1 0,0 0,1 0,0 0,0 1,2-1,-2 3,2 4,0-3,0 0,2-2,0 0,2-1,-1 0,0-1,0 0,0-1,2 0,-2 1,1-3,-1 0,0 0,0 0,1 0,0 0,-1 0,1-1,0 1,0-3,-1 3,0-5,0 4,0-1,-1-1,1-1,-1-2,0-3,-2 1,4 1,-4 0,2 0,-2 1,0-3,0 6,0 0,-4-1,1 2,0 1,0 1,0-3,-3 3,1 0,1 0,0 1,1-1,-1 3,1-3,1 3,0 2,5-2</inkml:trace>
</inkml:ink>
</file>

<file path=ppt/ink/ink44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316 573,'0'5,"0"-1,0 1,0 0,0 0,0 0,-2 1,2-2,0 3,1-11</inkml:trace>
</inkml:ink>
</file>

<file path=ppt/ink/ink44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319 577,'3'-4,"0"4,2-2,0 2,3-3,-2 3,1 0,0 0,-2 0,-1 1,-1-1,0 2,1 0,-1 0,-3 3,0-1,0-1,0 1,0-1,0 0,0 0,0 2,0-1,0 0,-1-1,-2 1,0-2,0 0,-1 0,1-2,0 0,0 0,-3 0,2 0,0-1,1 1,-3-2,3 2,-2-3,0 0,1 1,8 3,-1-1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334 158,'0'4,"0"1,0-2,-1 2,1-2,0 0,4-4</inkml:trace>
</inkml:ink>
</file>

<file path=ppt/ink/ink44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795 872,'2'0</inkml:trace>
</inkml:ink>
</file>

<file path=ppt/ink/ink44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791 842,'0'3,"1"0,2-2,0-1,0-2,0 0,0 2,0-2,1 2</inkml:trace>
</inkml:ink>
</file>

<file path=ppt/ink/ink44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395 649,'3'0,"0"0,2 0,-2 0,2 0,0 0,-1 0,-1 0,0 0,0 1,0-1</inkml:trace>
</inkml:ink>
</file>

<file path=ppt/ink/ink44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320 648,'3'1,"4"-1,-1 2,-1-2,0 0,0 0,1 2,-2-2,0 0,-7 0,-2 0,-2 0,-1 0,5 0,-1-1,-1 1,9 0,1 0,-2 1,0-1,2 2,-1-2,1 2,-2-2,-6 0,0 0,0 0,0 0,0-1,0 1,0-2,-2 2,2-2,0 2,7 0,1 1,-2-1,0 2,2-2,-2 2,0-2,1 1</inkml:trace>
</inkml:ink>
</file>

<file path=ppt/ink/ink44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1072 873,'0'4,"0"-1,1 1,1-1,4-1,-3-2,0 0,2-2,-2 0,0-1,-1-1,0 1,-1 0</inkml:trace>
</inkml:ink>
</file>

<file path=ppt/ink/ink44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318 693,'3'0,"0"0,3 0,-2 0,0 0,6 1,-5-1,-2 0,0 0,0 0,1 0,-1 0</inkml:trace>
</inkml:ink>
</file>

<file path=ppt/ink/ink44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401 693,'4'-2,"0"2,1 0,-1 0,-1 0,0 0,0 0,1 0,-8-1,-1 1,1 0,0 0</inkml:trace>
</inkml:ink>
</file>

<file path=ppt/ink/ink44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123 529,'5'0,"-1"2,1-2,0 0,2 0,2 2,1-2,0 0,2 3,-1-3,1 0,-4 0,-1 0,-2 0,-1 0,-1 0,0-1,0 1,0 0,1-1,-1 1,0-2,2 0,-2 0,1 1,-2-3,-2 1,0-2,0-1,0 3,-1-1,-2 2,-3-1,3 2,-2 1,1-2,0 2,-1 0,0 0,1 0,1 0,0 1,0-1,1 3,1 0,-1 0,2 2,2 0,0-2,1 0,0-1,0 0,0-1,2 1,-2-2,0 2,0-2,0 0,1 0,-1 0</inkml:trace>
</inkml:ink>
</file>

<file path=ppt/ink/ink44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1066 895,'0'-3,"-3"3,-1-2,0 0,1 2,-1-1,0 1,1-2,-1 2,1 0,-1 0,1 0,-1 0,1 0,-1 0,1 0,0 0,0 0,-3 0,2 0,1 0,-1 0,1 0,0 0,0-2,-1 2,-1 0,2 0,-2 0,2 0,0 0,0 0,-1 0,0 0,1 0,0 0,-1 0,1 0,4-3</inkml:trace>
</inkml:ink>
</file>

<file path=ppt/ink/ink44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939 839,'0'3,"0"0,0 2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358 165,'-2'6,"0"-3,2 0,4-1,-1-2,1-3,-1-2,-1 1,-2 0,2 0,-2 0,-3 4,0 0,-1 0</inkml:trace>
</inkml:ink>
</file>

<file path=ppt/ink/ink44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939 853,'0'5,"0"-2,0 0,0 0,0 0,0 0,-1 0,1 2,-2-2,2 1,0-1,0 0,-2 0,2 0,0 2,0-2</inkml:trace>
</inkml:ink>
</file>

<file path=ppt/ink/ink44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998 884,'-3'1,"-1"2,1 0,1 0,0 0,-2 0,4 0</inkml:trace>
</inkml:ink>
</file>

<file path=ppt/ink/ink44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987 900,'0'5,"0"-2,0 2,0-2,-2 1,6-5</inkml:trace>
</inkml:ink>
</file>

<file path=ppt/ink/ink44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1010 902,'0'-3,"-4"1,1 2,-1 0,2 5,2-1,0-1,0 0,0 0,-2 2,2-1,3-2,-3-6,0-1,0 2,3 1,0 0,0 2,0 0,1 0,1 0,-1 0,1 0,-9-4</inkml:trace>
</inkml:ink>
</file>

<file path=ppt/ink/ink44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1015 902,'0'3,"0"0,0 1,3-2,0 1,0-1,-3 1,3-3,0 1</inkml:trace>
</inkml:ink>
</file>

<file path=ppt/ink/ink44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1010 910,'0'6,"2"-2,-3 0</inkml:trace>
</inkml:ink>
</file>

<file path=ppt/ink/ink44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732 825,'0'4,"-2"-1,2 0,0 1,4 0,-1-2,0-2,0 0,0 0,1 0,-1-1,2-3,-3 0,-2 1,0-1,-1 0,-2 4,-1 0,0 0,0 0,0 2,1 0,1 1,1 2,2-2,2-3,0 3,1-3,1 0,-2 0,0-2,-3-2,0 1,-3 2,0-1,-6 9,14-3,0-4,-2 0,1 0,-2-3,-2-1,-2 1,-2 1,1 2,-1 0,2 3,0 0,2 2,0-2,3-1,1 0,-1-2,-1-4,-2-1,-1 1,-2 2,-3 3,4 3,2-1,3-1,0-2,-1-4,-2 1,-1-1,-2 4,-1 0,0 4,1-4</inkml:trace>
</inkml:ink>
</file>

<file path=ppt/ink/ink44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329 691,'4'2,"0"-2,1 0,0 0,0 0,1 0,-3 0,1 0,-1 0,-8 0,-1 0,1 0,-2 0,0 0,2 0,1 0,8 0,0 0,5 0,-6 0,1 0,0 2,0-2,-1 0,-6 0,-1 0,0 0,-1 0,0 0,0 0,1 0,7 0,1 0,-1 0,2 0,0 0,2 0,0 0,-2 0,-1 2,-1-2,0 2</inkml:trace>
</inkml:ink>
</file>

<file path=ppt/ink/ink44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318 696,'4'0,"-1"1,3-1,-2 0,2 0,3 0,1 0,0 0,-2 0,-4 0,-1 0,-7 0,-1 0,0 0,2 0,0 0,-2 0,2 0,-1 0,1 0,7 0,-1 0,1 0,0 0,-1 0,1 0,-1 0,2 0,-2 0</inkml:trace>
</inkml:ink>
</file>

<file path=ppt/ink/ink44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397 692,'4'0,"0"0,-1 0,0 0,2 0,-2 0,1 0,-8 0,1 0,0 0,-2 0,2 0,0 0,6 0,2 0,0 0,-2 0,1 0,-7 2,-1-2,0 0,0 0,1-1,0 1,8 0,-2 1,3-1,-3 0,1 2,-8-2,7 2,0-2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409 152,'0'3,"-2"2,2-2,-2 0,2 0,0 0,-1 0,1 0</inkml:trace>
</inkml:ink>
</file>

<file path=ppt/ink/ink44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948 939,'-3'6,"1"-3,0 2,2 0,1-2,3-3</inkml:trace>
</inkml:ink>
</file>

<file path=ppt/ink/ink44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960 946,'0'5,"1"-2,3-3,-1 0,-1-3,0 0,-2 0,-1 0,-2 3,-1 1,4 2</inkml:trace>
</inkml:ink>
</file>

<file path=ppt/ink/ink44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986 942,'0'4,"-1"1,1-2,0 0</inkml:trace>
</inkml:ink>
</file>

<file path=ppt/ink/ink44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1001 952,'-2'3,"2"0,1 0,2-1,0-2,0 0,-2-4,1 1,-2 0,-2-1,-2 4</inkml:trace>
</inkml:ink>
</file>

<file path=ppt/ink/ink44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1033 947,'0'5,"0"-1,0-1,0 1,0 0,4-2</inkml:trace>
</inkml:ink>
</file>

<file path=ppt/ink/ink44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1052 951,'-4'2,"4"1,0 0,3-2,1-1,-2-4,-2 1,-1-1,-2 4,-1 0</inkml:trace>
</inkml:ink>
</file>

<file path=ppt/ink/ink44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1067 943,'-1'3,"1"2,-2 0,2-2,-1 1,1-1</inkml:trace>
</inkml:ink>
</file>

<file path=ppt/ink/ink44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1078 951,'-2'3,"2"0,0 1,5-2,-2-2,0-1,-1-3,1-1,-3 2,0 0,-3-1,0 4,-1 0</inkml:trace>
</inkml:ink>
</file>

<file path=ppt/ink/ink44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325 694,'5'0,"-2"0,1 1,-1-1,1 0,1 0,-2 0,0 0,1 0,-1 0,0 0,1 0,-1 0,1-3,-1-1,-1 1,-2-1,0 1,0 0,0 0,-1-2,-1 2,-1-1,0 2,0 1,-1 1,1-2,0 2,-1 0,0 0,-1 1,2-1,0 0,0 2,0-2,-1 2,1-1,0 1,-2 2,2-2,0 2,3-1,-2 1,2-1,0 1,0-1,0 0,4 1,0-2,-1 0,0-2,0 2,0-2,2 0,-2 0,2 0,-1 0,-1 0</inkml:trace>
</inkml:ink>
</file>

<file path=ppt/ink/ink44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746 820,'-3'0,"-2"0,5 4,-3-2,3 1,-2 0,6 2,0-5,-1 2,1-2,-1 0,1 0,-1 0,1-2,-1-2,-3 1,0 0,0 0,0 0,-2-1,-2 3,-1 1,2 0,0 1,3 4,0 0,0-2,4 0,-1-3,0 2,-3-5,0-1,-1 1,-3 1,1 2,1 4,4 0,2-2,-1-2,0 0,0-2,-3-1,0 0,0 6,0 1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427 151,'0'3,"0"2,-1-2,1 2,-1-2,1 0</inkml:trace>
</inkml:ink>
</file>

<file path=ppt/ink/ink44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394 735,'3'0,"0"0,0 0,2 0,-1 0,-1 0,2 0,1 2,-2-2,1 0,-1 0,-1 0,0 2,-6-2,-1 0,1 0,-3 0,2 0,0 0,-1 0,0 0,0 0,1 0,1 0,0 0,0 0,7 0,0 0,0 0,1 0,0 0,2 0,-2 0,0 0,-1 0,0 0,-9 0,1 0,1 0,0 0</inkml:trace>
</inkml:ink>
</file>

<file path=ppt/ink/ink44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326 737,'4'0,"2"0,-2-1,-1 1,0 0,2 0,-2 0,-7 0,0 0,1 0,-2 0,2 0,0 0,7 0,0 0,0 0,0 0,-1 0,0 0,-6 1,0-1,0 0,0 0,0 0,0 0,8 0,1 0,-3 0,0 0,-7 2,1-2,6-1</inkml:trace>
</inkml:ink>
</file>

<file path=ppt/ink/ink44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392 740,'3'0,"2"0,2 0,0 0,0 0,-1 0,0-3,-1 3,-1 0,-10 0,1 0,0 0,-1 0,-2-2,2 2,0 0,3 0,9 0,-1 0,2 0,0 0,0 0,-3 0,-7 0,-2 0,-2 0,0 0,0 0,2 0,0 0,1 0,9 0,0 0,0 0,2 0,-1 0,0 0,-3 0,-9 0,2 0,0 0,1 0,0 0,0 0,7 0,0 0,1-2,0 2,0 0,-1 0,-1 0,-6 0,-1 2,-1-2,0 0,0 0,0 0,1 0,1 0,0 0,7 0,4 0,-5 0,1 0,-1 0,-7 0,1 0,0 0,-2 0,2 0,8-2,-1 2,1 0,2 0,-1 0,0 0,-3 0,-9 1,1-1,-1 0,1 0,2 0,0 0,0 0,6-1,1 1,0 0,1 0,1 0,-1 0,4 0,-12 1,-2-1,9 0,1 0,-2 0</inkml:trace>
</inkml:ink>
</file>

<file path=ppt/ink/ink44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797 871,'3'0,"1"0,0 0,-1 0,0 0,0 2,1-2,0 0,0 0,-1 0,0 2,0-2,0 0,2 0,0 2,-2-2,0 0,1 1,-1-1,0 0,0 0,0 2,0-2,1 0,-1 0,2 0,-2 0,2 0,-1 0,0 0,-1 0,0 0,0 0,0 0,1 0,-1 0,-6 2,0 0</inkml:trace>
</inkml:ink>
</file>

<file path=ppt/ink/ink44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934 970,'3'2,"4"-2,-4 0,3 3,-1-3,2 0,-1 0,2 2,-2-2,1 0,-2 0,1 2,-1-2,-1 0,0 0,0 2,1-2,-1 0,0 2,-1-2,1 0,0 2,0-2,-1 0,1 2,-1-2,0 0,0 2,2-2,0 0,-2 2,0-2,2 0,-2 2,2-2,-2 1,0-1,1 0,-1 0</inkml:trace>
</inkml:ink>
</file>

<file path=ppt/ink/ink44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805 1000,'-4'4,"3"-1,1 3,0-2,0 0,0 1,4-1,-1-3,2-1,-2 0</inkml:trace>
</inkml:ink>
</file>

<file path=ppt/ink/ink44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830 1002,'-6'0,"1"2,2 2,3-1,0 0,0 1,5 1,-2-5,2 0,-2 0,0-1,-3-2</inkml:trace>
</inkml:ink>
</file>

<file path=ppt/ink/ink44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848 1001,'1'5,"0"-2,1 0,0 0,1-1,0 1,0-1,-1 1,1-3</inkml:trace>
</inkml:ink>
</file>

<file path=ppt/ink/ink44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865 1008,'-4'2,"1"2,1-1,0 0,-1 0,1 0</inkml:trace>
</inkml:ink>
</file>

<file path=ppt/ink/ink44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876 995,'4'4,"-2"-1,3 2,-3-2,0 0,-2 0,0 2,0-2,-4 1,1-2,-1 0,4 1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451 161,'-4'2,"1"1,3 0,0 1,2 0,1-4,0 0,1-3,-4 0,2-1,-2 0,0 1,0 0,-2 0,-1 3,0 1,-1 2</inkml:trace>
</inkml:ink>
</file>

<file path=ppt/ink/ink44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900 1013,'3'0,"2"0,-1 0,0-2</inkml:trace>
</inkml:ink>
</file>

<file path=ppt/ink/ink44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901 1025,'4'0,"-1"0,0 0,2 0</inkml:trace>
</inkml:ink>
</file>

<file path=ppt/ink/ink44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815 881,'-2'-3,"6"4,0-1,-1 0,0 0,0 0,3 0,-1 0,2 0,1 0,-1 0,0 0,-2 0,-1 0,-1 0,0 0,1 0,-1 0,0 0,5 0,-5 0,1 0,-1 2,0-2,1 0,-9 0,1 0,0 0,1 0,-2 0,0 0,-1 0,0 0,-1 0,0 0,0 0,2 0,0 0,-2 0,0 0,2 0,2 0,-1 0,0 0,1 0,-1 0,1 2,7-2,2 0,-2 0,1 0,0 0,2 0,-2 0,0 0,0 0,-1 0,0 0,0-1,-2-2</inkml:trace>
</inkml:ink>
</file>

<file path=ppt/ink/ink44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946 1006,'-3'2,"1"1,0 0,0 0,0 0,5-1,1-2,-1 0,1 0,0 0,1 0,-1-1</inkml:trace>
</inkml:ink>
</file>

<file path=ppt/ink/ink44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958 1007,'-4'1,"2"4,0-1,0 0,0 2,0-2,2 0,-3 0,3 0,0-1,4-3</inkml:trace>
</inkml:ink>
</file>

<file path=ppt/ink/ink44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976 1017,'0'3,"-2"0,-1 1,1-1,2 0,3-1,2-2,-1 0,0 0,-1 0,0 0,0-1</inkml:trace>
</inkml:ink>
</file>

<file path=ppt/ink/ink44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996 1010,'-3'4,"-2"2,1-1,1-1,1-1,0 0,1 0,1 0,-3 0</inkml:trace>
</inkml:ink>
</file>

<file path=ppt/ink/ink44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934 970,'3'1,"0"1,0-2,2 0,-1 2,0-2,1 0,1 0,3 0,13-2,-10 0,-1 2,-1 0,-1 0,-2-3,0 3,-2 0,-1 0,0 0,0-2,-1 2,1 0,0 0,-1 0,1 0,-1 0,0 0,0 0,2 0,-1 0</inkml:trace>
</inkml:ink>
</file>

<file path=ppt/ink/ink44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1027 1010,'0'4,"-1"-1,-2 0,1 0,0 0,0 0,1 2,-2-1,1-1,2 0,1-7</inkml:trace>
</inkml:ink>
</file>

<file path=ppt/ink/ink44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1031 999,'3'3,"-1"1,-2 0,0 1,0 0,2 2,-2-2,0 1,0-3,0 0,0 0,0 0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44 226,'0'4,"2"0,1-4</inkml:trace>
</inkml:ink>
</file>

<file path=ppt/ink/ink44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1027 1021,'4'2,"0"0,0-2,1 0,-1 0,0-2,-1 2</inkml:trace>
</inkml:ink>
</file>

<file path=ppt/ink/ink44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1068 1008,'0'3,"-3"0,0 2,1-1,0-1,0 1,0 0,0 0,2-1,-3 0,1 1</inkml:trace>
</inkml:ink>
</file>

<file path=ppt/ink/ink44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1069 1012,'3'4,"-3"0,2 1,-2 1,2-2,-2-1,2 1,-2-1,0 0,0 1,0 0</inkml:trace>
</inkml:ink>
</file>

<file path=ppt/ink/ink44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1060 1035,'3'0,"1"0,0 0,-1 0</inkml:trace>
</inkml:ink>
</file>

<file path=ppt/ink/ink44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1107 1019,'-1'3,"1"1,0 0,0-1,0 2,0-2,3-1,-3-5</inkml:trace>
</inkml:ink>
</file>

<file path=ppt/ink/ink44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1110 1032,'4'-2,"2"2,-2 0,3-2,-3 0,0 2,-2-3</inkml:trace>
</inkml:ink>
</file>

<file path=ppt/ink/ink44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1140 1012,'0'4,"0"1,0 0,0 2,0 0,0-1,0-1,-2 1,2-2</inkml:trace>
</inkml:ink>
</file>

<file path=ppt/ink/ink44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802 836,'-3'-2,"-2"4,5 1,-2 2,0 1,2-1,0-1,0 0,1 1,3-1,-1-2</inkml:trace>
</inkml:ink>
</file>

<file path=ppt/ink/ink44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950 877,'-3'2,"6"-2,0 0,0 0,2 0,-2 0,2 0,-2 0,0 2,0-2,0 0,0 0,0 0,1 0</inkml:trace>
</inkml:ink>
</file>

<file path=ppt/ink/ink44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940 878,'5'0,"-1"0,-1 0,2 0,6 0,-2 0,-5 0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64 224,'0'3,"0"0,0 0,-1 0,1 1,-3-2,3 1,-3 0,1 0,0 0,0 2,0-1</inkml:trace>
</inkml:ink>
</file>

<file path=ppt/ink/ink44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1003 884,'4'0,"-1"0,0 0,6 0,-2 1,-3-1,-1 0,0 2,0-2,0 1,0-1,0 2,0-2,0 0,0 0,-6 0,-1 0,1 0,0 0,-2-1,1 1,0 0,2-3,-1 3,-2-1,2 1,0-2,0 2,-1-2,0 2,8 0,1 0,1 0,-2 1,0-1,0 0,-1 0,1 0,-1 2,1-2,-1 0,0 2</inkml:trace>
</inkml:ink>
</file>

<file path=ppt/ink/ink44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334 779,'5'0,"-1"0,-1 0,0 0,2 0,-2 0</inkml:trace>
</inkml:ink>
</file>

<file path=ppt/ink/ink44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378 775,'-4'1,"1"1,0 0,-1-1,8 1,2-2,-3 0,2 0,-2 0</inkml:trace>
</inkml:ink>
</file>

<file path=ppt/ink/ink44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383 773,'-3'1,"1"2,2 0,-3 0,3 0,-3-1,3 1</inkml:trace>
</inkml:ink>
</file>

<file path=ppt/ink/ink44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404 774,'-3'0,"1"3,-2-1,0 0,7 2,0-4,2 0,-2 0,0 0</inkml:trace>
</inkml:ink>
</file>

<file path=ppt/ink/ink44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407 771,'-3'2,"3"1,-2 0,2 0,-2 1,1 0</inkml:trace>
</inkml:ink>
</file>

<file path=ppt/ink/ink44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416 779,'-3'5,"3"-2,-2 1</inkml:trace>
</inkml:ink>
</file>

<file path=ppt/ink/ink44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412 777,'3'0,"0"0,0 1,1 1,-1-2,-1 3,-2 0,-5-3,3 3,-1-3,0 3,-2-1</inkml:trace>
</inkml:ink>
</file>

<file path=ppt/ink/ink44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442 775,'0'5,"0"-1,4 0,-2 0,-7-4,2 1,0-1,1-3</inkml:trace>
</inkml:ink>
</file>

<file path=ppt/ink/ink44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447 779,'4'0,"-1"0,2 0,-2 0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84 225,'5'3,"-3"0</inkml:trace>
</inkml:ink>
</file>

<file path=ppt/ink/ink44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226 777,'-5'3,"3"0,-1-3,1 3,6-1,1-2,-2-1,0 1,0 0</inkml:trace>
</inkml:ink>
</file>

<file path=ppt/ink/ink44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229 775,'-1'3,"-1"1,0-1,0 0</inkml:trace>
</inkml:ink>
</file>

<file path=ppt/ink/ink44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246 776,'-2'3,"2"0,0 0,3-1,1-2,0 0,-1-1</inkml:trace>
</inkml:ink>
</file>

<file path=ppt/ink/ink44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259 774,'-3'0,"1"4,-1-1,3 0,-3-1,2 1,-1 1</inkml:trace>
</inkml:ink>
</file>

<file path=ppt/ink/ink44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276 774,'-4'3,"1"1,0 0,2-1,1 0</inkml:trace>
</inkml:ink>
</file>

<file path=ppt/ink/ink44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275 767,'2'3,"-2"0,2 0,-2 0,0 0,0 0,2 1,-3 0</inkml:trace>
</inkml:ink>
</file>

<file path=ppt/ink/ink44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269 784,'4'0,"-1"0,0-2</inkml:trace>
</inkml:ink>
</file>

<file path=ppt/ink/ink44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292 769,'0'4,"0"-1,0 0,-3 2,3-2,-3 0,1 0,0 1,2-7,0-1</inkml:trace>
</inkml:ink>
</file>

<file path=ppt/ink/ink44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292 772,'3'0,"0"5,-1 0,0-2,-2 0,0 0,0 2</inkml:trace>
</inkml:ink>
</file>

<file path=ppt/ink/ink44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288 790,'4'-2,"0"0,-1 2,0 0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88 242,'0'4,"1"-1,1 0,-2 0,0 0,0 1,0-9</inkml:trace>
</inkml:ink>
</file>

<file path=ppt/ink/ink44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1034 843,'4'1,"-1"-1,-8 2,1-2,8 0,-7 1,7-1,-7 0,7 2,-7-2,6 0</inkml:trace>
</inkml:ink>
</file>

<file path=ppt/ink/ink44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1038 849,'-3'0,"6"0</inkml:trace>
</inkml:ink>
</file>

<file path=ppt/ink/ink44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810 831,'3'-1,"0"1,0 0,0 0,0 0,0-2,2 2,0 0,-2 0,2-2,-2 2,0 0,1 0</inkml:trace>
</inkml:ink>
</file>

<file path=ppt/ink/ink44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875 835,'3'2,"1"-3,0 1,-1 0,0 0,0 0,0 0,0 0,1 0,0 0,-1-2,0 2,0 0,0 0,1 0,-1 0</inkml:trace>
</inkml:ink>
</file>

<file path=ppt/ink/ink44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938 838,'4'0,"-1"0,0 0,0 0,1 0,-1 0,0 0,1 0,-1 0,0 0,0 0,1 0,-1-1,0 1,0-1</inkml:trace>
</inkml:ink>
</file>

<file path=ppt/ink/ink44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993 836,'4'2,"-1"-2,0 0,1 0,-1 0,0 0,1 0,-1 2,0-2,2 0,-2 0,0 0,0 0,0 0,0-1</inkml:trace>
</inkml:ink>
</file>

<file path=ppt/ink/ink44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1037 815,'2'4,"1"-2,1 1,-1-1,-3 1,3-3,-2 4,-3-7,1 0,-1-1,-2 0,0 2,3 6,3-1,0 0,0 0,-4-6,-1 0,0 0,4 7,1 0,-1-1,-4-3,1-3,5 5,-1 2,-1-1</inkml:trace>
</inkml:ink>
</file>

<file path=ppt/ink/ink44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1039 816,'0'3,"0"1,0-1,0 1,1-1,-1 0,3-3,1-3,-4-2,0 2,-1-1,-2 2,0 5,3 0,0 0,0 0,1 0,2-3,-1-3,-1 0,-1-3,0 3,-3 2,0 5,3-1,0 0,0 1,1-1,3-3,-1 0,-1-6,-2 2,0 1,0 0,-4 1,3 5,-1 0,2 0,4-2,-3-4,1 0,-4-1,-2 6,2 1,2 0,-3-2,3 3,0 0,3-4,0 0,0-2,-3-1,2-1,-2 1,-3 3,0 0</inkml:trace>
</inkml:ink>
</file>

<file path=ppt/ink/ink44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358 797,'5'1,"-2"-1,2 0,2 0,0 0,10 0,-9 0,1 0,-3 0,0 0,-1 0,0 0,-1 0,-1 0,0-1,0 1,1 0,-1 0,2 0</inkml:trace>
</inkml:ink>
</file>

<file path=ppt/ink/ink44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604 834,'2'0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9-16T23:52:2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129 695,'4'0,"-1"0,2 0,5 2,-6-2,0 0,0 0,2 0,-1 1,3-1,-1 0,2 1,-2 0,0-1,0 1,-1-1,1 0,-3 1,0-1,0 0,2 1,-1 0,2-1,-3 0,0 0,2 0,-1 0,0 0,0 0,0 0,1 0,-1-1,1 0,1 0,-1 1,3 0,-4 0,-1 0,0 0,1 0,-2 0,0 0,0 0,2 0,0 0,2 0,-2 0,1 1,-1-1,0 0,-1 0,-1 0,0 1,1-1,1 0,1 0,3 0,1 0,-2 0,-1 0,0 0,-2 0,-1 0,-1 0,1 0,1 0,2-1,3 1,-1-2,-2 2,8-1,-12 1,0-1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91 236,'-1'4,"-2"-1,0 1,0-1,1 2,7-6,-1-1,0-1,1-1,-1 1,-1 0,0 0,0-1,-3 7,2 0,-2 1,0-1,0 1,0 0,0 0,2 0,-2-1,0-6</inkml:trace>
</inkml:ink>
</file>

<file path=ppt/ink/ink45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604 832,'2'0</inkml:trace>
</inkml:ink>
</file>

<file path=ppt/ink/ink45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608 829,'2'0</inkml:trace>
</inkml:ink>
</file>

<file path=ppt/ink/ink45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614 831,'2'0</inkml:trace>
</inkml:ink>
</file>

<file path=ppt/ink/ink45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618 831,'3'0</inkml:trace>
</inkml:ink>
</file>

<file path=ppt/ink/ink45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625 831,'2'0</inkml:trace>
</inkml:ink>
</file>

<file path=ppt/ink/ink45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625 831,'2'0</inkml:trace>
</inkml:ink>
</file>

<file path=ppt/ink/ink45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623 833,'2'0</inkml:trace>
</inkml:ink>
</file>

<file path=ppt/ink/ink45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608 830,'2'0</inkml:trace>
</inkml:ink>
</file>

<file path=ppt/ink/ink45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601 832,'2'0</inkml:trace>
</inkml:ink>
</file>

<file path=ppt/ink/ink45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586 834,'4'0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118 244,'5'3,"-2"0,-1 1,1-2</inkml:trace>
</inkml:ink>
</file>

<file path=ppt/ink/ink45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589 834,'4'0</inkml:trace>
</inkml:ink>
</file>

<file path=ppt/ink/ink45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602 832,'2'0</inkml:trace>
</inkml:ink>
</file>

<file path=ppt/ink/ink45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614 832,'2'0</inkml:trace>
</inkml:ink>
</file>

<file path=ppt/ink/ink45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620 831,'2'0</inkml:trace>
</inkml:ink>
</file>

<file path=ppt/ink/ink45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627 831,'2'0</inkml:trace>
</inkml:ink>
</file>

<file path=ppt/ink/ink45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611 832,'2'0</inkml:trace>
</inkml:ink>
</file>

<file path=ppt/ink/ink45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599 836,'2'0</inkml:trace>
</inkml:ink>
</file>

<file path=ppt/ink/ink45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588 838,'2'0</inkml:trace>
</inkml:ink>
</file>

<file path=ppt/ink/ink45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707 805,'-1'3,"-3"3,1 1,-3 2,1 0,0 3,-1 1,1-6,2-1,1-2,2-1,-3 0,1 0,2 1,-1 0,1-9,1 1,-1-1,0-2,0 1</inkml:trace>
</inkml:ink>
</file>

<file path=ppt/ink/ink45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662 822,'0'-3,"3"2,0 5,-1-1,1 1,-1 0,1 2,1 0,-2-1,2 4,-1 0,-1-2,1-1,0 0,-1-2,0-1,0 0,-4-7,0 0,-1-1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168 233,'4'0,"0"1,0-1</inkml:trace>
</inkml:ink>
</file>

<file path=ppt/ink/ink45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654 820,'2'3,"0"1,0 2,1 3,-1-1,2 3,0-2,0 1,0-1,-1-1,0-3,-1 1,0-3,-1 1,-2-7,-1-2</inkml:trace>
</inkml:ink>
</file>

<file path=ppt/ink/ink45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681 813,'0'3,"0"1,2 2,1 1,-1 2,2 0,0-1,0 0,-1-1,1-1,-1-2,-1-1,-2 0,3-1,-3 1,-2-7</inkml:trace>
</inkml:ink>
</file>

<file path=ppt/ink/ink45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712 829,'-1'3,"-1"0,0 2,-2 3,1 1,-3 3,-1 0,1-1,-1-2,3-1,2-3,2-1,-3-2</inkml:trace>
</inkml:ink>
</file>

<file path=ppt/ink/ink45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692 820,'-3'2,"1"2,-3 1,-3 1,2-1,3-2,-2 2,3-2,0 2</inkml:trace>
</inkml:ink>
</file>

<file path=ppt/ink/ink45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593 872,'-1'3,"-1"1,-2 0,1-3,3 2,-3-3,4 4,2-4,0 0,2-1,-1 1,0 0</inkml:trace>
</inkml:ink>
</file>

<file path=ppt/ink/ink45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594 880,'-2'3,"0"0,2 1,-2-1</inkml:trace>
</inkml:ink>
</file>

<file path=ppt/ink/ink45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609 871,'0'3,"0"1,0-1,3-1,0-2,2 0,-1 0,0-1</inkml:trace>
</inkml:ink>
</file>

<file path=ppt/ink/ink45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625 866,'-3'2,"1"5,-1-3,1 0,2 0,-3 0,3-1,-2 0</inkml:trace>
</inkml:ink>
</file>

<file path=ppt/ink/ink45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586 819,'0'6,"0"-1,0-2,0 0,0 1,0 0,0-1,0 1</inkml:trace>
</inkml:ink>
</file>

<file path=ppt/ink/ink45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577 830,'4'-2,"-1"2,1 0,-1 1,2 2,-5 1,0-1,-2 0,-1 1,-1-1,1 1,-1-1,5-6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163 248,'4'1,"0"-1,-1 0,0 0,0 0</inkml:trace>
</inkml:ink>
</file>

<file path=ppt/ink/ink45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611 819,'-1'5,"1"-2,-2 0,2 0,0 0,3 1,2-4,-2 2,1 0,-4 1,-5 1,-3-3,3 1,2 0,3-5,0 0</inkml:trace>
</inkml:ink>
</file>

<file path=ppt/ink/ink45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605 836,'3'0,"0"-2,1 2,0 0,0 0,-1 0,0 0,0 0,-6-1,0 1</inkml:trace>
</inkml:ink>
</file>

<file path=ppt/ink/ink45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586 829,'5'-2,"-2"2,0 2,-1 2,-2 0,0-1,-1 1,-3-2,0 0,1 0,0 1,-1-1</inkml:trace>
</inkml:ink>
</file>

<file path=ppt/ink/ink45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565 901,'4'3,"0"-3,0 2,1-2,4 0,1 0,0 0,-1-3</inkml:trace>
</inkml:ink>
</file>

<file path=ppt/ink/ink45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760 906,'4'0,"-1"0,0 0,0 0,0 0,0 0,-6 1,0-1,-2 0,1 0,1 0,-3-1,3 1,0 0,0 0,0-1,-1 1,1 0</inkml:trace>
</inkml:ink>
</file>

<file path=ppt/ink/ink45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565 858,'2'3,"1"-3,0 0</inkml:trace>
</inkml:ink>
</file>

<file path=ppt/ink/ink45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411 577,'2'-3,"-2"0,-3-1,0 1,0 3,-2-1,1 1,0 0,1 0,-1 1,0-1,0 2,1-1,0 2,1 1</inkml:trace>
</inkml:ink>
</file>

<file path=ppt/ink/ink45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375 558,'-3'1,"0"3,0-1,-1 1,0-2,2 2,6-3,0 1,-1-2,0 2,0 0</inkml:trace>
</inkml:ink>
</file>

<file path=ppt/ink/ink45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320 612,'4'-1,"0"1,-1 0,2 0,2 0,7 1,-9-1,1 2,-3-2,-6 2,0-2,-1 0,1 0,-1-1,-1 1,1-3,-1 3,1-2,0 2,0 0,1 0,-1-2,8 2,8 1,-5-1,0 3,0-3,0 3,-1-3,-2 2,-9-2,1-4,0 2,0 0,-2 0,0 0,1 2,1-2,1 2,8 2,0-2,2 4,0-4,0 3,2 0,0-1,0 1,-3-3</inkml:trace>
</inkml:ink>
</file>

<file path=ppt/ink/ink45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972 922,'3'3,"1"-1,1-2,-1 3,0-3,1 0,0 2,1-2,-1 0,0 2,1-2,-3 0,0 0,0 0,0 0,1 0,-1 2,0-2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213 237,'0'4,"-2"0,2-1,1 0,3-1,2-2,-3-1,0-1,-1-1,-1 0,-1 0,0-1,0 0,0 0,-2 0,-1 4,-1 0,0 1,1 3,3-1,3-3,0 0</inkml:trace>
</inkml:ink>
</file>

<file path=ppt/ink/ink45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927 976,'3'0,"1"0,-1 0,0 0,1 0,2 2,-2-2,0 0,1 0,0 0,0 0,0 0,0 0,1 3,-1-3,0 0,0 0,1 0,0 0,2 2,-3-2,0 0,0 0,0 0,0 0,0 0,-1 0,0 0,0 0,1-1,-2 1,1 0,-1 0,3 0,-2 0,-1 0,1 0,-1 0,3 0,-3-2,1 2,0 0,-8-1,1-1,0 2,0 0,0 0,-2 0,2 0,0 0,0 0,-1 0,0 1,1-1,0 0,-1 0,1 0,0 0,-2 0,2 0,-2 0,2 0,-2-1,2 1,0 0,0 0,-1 0,0 0,0 0,-1 0,2 0,-2 0,2 0,-2 0,2 0,-2 0,2 0,0 0,0 0,0 0,-2 0,2-2,-1 2,1 0,0 0,0 0,-1 0,1 0,-2-2,2 2,-2 0,2 0,0-1,-1 1,1 0,-1 0,0 0,7 0,0 0,3 0,-2 0,1 0,0 3,2-3,0 0</inkml:trace>
</inkml:ink>
</file>

<file path=ppt/ink/ink45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938 881,'3'0,"1"0,5 1,-5-1,6 0,-6 0,-1 0,2 0,-1 0,-1 0,0 0,2 0,-2 0,2 0,-2 0,1 2,-1-2,0 0,1 2,-1-2,1 2,1 0,0-2,-2 0,0 1,0-1,2 0,-2 2,1-2,-1 0</inkml:trace>
</inkml:ink>
</file>

<file path=ppt/ink/ink45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966 877,'4'0</inkml:trace>
</inkml:ink>
</file>

<file path=ppt/ink/ink45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1026 886,'2'0</inkml:trace>
</inkml:ink>
</file>

<file path=ppt/ink/ink45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598 833,'2'0</inkml:trace>
</inkml:ink>
</file>

<file path=ppt/ink/ink45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581 826,'3'0,"1"0,1 1,0-1,1 3,-1-3,1 3,-3-3,2 3,-1-1,-1-2,-6 2</inkml:trace>
</inkml:ink>
</file>

<file path=ppt/ink/ink45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594 838,'3'0,"2"1,-2-1,2 2,-2-2,0 0,1 2</inkml:trace>
</inkml:ink>
</file>

<file path=ppt/ink/ink45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593 838,'3'1,"2"2,-2-3,0 3,1-1,-1-2</inkml:trace>
</inkml:ink>
</file>

<file path=ppt/ink/ink45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591 840,'0'4,"5"-1,-2-1,0 0,2 1,-2-3,0 2,0-2</inkml:trace>
</inkml:ink>
</file>

<file path=ppt/ink/ink45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589 834,'3'3,"0"-1,-1 1,1-3,-1 3,1-3,0 1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250 235,'-3'0,"2"4,-1 0,2 1,1-2,0 0,2-3,0 0,0-2,-3-1,0 0,0-1,0 1,0 0,-3 3,0-2</inkml:trace>
</inkml:ink>
</file>

<file path=ppt/ink/ink45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615 786,'-4'3,"2"0,0 0,1 0,-1 0,-1 0,3 1,4-7</inkml:trace>
</inkml:ink>
</file>

<file path=ppt/ink/ink45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617 783,'0'3,"1"1,-1-1,0 1,2-1,-2 2</inkml:trace>
</inkml:ink>
</file>

<file path=ppt/ink/ink45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609 796,'4'0,"-1"0,0 0,0 0</inkml:trace>
</inkml:ink>
</file>

<file path=ppt/ink/ink45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644 777,'0'3,"-3"2,0-2,0 0,0 0,1 0,-2 1,2-1</inkml:trace>
</inkml:ink>
</file>

<file path=ppt/ink/ink45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638 784,'4'3,"-2"1,-2-1,1 2,1-1,0-1,-2 0</inkml:trace>
</inkml:ink>
</file>

<file path=ppt/ink/ink45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626 799,'4'0,"-1"1,0-1,0 2</inkml:trace>
</inkml:ink>
</file>

<file path=ppt/ink/ink45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586 840,'5'3,"-2"-3,1 3,2-3,-1 3,-1-3,0 2,-1-2,0 1,-8-1,-1-1</inkml:trace>
</inkml:ink>
</file>

<file path=ppt/ink/ink45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593 846,'-3'0,"9"4,-1-2,2-2,0 0,-2 0,0 0,-2 0</inkml:trace>
</inkml:ink>
</file>

<file path=ppt/ink/ink45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412 733,'-3'0,"0"0,-1 0,-1 0,1-1,-1-2,2 0,1-2,0 1,2 1,-2-2,3 2,1-2,-1 2,2 3,0-2,0 0,2 0,-3-1,1 3,0-2,0 2,2-2,-2 2,1 0,-1 0,2 0,-2 0,0 0,1 1,-1-1,1 2,-1 1,5 5,-5-6,-1 1,-2 0,1 0,-1 1,0-1,0 1,-2-1,-3 1,2-1,-1 0,1-3,1 3,-1-3,0 3,0 0,0-1,-1-2,1 0,0 0,0 0,1-3,5 1</inkml:trace>
</inkml:ink>
</file>

<file path=ppt/ink/ink45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574 914,'-3'0,"0"-1,-1-3,4 1,0 0,0 0,0-1,0 1,0 0,0 0,0 0,0-1,1 1,-1 0,0 0,0 0,0-1,0 1,2 0,-2-2,2 2,-2 0,0 0,1-1,-1-1,0 2,2 0,-2-2,2 2,-2-2,4 0,-1 1,-1 1,0-1,1 1,0 0,0-1,-1 0,1 2,1-1,-1 1,0 2,1-2,-1 2,1-2,-1 2,1 0,1 0,-2 0,2 0,1 1,-3-1,0 2,1 0,0 0,0-1,3 3,-4-2,0 0,-1 1,-1 1,2-2,-3 1,2 2,-2-2,2 0,-2 0,0 1,2-1,-2 0,0 0,0 2,0-2,0 0,0 0,0 0,0 1,-1-1,1 0,-2 0,2 0,-1 1,-1-1,2 0,-3-3,3 3,-2 0,-2-1,1 2,-1-1,2 0,0 0,1 0,-1 0,-2 0,0-1,1 0,0-2,-1 3,0-3,2 3,-1-3,0 2,-1 0,1-2,-1 1,1 1,-1-2,-1 2,2-2,0 1,-1-1,1 2,0-2,-3 2,1 0,2-2,-1 0,1 0,0 0,-1-1,3-2,1 0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310 232,'0'3,"0"0,-1 0,1 0,-2 2,2-2,-2 2,2-2,0 0,0 0,4-2</inkml:trace>
</inkml:ink>
</file>

<file path=ppt/ink/ink45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325 736,'4'1,"2"1,-1-2,0 0,2 0,-2 0,1-1,-2 1,0 0,-7-2,0 2,0 0,-1 0,1 0,-1 0,0 0,0 0,1 0,0 0,0 0,0 0,9 0,-3 0,1 0,1 0,-2 0,0 0,-6 0,0 0,0 0,-1-2,0 2,8 0</inkml:trace>
</inkml:ink>
</file>

<file path=ppt/ink/ink45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225 801,'3'0,"1"0,1 0,0 0,2 0,1-2,1 2,-2 0,1 0,0 0,-1 0,-3 1,-1-1,1 0</inkml:trace>
</inkml:ink>
</file>

<file path=ppt/ink/ink45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626 901,'-3'-5,"1"1,-2 0,-1 2,1 2</inkml:trace>
</inkml:ink>
</file>

<file path=ppt/ink/ink45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583 835,'-2'-4,"1"1,4 4,0 2,1-3,2 3,2-1,-2-2,-1 4,-2-4,0 0,-6 1,0-1,-1 0,-3 0,2 0,1 0,-3 0,11 0,-1 0,2 0,1 3,-1-3,-1 2,0-2,-1 2,-6 1,-1-3,-6 0,-2 0,8-1,1 1,8-2,0 3,0-1,1 2,-1-2,-1 2,-1-2,-7 2,-2-2,2 0,-3-1,2-2,1 1,7 2,1 1,0-1,4 2,-5 0,-6-1,0-1,-1-4,0 2,1 0,0 2,6 1,-1 2,1-2,0 1,-7-4,1 2,0-3,0 1,-2-3,1 3,8 5,-1 0,0 0,0-1,2 1,-2-3,-6-3,1 0,1 0,-1 0,-2 2,7 2,2 0,-2 2,2-1,-2 0,-7-6,1 2,-2-1,1 1,4 5,4-1,-1 0,-1 1,-6-5,1-1,-1-1,8 8,-1-1,-7-4,2-3,-1 1,7 7,-1-2,2 0,-2 1,0-1,-7-3,1 1,0-4,0 2,-2-2,1 2,7 5,0 0,1 1,-1-1,-7-4,1-1,0-1,5 7,1-1,1 0,-1-1,1 2,-7-4,-1-4,0 0,0 3,5 4,2-1,0 1,-2 0,0-8,-2 1,4 2,0 0,2-1,-1 0,-1 0,-3 0,0-1,2 9,1-2,-1 0,1-1,-3 1,3-3,-2-5,-1-1,-1 3,1-1,2 8,2 0,-1-1,-1 0</inkml:trace>
</inkml:ink>
</file>

<file path=ppt/ink/ink45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120 487,'-3'0,"7"0,0 2,1-2,0 0,2 0,-1 0,1 0,0 0,-2 0,-1 0,-1 0,1 0,-9 0,2 0,0 0,0 0,-2 0,1 0,1 0,-1 0,0 0,0 0,1 0,-3 0,3 0,0 0,0-2,7 2,0 0,0 0,9 0,-1 0,-8 0,0 1,-10-1,2 0,1 0,-1 0,1 0,-1 0,0 0,0 0,1 0,-1 0,0 0,0 0,1-1,6 1,1 0,1 1,-1-1,0 0,0 2,0-2,-1 0,0 0,-7 1,1-3,0 2,-2 0,2-2,0 2,0 0,-1 0</inkml:trace>
</inkml:ink>
</file>

<file path=ppt/ink/ink45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129 488,'-3'0,"-1"0,0 0,1 2,0-2,0-2,1-2,-1 3,3-2,0-1,1 1,0 0,3 1,-2-1,1 3,0-2,0 2,0-1,1-1,-1 0,0 2,0 0,1-2,0 2,-1 0,0-1,0 1,0 0,1 0,-1 0,0 2,0 0,1-1,-1 2,-1 1,1-1,-3 0,0 0,-2 1</inkml:trace>
</inkml:ink>
</file>

<file path=ppt/ink/ink45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349 484,'-3'0,"-1"0,0 0,1 2</inkml:trace>
</inkml:ink>
</file>

<file path=ppt/ink/ink45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323 488,'3'0,"0"0,0 0,1 2,-1-2,1 0,0 0,1 2,0-2,-1 0,-1 0,1 2,-1-2,0 0,2 0,0 0,-2 0,0 0,1 0,-1 1,-7-1,1 0,-2 0,2 0,-2 0,2 0,0 0,-1 0,1 0,0-1,0 1,-1 0,0 0,0 0,1-1,-2 1,1 0,1 1,0-1,0 1,6-1,0 0,0 0,1 0,-1 0,0 0,0 0,0 0,0 0,2 0,-2 0,2 0,-2 0,0 0,1 0,0 0,0 0,-1 0,0 0,1 2</inkml:trace>
</inkml:ink>
</file>

<file path=ppt/ink/ink45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110 532,'4'0,"0"0,1 0,2 0,0 0,0 0,-1 0,1 0,-2 0,-1 0,-1 0,-6-2,-1 2,1 0,-2 0,1 0,1 0,-1 0,0 0,0 0,1 0,-1 0,0 0,8 0,0-2,0 2,0 0,-1 0,1 0,-1 0,-7 0,-1 0,2 1,0-1,-2 0,2 0,0 0,0 0,0 0,0 0,0 0,0 0,-1-3,1 2,1-3</inkml:trace>
</inkml:ink>
</file>

<file path=ppt/ink/ink45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223 529,'3'0,"4"0,-2 0,2 0,0 2,2-2,-5 0,0 0,-7 0,-1 0,0 0,1 0,-2 0,0 0,-1 0,3 0,-2 0,10 0,0 0,2 0,-1 0,-1 0,1 0,-3 0,1 0,0 0,0 0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328 242,'0'4,"-3"-2,3 1,-2 0,2 0,4-1,-1-3,0-1,0 0,1-2,-2 1,-2 0,-1-1,-2 2,0 0,0 2,0 0,6 2</inkml:trace>
</inkml:ink>
</file>

<file path=ppt/ink/ink45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109 499,'4'-2,"1"2,-1 0,0-2,1 2,2 0,1 0,-1 0,-2-2,-1 2,-1 0,1 0,-1 0,3 0,-1-2</inkml:trace>
</inkml:ink>
</file>

<file path=ppt/ink/ink45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474 493,'5'0,"-2"0,2 0,0 0,2 0,2-2,1 2,0 0,-2 0,1 0,-4 0,-1 0,0 0</inkml:trace>
</inkml:ink>
</file>

<file path=ppt/ink/ink45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106 490,'3'-1,"0"1,2 0,1 0,3 0,-2 0,1 0,0 0,-1 0,-2 0,-1 0,-1 0,0 0</inkml:trace>
</inkml:ink>
</file>

<file path=ppt/ink/ink45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103 499,'6'0</inkml:trace>
</inkml:ink>
</file>

<file path=ppt/ink/ink45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115 531,'4'0,"-1"0,3-1,-3 1,2 0,2 0,0 0,0 0,-2 0,-1-2,0 2</inkml:trace>
</inkml:ink>
</file>

<file path=ppt/ink/ink45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108 496,'6'1,"-3"-1,1 0,1 3,1-3,-2 2</inkml:trace>
</inkml:ink>
</file>

<file path=ppt/ink/ink45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800 541,'-3'2,"0"1,1 0,1 1,1-1,-2 0,6-1,0-2,0 0,-1 0,0 0,0 0</inkml:trace>
</inkml:ink>
</file>

<file path=ppt/ink/ink45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827 538,'-6'4,"2"2,1-3,0 2,7-9</inkml:trace>
</inkml:ink>
</file>

<file path=ppt/ink/ink45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822 538,'4'0,"-2"4,-2-1,0 0,0 0,0 0,0 1,-3-3</inkml:trace>
</inkml:ink>
</file>

<file path=ppt/ink/ink45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818 549,'4'0,"-1"0,0 0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368 242,'0'3,"0"0,0 1,3-2,0-2,0 0,0-3,-1 0,-2 0,0-2,0 2,-9 1,6 2</inkml:trace>
</inkml:ink>
</file>

<file path=ppt/ink/ink45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843 540,'-4'1,"4"3,-2-1,0 4,2-1,-2-3,2 1</inkml:trace>
</inkml:ink>
</file>

<file path=ppt/ink/ink45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838 542,'3'0,"1"0,-1 1,0-1,-3 4,-4-2,1 0,-2-1,9 3,-1-4,-1 3,-6-1,1 0,0-2,-1 1,7-3,0 1</inkml:trace>
</inkml:ink>
</file>

<file path=ppt/ink/ink45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872 543,'-3'1,"0"2,0 2,1-2,2 0,0 2,2-2,2-1,-1-2,0 0,1 0</inkml:trace>
</inkml:ink>
</file>

<file path=ppt/ink/ink45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864 548,'5'-2,"-2"2,0 0,0 1</inkml:trace>
</inkml:ink>
</file>

<file path=ppt/ink/ink45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866 552,'3'2,"0"-2,1 0,0 0</inkml:trace>
</inkml:ink>
</file>

<file path=ppt/ink/ink45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899 546,'-2'4,"0"1,-1-2,1 0,2 1,2 0,2-4,0 0,0 0,2 0</inkml:trace>
</inkml:ink>
</file>

<file path=ppt/ink/ink45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757 583,'7'1,"1"-1,2 0,3 0,1 0,-1 0,2 0,0 3,1-3,-2 0,-4 2,-1-2,-4 0,-1 0,-1 0,0 0,-1-3,0 0,0-2,-2 1,2 0,-2-1,3-1,-3 1,3-1,-3 1,0 0,2 1,-2 1,0 0,0-1,-1 1,-3 2,-1 1,2 0,-1 0,-1 0,-2 0,-1 0,-2 0,0 0,-2-3,0 3,4 0,-1-2,0 2,3 0,1 0,0-2,1 2,1 0,3 4,-2 0,2-1,-2 3,2-1,0 4,-2-2,2 0,-3-1,3 0,-2 0,2-2,-2 0,2 1,0-2</inkml:trace>
</inkml:ink>
</file>

<file path=ppt/ink/ink45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809 514,'-3'0,"-2"0,2 0,0 0,-2 0,2 0,0 0,3 3,-2 0,2 0,-2 1,2 1,-2-1,2 0,0-1,-2 1,2 0,-2-1,2 0,-1 2,-1-2,2 0,-2 1,0-1,2 1,0-1,1 0,4-1,-1-2,2 0,-2 0,-1 0,2 0,0 0,1-1,-1 1,2 0,0 0,-2 0,0 0,0 0,-1 0,0 0,-1 0,1 1,0-1,-1 0,1 2,-1-2,1 0,0 1,-1-1,1 0,-1 0,0 0,0 0,0 0,0 0,1 0,0 0,-1-2,0 2,0 0,0 0,1-1,-4-3,3 2,-2-2,-1 1,0 0,2-1,-2 0,0 0,2 0,-2-1,2 1,-2 1,2 0,0-5,0 5,0-1,-7 1,0 1,1 2,0-2,-1 2,-6-2,4 0,0 2,0 0,0-3,-1 3,-1 0,2-2,2 2,1 0,-1 0,0 0,0 0,1 0,-1 0,2 0,-2 0,-1 0,3 0,-1 0,0 0,0 0,-2 0,3-2,-2 2,2 0,-2 0,2 0,2 4,1-1,0 0,0 2,0 0,0-2,0 3,-2-2,2 0,-2 1,2-2,0 0,0 2,-1-2,1 1,-2 0,2-1,0 0,3-3,0 2,0-2,0 0,1 2,3-2,3 3,0-3,1 2,0-2,1 0,0 0,-2 3,-3-3,0 0,-2 0,0 0,2 2,-2-2,0 0,-1 0,1 0,0 0,-1 0,0 0,-1 0,1 0,-1 0,0 0,1 0,-1 0,-1-3,-2-1,0-1,0 1,0 1,0-1,0-1,0 0,0 0,2-1,-2 1,0 1,2 0,-2 1,0-1,2 0,-2 0,-3 1,0 3,0 0,-3-2,2 2,-13-2,10 2,0-3,0 3,-1 0,-1 0,2 0,0-2,0 2,1 0,0 0,0 0,0 0,1 0,0 0,0 0,1 0,1 0,-1 0,0 0,1 0,-1 0,0 0,1 0,-1 0,1 0,0-2,0 2,-1 3,4 3,0-3,-1 2,1-2,0 3,-2-2,2 0,-2 0,2-1,0 1,-2 0,2-1,0 2,0-2,-2 0,2 0,-2 2,2-1,0-7,3-6,-1 2,0-2,1 3,-3 3,3 0,-3 0,1 0,1-2,-2 2,2-1,1-1,-3 2,2 0,-2-2,2 2,-2 6,-1 1,-1 2,2-2,-2 1,2 1,-4-1,4 1,-3-2,3 0,-2 0,2-1,-2 1,2 0,-2-1,2 0,-2 2,2-2,-2 0,1 2,1-8,1-2,1-4,1 0,-1 0,-2 1,4-1,-4 2,4 1,-4 3,0 0,1-2,-1 2,0 6,-1 0,1 0,-1 0,-1 3,2-2,-2 0,2 0,-3 1,3-1,-2 0,2-1,-1 2,1-2,0 1,-2-1,2 1,-2-1,2 0,0 0,-2 0,5-3,2 0,-1 0,1 0,0 0,2 0,-1 0,1 0,0 2,3-2,-1 0,-2 3,0-3,1 0,-1 2,0-2,-2 0,1 0,6 3,-7-3,3 0,-1 0,0 2,-1-2,-1 0,-2 0,0 0,1 0,-1 2</inkml:trace>
</inkml:ink>
</file>

<file path=ppt/ink/ink45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943 523,'0'-3,"-2"8,2-2,0 0,-2 3,2-1,0 0,-2 2,2-2,0 1,-3 1,3-2,0-1,-2 0,2-1,0 1,0-1,-2 2,2-2,0 1,0 1,0-2,0-6,1 0,1-1,-2 1</inkml:trace>
</inkml:ink>
</file>

<file path=ppt/ink/ink45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804 536,'-3'5,"1"-1,0 1,-1-4,3 2,-1 0,-1 0,0 0,2-8,2 2,0-1,0-1,0 2,-1-2,1 2,-3 6,-1 0,1 0,-1 1,0-1,0 2,0-2,1 1,-1-1,7-1,1-2,-3 2,1-2,0 0,-1 0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415 231,'0'3,"-1"0,1 0,0 0,-2 1,2 0,0-1,0 1,-2-1,2 1</inkml:trace>
</inkml:ink>
</file>

<file path=ppt/ink/ink45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802 539,'-1'4,"-1"-1,-1 1,0-1,1 1,-2-2,4 1,-2 0,1 0,-1 1,6-4,-1-1,0 1,1 0,0-2,-1 2,-6 0,0 0,0 0,0-2,-2 2,8 0,0 0,0 0</inkml:trace>
</inkml:ink>
</file>

<file path=ppt/ink/ink45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826 534,'-3'0,"2"5,-1-2,0 1,-1-2,0 2,2-1,-1 0,0 2,-1-3,3 1,-2 0,5-4,1-4,-4 1</inkml:trace>
</inkml:ink>
</file>

<file path=ppt/ink/ink45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824 538,'1'6,"-1"-3,0 0,0 0,0 0,0 2,0-2,0 0,0 0,0-6,0 0</inkml:trace>
</inkml:ink>
</file>

<file path=ppt/ink/ink45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811 553,'3'0,"0"0,0 0,1 0,0-1</inkml:trace>
</inkml:ink>
</file>

<file path=ppt/ink/ink45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837 435,'0'4,"-1"0,1 0,-2 1,2 0,-2 1,2-2,-2 1,2-2,0-6</inkml:trace>
</inkml:ink>
</file>

<file path=ppt/ink/ink45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832 428,'5'0,"-1"0,-1 1,0 1,-1 1,-1 1,-1 0,-2-1,-1-3,-2 1,2 1,0-2,0 0,7-2</inkml:trace>
</inkml:ink>
</file>

<file path=ppt/ink/ink45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853 434,'3'0,"0"0,1 0,-1 0,2 0,-1 0</inkml:trace>
</inkml:ink>
</file>

<file path=ppt/ink/ink45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425 489,'4'0,"0"0,0 0,2 0,1 0,0 0,0 0,7 0</inkml:trace>
</inkml:ink>
</file>

<file path=ppt/ink/ink45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220 492,'2'4,"3"-2,2-2,0 2,2-2,-1 0,1 0,1-1,-1-2,-4 1,0 0,-3-2,0 1,-2 0,-2-5,-1 2,-1 0,-8-5,5 9,0 2,0 0,0 0,2 0,1 2,2 1,2 1,-2 1,2 0,4 1,0 0,3 0,0-1,2-1,0-2</inkml:trace>
</inkml:ink>
</file>

<file path=ppt/ink/ink45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818 446,'5'-1,"0"-1,1 0,1-1,2 1,-1 2,-1-4,0 4,-2 0,-1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9-16T23:52:2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1076 635,'3'0,"3"0,2 0,-4 0,1 0,-2 0,2 0,-1 0,-1 0,1-1,-1 1,0 0,1 0,1 0,-1-1,-1 1,2 0,0 0,0 0,-1 0,0 0,3 0,-3 0,1-1,-1 1,0-1,1 1,0-1,-1 1,0 0,-1 0,1 0,0 0,0 0,5 0,0 0,-4 0,-2 0,1 0,0 0,-1 0,1 0,0 0,-1 0,0 0,1 0,-1 0,-7-1,0 1,-1 0,2 0,-4 0,-1 0,-1 0,3 0,-3 0,2 0,-11 0,13 0,2 0,-4 0,4 0,-2 0,0 0,0 0,-2 0,1 1,0-1,2 0,0 1,-4-1,2 0,1 0,-1 0,-1 0,0 0,0 0,2 0,-2 0,2 0,-2 0,1 0,0 0,-2 0,1 0,0-1,0 1,2 0,2 0,6 1,2-1,0 0,0 0,2 0,-1 0,3 0,-1 1,1 0,1 1,-1-1,-2 1,0-2,0 2,0-1,-1 1,1 0,-3-2,-1 0,0 0,0 0,1 0,0 0,-1 0,1 0,2 0,-1 0,0 0,-2 0,0 0,0 0,0 0,1 0,0 0,-1-1,0 1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431 242,'-1'4,"1"-1,0 0,4-1,-1-2,0-3,-3-1,2 1,-2 0,0 0,-1-1,-3 2,1 2,-2 2,5 2</inkml:trace>
</inkml:ink>
</file>

<file path=ppt/ink/ink46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826 448,'4'2,"1"-2,3-2,-2 2,7-2,-8 2</inkml:trace>
</inkml:ink>
</file>

<file path=ppt/ink/ink46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802 466,'7'-2,"3"2,2-4,0 1,1 3,1-3,-4 3,-2 0,-3 0</inkml:trace>
</inkml:ink>
</file>

<file path=ppt/ink/ink46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819 472,'15'-5,"-3"5,1-4,4 4,-1 0,3-3</inkml:trace>
</inkml:ink>
</file>

<file path=ppt/ink/ink46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105 537,'4'0,"-1"0,2 0,2 0,3 0,3 0,2 0,1 5,-3-5</inkml:trace>
</inkml:ink>
</file>

<file path=ppt/ink/ink46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211 534,'3'0,"0"0,2 0,0 0,1 0,0 0,3 0,-1 0,1 0,3 0,-8 0,-9 0,-1 0,-1 0,-3 0,2 0,0 0,1 0,0 0,2 0,1 0,1 0,8 0,2 0,-1 0,1 0,0 0,0 0,-2 0,-2 0,-9 4,-3-4,-1 0,2 0,-1 0,3 0,-1 0,16 0,5 0,-1 3,4-3,-2 4,-2-4</inkml:trace>
</inkml:ink>
</file>

<file path=ppt/ink/ink46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212 546,'-4'-2,"7"0,4-1,3 0,2 1,-2 2,1-4,-1 4,-2 0,0 0,-1 0,-2 0,-8 0,-2 0,-2 0,2 0,-1 0,1 0,0 0,0 0,0 0,1 0,1 0,-1 0,7 0,1 0,1 0,0 0,0 0,-1 0,0 0,-8 0,-2 1,0-1,0 0,-1 2,0-2,1 0,0 0,3 0,7 0,1 0,1 0,0-1,-1 1,-2 0,-6 0,-3 0,-3 2,0-2,3 0,-1 0,2 0,2 0,10 2,2 0,1-2,2 4,-4-4</inkml:trace>
</inkml:ink>
</file>

<file path=ppt/ink/ink46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610 814,'3'2,"1"-2,2 1,-2-1,0 0,-1 0,0 0</inkml:trace>
</inkml:ink>
</file>

<file path=ppt/ink/ink46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301 405,'3'0,"0"0,0 2,3-2,-2 0,-1 0,1 2,0-2,0 0,1 0,0 0,-1 0,0 2,-1-2,8 0,-6 2,-1-2,0 0,0 0,1 2,-2-2,1 0,-1 2,0-2,0 2,0-2,0 1,1-1,-1 0,2 0,-2 0,2 0,-2 0,0 2,1-2,-1 0,0 0,2 0,-2 0,2 0,-2 0,1 0,1 0,-2 0,1 0,0 0</inkml:trace>
</inkml:ink>
</file>

<file path=ppt/ink/ink46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411 448,'2'3,"-2"2,4 2</inkml:trace>
</inkml:ink>
</file>

<file path=ppt/ink/ink46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300 369,'-4'5,"4"-2,-3 0,1 0,0 2,3-10,2 2,0-3,-3 2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467 227,'0'3,"0"1,0-1,0 3,0-2,-1 1,1-1,0 1,0-1</inkml:trace>
</inkml:ink>
</file>

<file path=ppt/ink/ink46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302 361,'1'3,"-1"0,0 0,0 1,0-1,4-2,-1-5,1 0,0 1,-2 0,0 7,-2 1,0-2,-1 1,0-1,3-6</inkml:trace>
</inkml:ink>
</file>

<file path=ppt/ink/ink46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338 368,'-3'2,"1"1,0 1,2 0,4-2,-1-2,0-1,-1-2,-2 0,0-2,0 2,-4 2,1 1</inkml:trace>
</inkml:ink>
</file>

<file path=ppt/ink/ink46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352 366,'0'4,"0"-1,0 0,0 1,0-1,0 0,0 0,3-5,1-3,0 2,-1-1,1 1,-1 1,0 1,0-1,0 3</inkml:trace>
</inkml:ink>
</file>

<file path=ppt/ink/ink46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485 373,'-2'4,"0"-1,0 0,2 0,-3-1,3 1,-2 0,2 0,-1 0,1 0,0 0</inkml:trace>
</inkml:ink>
</file>

<file path=ppt/ink/ink46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505 384,'-5'2,"2"1,1 1,2-1,0 1,4-4,-1 0,1 0,-1-1,2-3,-3 1,0-1,-2 0,-5 2,2 2,0 0,0 0</inkml:trace>
</inkml:ink>
</file>

<file path=ppt/ink/ink46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465 411,'-3'-1,"6"2,0-1,2 0,2 2,1-2,1 0,0 3,-1-3,-1 2,0-2,0 3,-2-3,1 2,-2-2,1 0,-1 0</inkml:trace>
</inkml:ink>
</file>

<file path=ppt/ink/ink46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456 620,'3'0,"1"0,-1 0,0 0,2 0,-2 0,2 0,-2 0,2 0,-2 0,1 0,-1 0,0 0,0 0,1 2,-1-2,0 0,0 0,0 0,1 0,-1-1,2 1,-2 0,2-2,-2 2,0 0,1-2,-1 2,0 0,0-1</inkml:trace>
</inkml:ink>
</file>

<file path=ppt/ink/ink46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654 618,'4'0,"-1"1,0-1,2 0,-1 0,-1 0,1 0,0 0,0 0,1 0,0 0,0 0,-1 0,-1 0,0 0,0 0,0 2,2-2,-2 0,2 0,-2 0,2 0,-2 0,1 0,1 0,-1 0,-1 0,3-2,-3 0,0 2,-1-3,2 1,-3-1,2 2,-1-3,-2 0,0 1,-1 0,-2 0,1-1,-2 1,0 1,1-1,-1 3,0-3,0 3,1-2,-2 2,2-2,-2 2,2 0,0 0,-2-2,2 2,-2 0,2 0,-2 0,2 1,0-1,-1 2,1-2,-1 2,1-2,0 0,-1 0,0 0,1 0,0 0,0 1,0-1,-1 2,1-2,0 2,-1-2,1 2,0 0,-1 0,2 1,-1 0,-1 0,1 0,1 0,2 0,-2 2,2-1,-2 0,2 0,0-1,0 0,0 0,1 2,2-1,1-4</inkml:trace>
</inkml:ink>
</file>

<file path=ppt/ink/ink46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562 295,'-3'1,"0"2,0 0,0 0,1 0,-1 0,-1 0,2 0,1 0</inkml:trace>
</inkml:ink>
</file>

<file path=ppt/ink/ink46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569 299,'-3'4,"1"0,0-1,2 1,3-3,1-1,1-2,0-1,-3-1,-2 0,0 1,-3 1,-1 0,1 2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280 177,'-2'5,"0"-1,-1 0,0 1,-2-1,2 1</inkml:trace>
</inkml:ink>
</file>

<file path=ppt/ink/ink46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470 317,'3'1,"0"-1,0 0,2 0,1 2,-1-2,-1 0,-1 0,1 0,-1 0</inkml:trace>
</inkml:ink>
</file>

<file path=ppt/ink/ink46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593 271,'-4'2,"0"0,1 0,0 1,-1-1,-1 0,1 0,0 0,0 1,-1 1,0-1,2 0,-3 1,1 0,2-3,-2 4,2-1,1-1,-1-3,3 3,-1 0,5-4,-1-1</inkml:trace>
</inkml:ink>
</file>

<file path=ppt/ink/ink46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388 451,'4'0,"0"0,0 0,1 0,-2 1,0-1,0 0,0 0,1 2,-1-2,0 0,0 0,1 0</inkml:trace>
</inkml:ink>
</file>

<file path=ppt/ink/ink46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491 188,'3'-1,"0"1,1 1,-1-1,2 0,3 3,-2-3,1 0,0 3,-1-3,-1 2,-1-2,0 2,-1-2,0 2</inkml:trace>
</inkml:ink>
</file>

<file path=ppt/ink/ink46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484 190,'4'0,"-1"0,2 0,0 0,3 0,1 0,-1 0,2 0,0 0,-2 0,-2 0,-2 2,-1-2</inkml:trace>
</inkml:ink>
</file>

<file path=ppt/ink/ink46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390 494,'4'-1,"-1"1,0-2,0 2,2 0,0 0,-2 0,2 0,0 0,-1 0,-1 1,0-1,1 0</inkml:trace>
</inkml:ink>
</file>

<file path=ppt/ink/ink46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622 498,'4'0,"0"0,-1 0,1 2,-1-2,0 0,2 2,-2-2,2 0,-2 0,2 0,-2 0,2 0,-2 0,3 0,-2 0,0 0,1 0,-2 0,0 0,0 0,0 2,1-2</inkml:trace>
</inkml:ink>
</file>

<file path=ppt/ink/ink46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543 234,'3'0,"1"0,0 0,-1 0,0 0,1 0,-1 1,1-1,0 0,0 2,0-2,1 1,-2-1,1 2,0-2,-1 0,0 0</inkml:trace>
</inkml:ink>
</file>

<file path=ppt/ink/ink46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276 536,'3'0,"0"0,1 0,-1 0,1 0,-1 0,2 0,-2 0,2 0,-2 0,0 0,0 0,1 2,-1-2,0 0,0 0,2 0,-2 0,0 0,0 0,0 0,0 0,0 0,1 0,0 0,-1 0,0 0,0 0,1 0,0 0,-1 0,1 0,-1 0,0 0,0 0,2 0,-2 2,0-2,0 0,1 0,0 0,0 0,-1 0,0 0,1 0,-8 0,0-1,1 1,-1 0,1 0,0 0,0-2,-1 2,7 0,1 0,-1 0,0 0,1 0,-1 0,-8 0,2 0,-2 0,2 0,6 0,1 0,0 0,-4-4</inkml:trace>
</inkml:ink>
</file>

<file path=ppt/ink/ink46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288 416,'-2'3,"-1"-3,3 4,-3-2,1 2,2-1,-3 0,3 0,-2 2,2-2,0 2,0-2,0 3,0-3,0 2,0-2,1 0,-1 0,3-2,4-2,-3-3,0 4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276 260,'0'3,"0"1,0-1,0 0,-3 0,-1-1</inkml:trace>
</inkml:ink>
</file>

<file path=ppt/ink/ink46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459 507,'0'3,"-2"1,2 0,0-1,-1 0</inkml:trace>
</inkml:ink>
</file>

<file path=ppt/ink/ink46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445 504,'4'0,"-1"0,0 0,0 0,0 0,-3 4,0-1,0 0,-2 0,0 0,1 0,-1 0,-2 0,7-1,0-3,0 1,1 0,0 0,-1 0,0 0</inkml:trace>
</inkml:ink>
</file>

<file path=ppt/ink/ink46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471 534,'0'3,"-2"1,-1-3,1 2</inkml:trace>
</inkml:ink>
</file>

<file path=ppt/ink/ink46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461 501,'1'5,"-1"-2,-2 1,0-1,2 0,-2 2,2-2,-1 0,1 1,3-4,0 0,0 0,0 0,2 0,-2-1,1 1,0-2,-1 2,0 0</inkml:trace>
</inkml:ink>
</file>

<file path=ppt/ink/ink46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474 504,'0'4,"-2"0,2-1,0 0,-2 2,2-2,-2 2,2-2,0 0,0 0,0 1,0 0</inkml:trace>
</inkml:ink>
</file>

<file path=ppt/ink/ink46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470 497,'0'5,"-2"-2,1 0,-2-1,0 2,1-1,2 0,0 1,0-1,0 1,3 0,0-4,0 2,0-2,1 0,0 0,-1 0,0 0,-3 3,-2 0,0 0,-1-3,0 1,0 1,-1 0,0-2,1 0,3-3</inkml:trace>
</inkml:ink>
</file>

<file path=ppt/ink/ink46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463 509,'4'0,"0"0,0 0,-1 0,1 0,0 0,-1-2,0 2</inkml:trace>
</inkml:ink>
</file>

<file path=ppt/ink/ink46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468 501,'-4'3,"2"0,2 0,-2 0,0 2,0-1,2-1,-1 1,6 0,-2-4,1 2,-1-2,0 0,0 0,0 2,-3 1,-3-1,0-1,-1 1,-1 0,2 0,0-2,3-4</inkml:trace>
</inkml:ink>
</file>

<file path=ppt/ink/ink46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466 514,'3'-2,"0"1,1 1,1-4,2 4,-1-2,-3 2,0 0</inkml:trace>
</inkml:ink>
</file>

<file path=ppt/ink/ink46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508 499,'-1'3,"1"1,-2 1,2 0,0-2,0 1,0-1,0 0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250 152,'-3'0,"1"4,1 0,-1-1,2 0</inkml:trace>
</inkml:ink>
</file>

<file path=ppt/ink/ink46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507 522,'3'-2,"2"2,-2-2,0 2,0 0,0-2</inkml:trace>
</inkml:ink>
</file>

<file path=ppt/ink/ink46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529 505,'0'4,"-1"1,1 3,-4 0,4-1,-2-2,2 2,-2-1,2-1,-5-2</inkml:trace>
</inkml:ink>
</file>

<file path=ppt/ink/ink46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304 536,'5'0,"-2"0,1 0,0 0,1 0,5 0,-3 0,-2 0,0 0,-1 0,0 0,-1 0,2 0,-1 0,0 0,0 0,-1 0,1 0,0 0,0 0,-1 0,1 0,-1 0,2 0,-2 0,1 0,1 0,-2 0,2 0,-2 0,0 0,0 0,1 0,-1-1,0 1,2 0,-2 0,1 0,-1 0,0 0,1 0,1 0,-2 1,0-1,1 0,-1 2,0-2,2 0,-2 0,0 0,0 0,2 0,-2 0,2 0,-2 0,0 0,0 0,-6 1,-1-1</inkml:trace>
</inkml:ink>
</file>

<file path=ppt/ink/ink46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303 546,'-3'0,"0"0,-1 1,0 1,1 1,0 1,1-1,2 0,0 0,0 1,1-1,3-1,1 2,1-1,-2-3,1 3,-1-3,0 2,0-2,0 0,0 2,-1-2,1 0,1 0,0 0,0 0,1 0,-1 0,0 0,0 0,0 0,-1 0,0 0,-1 0,1 0,0 0,0-1,0 1,3 0,-3 0,0-2,-1 2,2 0,-2-2,3 2,-2-2,0 2,0 0,0-2,1 2,-2-2,0 2,0-1,0-1,0 0,-1-1,-1-1,-1 0,-3 1,-1 1,1 2,-2-2,2 0,0 2,-2-2,2 2,0 0,-1-2,-4 2,4-2,0 2,1 0,-1 0,0-2,0 2,-1-2,2 2,0 0,-2-2,2 2,-2 0,2 0,0-2,0 2,-1 0,0 0,-1 0,1 0,0 0,-1 0,0 0,0 0,1 0,-1 0,0 0,1 1,0-1,1 0,-1 0,0 2,0-2,0 0,-1 2,2 0,0 0,-1 0,1-1,2 2,5-3,-1 0</inkml:trace>
</inkml:ink>
</file>

<file path=ppt/ink/ink46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255 535,'4'0,"0"0,0 0,0 0,2 0,2 0,1 0,1 0,0 0,-2 0,-1 0,1 0,0 2,-2-2,1 0,0 0,0 0,0 0,-1 0,1 0,0 0,-2 0,-1 0,0 0,-1 0,1 0,0 0,-1 0,1 0,0 0,-1 0,2 0,-2 0,1 2,-1-2,0 0,1 0,-1 0,1 2,-7-3,-2 1,0 0,1-2,0 2,-1 0,0 0,-2 0,0-3,0 3,-1 0,-1 0,1 0,-1-2,-1 2,0 0,2 0,-1 0,1 0,1 0,0 0,1 0,-1 0,1 1,-4-1,5 0,0 0,-1 2,1-2,0 0,1 0,0 2,1-2,-2 0,2 0,-1 0,-1 0,10 0,0-3,2 3,0 0,1 0,0 0,4 0,1 0,2 0,0 0,2 0,-2 2,0-2,-2 0,1 3,-4-3,-4 0,0 0,-1 0,-1 2,-1-2,2 0,-2 0,1 0,-1 0,-6-1,-1 1,-1 0,-2 0,-2-2,-1 2,0 0,-2-3,1 3,1 0,-11-3,11 3,0 0,0 0,2 0,-1 0,1 0,1 0,2 0,1 0,-1 0,2 0,-1 0,0 0,1 0,-2 0,2 1,-1-1,0 0,1 0,7 0,2-1,0 1,4 0,0 0,2 0,1 0,2 0,2 0,0 2,-1-2,-1 0,-2 0,-1 0,-2 2,-1-2,-4 0,-1 0,-1 0,1 0,-1 0,0 0,-6 0,-1 0,0 0,-1-1,-2 1,-1 0,-1-2,2 2,-1 0,-1-3,2 3,-1 0,-1 0,1 0,0 0,-1 0,-1 0,2 0,1 0,0 2,2-2,-1 0,1 0,2 0,-1 0,0 0,0 0,-1 0,1 0,1 0,-2 0,2 0,0 0,-1-1,0 1,7-2,2 2,4 0,2 0,1 2,0-2,1 0,-1 3,-2-3,0 0,-1 2,-2-2,1 0,-1 0,0 0,-1 0,3 0,-2 0,-2 0,-1 2,-1-2,2 0,-2 0,0 0,1 2,0-2,-1 0,-6 0,-2-1,1 1,0 0,0-2,1 2,-1 0,1 0,0 0,7 0,-1 0,0 0,1 0,0 0,0 0,-1 0,0 0,-6 0,0 1,0-1,-1 0,1 0,0 0,6 0,2 0,-2 0,1 0,-1 2,1-2,-1 0,0 2,0-2,0 0,0 0,2 0,-1 0,-1 0,1 1,0-1,0 0,0 0,-1 0,1 0,-1 0,0 2,2-2,-2 0,2 0,-2 0,2 0,-2 0,4 2,-4-2,0 0,0 0,-6 0,0 0,0 0,-2 0,-2 0,0 0,0 0,-2-1,1 1,1 0,0-3,0 3,2 0,1 0,0-2,7 2,0 0,1 0,-1 0,2 0,1 2,-1-2,2 0,0 0,-2 2,1-2,-3 0,2 0,-2 0,0 0,-7 2,8-2,-1 0,0 0</inkml:trace>
</inkml:ink>
</file>

<file path=ppt/ink/ink46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819 608,'-3'0,"3"3,1 0,2 0,3 0,-3-1,2-2,-1 0,-1 0,1 0,0 0,1-2,-2 0,0-1,0 0,-1 0,0-2,-2 2,0-1,-2 1,0 0,-1 0,0 0,-1 0,-1 0,0 1,0 2,1-2,0 2,0 0,0 0,0 2,1-1,2 4,-2-2,3 1,0-1,0 0,1 1,1-1,1-1,-1 1,1-1,0-3,0-1</inkml:trace>
</inkml:ink>
</file>

<file path=ppt/ink/ink46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892 618,'4'2,"1"0,1 0,-2-2,0 0,-1 0,1 0,0 0,0 0,1-3,-2 0,-1-1,1-1,0 0,-3 0,2-1,-2 2,-3-2,0 4,0-1,-1 1,0 2,1-2,-3 2,2 0,1 2,-1 2,0 1,0 1,4-3,-3-1,1 3,2-1,-1-1,1 1,3 1,1-2,-1 0,0-3,0 2</inkml:trace>
</inkml:ink>
</file>

<file path=ppt/ink/ink46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284 582,'5'0,"1"0,1-1,-1 1,3 0,3 0,-1 0,1 0,-1 0,-2 0,-4 0,-1 0,0 0,-7-2,-1 2,-1 0,-7-2,5 2,0 0,-1 0,-1 0,1 0,1-3,0 3,2 0,1 0,0 0,1 0,6 0,0 0,3-2,1 2,1 0,0 0,2 0,-1 0,-2 0,-4 0,0 1,-7-1,-2 2,0-2,-3 0,1 0,-6 0,8 0,0 0,1 0,1 0,0 0,7 0,2 0,3 3,0-3,0 0,1 0,-1 0,1 0,-5 2,-8-2,-2 2,-2-2,0 0,-1 0,2 0,1 0,0 0,3 0,0 0,8 2,0-2,2 0,2 0,-1 0,2 0,0 3,-1-3,-6 0,-11 2,2-2,-3 0,2 0,2 0,0 0,1 0,-1 0,2 0,7 1,1-1,0 0,-2 0</inkml:trace>
</inkml:ink>
</file>

<file path=ppt/ink/ink46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487 368,'-3'5,"1"0,-1 0,3-2,-3 0,0 0,1 0,1 2,-1-2,4-7,0 1,0-1,0 0,0-2,0 2,1 0,-1 1,-6 11,1-3,0 1,-4 6,4-8,1-1,2 0,-2 0,6-9,-2 2,0-1,0 1,0-1,0 1,-2 1,3 0,-1 0,-3 8,-3-1,2 0,0 1,-1 0,1-1</inkml:trace>
</inkml:ink>
</file>

<file path=ppt/ink/ink46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507 387,'-3'0,"-2"1,3 2,1 1,1 0,0 0,3-2,2-2,0-1,-3-2,1-1,0 1,-3-2,2 1,-2 1,0 0,-3 1,0 2,0 0,-1 1,2 3,1-1,-1 1,2-1,0 0,3-2,0-1,0-1,-3-2,0 0,-2-2,-1 3,0 2,2 3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651 142,'3'2,"-3"2</inkml:trace>
</inkml:ink>
</file>

<file path=ppt/ink/ink46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487 365,'-3'1,"3"2,-2 0,2 1,-5 0,3 1,0 1,0-2,2 0,-3-1,3 0</inkml:trace>
</inkml:ink>
</file>

<file path=ppt/ink/ink46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508 380,'-3'0,"3"3,-5 0,3 2,2 0,0-2,1 1,2-4,1 0,0-1,-2-3,-2 0,0 1,0 0,-3 0,-3 3</inkml:trace>
</inkml:ink>
</file>

<file path=ppt/ink/ink46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293 545,'2'0</inkml:trace>
</inkml:ink>
</file>

<file path=ppt/ink/ink46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290 545,'2'0</inkml:trace>
</inkml:ink>
</file>

<file path=ppt/ink/ink46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290 545,'2'0</inkml:trace>
</inkml:ink>
</file>

<file path=ppt/ink/ink46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291 546,'2'0</inkml:trace>
</inkml:ink>
</file>

<file path=ppt/ink/ink46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803 420,'0'3,"0"0,-1 1,-1-1,1 0,-1 0</inkml:trace>
</inkml:ink>
</file>

<file path=ppt/ink/ink46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822 423,'3'0,"1"0,-1 0,0 0,2 0</inkml:trace>
</inkml:ink>
</file>

<file path=ppt/ink/ink46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823 430,'3'0,"2"0,-2 0,1-1</inkml:trace>
</inkml:ink>
</file>

<file path=ppt/ink/ink46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868 422,'4'-2,"0"-2,-4 1,-2 0,-3 3,2 0,1 3,-1-1,3 1,1 1,3-4,-1 0,1 0,0-3,-6 8,2-1,-3-1,1 2,2-2,-2 2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638 159,'4'0,"0"0,1-1,-8 6,0-3,3 1,-2 1,2-1,4-3</inkml:trace>
</inkml:ink>
</file>

<file path=ppt/ink/ink46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789 456,'3'0,"2"0,-2 0,0 0,-1 3,-5-1,-1 1,1-3,-2 4,9-3,1-1,-2 0,0 0,0 0,0 0</inkml:trace>
</inkml:ink>
</file>

<file path=ppt/ink/ink46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823 459,'5'0,"-2"0,1 0,-1 0,0 0</inkml:trace>
</inkml:ink>
</file>

<file path=ppt/ink/ink46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838 450,'3'1,"0"1,2-1,-2 1,-3 1,-1 0,-2-3,-1 3,1-3,-1 2,0-1</inkml:trace>
</inkml:ink>
</file>

<file path=ppt/ink/ink46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833 404,'-2'4,"2"-1,5 3,0-3,-2 0,1 1,-2 1,-4-2,-2 0,2 1,-3 1,1-4</inkml:trace>
</inkml:ink>
</file>

<file path=ppt/ink/ink46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819 469,'3'-1,"1"1,1 0,-1-2,-1 2,0 0,0 0</inkml:trace>
</inkml:ink>
</file>

<file path=ppt/ink/ink46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878 464,'0'-4,"2"1,-2-1,-4 3,1 1,3 3,0 0,2 2,1-1,-2-1,-1 0,-4-2,1-1,3-5,4 2,-1 2,0 1</inkml:trace>
</inkml:ink>
</file>

<file path=ppt/ink/ink46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781 486,'3'0,"1"0,-1 1,0 1,-7-1,1 1,7 0,-1-2,0 2,-1 3,-3-2,-2-3,0 2,4-5</inkml:trace>
</inkml:ink>
</file>

<file path=ppt/ink/ink46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816 496,'3'-2,"0"2,0 0,2 0,-1 1</inkml:trace>
</inkml:ink>
</file>

<file path=ppt/ink/ink46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821 498,'4'0,"-1"0,0 0,1 0,-1 0</inkml:trace>
</inkml:ink>
</file>

<file path=ppt/ink/ink46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834 488,'5'1,"0"1,-2-1,-1 3,-2-1,-3-1,-1 1,1-1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663 165,'-2'3,"-4"2,2-3,1 0,0-2</inkml:trace>
</inkml:ink>
</file>

<file path=ppt/ink/ink46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860 490,'4'0,"1"1,-4 3,-2 0,-1-1,-1-1,0 2,2-1</inkml:trace>
</inkml:ink>
</file>

<file path=ppt/ink/ink46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810 514,'-3'1,"-2"2,1-1,1 0,6 2,3-4,-2 0,-1 0,0 0,0 0,1 0,-1 0</inkml:trace>
</inkml:ink>
</file>

<file path=ppt/ink/ink46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810 513,'0'4,"-2"-1,2 1,0 0,0-1,0 1,0-1,-1 1,1-1</inkml:trace>
</inkml:ink>
</file>

<file path=ppt/ink/ink46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836 522,'3'0,"2"0,-1 0</inkml:trace>
</inkml:ink>
</file>

<file path=ppt/ink/ink46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830 530,'4'0,"2"0,-3-1,0 1,0-2</inkml:trace>
</inkml:ink>
</file>

<file path=ppt/ink/ink46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845 514,'3'1,"0"2,0-3,0 2,-3 1,2 1,-2 0,-3-2,0 2,0-4,0 3,0-3</inkml:trace>
</inkml:ink>
</file>

<file path=ppt/ink/ink46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889 512,'-2'3,"-2"1,2-1,-2 3,2 0,2-2,-3-1,3 1,1 0,2-4,0 0,0-2,-1-1,1 1,-8 1,1 1,1 0,-2 1,2 1</inkml:trace>
</inkml:ink>
</file>

<file path=ppt/ink/ink46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729 617,'4'0,"1"0,2 0,-1 0,0-1,-1 1,0 0,-1 0,-1 0,-8 1,1-1,0 0,-1 0,0 0,-2 0,1 0,0 0,1 0,2 0,-2 0,8 0,2 0,0 0,0 0,0 0,1 0,-1 0,-1 0,0 0,-7 0,0 0,0 0,-2 0,0 0,1 0,0 0,1 0,9 0,-1 0,2-2,0 2,-2 0,0 0,-2 0</inkml:trace>
</inkml:ink>
</file>

<file path=ppt/ink/ink46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787 551,'4'0,"2"1,-2-1,1 0,2 0,2 2,1-2,15 3,-14-3,-1 0,-1 0,-1 0,-3 0,-1 0,-1 0,0 0,0 0,-2-6,1 2,-2 0,2-1,1-3,-1 1,0 2,0 0,0 1,-2 1,-5 1,2 2,-1 0,1 0,0 0,-1-2,1 2,-2 0,1 0,0 0,0 0,1 0,0 0,0 0,0 1,0-1,0 3,1 0,-1 1,3-1,-2 0,2 1,0 1,-2-1,2 0,0-1,0 0,0 0,0 0,0 2,0-1,2-1</inkml:trace>
</inkml:ink>
</file>

<file path=ppt/ink/ink46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812 613,'4'0,"-1"0,2 0,1-3,1 3,-1 0,3 0,-4 0,0 0,-1 0,-9 1,2-1,-2 0,-2 0,-1 0,-1 0,2-1,2 1,1 0,8 1,3-1,-2 0,2 0,2 2,2-2,-8 0,-6 0,0 0,-2 0,-7 0,7 0,-1 0,12 0,-1 0,0 0,0 0,1 3,-3-3,0 0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626 174,'4'0,"1"0,0 0,1 0,-1 0,-2 0,0 0</inkml:trace>
</inkml:ink>
</file>

<file path=ppt/ink/ink46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848 617,'-5'5,"2"0,1-2,-1 1,0 0,1 0,-1 0,3-1,-1 0,1 0,0 1,4-2,-1-1,2-1,-2 0,-2-3,1 0,-2 0,-2 0,-1 1,0 2,0 0,0 0,0 1,0-1,0 1,4-5</inkml:trace>
</inkml:ink>
</file>

<file path=ppt/ink/ink46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852 615,'-1'4,"-2"-3,0 2,-1 1,1-1,-1 3,0 0,1-1,3-2,-2 0,2 2,0-2,0 0,0 0,3 1,0-4,0 0,2-1,-1-3,-4 1,2 0,-3-1,-3 2,1 2,-2 0,0 0,2 1,-1-1</inkml:trace>
</inkml:ink>
</file>

<file path=ppt/ink/ink46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859 613,'-3'1,"-1"3,0-2,1 3,-1 3,0 0,1-3,3-2,-2 0,2 0,-2 0,2 2,-2-2,3 2,2-4,0-1,0 0,-1-5,0 2,-2 0,0 0,-1 0,-2 3,0 0,-2 0,2 0</inkml:trace>
</inkml:ink>
</file>

<file path=ppt/ink/ink46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825 655,'5'0,"-2"0,0 0,0 1,1 1,-4 1,3-1,-3 1,-4-2,1-1,-3 4,2-4,0 2,3-7,1-1,2 0</inkml:trace>
</inkml:ink>
</file>

<file path=ppt/ink/ink46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890 629,'4'0,"2"-3,1 3,0-3,0 3,-1 0,0-2,-2 2,0 0,-8 0,0 0,0 1,-1-1,-2 0,-2 2,1-2,1 0,3 0,8 0,3 0,3 0,-2 0,1 0,-1 0,-1 0,-4 0,-9 0,0 0,-1 0,1 3,1-3,-2 0,4 0,9 0,0 0,-1 0,-2 0,1 0,-1 0,-7 0,2-3</inkml:trace>
</inkml:ink>
</file>

<file path=ppt/ink/ink46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286 416,'-4'4,"1"-1,3 0,-2 0,0 1,2-1,-3-1,3 1,-1 1,1-1,0 3,0-3,0 0,0 2,0-2,2 2,-2-2,3 0,1 0,-1-1,-5-7,0 1,0-1,2 2,0-3,0 2,-2 0,2 0,0 1,0-1,0 0,1-1,-1 2,2 0,-1-2,1 1,3 0,-2 4,1-2,-8 1,1 3,0 2,3-1,-2 1,2-1,-2 3,0 1,2-4,0 1,-2 0,2 0,0 0,0-1,0 1,1-1,-1 0,3 2,-1-1,-1-1,-1-7,0-1,-2 2,2-2,-2 1,2 0,0 0,0-1,0 0,0-2,0 1,2-2,-2 3,4 1,-2 0,1 2,1 1,-1 1,1-2,-8 6,1-2,0 1,1 0,2 1,-3 0,3-1,-2 3,2-3,-2 4,2-2,0 0,0 0,0 1,0-3,0 1,0 0,0-1,1 0,0 1,-4-7,3-1,-1-1,1 2,-2-2,2 1,0 0,0 1,0-1,0-1,2-1,-2 1,5-1,-3 0,0 3,0-1,1 2,-4 5,-2-2,3 2,-3-1,3 1,-2 3,-2 0,4 0,-2 0,2 1,0-2,0 5,0-5,1 2,2-4,-3 0,2 0,-2-6,0-1,0 1,0 0,0-1,0 1,0-2,0 0,0-1,0 1,2 0,-2-2,5 1,-3 2,0 1</inkml:trace>
</inkml:ink>
</file>

<file path=ppt/ink/ink46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470 451,'4'2,"1"-2,-1 0,0 0,1 2,0-2,2 0,1 0,-1 3,-1-3,-1 0,0 2,-1-2,0 0,0 0,-1 0,1 0,-1 0,2 0,-2 0,0 0,0 0,0 0,1 0</inkml:trace>
</inkml:ink>
</file>

<file path=ppt/ink/ink46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485 183,'4'0,"1"2,2-2,0 0,1 0,2 0,2 0,5 3,-1-3,1 0,-2 0,-2 0,-3 0,-3 2,-3-2,-1 0</inkml:trace>
</inkml:ink>
</file>

<file path=ppt/ink/ink46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806 159,'0'4,"-1"0,1 3,-2 2,-1 3,0 3,-1 2,0 4,1-2,0 1,0-5,3-4,0-1,0-1,0-4,0-1,0 0,3-2,2-6,-1-2</inkml:trace>
</inkml:ink>
</file>

<file path=ppt/ink/ink46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797 144,'3'0,"0"0,0 0,2 0,-2-1,0 1,1 0,0 0,1 0,0 0,0 0,2-2,0 2,0 0,0 0,0 1,-2-1,0 0,-1 2,-1-2,0 0,1 2,-1-2,0 0,0 2,-2 2,1-1,-2 1,0-1,0 0,0 2,0 1,0 0,-3 3,1 8,2-7,-3 2,3 0,0 1,-4 1,4-4,-3 0,3-1,-2 0,2-3,-2 2,2-2,-3 0,3-1,-2 1,2-2,0-1,-2 0,2 0,0 0,-2 0,2 2,0-2,-2-8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636 186,'3'2,"0"-3,0 1,3-2,-3 2,0 0,-5 3,-1 1,0-2,0-1,0 1,0 0,0 0,0 0,0-2,1-4,2 1,1 0,3 3,1 0,-2 2,0 0,0 0,1 0,-1-2</inkml:trace>
</inkml:ink>
</file>

<file path=ppt/ink/ink46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813 151,'-2'5,"2"-2</inkml:trace>
</inkml:ink>
</file>

<file path=ppt/ink/ink46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810 170,'5'0,"0"0,1 0,3 0,1 1,0-1,2 3,0-3,-3 2,-4-2,-1 0,0 2,-8-3,0 1</inkml:trace>
</inkml:ink>
</file>

<file path=ppt/ink/ink46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853 150,'4'0,"-1"1,0 2,1-1,-4 1,-3 0,0-3,0 0,4 4,2-3,1 1,-1 0</inkml:trace>
</inkml:ink>
</file>

<file path=ppt/ink/ink46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857 188,'3'2</inkml:trace>
</inkml:ink>
</file>

<file path=ppt/ink/ink46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857 195,'2'0</inkml:trace>
</inkml:ink>
</file>

<file path=ppt/ink/ink46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851 203,'0'3</inkml:trace>
</inkml:ink>
</file>

<file path=ppt/ink/ink46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795 248,'3'0,"1"0,2 0,2 0,3 1,-1-1,0 4,-1-4,0 4,1-2,-3-2,-3 3,-1-3</inkml:trace>
</inkml:ink>
</file>

<file path=ppt/ink/ink46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802 225,'3'0,"3"0,-2 0,2 0,0 0,3 3,1-3,2 3,0-1,7 2,-12-4,-3 3</inkml:trace>
</inkml:ink>
</file>

<file path=ppt/ink/ink46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857 236,'3'2,"0"2,-7-1,1-3,7 3,-1-3</inkml:trace>
</inkml:ink>
</file>

<file path=ppt/ink/ink46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865 175,'2'4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9-16T23:52:2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150 685,'5'-2,"2"2,2 0,-2 0,1 0,-1 0,3 0,-3 0,-1 0,1 0,-2 0,0 0,1 2,-1-2,2 0,-3 0,3 0,0 0,-2 0,2 0,0-1,0 1,-2-1,2 1,0 0,-2 0,0 0,0 0,0 0,2 0,2 0,-3 0,0 0,-1 0,3 0,11 2,-12-2,6 0,-6 0,-2 0,0 0,2 0,0 0,1 0,0 0,-1 0,0 0,0 0,-2 0,3 0,-1 0,-2 0,-1 0,0 0,0 0,-1 0,0 0,1-1,-1 1,-6 0,0 0,0 0,-1-1,-1 1,1 0,-1 0,0 0,-4 0,2 0,1 0,-1 0,0 0,0 0,2 1,1-1,1 0,-6 0,6 0,-8 0,7 1,-1-1,-2 2,-1-2,1 0,1 1,3-1,-4 0,4 0,-2 0,-1 0,1 0,0 0,0 1,-1-1,1 0,0 1,0-1,1 1,-1-1,1 0,-1 1,-2-1,0 1,-2 0,1 0,-2-1,1 2,4-1,-1 0,-1 0,2-1,0 1,-1 0,3-1,-7 1,6-1,-1 0,1 0,0 0,-1 0,2 0,-2 1,-1-1,1 0,0 0,2 0,0 0,0-1,0 1,0 0,-1-1,1 1,0 0,0 0,-1 0,-1-1,2 1,0 0,0-2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669 180,'3'0,"0"0,0 0,2 4,-5-1,-2 2,-1-2,-1 0,1-1,0-2,3-5,0 1,3 4,-2 4,1 0</inkml:trace>
</inkml:ink>
</file>

<file path=ppt/ink/ink47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868 184,'0'3</inkml:trace>
</inkml:ink>
</file>

<file path=ppt/ink/ink47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863 198,'-2'3</inkml:trace>
</inkml:ink>
</file>

<file path=ppt/ink/ink47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856 213,'0'4</inkml:trace>
</inkml:ink>
</file>

<file path=ppt/ink/ink47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542 232,'0'4,"3"-1,1-2,-1 2,3 0,1-3,2 0,-1 0,0 0,-1 0,-2 0,-1 0,0 0,1-1,-2 1,2-1,-2-1,0 2,0-3,0-1,0 1,-1 0,-2 0,0-1,-1 1,-2 1,0-2,-1 2,-1-1,2 3,0-3,-2-1,2 4,0-3,-2 3,2-2,0 2,-2 0,2 0,-2 0,2-2,-2 2,2 0,0 0,0 1,-2 1,2 0,-1 1,0 1,1 0,1-1,2 0,-1 1,1-1,0 0,3 1</inkml:trace>
</inkml:ink>
</file>

<file path=ppt/ink/ink47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790 281,'3'0,"1"0,2 0,2 0,0 2,0-2,2 3,0-3,1 4,-1-4,0 4,-1-4,-2 3,-2-3,-2 0,-7 0,0 0</inkml:trace>
</inkml:ink>
</file>

<file path=ppt/ink/ink47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770 307,'3'2,"1"-2,1 3,3-3,3 3,1-3,1 5,0-5,1 4,-1-4,-2 4,-6-4,-1 0</inkml:trace>
</inkml:ink>
</file>

<file path=ppt/ink/ink47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834 302,'-3'0,"3"3,0 0,1 0,2-3,0 2,1-2,0-1,-4-3,0 1,-1 0,-2 3,0 0</inkml:trace>
</inkml:ink>
</file>

<file path=ppt/ink/ink47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860 302,'3'0,"0"2,-3 1,-3-3,-1 0,6 5,2-4,-4 2,-6-3,3 0,0 2,-1-2,1-1</inkml:trace>
</inkml:ink>
</file>

<file path=ppt/ink/ink47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839 266,'-3'0,"2"4,1-1,4-1,-1-2,2 0,-2-1,-3-2,0 0,-3 3,0 0,0 0,3 3,5-2</inkml:trace>
</inkml:ink>
</file>

<file path=ppt/ink/ink47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865 266,'-1'5,"4"-1,1-4,-1 2,0-2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688 185,'3'0,"1"0,-1 0,1 0,0 0,1 2,-2 1,-3 0,-4 0,0 1,0 0,1-1,-1-2,1-1</inkml:trace>
</inkml:ink>
</file>

<file path=ppt/ink/ink47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876 268,'-4'0,"0"5,3-2,-1 1,-1 0,1 0,0 0,0 0,0-1</inkml:trace>
</inkml:ink>
</file>

<file path=ppt/ink/ink47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781 349,'8'0,"-3"-2,2 2,16 2,-13-2,1 4,-3-4,0 4,-3-4,-1 2,-1-2</inkml:trace>
</inkml:ink>
</file>

<file path=ppt/ink/ink47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787 371,'3'2,"2"-2,2 0,1 0,2 0,2 0,3 3,-3-3,-4 2,-1-2,-3 2</inkml:trace>
</inkml:ink>
</file>

<file path=ppt/ink/ink47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821 362,'-4'4,"6"0,1-4,0 0,0 0,1 0,-2-5,-2 2,0 0,-3 1,0 2</inkml:trace>
</inkml:ink>
</file>

<file path=ppt/ink/ink47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848 359,'4'-2,"-1"3,-3 2,-5-1,4 1,4-1,0 0,-3 1,-5-3,2 0,0 0,-2-2,5-1</inkml:trace>
</inkml:ink>
</file>

<file path=ppt/ink/ink47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836 327,'-3'0,"1"4,0 1,2-2,5-3,-1 0,-4-4,0 0</inkml:trace>
</inkml:ink>
</file>

<file path=ppt/ink/ink47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857 329,'-2'5,"6"-3,-1-2,0 0</inkml:trace>
</inkml:ink>
</file>

<file path=ppt/ink/ink47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866 331,'-3'0,"0"1,0 2,2 0,-1 0,0 0,2 0,-3-1</inkml:trace>
</inkml:ink>
</file>

<file path=ppt/ink/ink47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817 389,'2'0</inkml:trace>
</inkml:ink>
</file>

<file path=ppt/ink/ink47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817 395,'-2'3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696 197,'3'0,"0"1,-1 3,2 0,-3-1,2-1</inkml:trace>
</inkml:ink>
</file>

<file path=ppt/ink/ink47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812 409,'2'0</inkml:trace>
</inkml:ink>
</file>

<file path=ppt/ink/ink47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933 147,'0'3,"2"0,3 1,-2-4,-2 3,3-2,-8 4,1-3,-5 3,4-1,3-1,1 0,1 2,3-5,-1 2,0-2,-8-1,2 2,1 3,2-1,0 0,0 1,1-1,-1 0,0 1,-3-2,-1 0,0 0,1-1,1-4,2-1,0-1</inkml:trace>
</inkml:ink>
</file>

<file path=ppt/ink/ink47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967 180,'-3'1,"3"2,-2 0,2 0,0 0,1 0,1 1,-6-4,1 1,0-1,-2 0,5-3</inkml:trace>
</inkml:ink>
</file>

<file path=ppt/ink/ink47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967 178,'3'0,"0"0,0 1,1-1,0 0</inkml:trace>
</inkml:ink>
</file>

<file path=ppt/ink/ink47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990 188,'5'6,"-1"-2,-1 0,1-1,-2 2</inkml:trace>
</inkml:ink>
</file>

<file path=ppt/ink/ink47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1014 193,'-3'0,"-1"2,-1-1,3 3,-2 1</inkml:trace>
</inkml:ink>
</file>

<file path=ppt/ink/ink47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1035 191,'4'0,"0"1,-1 2,-1 0,-6-2,1 1,-2 2,5-1,4-3,2 0,-2 0,-1 0,1 0</inkml:trace>
</inkml:ink>
</file>

<file path=ppt/ink/ink47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1071 193,'4'0,"-1"1,0-1,1 0</inkml:trace>
</inkml:ink>
</file>

<file path=ppt/ink/ink47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1071 199,'4'2,"-1"-2,1 0</inkml:trace>
</inkml:ink>
</file>

<file path=ppt/ink/ink47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1114 188,'-2'5,"2"-1,-2-1,2 0,-2 0,2 0,-2 0,2 1,0-1,4-3,-1 0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762 159,'-2'3,"-2"0,2 0,-1 1,-2 2,0 2,-1 1,-1 0,1-1,1-1,0 1,2-4,1-1,0 0,0 1</inkml:trace>
</inkml:ink>
</file>

<file path=ppt/ink/ink47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1132 200,'-1'3,"-2"-1,3 1,0 0,4-1,-1-2,1 0,-2-3,1 2,-3-2,0 0,0-1,-3 4,-1 0,1 0,-2 1,1 3</inkml:trace>
</inkml:ink>
</file>

<file path=ppt/ink/ink47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930 257,'0'5,"-1"-2,1 1,0-1,0 0,-3 0,1 0,-3 1,2-2,0 0,1 1,1 0,1 1,5-2,-2-1,2-1,-2 0,-8-2,2 4,0 2,3 0,0 1,0-1,0 0,0-1,0 1,0 0,1 0,-1-1,0 2,-1-2,-2 1,0 0,0-1,0 0,0-1,3 1,-3-3</inkml:trace>
</inkml:ink>
</file>

<file path=ppt/ink/ink47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620 491,'-3'0,"0"0,-1 0,4-4,0 1,0 0,0 0,1-1,1 1,0 0,1 1,0 0,1 0,-1 1,1-1,-1 2,1-2,-1 2,0 0,2-1,-2 1,0 0,1 0,-1 0,0 0,0 0,0 0,0 0,0 0,0 0,0 0,1 0,0 2,-1 0,0-1,2 1,-2-2,0 2,1 0,-1 0,1 1,-1-2,-1 3,-6-1,1-3</inkml:trace>
</inkml:ink>
</file>

<file path=ppt/ink/ink47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475 491,'4'2,"-1"-2,1 0,-1 0,0 0,1 0,-1 0,1 0,0 0,-1 0,0 0,0 0,0 0,1 0,-1 0,1 0,-7 1,0 1</inkml:trace>
</inkml:ink>
</file>

<file path=ppt/ink/ink47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398 491,'5'0,"0"0,-2 0,1 0,-1 0,0 0,0 0,0 0,-6 0,-2 0,2 0,0 0,0 0,-2 0,2 0,6 0</inkml:trace>
</inkml:ink>
</file>

<file path=ppt/ink/ink47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914 271,'4'5,"-2"0,-2-2,2 0,1-1,-1 1,2-3,0 0,0 0,0-3,0-1,0 1,1-1,0-2,-2 1,0 1,-1 1,0 0</inkml:trace>
</inkml:ink>
</file>

<file path=ppt/ink/ink47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916 309,'2'3,"0"0,1-3,1 2,0-2,-1 0,0-1,1-2,0-1,0 0,-2 0</inkml:trace>
</inkml:ink>
</file>

<file path=ppt/ink/ink47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915 334,'2'4,"1"-2,0 2,3-4,-3-1,1-1,-1 2,0-4,0 2,0 0</inkml:trace>
</inkml:ink>
</file>

<file path=ppt/ink/ink47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908 367,'0'4,"0"-1,4 0,-1-3,0 0,2-1,-2 1,0-3,1 2,-1-1</inkml:trace>
</inkml:ink>
</file>

<file path=ppt/ink/ink47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906 389,'0'6,"1"-2,0 0,4-4,-1 0,0-2,0 0,0-1,-1 3,0-1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684 155,'-4'1,"1"2,0 1,-1 3,0 4,0-1,-1 1,0-1,1 1,0-2,0-2,2-1,0-2,2-1,-2 0,2-7,2 0,2-4,0 1</inkml:trace>
</inkml:ink>
</file>

<file path=ppt/ink/ink47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957 394,'-3'0,"0"4,1-1,2 1,5-2,-2-2,-2-4,-1-1,0 1,-4 2</inkml:trace>
</inkml:ink>
</file>

<file path=ppt/ink/ink47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973 392,'-3'1,"3"3,-2-1,2 0,0 0,4-1,1-2,-2 0,1 0,-1 0</inkml:trace>
</inkml:ink>
</file>

<file path=ppt/ink/ink47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992 394,'-5'3,"1"0,-2 2,-2 0,2 1,1 2,0-2</inkml:trace>
</inkml:ink>
</file>

<file path=ppt/ink/ink47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875 310,'3'-3</inkml:trace>
</inkml:ink>
</file>

<file path=ppt/ink/ink47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876 281,'2'0</inkml:trace>
</inkml:ink>
</file>

<file path=ppt/ink/ink47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1031 307,'-2'3,"-1"1,1 0,0 2,2-3,-3 2,3-1,-2-1,3 0,2-3</inkml:trace>
</inkml:ink>
</file>

<file path=ppt/ink/ink47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1036 321,'4'2,"-1"0,1 3,-2-2,-5 3,-1-4,0 0,-1-2,0 3,1-1,7-1,5 1,-5-2,1 0,-1 0</inkml:trace>
</inkml:ink>
</file>

<file path=ppt/ink/ink47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1052 341,'3'0,"1"1,-1-1,2 2,-2-2,0 2,2-2</inkml:trace>
</inkml:ink>
</file>

<file path=ppt/ink/ink47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1073 331,'-4'6,"2"-1,-1 0,3 2,-3 0,3-2,0 1,-3-3</inkml:trace>
</inkml:ink>
</file>

<file path=ppt/ink/ink47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1108 325,'-5'0,"1"2,2 1,-3 2,3-2,-2 1,1 2,1-1,2 1,-3-2,3-1,0 0,0 0,4 0,-1-3,0-2,-3-1,0-2,-1 2,-2 3,-1 0,1 0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737 177,'0'4,"3"-1,0 0,0 0</inkml:trace>
</inkml:ink>
</file>

<file path=ppt/ink/ink47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1102 353,'4'0,"-1"0,0 1,0-1,0 2,0-2</inkml:trace>
</inkml:ink>
</file>

<file path=ppt/ink/ink47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1102 362,'3'0,"1"2,0-2,0 0,0 0</inkml:trace>
</inkml:ink>
</file>

<file path=ppt/ink/ink47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1133 356,'-1'5,"1"-2,-2 1,0-1,2 2</inkml:trace>
</inkml:ink>
</file>

<file path=ppt/ink/ink47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1151 366,'2'-4,"0"1,1 1,-1-2,-2 0,-4 2,1 2,0 2,3 1,-2 1,3-1,2 1,-2 0,1-1,-3 1,-2-4,0 2,0-2,0 0,2-4,5 1,-1 1,1 0,0 2,-1-2,2 0,-2 2,-1-3,-1 0</inkml:trace>
</inkml:ink>
</file>

<file path=ppt/ink/ink47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940 643,'3'0,"1"0,-1 1,0 1,-1 1,-5 1,0-3,-1 1,1 0,-1 1,2 0,5-1,2-2,-1 0,-1 2,0-2,0 0,0-1,-2-2</inkml:trace>
</inkml:ink>
</file>

<file path=ppt/ink/ink47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983 651,'1'-3,"-1"-1,0 1,-3 0,-1 1,-1 2,3 3,2 0,2 2,1-2,1 2,0-2,-2 0,-3 0,-2-1,-1 0,1-2,-1 0,4-3,0-2,3 1,1 1,-1 0,0 3,0-3</inkml:trace>
</inkml:ink>
</file>

<file path=ppt/ink/ink47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293 550,'-2'-3,"-1"1,0 1,1 5,2 1,0 0,0-2,0 2,0-2,0 0,0 1,0-7,0 0,1 0,-1 0,2-1,-2-1,2 2,-2 0,0 0,0-1,-1 7,1 0,-2 1,2 0,0 0,-2 1,2-1,0-1,0 1,0-1,0 1,0-1,0-6,0-2,0 2,1-1,1 1,-2-1,-1 10,-1 0,2-3,0 0,0 0,0-6,1-1,2 3,1 2,-1-1,1 1,-1-1,0 0,2 2,-1-2,-1 0,2 0,-2 0,0 0,0 0,1 0,0 0,-1 0,0 0,1 0,-1 0,2 0,-2 0,1 0,-1 0,0 0,0 0,1 0,-1 0,2 0,-2 0,0 0,0 0,0 0,0 0,1 0,1 0,-2 2,1-2,-1 0,0 0,2 2,-2-2,2 2,-9-2,-2 0,1 0,-1-2,1 2,0 0,-1-2,1 2,2 0,-1 0,0-2,0 2,0 0,-1 0,2-2,0 2,0 0,6 0,1 0,-1 0,2 0,0 0,2 0,0 0,0 0,-1 0,1 0,-2 0,0 0,-1 0,0 0,-1 0,1 0,-1-2,-7 2,1 0,-1 0,1 0,0 0,-1 0,-1 1,1-1</inkml:trace>
</inkml:ink>
</file>

<file path=ppt/ink/ink47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653 616,'3'0,"0"0,0 0,0 0,0 0,0 0,1 0,1 0,-2 0,0 0,1 0,-1 0,-6-1,0 1,-1 0,0 0,0 0,1 0,0 0,0 0,7 0,0 0,0 2,1-2,0 0,0 0,0 0,2 0,-2 0,-1 0,0 0,-1 0,2 0,-2 0,2 0</inkml:trace>
</inkml:ink>
</file>

<file path=ppt/ink/ink47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806 686,'3'0,"1"0,1 0,0 0,0 0,0 0,0 0,1 2,-1-2,-1 0,0 0,-7 0,-1 0,-2 0,-3 0,-1 0,0 0,-2-2,2 2,5 0,1-2,9 2,0 0,3 0,1 1,-1-1,1 0,0 3,-3-3,0 2,-2-2,0 0,-8 0,-1 0,-2 0,-2-1,1 1,-1-3,2 3,2 0,2 0,10 0,8 0,-6 0,1 2,-2-2,1 2,-2-2,-3 0,-8 1,-1-1,-1 0,-4-2,3 2,2 0,2-2,0 2,6 0,2 0,0 1,-2-1,-7 0</inkml:trace>
</inkml:ink>
</file>

<file path=ppt/ink/ink47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287 401,'-1'5,"-1"-1,0 0,1-1,-1 1,2 0,-2 1,0-2,2 0,0 0,-2 1,2-1,-1 0,1 0,0 0,0 0,0 2,0-1,0-1,0 1,0-1,0 0,0 0,0 0,2 1,0-1,1-1,1-1,-1-1,0 0,0 0,0 0,0 0,1 0,1 0,-1 0,-1 0,1 2,-1-2,0 0,0 0,0 0,2 2,0-2,-2 0,0 0,0 0,0-1,2-1,-2 0,-2-3,1 2,1 0,-1 0,-2 0,4-1,-4-1,4-2,-2 1,-2-1,4 1,-4 1,2 2,-2-1,0 1,0 0,0 0,0-1,0 1,0 0,-3-1,0 3,-3 1,2-2,1 2,-6 0,4 0,1 0,0 0,0-2,0 2,1 0,-1 0,0 0,0 0,1 0,-1 0,0 1,0-1,-1 0,2 1,0-1,-1 0,0 0,1 0,-2 0,4 4,1 1,0-2,0 0,1 0,-1 0,0 1,0-1,0 0,0 0,0 0,0 1,-1-1,1 0,0 1,0-1,1 1,-1-1,0 1,0-1,0 1,0-1,0 0,1 1,4-1,-1-1,-1-2,0 0,0 0,3 0,-1 0,-1 0,-1 0,0 0,0 0,2 0,-2 0,1 0,1 0,-2 0,2 0,-2 0,0 0,1 0,-1 0,0 0,0 0,0 0,-8 0,2 0,0 0,0 0,-2 0,1-1,0 1,-1 0,-6-2,5 2,1 0,-1 0,1-3,0 3,-1 0,3 0,0 0,0 0,0-2,0 2,0 0,0 0,0-1,0 1,0 0,3-3,0-1,0 1,0-1,0 1,1-3,-1 1,0 1,2 0,-2 1,0-1,2 1,-2 0,1 0,1 0,-2 0,3 0,-1-2,-2 2,2-2,0 2,-1 0,2 3,0-1,1-1,0 2,0 0,0 0,1 0,0 0,3 0,1 0,-2 0,-2 0,-2 0,0 1,0-1,2 3,-2 0,1 1,0-1,-3 1,2-3,-1 3,-2 0,0-1,0 0,2 1,-2 2,0 0,0 0,0-1,0 0,0 2,0-2,0 0,0-1,0 1,0-2,-1 2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736 186,'0'3,"0"0,1 1,1-1</inkml:trace>
</inkml:ink>
</file>

<file path=ppt/ink/ink47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392 450,'6'1,"-2"-1,1 2,2-2,0 0,2 3,-2-3,-2 2,-2-2,-6 0,0 0,-1-1,0 1,-1 0,0-2,-2 2,0 0,0-4,2 4,-1 0,3 0,0-2,7 3,1-1,2 2,0-2,1 3,1-3,0 2,-4-2,0 0,-2 2</inkml:trace>
</inkml:ink>
</file>

<file path=ppt/ink/ink47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469 452,'3'0,"1"0,-1 0,0 0,1 0,0 0,0 0,0 0,-1 0,-7 0,-2 0,1 0,0 0,0 0,1 0,1 0,0 1,8-1,-2 0,1 0,5 0,-4 0,0 0,-1 0,-1 0,-9 0,2 0,-1 0,0 0,-2 0,1 0,2 0,1 0,8 0,-1 0,0 0,-1 0,1 0,0 0,0 0,-8 1,1-1,-1 0,0 0,-1 0,1 0,10 0,-1 0,5 0,-5 0,0 0,-1 0,-9 0,1 0,-1 0,0 0,0 0,1 0,9 0,-1 0,0 0,0 0,-1 0,1 0,0 0,-7 0,0 0,-1 0,7 0,0 0,0 0,2 0,0 0,2-4,-1 2,0 0,0 2,0-3</inkml:trace>
</inkml:ink>
</file>

<file path=ppt/ink/ink47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576 429,'0'3,"5"-1,0-1,-1 1,-1-2,0-1,0 0,0-1,0 0,0 0,0 0,-1-1</inkml:trace>
</inkml:ink>
</file>

<file path=ppt/ink/ink47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1099 222,'4'0,"2"2,-2 0,1-2,1 2,-1-2,1 2,-1-2,0 0,-1 2,0-2,-1 0,2 2,-1-2</inkml:trace>
</inkml:ink>
</file>

<file path=ppt/ink/ink47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606 493,'4'1,"-1"-1,1 2,-1-2,1 0,1 2,2-2,-2 0,0 0,-1 0,-1 2,1-2,-1 0,2 0,-9 0,-1 0,0 0,0 0,-2 0,0 0,2 0,1 0,9 2,0-2,0 0,0 0,2 0,0 0,-2 0,0 0,-1 2,-1-2,0 0,0 0,0 0,-7 0,-1-1,-2 1,0 0,1 0,-1 0,2 0,2 0,6 0,2 0,0 0,9 1,-7-1,1 0,0 0,0-1,-3 1,-1 0,-2-4,-6 4,-1 0,-2 0,1 0,-3 0,0-2,1 2,1 0,4 0,0 0,7 1,0-1,1 0,0 0,2 2,0-2,0 0,-2 0,-1 0,-10-1,2 1,-1 0,-3 0,-2 0,0 0,0 0,2 0,4 0,1 0,7 3,0-3,1 0,10 0,-7 0,1 0,-2 0,-4 0,0 0,-6 0,0-1,-1 1,0 0,-1-2,0 2,0 0,-1-3,3 3,-1 0,1 0,0 0,-1 0,9 0,-1 1,1-1,2 0,0 3,-2-3,-1 0,2 2,-10-2,1-1,0 1,0 0,0-2,-3 2,2 0,0 0,0-2,1 2,0 0,0 0,0 0,0 0,0 0,-1 0,1 0,-1 0,8 3,-1-3,3 0,-1 2,2-2,-2 0,1 0,-3 0,1 2,-1-2,-8-1,2 1,0 0,-1 0,-1 0,0 0,-1 0,1 0,0 0,1 0,0 1,4 2,3-3,0 0,3 0,-2 0,-1 0,0-1,0 1,-9-1,3 1,-1 0,0 0,0 0,0 0,7 0,0 0,0 0,1 0,2 0,3 0,1 0,0 0,0 0,0 0,-2 0,-1 0,-2 0,-1 0,-1-1,1 1,0 0,0 0,-1 0,-7-1,1 1,0 0,0 0,0 0,0 0,0 0,0 0,6 0,0-2,1 2,-1 0,0 0,-8 0,9 0,-1-2</inkml:trace>
</inkml:ink>
</file>

<file path=ppt/ink/ink47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278 223,'4'0,"0"0,0 0,-1 0,2 0,1 0,-1 0,2 0,-1 0,3 0,-2 4,-2-4,-1 0,-1 0,0 0</inkml:trace>
</inkml:ink>
</file>

<file path=ppt/ink/ink47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887 279,'2'0</inkml:trace>
</inkml:ink>
</file>

<file path=ppt/ink/ink47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879 309,'2'0</inkml:trace>
</inkml:ink>
</file>

<file path=ppt/ink/ink47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886 274,'2'0</inkml:trace>
</inkml:ink>
</file>

<file path=ppt/ink/ink47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877 311,'2'0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731 195,'0'3,"0"0,1 1,1 0</inkml:trace>
</inkml:ink>
</file>

<file path=ppt/ink/ink47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872 335,'2'0</inkml:trace>
</inkml:ink>
</file>

<file path=ppt/ink/ink47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867 368,'5'-1,"1"2,-2 2,-1-3</inkml:trace>
</inkml:ink>
</file>

<file path=ppt/ink/ink47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997 412,'-1'-3,"2"0,2 3,-1-4,0 0,1 2,-3-1,1-1,-1 0,0 1,2 0,-2 0,-1 0,-2 1,-1-1,0 1,-1 0,1 1,1-1,0 2,-1-2,1 2,0 0,0-2,0 2,-1-1,1-1,0 0,1-2,2 0,0 0,0 1,0 0,0-5,1 3,-1 2,0 0,0 0,3-1,0 0,0 1,0-1,-1 1,1 3,-3-3,2 0,1 3,-1-4,1-1,-3 2,0 0,0 0,-1-1,-2 3,0-3,-1 4,1-1,7 1</inkml:trace>
</inkml:ink>
</file>

<file path=ppt/ink/ink47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1026 382,'4'-2,"0"2,1 0,3 0,2 0,2 2,1 0,1 1,0 0,2 1,-2 0,0 0,-2-1,4 2,-13-5,1 2</inkml:trace>
</inkml:ink>
</file>

<file path=ppt/ink/ink47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934 679,'3'0,"1"0,0 0,1 0,1 0,3 0,-1 0,1 0,-3 0,0 2,-1-2,-1 0,-1 2</inkml:trace>
</inkml:ink>
</file>

<file path=ppt/ink/ink47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362 729,'4'2,"-1"-2,0 0,0 0,1 0,1 0,-1 0,1 0,2 0,-2-1,-1 1</inkml:trace>
</inkml:ink>
</file>

<file path=ppt/ink/ink47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465 734,'4'0,"-1"0,0 0,1 0,1 0,0 0,-1 0,0 0,0-1,1 1,-1 0,1 0,-4-3,1 0</inkml:trace>
</inkml:ink>
</file>

<file path=ppt/ink/ink47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348 380,'4'0,"2"0,-1 0,2 0,55 2</inkml:trace>
</inkml:ink>
</file>

<file path=ppt/ink/ink47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472 388,'5'0,"-2"0,2 0,2 0,1 0,1 0,1 0,0 0,-2 0</inkml:trace>
</inkml:ink>
</file>

<file path=ppt/ink/ink47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588 389,'3'0,"1"0,1 0,0-1,1 1,-3 0,0 0,0 0,-24 0,18 0,6 0,1 0,-1 0,1 0,0 0,0 0,1 0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170 214,'5'0,"-2"2,3-2,-3 0</inkml:trace>
</inkml:ink>
</file>

<file path=ppt/ink/ink47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613 390,'-18'-3,"15"3,0 0,8 0,-2 0,2 0,0 0,1 0,-3 0,0 1,-19-2,22 1,-2 0,-1 0</inkml:trace>
</inkml:ink>
</file>

<file path=ppt/ink/ink47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333 424,'3'0,"31"4,-27-4,-1 0,-1 0,-1 0,-1-1,0 1,0-1,0-1,-1-2,-2 1,0 0,0 0,-3 0,0 0,0 1,0 0,-1 0,0 2,-17-3,6 4,13 2,-1 0,1 1,2 1,1-2,1 0,2 1</inkml:trace>
</inkml:ink>
</file>

<file path=ppt/ink/ink47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429 436,'6'0</inkml:trace>
</inkml:ink>
</file>

<file path=ppt/ink/ink47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493 430,'3'0,"1"0,-1 0</inkml:trace>
</inkml:ink>
</file>

<file path=ppt/ink/ink47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336 446,'-8'12,"8"-7,0 0,-2 3,2 0,0 0,0 1,0-1,0 1,0-3,0 0,0-3,0 1,0-1,0 0</inkml:trace>
</inkml:ink>
</file>

<file path=ppt/ink/ink47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317 537,'0'4,"0"-1,0 1,0 0,0 0,1 1,0-2,3-3,2-7,-2 0,1 0,2-2,1-4,1-1</inkml:trace>
</inkml:ink>
</file>

<file path=ppt/ink/ink47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389 465,'4'0,"-1"0,2 0,1 0,0 0,3 2,0-2,-1 2,1-2,-2 3</inkml:trace>
</inkml:ink>
</file>

<file path=ppt/ink/ink47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550 472,'3'0,"0"0,0 0,1 2,0-2,0 0,0 0,1 0,-2 0,0 0,1 0</inkml:trace>
</inkml:ink>
</file>

<file path=ppt/ink/ink47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372 509,'-2'4,"6"-2,-1-2,0 2,5 0,-2-2,3 3,-1-3,1 0,-1 0,1 0,25-1,-31 1,1-2,0 2,1-2,1 2,-3 0,1-2,-1 2,0 0,1-2,-4-1,2 0,-5-1,0 0,0 1,0-1,-1 1,0 0,1 3,0-2,-3 2,2-2,0 2,-2 0,2 0,0 0,-3 0,3 0,1 0,-2 1,2 1,1 1,0 0,8 10,-5-10,3-2,1-1,-2 0,2 0,-2 0</inkml:trace>
</inkml:ink>
</file>

<file path=ppt/ink/ink47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443 471,'3'2,"0"-2,0 0,1 2,0-2,1 0,2 0,-2 0,-1 2,-1-2,0 0,-7 0,-1-1,2 1,0 0,-1 0,7 0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178 203,'0'5,"0"-2,0 0,0 1,2 0,-2-1,0 2,0-2</inkml:trace>
</inkml:ink>
</file>

<file path=ppt/ink/ink47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443 476,'19'0,"-14"0,0 0,0 0,-1 0,0 0,-10 0,3 0</inkml:trace>
</inkml:ink>
</file>

<file path=ppt/ink/ink47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443 519,'3'0,"0"0,3 0,-2 0,1 0,0 0</inkml:trace>
</inkml:ink>
</file>

<file path=ppt/ink/ink47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583 655,'-3'4,"-1"-1,2 1,3-1,3-1,-1 0,0-1,-4 3,-3-1,1-1,0-2,0 2,3-7,0 2</inkml:trace>
</inkml:ink>
</file>

<file path=ppt/ink/ink47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581 660,'3'-1,"0"1,0-2,0 2,1 0</inkml:trace>
</inkml:ink>
</file>

<file path=ppt/ink/ink47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622 651,'-4'1,"1"2,-2 1,2-2,0 0,-1 2,1-2</inkml:trace>
</inkml:ink>
</file>

<file path=ppt/ink/ink47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622 660,'5'-1,"-2"1,1 0</inkml:trace>
</inkml:ink>
</file>

<file path=ppt/ink/ink47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625 664,'0'3,"-2"0,2 0,0 1,0-1,0 0,0 1</inkml:trace>
</inkml:ink>
</file>

<file path=ppt/ink/ink47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438 184,'7'3,"3"-3,1 0,3 0,1-2,3 2,8-3,5 3,1-4,-5 4,-4-3,-3 3,-2 0,4-3,2 3,-4 0,-2 0,3 0,-5 0,1 0,-4 0,-3 0,-2 0,-3 0,-1 0,-1 0,0 0,0-2,0 2,0 0,1 0,-1 1,-4 3,-3-2</inkml:trace>
</inkml:ink>
</file>

<file path=ppt/ink/ink47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769 660,'3'1,"-1"2,1 0,-2 0,-1 0,0 1,-4-4,1 2,-2-2,2 0,7 3,-1-3,0 2,-3 1,2 1,-2-1,-3 0,0-3,-1 1,1-1,2-5</inkml:trace>
</inkml:ink>
</file>

<file path=ppt/ink/ink47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795 687,'4'-4,"-4"0,0 1,0 0,-3 0,0 3,0 0,0 2,3 1,0 1,3-2,1-2,-1 0,1 0,-3 4,-1-1,-2 0,-1 2,1-2,0 1,1-1,6-5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9-16T23:52:2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570 690,'4'0,"0"0,-1 0,0 0,1 1,-1 1,3-1,-2 0,-1 0,1-1,1 1,2-1,-3 0,3-4,4 1,-8 3,1 0,0 0,-1 0,3 0,-2 0,1 0,-1 0,0 1,1-1,2 0,-1 0,3 0,-3 0,3 0,-1 0,1 0,-1 0,4 0,6 0,-11 0,-3 0,0-1,-1 0,1 0,6 1,-4 1,-1 0,-1 0,-1 0,2-1,-2 0,-8-1,0 1,-3 0,-1 0,3 0,-3 1,1-1,1 0,0 0,2 0,1 0,-1 0,0 0,1 1,-4-1,3 0,-3-1,4 1,0 0,0-1,0 1,0 0,0 0,-1 0,-1 1,-2-1,3 0,-2 0,0 0,-1 0,1 0,0-1,2 1,-1-1,-4 0,5 1,-1-1,3 1,-2 0,2 0,-1 0,-1-1,2 1,0-1,-2 1,1 0,0 0,1 0,-1 0,0 0,1-1,-1 1,0-1,1 1,6-1,0 0,0 1,1 0,0 0,-1 0,2 1,2 2,0-2,1-1,-1 0,0 0,0 0,1 0,-3 0,9 0,-11 0,1 0,5 1,-6-1,1 0,-1 0,0 0,0 0,2 0,-1 1,0-1,0 0,3 0,3 0,-3-2,5 2,-5 0,-2 0,0 0,0 0,-2 0,0 0,0 0,1 1,0-1,1 0,-2 0,4 0,-2 1,0-1,0 0,1 1,-3-1,0 0,1 0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152 278,'0'3,"3"-3,0 2,2-2,1 0,2 2,0-2,2 0,2 0,1 0,6 3,-1-3,5 0,2 3,3-3,4 6,-1-6,-1 6,-8-3,-7-3,4 4,-12-2,-3-2,-1 0,0 0,2 0,0 0,1 0,-1 0,0 3,-1-3,-1 0,-8 1,0-1</inkml:trace>
</inkml:ink>
</file>

<file path=ppt/ink/ink48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898 653,'-3'3,"1"0,0 0,-1 0,-1 1,-1 2,-2 2,0 0,-1 1,1-1,1-2,2-1,1-3,1 2,-1-2,2 2,2-7,-1-1</inkml:trace>
</inkml:ink>
</file>

<file path=ppt/ink/ink48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890 686,'3'1,"1"-1,-1 2,-1 1,-6 2,-1-2,8-2,0-1,3-1,-2-1,1 0,-3-1</inkml:trace>
</inkml:ink>
</file>

<file path=ppt/ink/ink48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921 680,'3'-1,"2"4,-1 0,-1-1,-4 3,-2-2,-1 1,2-1,0 1</inkml:trace>
</inkml:ink>
</file>

<file path=ppt/ink/ink48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955 686,'-1'3,"-2"-1,1 1,2 0,-2 2,2-2</inkml:trace>
</inkml:ink>
</file>

<file path=ppt/ink/ink48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957 700,'3'0,"0"0,0 0,1 0,-1 0,1-3</inkml:trace>
</inkml:ink>
</file>

<file path=ppt/ink/ink48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983 687,'0'5,"-2"-1,2-1,-3 0,3 0,-2 0,2 0,-2 0</inkml:trace>
</inkml:ink>
</file>

<file path=ppt/ink/ink48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1010 652,'6'-2,"-2"2,0-2,0 2,-1 0,0 0,0 0</inkml:trace>
</inkml:ink>
</file>

<file path=ppt/ink/ink48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1031 642,'-1'3,"-1"0,0 1,0 0,6-5,1 1,-2 1</inkml:trace>
</inkml:ink>
</file>

<file path=ppt/ink/ink48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1008 664,'-1'3,"4"-3,0 0,1 0,0 0,-1 0,1-1,-1 1,-6 0,1 4,3-1,1 1,-1-1,-1 0,0 0,-3-1,-1-2,1 0,0 0,-2 0,1-5,4 2,4 3,0 0,-1 0,-1 4,-2-1,-2 0,-2 1,1-2,1 1,5-4,1-2</inkml:trace>
</inkml:ink>
</file>

<file path=ppt/ink/ink48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1053 646,'5'0,"-2"2,1 0,1 2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465 349,'0'5,"0"-2,0 0,0 2,0-2,0 0,0 1,0-1,0 0</inkml:trace>
</inkml:ink>
</file>

<file path=ppt/ink/ink48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1054 664,'3'2,"2"-2,-2 0,0 0</inkml:trace>
</inkml:ink>
</file>

<file path=ppt/ink/ink48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1060 661,'-2'5,"2"-2,0 1,0 0,0 0,0 1,0-2,0 0,0-6</inkml:trace>
</inkml:ink>
</file>

<file path=ppt/ink/ink48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1059 673,'-3'3,"-1"0,0 1,1-3,6-4,0 1,0 2,1-2</inkml:trace>
</inkml:ink>
</file>

<file path=ppt/ink/ink48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1068 673,'4'-2,"-4"6,0-1,0-8,0 2,5-1,-2 4,0 0,1 1,-2 4,-2-2,0 1,-3-4,0 0,0 2,-2-2,2 0,5-3</inkml:trace>
</inkml:ink>
</file>

<file path=ppt/ink/ink48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253 161,'4'0,"0"0,-1 0,1 2,-1-2,1 0,-1 0,1 0</inkml:trace>
</inkml:ink>
</file>

<file path=ppt/ink/ink48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305 164,'3'0,"1"0,-1 0</inkml:trace>
</inkml:ink>
</file>

<file path=ppt/ink/ink48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355 164,'3'-2,"1"2,0 0,-1 0,3 0,-3 0,1 0</inkml:trace>
</inkml:ink>
</file>

<file path=ppt/ink/ink48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408 159,'3'0,"2"0,-1 0</inkml:trace>
</inkml:ink>
</file>

<file path=ppt/ink/ink48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774 197,'2'4,"-2"1,0 3,-2 4,2 5,-6 7,0 6,0 3,0 3,0 0,2-4,4-8,-2-7,2-6,0-2,1-4,-1-2,3-2,-3-6,4-4</inkml:trace>
</inkml:ink>
</file>

<file path=ppt/ink/ink48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782 193,'3'0,"1"0,1-3,2 3,1 0,2 0,2 0,0 0,-1 0,3 0,-3 0,-1 0,0 0,0 0,0 0,1 2,-1-2,0 0,0 0,0 0,-2 0,1 0,-4 0,-2 2,1-2,-1 0,-1 4,0 1,1-2,-1 2,-2-1,2 0,-2-1,3 10,-3-5,0 2,0 3,0-1,0 1,0 1,0 1,0 1,0 1,0 3,-2-3,-1-1,0-1,1-3,-1-1,3-3,-4 0,4-2,-3 2,3-3,-4 1,4-1,-3 1,3-3,-2 1,2 0,0-1,0 0,0 0,0-9,0 1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438 343,'0'3,"0"1,0 0,0 0,0 0,-2 0,2-1,0 0,0 0,-1 0</inkml:trace>
</inkml:ink>
</file>

<file path=ppt/ink/ink48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787 233,'6'1,"0"-1,3 0,1 0,3 0,4 0,1 3,1-3,-3 3,9-3,-14 3,-3-3,-4 0,-1 0,0 0</inkml:trace>
</inkml:ink>
</file>

<file path=ppt/ink/ink48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887 198,'0'3,"-2"1,2 0,-3 0,3 0,-3 0,3-1,-2 0,6-7,-2 0,-2 0,3 0,-3 1,3 2,-1 5,-2-1,0 1,0 0,3-6,0-1,0 1,0-1,0 0,0-1,0 4,-3 5,-1-1,1 0,-1-1,1 2,0-2</inkml:trace>
</inkml:ink>
</file>

<file path=ppt/ink/ink48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879 249,'-3'0,"1"3,0 0,1 0,1 0,0 2,0-2,6 0,-2-3,0 0,0 0,0-2,-1-3,-3-2,0 3,0 1,-3 1,0 2,0 0,-1 0,0 1,-1-1</inkml:trace>
</inkml:ink>
</file>

<file path=ppt/ink/ink48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776 285,'4'0,"1"0,4 0,2 0,6 0,2 2,9 1,1 1,1 1,0 1,-11-3,-4 0,-3-3,-5 2,-4-2,1 0,-8 0</inkml:trace>
</inkml:ink>
</file>

<file path=ppt/ink/ink48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884 304,'-3'2,"1"3,1 3,-1-5,0 0,3-6,1 0,0-1</inkml:trace>
</inkml:ink>
</file>

<file path=ppt/ink/ink48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886 303,'2'3,"-2"1,0 0,3-1,-1 0,0 0,2-3,-2-3,0-1,0 0,2-2,-2 2,0-1,0 1,0 1,-1 0</inkml:trace>
</inkml:ink>
</file>

<file path=ppt/ink/ink48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947 246,'3'0,"0"1,2-1,1 4,-1-4,1 3,-2-3,0 5,-1-4</inkml:trace>
</inkml:ink>
</file>

<file path=ppt/ink/ink48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788 337,'3'0,"0"0,2 1,4-1,1 2,3-2,4 3,9 0,0 1,3-1,-9-3,-3 5,-3-5,-4 0,-4 0,-3 2,0-2</inkml:trace>
</inkml:ink>
</file>

<file path=ppt/ink/ink48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775 382,'3'1,"1"-1,1 0,3 0,2 0,4 0,5 2,1-2,3 4,-9-4,-1 4,-5-4,-2 2,-2-2,-1 2,0-2,0 1,-7-2,1 0</inkml:trace>
</inkml:ink>
</file>

<file path=ppt/ink/ink48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871 356,'4'1,"0"-1,0 0,1 4,0-4,1 2,-2-2,0 2,-1 0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407 347,'-1'3,"-1"2,2-2,-2 2,2-2,1 0,3-3,0-2,-1-2,-1 1,1 1,-3-1,0-1,0 1,0-1,-3 4,-1 0,-1 0,2 0,0 0</inkml:trace>
</inkml:ink>
</file>

<file path=ppt/ink/ink48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898 367,'-1'4,"-1"-1,0 1,2-1,-2 1</inkml:trace>
</inkml:ink>
</file>

<file path=ppt/ink/ink48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883 403,'-4'2,"2"2,2-1,-2 0,2 1,0-1,3-2,0-1,0 0,0-2,1-3,-2 2,-2-1,3 0,-4 7,-1 0,2 0,-1 0,1 1,0-1,-2 0</inkml:trace>
</inkml:ink>
</file>

<file path=ppt/ink/ink48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870 446,'-4'5,"4"-2,-1 2,-2-2,3 0,-2 1,2-1,0 0,4-3,0 0,-1 0,0 0,1 0</inkml:trace>
</inkml:ink>
</file>

<file path=ppt/ink/ink48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864 442,'6'0,"-1"0,0 0,-1 0,-1 0</inkml:trace>
</inkml:ink>
</file>

<file path=ppt/ink/ink48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865 453,'3'4,"1"-4,1 0,0 0,-1 0,-1 0</inkml:trace>
</inkml:ink>
</file>

<file path=ppt/ink/ink48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771 419,'6'4,"-3"-4,2 0,1 2,-1-2,1 3,1 0,4-1,-1-2,0 3,2-3,1 0,0 0,-1 0,-2 0,0 0,-2 0,-1 0,-2 0,0 0,1 0,-1 0,0 0,0 0,0 0,-1 0,0 0,0 0,0 2,-1-1</inkml:trace>
</inkml:ink>
</file>

<file path=ppt/ink/ink48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758 483,'4'0,"-1"0,2 0,2 0,4-2,2 2,3 0,5 0,-3 0,-2 0,-1 0,3 0,9 1,-5 2,-15-1,0-2,-3 0,-1 2,1-2,-1 0,2 0,-1 2,-1-2,-6 2,0-2,1 3,2 0,0 0,0 0,-2 2,2-1,0-1,-2 3,2 0,-3 5,3-1,-2 0,2 0,0-1,-3-1,3 2,0 0,0 0,0 0,0 2,0-3,-2-1,2 1,0-3,0-2,0-1,-4-1,2-5</inkml:trace>
</inkml:ink>
</file>

<file path=ppt/ink/ink48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740 501,'0'10,"0"-3,0 2,0 1,0 0,0 3,0 0,0-1,0 1,0-3,0-1,0-3,0 0,0-3,0 0,0 0,0-6,0 0,0-2</inkml:trace>
</inkml:ink>
</file>

<file path=ppt/ink/ink48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761 535,'3'0,"1"0,0 0,-1 0,2 0,4 3,1-3,2 0,13 0,-13 0,-2 0,-4 0,1 0,0-1,0 1,1 0,3-3,-1 3,0 0,-3 0,-1 0,-2 0,0 1,-1-1,0 2,2 0,-1-2,1 2,0-2,-1 2,0-2,-1 2,0-2,0 1,0-1</inkml:trace>
</inkml:ink>
</file>

<file path=ppt/ink/ink48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853 503,'-1'5,"1"0,0-1,0-1,0 1,0-1,0 0,4-3,-1-4,2-1,-2-1,1 0,-2 2,0 0,-1 7,1 1,-2 0,0 2,0-3,2 0,1-3,0 0,0-3,-1-1,0-2,0 2,-2 1,3 0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375 339,'0'5,"0"-2,0 0,0 1,0 0,0 1,0 0,0-1,0 1,0-2,0 0</inkml:trace>
</inkml:ink>
</file>

<file path=ppt/ink/ink48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854 554,'-2'4,"0"1,1-1,1-1,0 0,0 0,2 0,1-3,0 0,2 0,2 0,-1-3,-3 3,-1-3</inkml:trace>
</inkml:ink>
</file>

<file path=ppt/ink/ink48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857 549,'3'0,"0"0,0 0,0 0,0 0,0 0</inkml:trace>
</inkml:ink>
</file>

<file path=ppt/ink/ink48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854 560,'6'2,"1"-2,-2 0,-1 0,-1 0</inkml:trace>
</inkml:ink>
</file>

<file path=ppt/ink/ink48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856 601,'-2'5,"2"0,0-2,0 2,0-2,0 0,0-7</inkml:trace>
</inkml:ink>
</file>

<file path=ppt/ink/ink48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848 592,'5'0,"-2"1,0 1,1 0,0 0,0 0,-1 0,-2 1,-1 0,0 0,-3-3,1 4,-3 0,0-1,1-1,0 0,0-2,0 4,1-4,0 0</inkml:trace>
</inkml:ink>
</file>

<file path=ppt/ink/ink48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772 590,'3'-2,"3"2,-1 0,2 0,3 0,0-3,5 3,-3 0,-1 0,0 2,-1-2,0 3,-1-3,-1 2,-1-2,3 0,0 0,-1 0,-3 0,1 0,-2 0,-2 0</inkml:trace>
</inkml:ink>
</file>

<file path=ppt/ink/ink48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768 650,'6'-4,"-1"4,2-2,2 2,1 0,5-4,1 4,6-5,-4 5,-1 0,-4 0,-1 2,-4-2,0 2,-5-2,0 0,-1-3</inkml:trace>
</inkml:ink>
</file>

<file path=ppt/ink/ink48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681 214,'-2'5,"6"-8,-2 0,-2 0,1 0,-1 7,0-1,0 0,0 1,0-1,2-6,-2 0,0-2</inkml:trace>
</inkml:ink>
</file>

<file path=ppt/ink/ink48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637 192,'-2'6,"2"-2,0 0,0 2,1-3,-1 0,3-4,-1-3,-2 1,3-1,-1 0,0 1,0 0,1 0,0 5,-3 2,0-1,0 1,3-4,-1-3,0 0,0 0,0 0,-2 0,2 0,-2 0</inkml:trace>
</inkml:ink>
</file>

<file path=ppt/ink/ink48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680 197,'-1'4,"1"-1,-3 0,0 2,3-2,0 0,1 0,2-3,1 0,0 0,-1 0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336 337,'0'4,"0"1,0 0,0 0,0-1,0 1,0 0,0-1,0 0,0-1,0 0</inkml:trace>
</inkml:ink>
</file>

<file path=ppt/ink/ink48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679 198,'3'0,"0"0,2 2,-2 0</inkml:trace>
</inkml:ink>
</file>

<file path=ppt/ink/ink48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673 211,'3'0,"1"0,1 0,-2 0,0 0</inkml:trace>
</inkml:ink>
</file>

<file path=ppt/ink/ink48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701 200,'0'4,"-2"-1,0 0,0 2,2-2,0 0,0 0,1 0,3-3,0-2,-3-1</inkml:trace>
</inkml:ink>
</file>

<file path=ppt/ink/ink48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699 204,'5'1,"-1"-1</inkml:trace>
</inkml:ink>
</file>

<file path=ppt/ink/ink48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693 217,'4'2,"-1"-2,1 0,0-1</inkml:trace>
</inkml:ink>
</file>

<file path=ppt/ink/ink48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723 199,'-1'4,"1"-1,-2 0,2 0,-2 1,2 0,-2 0,2-1,-1 0,1 0</inkml:trace>
</inkml:ink>
</file>

<file path=ppt/ink/ink48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722 210,'4'0,"-1"0,1 4,-7-1,0-3,0 0,0 0,3 3,6 2,-3-3</inkml:trace>
</inkml:ink>
</file>

<file path=ppt/ink/ink48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742 215,'4'0,"0"0,0 0,0 0,0 0</inkml:trace>
</inkml:ink>
</file>

<file path=ppt/ink/ink48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753 212,'0'3,"0"2,0-2,0 0</inkml:trace>
</inkml:ink>
</file>

<file path=ppt/ink/ink48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769 214,'-4'2,"2"2,2-1,0 2,3-3,0-2,1-2,-4-1,3 1,-1-2,-2 1,0-2,-4 5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308 341,'-2'6,"2"-2,0 2,0 1,0-1,0 1,0-2,0-1,0 0,0-1</inkml:trace>
</inkml:ink>
</file>

<file path=ppt/ink/ink48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784 214,'5'0,"-1"1,0-1,1 0,-2 0,0 0,0 0,0 0</inkml:trace>
</inkml:ink>
</file>

<file path=ppt/ink/ink48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806 210,'3'0,"2"1,-1-1,-1 3,1-1,-6 1,-1-3,-2 2,2 0</inkml:trace>
</inkml:ink>
</file>

<file path=ppt/ink/ink48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716 253,'3'0,"0"0,1 0,0 0,0 0,-1 0,0 0</inkml:trace>
</inkml:ink>
</file>

<file path=ppt/ink/ink48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730 246,'0'3,"-3"3,1-3,2 0,0 1,0-1</inkml:trace>
</inkml:ink>
</file>

<file path=ppt/ink/ink48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758 253,'-2'3,"-1"1,3 0,0 0</inkml:trace>
</inkml:ink>
</file>

<file path=ppt/ink/ink48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706 304,'4'0,"1"0,1 0,-1 1,-1-1,-1 0,1 0</inkml:trace>
</inkml:ink>
</file>

<file path=ppt/ink/ink48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724 299,'-3'2,"1"2,2 0,0-1,0 0</inkml:trace>
</inkml:ink>
</file>

<file path=ppt/ink/ink48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744 299,'4'0,"-1"2,1 1,0 0,-6 0,-1-3,-1 2,1-2,-2 4,3 0,5-2,2-2,0 0,2 0,0 0,-2-1</inkml:trace>
</inkml:ink>
</file>

<file path=ppt/ink/ink48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681 354,'3'0,"1"0,1 1,2-1,0 0,-2 0,-1 0</inkml:trace>
</inkml:ink>
</file>

<file path=ppt/ink/ink48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704 344,'0'3,"-2"0,2 0,-1 0,1 2,-2-2,2 0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270 388,'0'3,"0"0,-1 2,1-2,0 0,-2 0</inkml:trace>
</inkml:ink>
</file>

<file path=ppt/ink/ink48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722 351,'4'0,"0"2,-1 0,-6 2,0-4,-2 2,2-2,0 1,6 1,1-2,0 2,0-2,-1 4,-6 1,-1-3,0-2,1-1</inkml:trace>
</inkml:ink>
</file>

<file path=ppt/ink/ink48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654 332,'3'0,"1"0,1 0,0 0,1 1,1-1,1 0,1 0,-1 3,1-3,1 0,-2 0,-1 2,-1-2,-1 0,-2 0,1 0,-1 2,0-2,0 0,0 2,2-2</inkml:trace>
</inkml:ink>
</file>

<file path=ppt/ink/ink48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717 400,'2'0</inkml:trace>
</inkml:ink>
</file>

<file path=ppt/ink/ink48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711 442,'2'0</inkml:trace>
</inkml:ink>
</file>

<file path=ppt/ink/ink48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665 495,'5'0,"0"0,2 0,-2 0,-1 1,-1-1</inkml:trace>
</inkml:ink>
</file>

<file path=ppt/ink/ink48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680 490,'-2'4,"2"0,-1-1,1 2,0-2,0 1</inkml:trace>
</inkml:ink>
</file>

<file path=ppt/ink/ink48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710 491,'-2'4,"-1"-2,1 3,0-1,0-1,-1 1,3-1,3-3,0 0,0 0,0-1,-3-2,-2 0,-1 1,-1 0,2-1,-1 3</inkml:trace>
</inkml:ink>
</file>

<file path=ppt/ink/ink48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635 475,'4'4,"-1"-4,3 2,-1-2,2 3,3-3,2 2,1-2,4 0,-1 0,1 3,-4-3,1 0,-4 0,-4 4,-2 0</inkml:trace>
</inkml:ink>
</file>

<file path=ppt/ink/ink48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1086 215,'0'5,"-1"-1,1-1,-3 2,3-2,-2 0,2 1,0-1,-2 1,0-1,0 0</inkml:trace>
</inkml:ink>
</file>

<file path=ppt/ink/ink48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1072 389,'4'1,"-1"-1,1 3,-1-3,0 2,1 2,-2 1,-6-2,-1-1,0 1,-1-1,1-2,1 3,1-3,3 3,2 0,2-3,1 3,0-3,0 0,0 0,0 2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189 364,'0'4,"0"1,0-1,0-1,1 1,3-2,-1-2,0-2,0-3,-1-1,-2 2,0 0,0 0,0 0,-4 2,0 3,0 2,3 0,-2-1,3 1,3-3</inkml:trace>
</inkml:ink>
</file>

<file path=ppt/ink/ink48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1057 524,'4'1,"-1"1,2 2,-1-2,0 0,-1-2,-1 3,-7 2,0-5,1 3,-1-3,0 2,7 4,3-3,-2-1,-1 1,0 1,-7-1,1-1,0-2,-1 4,0-4,-3 3,0-3,-1 3,-1-3,0 0</inkml:trace>
</inkml:ink>
</file>

<file path=ppt/ink/ink48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1062 259,'1'3,"1"0,-1 2,4-4,-2-3,0-2,-1 1,1 1,0 2,0 2,1 0,-1-2,0 0,0 0</inkml:trace>
</inkml:ink>
</file>

<file path=ppt/ink/ink48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1146 245,'4'0,"0"0,0 0,1 0,0 0,6 1,-8-1,1 0</inkml:trace>
</inkml:ink>
</file>

<file path=ppt/ink/ink48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1198 231,'0'3,"0"1,-1 0,1 1,0 1,-2 1,2-2,-2 1,2-3</inkml:trace>
</inkml:ink>
</file>

<file path=ppt/ink/ink48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194 181,'4'0,"-1"0,1 0,-1 0,1-1,0 1,1 0,-2 0,0 0,1 0,0 0,-1-2,2 2,-2 0,0 0,0 0,0 0,1 0,-1 0,1 0,-1 0,1 0,0 0,-1 1,2-1,-2 0,0 0,1 0,0 0,-1 0,0 0,0 0,1 0,-1 0,2 0,-2 0,2 0,-1 0,-1 0,1 0,-1 0,0 0,0 0,1 0,-1 0,0 0,0 0,1 2,-1-2,0 0,2 0,-2 0,3 2,-3-2,1 0,-1 0,1 0,0 0,-1 0,1 2,-1-2,0 0,1 0,1 0,-1 0,-1 0,0 0,0 0,0 0,1 0,1 0,-2-1,0 1,0 0,0 0,1-2,-1 2,1 0,0-2,1 2,-2 0,1-1,-1-1,0 0,0 2,1-2,-1 1,1-3,-3 1,-1 0,0 0,0-1,-3 3,-1-3,1 3,-2-1,0 0,2 1,-2-1,2 2,-1 0,1 0,0 0,0 0,0 0,-2 0,2 0,-1 0,1 0,-1 1,1-1,0 1,0-1,-1 0,0 2,1-2,0 2,-1 0,1-1,1 3,0-1,2 0,0 0,0 1,0-1,1 1,2-2,1-1,0 2,-1-3,1 2,-1-2,0 2,1 0,0 0,-1-1,1-1,-1 2,0-2,2-1</inkml:trace>
</inkml:ink>
</file>

<file path=ppt/ink/ink48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417 178,'3'2,"0"-2,0 0,2 0,2 0,2 0,-1 0,0 0,4 0,0 0,-4 0,-1 0,-2 0,-2 0,-8 0,1 0,0 0,-1 0,-1 0,-3 0,1 0,3 0,-2 0,2 0,1 0,1 0,6 0,1 0,6 0,-4 2,0-2,1 0,-1 2,-2-2,-9 0,0 0,-4 0,1 0,0 0,-3 0,1-1,0 1,3 0,4 0,6 0,4 0,1 1,3-1,-1 0,0 3,-2-3,1 2,-5-2,-7 0,-2 0,-2 0,2 0,0-1,1 1,1 0,6 0,2 0,7 0,-5 0,-2 1,-2-1</inkml:trace>
</inkml:ink>
</file>

<file path=ppt/ink/ink48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1096 560,'4'0,"-1"0,0 0,1 0,0 0,0 0,-1 0,2 0</inkml:trace>
</inkml:ink>
</file>

<file path=ppt/ink/ink48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1144 550,'-4'6,"2"-1,2-1,-2 1,2-1,0-1,-2 0</inkml:trace>
</inkml:ink>
</file>

<file path=ppt/ink/ink48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1042 513,'-3'0,"-1"2,2 2,0 1,0 4,2 0,-3 1,3 0,0-3,3 0,0 1,2-2,1-2,0 0,1-2,-2-2</inkml:trace>
</inkml:ink>
</file>

<file path=ppt/ink/ink48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1171 538,'2'4,"-2"-1,2 2,-2-2,0 1,0 1,0 0,0 0,0-1,-2 0,0 0,0 0,0-1,-1-1,-1 0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233 360,'-2'4,"1"-1,1 0,0 1,3-1,0-3,2 0,-2-2,-1-1,-2 0,2 0,-2-3,-2 3,-1 1,0 2,0 0,0 2,-1 2</inkml:trace>
</inkml:ink>
</file>

<file path=ppt/ink/ink48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1198 541,'3'3,"0"1,1 0,-1 0,-1 1,0-1</inkml:trace>
</inkml:ink>
</file>

<file path=ppt/ink/ink48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1217 549,'-4'5,"1"-2,-3 2,3-4,0 3,-1 0</inkml:trace>
</inkml:ink>
</file>

<file path=ppt/ink/ink48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1256 541,'3'2,"-1"1,1 1,-1 0,-2-1,-3 0,-1 0,1-3,0 3,0-3,2 5,1 0,4-4,-3 2,1 1,-2-1,0 0,0 1,-2 0,-2-3,2 3,-1-2,-1-2,0 3,-1-3,-1 4</inkml:trace>
</inkml:ink>
</file>

<file path=ppt/ink/ink48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651 534,'4'0,"2"0,-2 0,1 0,0-2,2 2,0 0,2-2,-3 2,-2 0,-8 0,1 0,-2 0,-1 0,2 1,1-1,-2 0,-1 0,1 2,0-2,0 0,2 0,6 0,0 0,2 0,0 0,1 0,-1 0,0 0,-2 0,-6 2,-1-2,-1 2,0-2,0 0,-1 0,3 0,-1 0,1 0,14 0,-5 0,8 0,-9 0,0 0,-2 0,-8 0,1 0,-1 0,0 0,0 0,1 0,0 0,1 0,6 0,0 0,1 0,0-1,-1 1,1 0,0 0,0 0,-1 0,-8 0,0 0,2 0,-1 0,0 0,0 0,0 0,7 0,1 0,0 0,0 0,-1 0,3-2,0 2,0 0,-3 0,1 0,-1 0</inkml:trace>
</inkml:ink>
</file>

<file path=ppt/ink/ink48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1089 567,'-3'0</inkml:trace>
</inkml:ink>
</file>

<file path=ppt/ink/ink48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985 600,'4'0,"3"0,0 0,1 0,2 0,2 0,1 0,0 0,1 2,-1-2,2 4,2-1,-2 0,2-1,0 1,-2 0,-2 0,-1-3,-2 2,-1-2,-4 0,-1 0,-1 0,0 0,0 0,0 0,0 0,1 0,-1-2,-1-1,2 3,-2-3,1-1,1-1,-2 1,0-2,1-1,-3 0,3 0,-3 0,4 0,-4 0,4-1,-2 1,0 2,-2 1,3 0,-3 0,2 1,-2 0,0-1,-2 1,-2 0,0 0,-2 3,-1-2,0 2,-11-3,6 1,-2 2,-1-3,2 3,-2-3,1 3,3 0,-1-3,0 3,-1 0,0 0,3 0,-2 0,4 0,1 0,2 0,-1 0,3 0,0 0,0 0,0 1,0-1,-1 0,0 0,1 0,0 0,0 2,0-1,3 3,-2 0,2-1,0 1,0 2,0-1,0 0,0 0,-3 1,3 2,-2 0,2-2,0 1,-2-1,2-1,0-1,0 1,-2-2,2 0,0 0,-2 1,2 0,0-7,3-4</inkml:trace>
</inkml:ink>
</file>

<file path=ppt/ink/ink48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1054 681,'0'3,"0"1,-2 1,0-1,-1 0,3-1,-2 0,0 1,4-7,0-1,0-1,1 1,0 0,0 1,0 0,0 1,1 1,-4 5,0-1,-1 0,-3 2,4-2,-3 0,3 0,0 0,3-1,0-2,0 0</inkml:trace>
</inkml:ink>
</file>

<file path=ppt/ink/ink48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1075 693,'5'2,"-2"-2,2 0,1 0,-3 0,0-1</inkml:trace>
</inkml:ink>
</file>

<file path=ppt/ink/ink48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1111 690,'0'3,"0"1,-1-1,1 2,0-2,0 0,-3-1</inkml:trace>
</inkml:ink>
</file>

<file path=ppt/ink/ink48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1042 655,'-4'1,"1"2,-2 3,2 0,-2 1,1 1,1-1,0-1,3-1,0-1,0-1,2 0,3 1,0-2,0-2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9-16T23:52:2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589 425,'-6'0,"-1"0,-10 1,12-1,0 0,1 0,1 0,0 0,-1 0,1 2,-2 0,-1 0,2 0,1-1,-1 1,1 0,0-1,0 1,1 1,0 2,0-2,0 1,1-1,0 1,0-1,-1 6,1-5,0-1,1 0,0 3,0-3,0 2,1 6,0-7,2 2,0-3,-1 1,2-2,-1 0,2 3,0-2,-2-1,-2 1,3 0,-1-2,1 1,2 0,0 1,-2-2,0 0,0-1,1 1,0 0,1-1,-3 1,1-1,1 1,-1-1,0 1,0-1,-1 0,2 0,0 0,1 0,-1 0,-2 0,2 0,0 0,2 0,0 1,-2-1,0 0,4 0,-3 0,0 0,-3 0,6 0,-4 0,9-3,-9 3,10 0,-8 0,0 0,-2 0,2 0,-2 0,-1-1,1 1,-1 0,-1 0,2 0,-1 0,1 0,0 0,0 0,0 0,1 0,-1 0,-2 0,1 0,-1 0,1 0,1 0,1-1,-3 0,1 1,1-1,-1 1,0 0,5-2,-2 2,-1-1,-1 1,0-1,1 0,-3 0,1 1,0 0,1-1,-1 0,1 1,0-1,-2 0,5-2,-3 1,-1 0,-2-1,2-2,-2 0,4 1,-1 0,-1 1,0 0,-1 1,-1-1,0-1,1 1,-3 0,0 0,0 0,-1 0,0-1,-2 2,1-3,-2 0,0 1,0 0,0 0,0 2,-1-1,-2 2,0 1,0 0,-1 0,2 0,-1 0,2 0,0 0,0 0,-2 0,3 0,1 0,-2 0,1 0,1 0,0 0,-1 0,1 0,0-1,0 0,-3 1,-1-1,2 1,-2 0,2 0,0 0,1 0,1 0,0-1,-3 1,2 0,0 0,-1 0,2-1,-3 0,2 0,-1 0,1 0,-3 1,2 0,0-1,-2 0,3 1,1-1,0 1,-1-1,0 0,0 0,-5 1,5-1,0 1,0-1,1 0,-1 1,1 0,-2-1,-7-1,7 2,2-1,-1 1,-1-1,2 1,0-1,-1 1,0 0,0 0,-1 0,-1 0,2 0,1 0,0 0,-1 0,0 0,-2-1,2 1,-1 0,-2 0,1 0,0 0,-2 0,1 0,2 0,-2 1,3 0,1 0,-1-1,1 1,-1 0,1-1,0 2,0 0,-3-1,3 2,-1 1,2-1,-2 1,3-1,-2-1,1 1,-1 1,2 1,-2 1,3-3,-2 1,1 0,0 0,1 0,0 1,0-2,0 1,2-1,2 0,-2-10,-1 3,2 4,-1 3,2 0,-2 0,1-1,1 2,1-1,-2 0,1-1,-1-2,1 4,-1-3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177 410,'5'1,"-1"1,-1-2,4 0,1 0,2 0,0 0,-1 0,-3 0,-2 0,-1 2,0 0</inkml:trace>
</inkml:ink>
</file>

<file path=ppt/ink/ink49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1136 679,'4'2,"-1"1,-2 0,1 1,1 0,-3 0,3 0,-3-1,0 0,0 0,-1 0,-3 1,1 0,-1-1</inkml:trace>
</inkml:ink>
</file>

<file path=ppt/ink/ink49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1171 691,'3'0,"2"2,-2 0,2 3,-2-2,-1 1,1 0</inkml:trace>
</inkml:ink>
</file>

<file path=ppt/ink/ink49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1197 690,'-3'-2,"0"4,0 0,-1 1,1 0,-1 2,-1-1,2 1,1-1,0-1</inkml:trace>
</inkml:ink>
</file>

<file path=ppt/ink/ink49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1220 677,'3'3,"1"0,-1-3,0 3,0 0,-1 0,-5-3,-2 2,2 0,0-2,1 4,3 2,2-3,0-1,-3 2,-3 0,0-4,0 3,-1-1,0 0,-2 0,1-2,-2 4,3-4</inkml:trace>
</inkml:ink>
</file>

<file path=ppt/ink/ink49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1033 755,'-2'3,"-1"2,-1-1,1 0,1 0,2-1,-2 0,5-1,0-4,0-1,0-1,1-2,-1 2,0 0,-1 9,-2 0,-1-2,1 0,0 0</inkml:trace>
</inkml:ink>
</file>

<file path=ppt/ink/ink49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1057 767,'3'0,"1"0,-1 0,0 0,0 0</inkml:trace>
</inkml:ink>
</file>

<file path=ppt/ink/ink49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1058 774,'3'2,"1"-2,-1 0,1 0,-1 0</inkml:trace>
</inkml:ink>
</file>

<file path=ppt/ink/ink49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1092 767,'-1'4,"-2"1,1-2,2 1,-3 0,0 1,3-2,0 0</inkml:trace>
</inkml:ink>
</file>

<file path=ppt/ink/ink49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1100 787,'0'-3,"4"1,-1 1,1 1,-2 3,-2 0,1 0,1 0,1-1,1-2,-1 0,1-1,-1 1,0-4</inkml:trace>
</inkml:ink>
</file>

<file path=ppt/ink/ink49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1145 773,'4'0,"-1"0,0 1,2-1,-2 3,-1 1,-2 0,0-1,-2 0,0 1,-6 9,3-6,-1 1,0-2,1-1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128 443,'6'0,"-3"0,2 0,1-4,-3 4,1 0,-7 4,2-1,-1 0,0 1,-2 0,1 0,0 1,0-1,-1 0,2 0,0 1,0-2,2-6</inkml:trace>
</inkml:ink>
</file>

<file path=ppt/ink/ink49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319 203,'4'3,"-2"0,0 0,2-1,-1-2,-1-3,0-1,0 1,0 0,2 0,-1 1</inkml:trace>
</inkml:ink>
</file>

<file path=ppt/ink/ink49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211 217,'4'0,"-1"2,0-2,1 0,-1 0,1 0,-1 0,1 0,-1 0,1 0,0 0,-1 0,0 0,0 0,0 0,0 0,0 0</inkml:trace>
</inkml:ink>
</file>

<file path=ppt/ink/ink49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291 219,'4'0,"-1"0,0 0,2 0,0 0,-2 0,0 0,0 0,1 0,-1 0,1 0,-1 0,1 1,-1-1,1 0</inkml:trace>
</inkml:ink>
</file>

<file path=ppt/ink/ink49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263 220,'4'0,"0"0,0 0,-1 0,0 0,1 0,1 0,-2 0,1 0,-1 0,0 0</inkml:trace>
</inkml:ink>
</file>

<file path=ppt/ink/ink49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333 227,'3'2,"0"1,-2 0,3-1,0-2,-1-2,0-2,1 0,-1 1,1 1</inkml:trace>
</inkml:ink>
</file>

<file path=ppt/ink/ink49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117 174,'4'0,"0"0,1 0,-2 0,2 0,-2 0,1 1,-8-1,1 0,0 0,0 0,7 0,0 0,1 0,1 0,1 0,0 0</inkml:trace>
</inkml:ink>
</file>

<file path=ppt/ink/ink49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239 179,'4'0,"-1"0,0 0,0 0,-6 0,-1 0,1 0,-1 0,7 0,0 0,0 0,0 0,-7 0</inkml:trace>
</inkml:ink>
</file>

<file path=ppt/ink/ink49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122 178,'5'0,"-2"0,3 0,-2 2,3-2,1 0,1 0</inkml:trace>
</inkml:ink>
</file>

<file path=ppt/ink/ink49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312 290,'3'2,"0"0,-1 1,1-2</inkml:trace>
</inkml:ink>
</file>

<file path=ppt/ink/ink49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326 290,'-3'0,"-1"2,3 1,-1 0,-1-2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140 473,'0'5,"0"-1,2 1,-2-2,2 1</inkml:trace>
</inkml:ink>
</file>

<file path=ppt/ink/ink49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341 289,'3'0,"2"4,-4-1,-1 1,-2-1,4 0,3-3,-2 0,1 0</inkml:trace>
</inkml:ink>
</file>

<file path=ppt/ink/ink49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315 297,'-3'1,"1"2</inkml:trace>
</inkml:ink>
</file>

<file path=ppt/ink/ink49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254 327,'4'0,"0"2,-1-2,0 0,1 0,-1 0,1 0,-1 0,1 2</inkml:trace>
</inkml:ink>
</file>

<file path=ppt/ink/ink49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358 237,'-2'5,"2"-2,-1 1,1-1,0 0</inkml:trace>
</inkml:ink>
</file>

<file path=ppt/ink/ink49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355 236,'3'0,"1"1,-1-1,-1 3,1 0,-1 0,-6-1,1 1,-1-1,1 1,0-1,6-2</inkml:trace>
</inkml:ink>
</file>

<file path=ppt/ink/ink49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381 243,'-1'3,"1"0,-1 1,1-1,0 0,0 0,3-2,1-1,0-2,-1 0</inkml:trace>
</inkml:ink>
</file>

<file path=ppt/ink/ink49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381 236,'4'0,"1"1,-2 0</inkml:trace>
</inkml:ink>
</file>

<file path=ppt/ink/ink49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377 244,'3'1,"0"1,0-2,1 0,-1 0</inkml:trace>
</inkml:ink>
</file>

<file path=ppt/ink/ink49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423 245,'-3'-2,"0"2,0 2,1 3,2-1,1-1,4-1,-1-2,1 0</inkml:trace>
</inkml:ink>
</file>

<file path=ppt/ink/ink49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456 238,'0'3,"0"0,0 0,0 3,0-3,0 1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150 477,'3'2,"0"0,-1 1,2-3</inkml:trace>
</inkml:ink>
</file>

<file path=ppt/ink/ink49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457 239,'4'0,"-1"0,1 0,-1 2,-3 1,-4-3,0 2,1-2,1 3,5 1,0-2,1-1,-3 3,-4-4,0 2,0-2,-2 0,6-4</inkml:trace>
</inkml:ink>
</file>

<file path=ppt/ink/ink49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486 237,'0'5,"0"-2,0 0,-1 1,-1-1,1 0,1 0,3-1,1-2,-1 0,0 0,2 0,-2 0</inkml:trace>
</inkml:ink>
</file>

<file path=ppt/ink/ink49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259 283,'-3'0,"7"0,-1 0,0 0,0 0</inkml:trace>
</inkml:ink>
</file>

<file path=ppt/ink/ink49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257 266,'-4'1,"1"3,1-1,2 1,0-1,1 0,2-3,0 3,1-1,-1-2,0 2,1-2,-1 0,0 0,0-1,-1-2,0 0,-1-1,-1 1,0-1,0 0,0 1,-2 0,-1 3,0 0,0 0,-1 0</inkml:trace>
</inkml:ink>
</file>

<file path=ppt/ink/ink49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212 303,'3'0,"0"0,0 0,0 0,1 0,-1 0,0 0,1 0,-1 0</inkml:trace>
</inkml:ink>
</file>

<file path=ppt/ink/ink49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310 288,'3'1,"1"2,-3 1,1-1,1-1,-1 2,1-4</inkml:trace>
</inkml:ink>
</file>

<file path=ppt/ink/ink49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326 288,'-4'1,"1"4,0-2,1 1</inkml:trace>
</inkml:ink>
</file>

<file path=ppt/ink/ink49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315 317,'4'0,"-1"0,1 1,-1-1,0 2,2 0,-2-2,0 2,0-2,0 1,1-1</inkml:trace>
</inkml:ink>
</file>

<file path=ppt/ink/ink49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351 314,'4'2,"-1"0,1 0,-2 1,0 0,-5-1,-1 0,1-1,0 1</inkml:trace>
</inkml:ink>
</file>

<file path=ppt/ink/ink49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355 334,'-4'1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200 442,'0'3</inkml:trace>
</inkml:ink>
</file>

<file path=ppt/ink/ink49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389 309,'-3'1,"3"3,-3-2,3 1,-2 1,0-1,2 0</inkml:trace>
</inkml:ink>
</file>

<file path=ppt/ink/ink49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393 304,'0'4,"0"-1,2 0,-2 0,0 1,0-1</inkml:trace>
</inkml:ink>
</file>

<file path=ppt/ink/ink49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383 318,'4'-2,"-1"2,0 0,0-2</inkml:trace>
</inkml:ink>
</file>

<file path=ppt/ink/ink49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402 311,'-1'3,"1"2,-1 0,1-2,0 1,0-1</inkml:trace>
</inkml:ink>
</file>

<file path=ppt/ink/ink49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393 312,'4'1,"0"0,-1-1,2 2,-5 1,-1 2,-1-2,-1-2,1 2,-2-1,7-4</inkml:trace>
</inkml:ink>
</file>

<file path=ppt/ink/ink49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418 310,'-2'3,"2"2,0 0,0-2,0 0,0 0,0-6</inkml:trace>
</inkml:ink>
</file>

<file path=ppt/ink/ink49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412 312,'3'-2,"0"2,1 0,0 0,0 1,-1-1,0 2,-1 1,-2 1,-4-1,1-1,-2 1,1-2,9-1,-1-1</inkml:trace>
</inkml:ink>
</file>

<file path=ppt/ink/ink49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464 308,'-3'2,"2"1,-1 1,2-1,-2 0,2 0,-2 0,2 0</inkml:trace>
</inkml:ink>
</file>

<file path=ppt/ink/ink49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470 303,'1'3,"-1"0,2 1,-2 0,0-1,0 0,0 0</inkml:trace>
</inkml:ink>
</file>

<file path=ppt/ink/ink49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463 319,'4'0,"0"0,-1 0,1-2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186 460,'0'5,"1"-2,0 1,1-1,-2 0,0 1,4-4,0-6,-1 0,1-2</inkml:trace>
</inkml:ink>
</file>

<file path=ppt/ink/ink49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491 308,'-2'4,"2"-1,-3 0,0 2,3-2,-3-1,3 1,1 0,3-3,-1-1,0 1,0-1</inkml:trace>
</inkml:ink>
</file>

<file path=ppt/ink/ink49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504 331,'0'3,"-1"1,0-1</inkml:trace>
</inkml:ink>
</file>

<file path=ppt/ink/ink49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507 312,'0'3,"0"0,0 0,0 0,0 2,0-9</inkml:trace>
</inkml:ink>
</file>

<file path=ppt/ink/ink49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509 307,'5'-2,"0"3,-3 2,-2 0,0 0,-3-1,0 0,1 1,6-3,-3 3,2-1,-3 1,-3-1,0-2,-1 2,6-6</inkml:trace>
</inkml:ink>
</file>

<file path=ppt/ink/ink49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537 314,'0'4,"0"0,0-1,-2 2,0 0,2-2,4-3,0 0,0 0,-1 0,1 0</inkml:trace>
</inkml:ink>
</file>

<file path=ppt/ink/ink49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467 304,'1'3,"4"-1,-3 2,-5-4,0 1,0-1,0 0,5 4,1-2,2-1,-4 2,-5-1,1 0,0-1,0 1,1-5</inkml:trace>
</inkml:ink>
</file>

<file path=ppt/ink/ink49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495 308,'-4'0,"1"3,3 0,-2 1,1 0</inkml:trace>
</inkml:ink>
</file>

<file path=ppt/ink/ink49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521 300,'-2'3,"1"0,1 1,-4 0,4 0,-3 0,1 0,0 0,0 2,0-2,2-1,-2 0,5-5,-3-1,3 0</inkml:trace>
</inkml:ink>
</file>

<file path=ppt/ink/ink49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519 306,'2'5,"-2"1,0-2,0-1,0 0,0 0,0 2,0-2,0 0,-1 1,-3-5</inkml:trace>
</inkml:ink>
</file>

<file path=ppt/ink/ink49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509 326,'3'0,"0"0,2 2,-1 0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222 410,'3'-1,"-2"4,-1 1,0-1,0 0</inkml:trace>
</inkml:ink>
</file>

<file path=ppt/ink/ink49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491 340,'0'3,"-1"0,-3-1,0-2,1 2</inkml:trace>
</inkml:ink>
</file>

<file path=ppt/ink/ink49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464 301,'3'1,"2"4,-3-1,-6-2,0 0,1-2,2 3,4 1,1-3,-2 2,-3 1,-3-3,1 3,0-4,0 0,0 0,1-4,3 1</inkml:trace>
</inkml:ink>
</file>

<file path=ppt/ink/ink49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470 297,'-1'3,"1"0,-2 1,0 1,1-2,1 1,-2 1,0-2,2 0,-2 0</inkml:trace>
</inkml:ink>
</file>

<file path=ppt/ink/ink49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494 305,'-3'5,"1"-2,2 0,-3 0,1 1,0-1,0 1,0-1,5-2,2 1,-2 0</inkml:trace>
</inkml:ink>
</file>

<file path=ppt/ink/ink49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462 302,'4'-2,"-1"2,0 1,0-1,-2 3,-1 0,0 0,2 1,-5-3,-2 1,0-2,2 0,0 0,7 0,0 0,-1 2,-2 1,3-2,-4 3,0-1,-4-1,1-2,0 1,0-1,0 0,0 0,3-3</inkml:trace>
</inkml:ink>
</file>

<file path=ppt/ink/ink49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468 297,'-3'-1,"3"4,-1 1,-1-1,2 0,-2 0,0 1,1-1,-1 2,2-2,-2 1,2 1,-2-2,4-6,0 0,0-1,-2 0</inkml:trace>
</inkml:ink>
</file>

<file path=ppt/ink/ink49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521 301,'-4'0,"1"5,0-1,1 0,0 1,2 0,-2-2,2 1,-1 0,1-1,-2 0,3-6,-1 0</inkml:trace>
</inkml:ink>
</file>

<file path=ppt/ink/ink49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519 302,'2'3,"-2"0,0 0,0 2,0-2,0 2,0-2,0 2,0-2,0 0,0 2,0-2,-1-8</inkml:trace>
</inkml:ink>
</file>

<file path=ppt/ink/ink49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507 317,'3'0,"0"1,1-1,0 2</inkml:trace>
</inkml:ink>
</file>

<file path=ppt/ink/ink49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519 302,'-5'6,"3"-3,0 1,0-1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244 414,'0'5,"-3"0,-6 1,4-3,0 0,10-2,-1-4,-1 3,-3 6,-2-3,-3 1,2-1,-1 0,1 0,0-1,2 1,2-6,2 1,1 0,0 0,2 0,-1 2,1-4,-1 4,-1-2,0 2,1 0,-2 0,0 1</inkml:trace>
</inkml:ink>
</file>

<file path=ppt/ink/ink49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451 348,'3'0,"1"0,0 0,2-2,-2 2,-1 0,1 1,-8-1,1 0,-1 0,1 0,-1 0,0 0,0 0,0 0,7-1,1 1,0 0,-1 0,1 0,0 0,0 0,-7 1,0-1,0 0,-2 0,2 0,-1 0,7-1,0 1,1 0,0 0,0 0,1 0,-8 0,-1 0,1 0,0 0,-1 0,7 0,0 0,2 0,-1 0,-7 0,5 4</inkml:trace>
</inkml:ink>
</file>

<file path=ppt/ink/ink49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337 372,'4'0,"1"0,-1 0,0 0,-7 0,-1 0,0 0,0 0,1 0,0 0,6 0,0 0,0 0,0 0,-7 0,1 0,0 0,-1 0,1 0,7 0,0 0,0 0,-8 0,1 0,0 0,0 0,8 0,-2 0,1 0,-7 2,0-2,0 0,0 0,7 0,1 0,-2 0</inkml:trace>
</inkml:ink>
</file>

<file path=ppt/ink/ink49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364 368,'4'4,"-1"-5,0-2,0 0,-3 0,2 0</inkml:trace>
</inkml:ink>
</file>

<file path=ppt/ink/ink49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453 347,'4'0,"0"0,0 0,-1 0,-6 0,0 0,0 0,-2 0,2 0,6 0,2 0,0 1</inkml:trace>
</inkml:ink>
</file>

<file path=ppt/ink/ink49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251 352,'3'-1,"1"1,-1 0,0 0,1 0,-1 0,0 0,0 0,0 0,0 0,0 0,0 0,0 0,1 1,-1-1</inkml:trace>
</inkml:ink>
</file>

<file path=ppt/ink/ink49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329 378,'-1'3,"1"1,0-1,0 0,-1 0,-1 0,0 0,6-3,-1 2,0-2,-6 2,2 1,1 0,1 0,1 1,-2-1,0 0,-3-1,-1-2,2-4</inkml:trace>
</inkml:ink>
</file>

<file path=ppt/ink/ink49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203 378,'-4'-2,"1"3,1 2,2 1,3-2,-1 1,0 0,-8-1,3 0,0-2,4 5,-1-1,0-1,0 0,-2 0</inkml:trace>
</inkml:ink>
</file>

<file path=ppt/ink/ink49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218 393,'3'0,"1"0,-1-2,1 2,0 0,1 0,0 0,-1 0,-1 0,1 0,-1 0,2 0,-2 0,1 0,-1 0,0 0,0 0,0 0,1 0,-1 0,0 1,0 0,0-1</inkml:trace>
</inkml:ink>
</file>

<file path=ppt/ink/ink49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211 416,'4'0,"0"0,0 0,-1 0,2 0,-1 0,0 0,-1 0,0 0,0 0,0 0,0 0,0 0,0 0,1 0,0 0,-1 0,0 0</inkml:trace>
</inkml:ink>
</file>

<file path=ppt/ink/ink49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116 371,'4'0,"-1"1,0-1,3 0,-1 0,0 0,0 0,-1 0,-1 0,0-1,2-2,-2-1,-3 1,2 0,-2 0,0 0,0-1,-2 1,-1 0,0 3,0-3,-1 3,1-1,-3 1,3 0,0 0,-2 0,2 0,0 0,-1 0,2 4,-2 0,4-1,0 0,1 2,1-2,-2 0,1 0,3-1,-1-2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232 458,'0'3,"-2"0,2 2,0-1,0-1,0 2,0-2,1 0,2-6,-3 0,2 0,0-2,1 5,-1-4,1 4,0-3,1 3,0-2,-1 2,0 0,0 0,1 2,-4 1,0 0,-1 0,-1 0,-2-3,0 2,1-2</inkml:trace>
</inkml:ink>
</file>

<file path=ppt/ink/ink49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202 460,'5'0,"-2"0,0 0,0 0,1 0,-1 0,2 0,-2 2,2-2,-2 0,2 0,-2 0,2 0,-2 0,0 0,0 0,0 0,1 0,1 0,-2 0,2 0,-2 0,1-1,0-1,-1 2,0-3,-1-1,0 1,-3 0,-2 3,0-2,-1 0,-1 0,2 1,0 1,-1 0,1 0,0-2,0 2,0 0,0 0,0 0,0 0,0 0,-3-2,3 0,0 2,-1 0,1 0,0 0,-1 1,1-1,0 2,0-2,0 2,0-2,-1 1,1 1,-1 0,1 0,2 1,1 1,0-1,2 1,1-2,2-7</inkml:trace>
</inkml:ink>
</file>

<file path=ppt/ink/ink49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801 516,'-3'0,"7"1,-1-1,1 0,-2-3,2 0,0 0</inkml:trace>
</inkml:ink>
</file>

<file path=ppt/ink/ink49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790 571,'5'5,"0"-3,-2-2,2 0,0-1,-1-1,0-2,-1 2,0-3,-1 1</inkml:trace>
</inkml:ink>
</file>

<file path=ppt/ink/ink49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792 619,'-2'4,"3"-1,2-3,2-1,-1-2,2-2,3-2,-1-2,-3 0</inkml:trace>
</inkml:ink>
</file>

<file path=ppt/ink/ink49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298 373,'4'0,"2"0,-3 0,0 0,0 0,1 0,-1 2,0-2,0 0,1 0,-1 0,0 0,0 0,-8 0,1 0,1 0,0 0,0-1,0 1,0 0,0 0,-1 0,1 1,0-1,0 0,0 0,0 1,7-1,1 0,-2 0,0 0,0 0,0 0</inkml:trace>
</inkml:ink>
</file>

<file path=ppt/ink/ink49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630 504,'3'0,"1"0,1 0,2 0,1 0,2 0,0 1,1-1,-1 3,-2-3,-1 2,-1-2,-3 0,2 2,-2-2</inkml:trace>
</inkml:ink>
</file>

<file path=ppt/ink/ink49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718 500,'4'0,"0"2,-1-2,0 4,0-1,-1 1,1-4,-2 5,1-2,-4 2,-2-2,1-3,-1 3,0-3,0 2,1 0,6-3,1-1</inkml:trace>
</inkml:ink>
</file>

<file path=ppt/ink/ink49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304 425,'3'1,"1"1,-1 0,3 0,3 0,-2-2,0 0,-1 2,-1-2,-2 0,1 0,0 2,-1-2,0-1</inkml:trace>
</inkml:ink>
</file>

<file path=ppt/ink/ink49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363 424,'2'4,"1"-4,1 3,-1-1,1-1,-2 2,0 0,-2 0,0 0,-3-2,0 2,-2 0,1-1,3 1</inkml:trace>
</inkml:ink>
</file>

<file path=ppt/ink/ink49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367 437,'3'0,"0"0,2 0,0 2,-4 1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240 469,'0'6</inkml:trace>
</inkml:ink>
</file>

<file path=ppt/ink/ink49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326 388,'3'0,"1"2,-4 1,3-1,2 2,-1-4,-1 0,0 0,2-2,-3-1,1 3,0-4,0 3,2 1</inkml:trace>
</inkml:ink>
</file>

<file path=ppt/ink/ink49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305 422,'3'2,"-1"1,3 0,-2-3,3 3,1-3,0 3,-2-3,2 2,0-2,-2 0,-1 2,0-2,-1 0,0 2,0-2,1 2</inkml:trace>
</inkml:ink>
</file>

<file path=ppt/ink/ink49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366 429,'4'4,"-1"-2,2 0,-1 1,-3 0,2-3,-3 3,-4-1,1 0,0-2,0 1,0-1,-5 2,4-2,-1 0,0 0</inkml:trace>
</inkml:ink>
</file>

<file path=ppt/ink/ink49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258 441,'5'0,"-1"0,2-1,-3 1,0 0,1 1,-1-1,0 1,-7-1,1 0,0 0,0 0,-2 0,2 0,-1 0,1 0,6 0,0 0,1 0,0 0,-1 0,0 0,-8 0,2 0,-1 0,7-2,0 2,0 1</inkml:trace>
</inkml:ink>
</file>

<file path=ppt/ink/ink49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802 560,'-1'4,"1"-1,0 0,0 2,0-2,2 0,1-3,1-2,1-1,0-3,-1 0,0 2,-2-1,0 1</inkml:trace>
</inkml:ink>
</file>

<file path=ppt/ink/ink49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794 601,'0'3,"0"0,0 0,0 0,0 0,0 2,4-1,-4-1,4 1,2-6,-2-5,1-2,-2 1,1 4,-2 1,0 0,0-1</inkml:trace>
</inkml:ink>
</file>

<file path=ppt/ink/ink49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397 433,'4'0,"1"0,-2 0,0 0,-5 5,0-2,-1 1,7-4,1-1,-2 1</inkml:trace>
</inkml:ink>
</file>

<file path=ppt/ink/ink49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424 435,'0'3,"-2"0,0 1</inkml:trace>
</inkml:ink>
</file>

<file path=ppt/ink/ink49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424 433,'2'3,"-1"0,1 2,0-2,2-4,-2-4,1 3,-1-1,-2 0,1 0</inkml:trace>
</inkml:ink>
</file>

<file path=ppt/ink/ink49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482 431,'2'-3,"-3"0,-2 3,-1 1,1-1,0 3,-1-1,4 1,0 1,1 1,2-3,1-2,1-2,-2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9-16T23:52:2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804 362,'4'0,"-1"0,8-1,-4-1,6 2,-7-3,0 1,0 1,-3-1,1 0,-1 1,1 0,0 0,-1 1,0 0,0-1,1 1,1 0,-2 0,1 0,0-1,-1 1,2 0,0 0,-2 0,0 0,0 0,0 0,0-1,1 1,0 0,-1 0,0 0,0 0,0 0,0 0,1 0,-1 0,1 1,-1-1,0 1,0-1,2 0,-1 0,0 0,0 0,1 1,1-1,-2 0,1 0,2 1,-1-1,-2 0,0 0,-1 0,2 0,-1 0,1 1,-1 0,1 0,-2-1,1 0,2 1,-1-1,-1 0,0 0,0 1,0-1,1 0,-2 1,0-1,1 0,2 0,-1 0,0 0,-1 0,-1 0,2 0,-2 0,2 0,-1-1,0 1,-1 0,1 0,0-1,0 1,0-2,-1 2,4-1,0 0,0 1,1-1,4-2,-3 2,3 0,6-1,-13 2,-1-1,-1 1,0 0,1 0,0 0,-1 0,3 0,-2 0,-1 0,1 0,1 0,0-1,-1 1,0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9-16T23:52:2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311 780,'5'-1,"-2"1,2 0,-2 0,0 0,0 1,0-1,0 0,0 0,0 0,0 1,2 0,-1 0,1-1,-1 0,1 0,-1 0,-1 0,0-2,0 2,0 0,1 0,0 0,0-2,1 1,0-1,-2 0,0 2,1-3,-1 1,-1-1,2 2,-1-3,-2 1,3 0,-3 0,1-2,-1 2,-1 0,0 0,-1-1,0 1,0-1,-2 0,1 1,-1-1,1 1,-1 1,-2-2,4 1,-4 2,1 0,-2 1,1 0,1-1,1 0,0 1,0 0,-1 0,0 0,0-1,1 1,0 0,-3 1,0 0,1 2,-1-1,2-1,-3 0,3 2,2 1,-1 0,0 1,2-2,0 1,0-1,0 1,1 0,-1 0,0-1,0 0,0 1,1-1,0 0,0 0,1 0,1 0,0 0,4 0,-1 0,1-1,-3 1,0-2,1-1,-1 1,0-1,0 0,0 0,0 0,1 0,-1 0,1 0,0 0,0 0,0 0,4 0,-5 0,4-2,-2 0,1 0,0 0,-2 0,1-1,0 0,-2 0,1 1,3 0,-4 0,0-1,0 1,0 0,-1-1,1-1,-3 0,0 1,0 0,-3-2,-4-2,3 4,0-1,-1 1,1 0,-1 1,2 1,-1-1,1 2,0 0,0-1,-6 1,5 0,-9 0,6 1,-3 2,4-2,-4 2,7-2,-1 0,1 0,-2 0,1 0,1 0,-1 1,1-1,-2 5,1-2,-1 5,1-4,3-2,-1 0,1 0,2 0,1 1,0 0,0-1,1 2,-1-2,0 0,-2 0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252 465,'0'4,"0"-1,-1 0,0 0,-4 2,0-1,0-1,-1-1,2-2,0 2,0-2,7 0,1 0,1-1,4 1,-3 0,2-2,-2 2,1 0,-2 0,-2 0,0 0</inkml:trace>
</inkml:ink>
</file>

<file path=ppt/ink/ink50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506 429,'-1'5,"1"-2,-3 0,3 0,-2 2,2-2,-2 1</inkml:trace>
</inkml:ink>
</file>

<file path=ppt/ink/ink50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503 433,'4'0,"-1"0,0 0,0 0,-3 3,-4-2,0-1,1 2,3 1,3-1,0-2,1 4,-4-1,-4-1,0 0,1-2,0 1,1-7,5 1</inkml:trace>
</inkml:ink>
</file>

<file path=ppt/ink/ink50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522 431,'3'0,"1"1,-2 2,2 0,-3 1,2-2,0-1,-3 2,3-3,0 2</inkml:trace>
</inkml:ink>
</file>

<file path=ppt/ink/ink50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549 434,'-4'3,"-1"0,1 0,0 1,-1-1,2 0,1 0,-1-1,0-2</inkml:trace>
</inkml:ink>
</file>

<file path=ppt/ink/ink50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877 534,'-2'-3,"-1"3,0 0,0 0,0 0,-3 0,2 1,0-1,0 3,0-1,1 0,0 0,0 3,1 0,-1-2,3 0,-2 2,2-2,0 2,0-2,1 0,2 0,2 0,-2-3,2 2,-2-2,0 2,2-2,-2 0,2 0,-2 0,3 0,-3 0,1-1,1-1,-2 2,0-3,1-1,-1 1,-1-1,-2 1,0 0,0-1,0 1,-1 0,-3 1,1 0,-1 0,-1 0,0 1,2 1</inkml:trace>
</inkml:ink>
</file>

<file path=ppt/ink/ink50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247 368,'4'0,"-1"0,2 0,-2 0,2 0,-2 0,0 0,0 0,0 0,0 2,0-2,-1 3</inkml:trace>
</inkml:ink>
</file>

<file path=ppt/ink/ink50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868 595,'0'-3,"-3"1,0 2,-3 1,2-1,0 5,-1-2,1 0,1 0,1 0,0 1,2-1,-2 1,2 0,0 0,0 0,2-1,2 1,2 0,-2-4,1 0,0 0,-1 0,1 0,0 0,1-1,-2-1,0 0,-1 0,1-1,0-1,-1 1,0 0,-3 0,0-1,0 1,-1 0,-1 0,-1 0,-1 0,1 0,-1 0,0 1,-2 0,0-1,3 3,0-1,0 1,0 0</inkml:trace>
</inkml:ink>
</file>

<file path=ppt/ink/ink50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250 354,'4'0,"1"0,0 0,-2 0,2 0,-1 2,0-2,0 0,0 0,0 2,1-2,-2 0,2 0,-2 0,0 0,0 0,0-2,-3-2,0-2,0 3,0 0,-3-3,1 3,-1 1,0 0,-1 2,1-2,0 2,-1-1,-1 1,2 0,0 0,0 0,-1 0,1-2,0 2,0 0,0 0,0 0,-1 0,1 0,-1 4,1-2,1 1,1 0,-1 1,0 0,2-1,0 0,1 1,-1-1,1 0,3-3,0 0</inkml:trace>
</inkml:ink>
</file>

<file path=ppt/ink/ink50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863 481,'0'-4,"-5"3,2 1,0 1,0 1,-1 1,-1 2,1 1,-1 0,0 1,0 3,-1 2,2 0,0 0,0 3,1 0,3 0,-2 0,2 0,0 0,2-4,1-1,1-1,0-2,0-1,1-1,-1-2,1 0,-1-1,0 1,1-3,0 0,0 0,2 0,0 0,0 0,0-5,1 2,-1-1,2-1,0-2,-1 0,-2-3,1 1,-2 0,1-1,-2-3,0 3,-2 0,-2 0,4-1,-4 3,0-1,0 2,0-1,-3-1,1 0,-1 4,1 1,-1-2,0 1,-1 1,1 0,0-1,-1 2,1 0,-2 1,0-1,2 3,-2-1,0 1,2 0,0 2,1 1</inkml:trace>
</inkml:ink>
</file>

<file path=ppt/ink/ink50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547 247,'2'0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130 565,'0'3,"-2"2,2-1,-2 0,2-1,-3 1,3 0,-3 0,3-1,-3-1,6-7</inkml:trace>
</inkml:ink>
</file>

<file path=ppt/ink/ink50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609 345,'2'0</inkml:trace>
</inkml:ink>
</file>

<file path=ppt/ink/ink50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264 478,'-1'3,"4"-3,1 1,-1 1,0-1,0-1,0 0,0 0,0 0,0 0,1 0,-1 0,0-2,-3-1,0 0,0 0,0-1,0 1,0 0,-1 0,-2 3,2-4,-3 4,0-1,1-1,0 2,-1 0,1 0,0 1,1 3,2-1,0 1,0-1,0 1,0-1,1 0,2-3,0-2,1 0</inkml:trace>
</inkml:ink>
</file>

<file path=ppt/ink/ink50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310 456,'-3'0,"-1"0,1 1,2 2,-3 1,4-1,0 0,0 0,0 0,1 1,3 0,0-1,0-1,-1-2,0 0,2 0,-2 0,0-1,2 0,-2-1,0 0,-1-1,-2-1,1 0,-1 1,0-2,-3 5,3-3,-4 2,1-1,0 0,-1 0,1 2,-1 0</inkml:trace>
</inkml:ink>
</file>

<file path=ppt/ink/ink50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261 483,'-2'4,"6"-4,0 0,0 0,-1 0,1 0,0 0,0 0,1 0,0 0,0 0,5 0,-5 0,-1 0,-1 0,0-1,0 1,0-2,0 2,1-2,0 2,-1 0,1 0,-8 0,0 0,1 0,-2 0,2 0,0 0,0 0,0 0,-1 0,1 0,-1 0,0 0,0 1,1-1,-1 0,0 0,1 0,0 2,0-2,0 0,-1 2,1-2,0 0,0 2</inkml:trace>
</inkml:ink>
</file>

<file path=ppt/ink/ink50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404 482,'5'0,"0"0,-2 0,1 0,-1 0,2 0,-2 0,2 0,-2 0,1 0,-1-1,0 1,1 0,-1-2,0 2,-6 0,0 0,0 0,0 0,-2 1,2-1,0 0,-1 2,1-2,0 0,-2 2,2-2,0 0,6 1,1-1,-1 0,1-1,0 1,1 0,0-2,-1 2,-1 0,0-2,0 2,0-2,0 2,1 0</inkml:trace>
</inkml:ink>
</file>

<file path=ppt/ink/ink50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508 479,'4'0,"-1"0,1 0,-1 0,2 0,-2 0,1 0,-1 0,0 0,1 0,-1 0,2 0,-2 0,0 0,1 0</inkml:trace>
</inkml:ink>
</file>

<file path=ppt/ink/ink50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180 725,'4'-2,"-1"2,0 0,2 0,-2 0,1 0,-1 0,0 0,1 0,1 0,-1 0,-1 0,0 0,1 0,-1 0,0 0,0 0,0 0,0 0,0 0,1 0,0 0,0 0,-1 0,0 0,0 0,0-2,1 2,0 0,0-1,-1-1,-3-1,0 0,0 0,-5 1,0 0,2 2,0-1,-2 1,2-2,0 2,0 0,0 0,-2-2,2 2,-1 0,1 0,-2 0,2 0,-1 0,0 0,1 0,0 0,-1 0,1 0,0 0,-2 0,0 0,2 0,0 0,-2 0,2 0,0 0,-1 0,0 1,1 0,2 3,1-1,0 0,2 1,1-1,0-1,1-1,-1-1,0 0,0 0,1 0</inkml:trace>
</inkml:ink>
</file>

<file path=ppt/ink/ink50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174 640,'-4'0,"0"3,1-1,0 0,3 1,-3-1,0 1,-2 2,3-2,0 0,0 3,2-3,0 1,0-1,0 0,-1 2,-3-2</inkml:trace>
</inkml:ink>
</file>

<file path=ppt/ink/ink50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135 683,'-2'4,"2"-1,-2 0,2 0,0 0,-2 1,2 0,3-4,1-3,-1-2</inkml:trace>
</inkml:ink>
</file>

<file path=ppt/ink/ink50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168 687,'-3'0,"1"3,1 0,-2-2,1 3,-1-2,0 1,2 1,-1 0,1-1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152 573,'-1'4,"1"0,0-1,-2 0,0 2,2-2,-2 0,2 0</inkml:trace>
</inkml:ink>
</file>

<file path=ppt/ink/ink50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147 697,'0'5,"-2"-2,0 2,0-1,2-1,-2 1,7-4,-2 0,0-1,0 1,0-2</inkml:trace>
</inkml:ink>
</file>

<file path=ppt/ink/ink50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274 631,'2'0</inkml:trace>
</inkml:ink>
</file>

<file path=ppt/ink/ink50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275 635,'0'3,"0"1</inkml:trace>
</inkml:ink>
</file>

<file path=ppt/ink/ink50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276 651,'0'4,"0"-1</inkml:trace>
</inkml:ink>
</file>

<file path=ppt/ink/ink50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276 671,'0'3</inkml:trace>
</inkml:ink>
</file>

<file path=ppt/ink/ink50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278 691,'0'3,"0"0</inkml:trace>
</inkml:ink>
</file>

<file path=ppt/ink/ink50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278 704,'0'4</inkml:trace>
</inkml:ink>
</file>

<file path=ppt/ink/ink50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280 715,'0'3</inkml:trace>
</inkml:ink>
</file>

<file path=ppt/ink/ink50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275 713,'1'3,"3"2,-3-2,-1 0,3-2,0 1,2-2,-2 0,0 0,0-1,1-1,2-2,1-1,2 0,-3 2,-2 1,-1 0,0 2,-1-3</inkml:trace>
</inkml:ink>
</file>

<file path=ppt/ink/ink50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219 725,'3'0,"2"0,1 0,-2 0,1 1,0-1,-1 0,0 0,-1 0,0 0,0 0,1 0,-1 0,0 0,-6 0,-1 0,0 0,-1 0,0 0,0 0,1 0,0 0,0 0,1 0,-1 0,1 0,6 0,0 0,1 0,-1 0,1 0,0 0,-1 0,1 0,-1 0,0 0,0 0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191 584,'0'3,"-2"0,2 1,4-2,-1-2,0 0,0-2,-1-1,0 0,-2 0,0 0,0-2,-1 1,-2 2,0 2,0 1,1 2,-1-1,3 1,0 0,3-1</inkml:trace>
</inkml:ink>
</file>

<file path=ppt/ink/ink50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322 619,'3'0,"-1"3,-2 1,1-1,-1 0,0 1,0 1,2-2,-2 3,0-3,2 0,-2 2,2-2,-2 1,2 0,-2-1,0 0,0 1,0-1,0 1</inkml:trace>
</inkml:ink>
</file>

<file path=ppt/ink/ink50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331 675,'0'3,"0"1,0-1,0 0,0 0,0 1,0-1,4-2,0 1,0-7,0 2,-2 0,0 0,1-1,-3 1,2 0,-2 0</inkml:trace>
</inkml:ink>
</file>

<file path=ppt/ink/ink50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263 486,'4'0,"0"0,-1 0,3 0,-2 0,-1 0,1 0,-1 0,0 0,0 0,1 0</inkml:trace>
</inkml:ink>
</file>

<file path=ppt/ink/ink50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368 549,'3'0,"2"0,-2 0,1 0,-6 3,-2-1,4 1,-3-2,0 6,0-5,3 1,0 0,-1 0,1 0</inkml:trace>
</inkml:ink>
</file>

<file path=ppt/ink/ink50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372 570,'2'3,"-2"1,0-1,0 0</inkml:trace>
</inkml:ink>
</file>

<file path=ppt/ink/ink50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381 574,'0'3,"3"-1,0-2</inkml:trace>
</inkml:ink>
</file>

<file path=ppt/ink/ink50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396 559,'0'5,"0"-2,0 1,0-1,0 1,0-1,-1 0</inkml:trace>
</inkml:ink>
</file>

<file path=ppt/ink/ink50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398 546,'3'-2,"1"2,-1 0,0 0,1 0,0 0,-1 0,1 0,-1 0,0 1,-1 3,-2-1,0 0,0 0,0 2,0 0,0-2,0 0,0 0,0 0,0 1,2 0</inkml:trace>
</inkml:ink>
</file>

<file path=ppt/ink/ink50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404 554,'3'0,"0"0</inkml:trace>
</inkml:ink>
</file>

<file path=ppt/ink/ink50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405 566,'0'4,"0"-1,0 1,0-1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239 578,'-2'3,"1"0,6-1,-2-2,0-2,-1-1,-2-1,0-1,0 2,-4 3</inkml:trace>
</inkml:ink>
</file>

<file path=ppt/ink/ink50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405 569,'3'-1,"0"1,0 0,0 0,0 0,-3 4,-4-3,1 1,0-2,7 2,1-2,-2 0</inkml:trace>
</inkml:ink>
</file>

<file path=ppt/ink/ink50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400 554,'4'0,"-1"0,0 0,0 1,-3 2</inkml:trace>
</inkml:ink>
</file>

<file path=ppt/ink/ink50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311 641,'3'-2,"0"0,0-1,0 1,0 1,0-2,3-5,-3 4,1 0,-2 1,-1 0,3 0,-1 0,0-1</inkml:trace>
</inkml:ink>
</file>

<file path=ppt/ink/ink50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339 597,'3'0,"1"0,1-1,-2 1,0 0,-4 3,1 2,0 0,0-2,0 0</inkml:trace>
</inkml:ink>
</file>

<file path=ppt/ink/ink50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120 745,'-3'-2,"9"2,-3 0,3 0,-2 0,1 0,-2 0,1 1,0 1,-1-2,1 0,-9 0,1 0,1 0,0 0,-1 0,1 0,0 0,0 0,-1 0,8 0,2-3</inkml:trace>
</inkml:ink>
</file>

<file path=ppt/ink/ink50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393 643,'0'4,"3"-2,2-2</inkml:trace>
</inkml:ink>
</file>

<file path=ppt/ink/ink50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408 640,'0'3,"0"1,0 1,0-2,-2 0,0 1,-1-4,0 2,-1 0,0-2,3-4,3 1,2 1,1 0,-2 2,0-2,2 0,-2 2,0 0,-3 3,0 2,0-2,0 1,-4-4,3-3,1 0,0-1,2 0,2 2</inkml:trace>
</inkml:ink>
</file>

<file path=ppt/ink/ink50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441 633,'-3'0,"1"3,-2 1</inkml:trace>
</inkml:ink>
</file>

<file path=ppt/ink/ink50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388 644,'5'0,"0"0,2-3,0 3,-2 0,-2 0,1-2,-4 6,-3-1,-1 1,2-1,-1-1,-4 4,3-3,-1 0,3 0,-2-1,7 0</inkml:trace>
</inkml:ink>
</file>

<file path=ppt/ink/ink50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409 663,'2'3,"-2"0,0 1,0-1,0 0,0 0,0 1,0 0,2-9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273 564,'-1'3,"1"0,-2 1,2 0,-2 0,2-1,-1 0,1 0,0 0</inkml:trace>
</inkml:ink>
</file>

<file path=ppt/ink/ink50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438 632,'2'5,"-2"-2,0 1,0 0,0 0,0 0,2-1</inkml:trace>
</inkml:ink>
</file>

<file path=ppt/ink/ink50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451 640,'1'4,"-1"0,0 0,0-1,-1 0,1 0,-2 0,0 2,-2-3,1 2,-1-1,1-3,2-3,1-2,2 2,2 0,0 1,-1 2,1-2,-1 2,0 0,0 0,1 4,-4-1,2 0,-2 0,0 0,0 0,-2 0,-2-2,1 1,2-6,1 1,5 0,-2 1,0 2</inkml:trace>
</inkml:ink>
</file>

<file path=ppt/ink/ink50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413 663,'4'0,"-1"0,0 0,0 0,1 2</inkml:trace>
</inkml:ink>
</file>

<file path=ppt/ink/ink50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484 650,'3'0,"0"0,0 0,1 0,-1 0,1 0</inkml:trace>
</inkml:ink>
</file>

<file path=ppt/ink/ink50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502 652,'0'5,"0"-2,0 2,0-2,0 2</inkml:trace>
</inkml:ink>
</file>

<file path=ppt/ink/ink50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505 669,'3'-2,"0"0,1 2</inkml:trace>
</inkml:ink>
</file>

<file path=ppt/ink/ink50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489 659,'2'4,"-2"0,0-1,0 2,0-2,-1 2,2-2,4-3,-1 0,-1 0,2 0,1-3,-1 3,-1-2,-1 2</inkml:trace>
</inkml:ink>
</file>

<file path=ppt/ink/ink50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180 610,'-4'0,"1"1,3 2,-2 0,2 0,1 1,1-1,1-2,0 1,0-2,0 2,1-2,-1 0,0 0,1 0,0 0,-1 0,1 0,-1 0,-1-3,-1 0,-3-1,-1 0,0 4,0-1,-2 1,1-2,-1 2,2 0,0 0,-1 0,1 0,2 4</inkml:trace>
</inkml:ink>
</file>

<file path=ppt/ink/ink50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446 575,'4'-2,"-1"2,2 1,-2-1,0 0,1 2,-7-2,-1 0,1 0,1 3,4 0,-2 0,0 0,0 1,0-1,0 0,0 0,0 0,-1 2,-2-3,-1 0,1-3,-1-2,3 0,-1-2</inkml:trace>
</inkml:ink>
</file>

<file path=ppt/ink/ink50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488 581,'-4'-2,"1"2,0 1,1 2,0 0,2 0,2 0,2-1,-1 0,1 0,-1-1,0 1,-3 1,-3-1,-1-1,-1-1,2 0,-1 0,2-3,-1 1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289 578,'0'3,"-1"2,1-2,0 0,-2 0,2 0</inkml:trace>
</inkml:ink>
</file>

<file path=ppt/ink/ink50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430 623,'4'-2,"-1"2,1 0,1 0,2 0,-1 0,4 0,0 0,-1 0,3 1,-9-1,0 0,-3-4,0 1,0 0,0 0,0-1,0-1,0-2,0 1,0 1,0-1,-1 2,1-1,-2 2,0 0,2 0,-3 0,0 3,0-2,-1 2,0 0,1 0,-1 0,0 0,1 0,-1 0,0 0,0 1,-1-1,2 3,0-3,0 2,-1-2,1 1,1 4,2 0,0-2,0 3,0-3,0 1,0-1,0 1,0 0,0-1,0 1,0 0,0 0,-2 0,2 1,0-1,0-11</inkml:trace>
</inkml:ink>
</file>

<file path=ppt/ink/ink50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169 613,'3'0,"0"0,0 0,0 0,0 0,0 0,0 0,0 0,0 0,1 0,-1 0,0 0</inkml:trace>
</inkml:ink>
</file>

<file path=ppt/ink/ink50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76 557,'-2'3,"2"1,0 0,0 0,4-4,-2-3,-2 0,1-1,-1 0,-4 2,-1 2</inkml:trace>
</inkml:ink>
</file>

<file path=ppt/ink/ink50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76 587,'0'3,"0"0,-1 1,1 0</inkml:trace>
</inkml:ink>
</file>

<file path=ppt/ink/ink50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62 615,'3'0,"0"0,2-2,-2 2,3 0,-3 0,-6 1,0-1,0 0,0 0,-2 0,2 0,-1 0,1 0,0 0,6 0,1 0,1 0,-2 0,2 0,-2 0,0 0</inkml:trace>
</inkml:ink>
</file>

<file path=ppt/ink/ink50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70 641,'0'3,"0"0,0 0,0 2,0-8,1 0,-1-1,0 1,1-1,-1 7,0 0,0 0,-2 0,2 0,0-6,0-1</inkml:trace>
</inkml:ink>
</file>

<file path=ppt/ink/ink50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55 631,'0'3,"0"1,0-1,0 2,1-1,-1 0,0-1,0 0,0 0,0 0,2-9</inkml:trace>
</inkml:ink>
</file>

<file path=ppt/ink/ink50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58 627,'3'-1,"1"-1,1 0,-2 2,0 0,1 0,0 0,0 0,1 0,-2 0,-1 3,-2 0,0 2,0-2,-1 2,1-2,0 0,0 1,0-1,0 1,0-1,0 0,-4 1,3-1,-2-1,0-2,-1 2,1-2,-1 0,1 0,-1 0,-1 0,1-1,0 1,0 0,0 0,3-5,4 4</inkml:trace>
</inkml:ink>
</file>

<file path=ppt/ink/ink50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70 639,'0'3,"0"0,0 0,0 0,0 2,0-2,0 1,0-1,0-8,0 0,0 2,2-2,-2 2,0-1,0 7,-1 2,1-2,0 2,0-2,0-8,0 1,0 0,0 0,0 7,0 0,0 0,0 0,0 0,0-8,0 2,0 0,0 0,0 7,0-1,0 0</inkml:trace>
</inkml:ink>
</file>

<file path=ppt/ink/ink50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57 626,'1'3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311 579,'-4'4,"4"-1,0 1,4-4,0 0,-1-2,1-2,-1-1,-3-1,0 3,-4 1,-1 4,2-2,1 3,1 1</inkml:trace>
</inkml:ink>
</file>

<file path=ppt/ink/ink50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75 636,'1'3,"-1"0,0 1,0-1,0 0,-1 0,1 1,0-7,0 0,0 0,0 0,0-1,-1 9,1-2,-2 1,2 0,0-1,0 0,0 0,1-7,-1 1,0-2,0-1,2 1,-2 1,0 1,0 8,0-1,0 0,0-9</inkml:trace>
</inkml:ink>
</file>

<file path=ppt/ink/ink50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439 624,'4'0,"0"0,1-2,2 2,0 0,0 0,0 0,-1 0,0 0,-2 2,0-2,-1 1,-8-3</inkml:trace>
</inkml:ink>
</file>

<file path=ppt/ink/ink50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542 583,'-2'4,"0"1,2-2,-1 1,1-1,-2 1,2-8,0 1</inkml:trace>
</inkml:ink>
</file>

<file path=ppt/ink/ink50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541 584,'3'2,"-3"2,2 0,0-1,-1 0,2-3,0 0,-1-3,0 0,0-1,0 0,-2 1,3 1</inkml:trace>
</inkml:ink>
</file>

<file path=ppt/ink/ink50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573 580,'-1'5,"0"-2,-1 2,2-2,-2 1,2-1,4-1,-1-2,1-1</inkml:trace>
</inkml:ink>
</file>

<file path=ppt/ink/ink50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571 578,'4'1,"0"1,0-2</inkml:trace>
</inkml:ink>
</file>

<file path=ppt/ink/ink50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568 591,'4'0,"-1"0,2-1,-1 1,0-2</inkml:trace>
</inkml:ink>
</file>

<file path=ppt/ink/ink50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596 583,'4'1,"-1"2,-2 0,1 0,1 1,0 0,0-3</inkml:trace>
</inkml:ink>
</file>

<file path=ppt/ink/ink50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617 586,'-5'0,"0"3,-1 0,3-1,0-2,3 3,3-1</inkml:trace>
</inkml:ink>
</file>

<file path=ppt/ink/ink50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623 581,'3'0,"1"0,0 0,0 0,-1 1,1 1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345 566,'0'4,"0"1,-1-1,1 0,0 0,-3 0,3-1,0 0,-2 0,2 0,-3-1</inkml:trace>
</inkml:ink>
</file>

<file path=ppt/ink/ink50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634 585,'0'4,"0"-1,-2 1,2 0,-2 0,2 0,-2 0,1 1,-1-2</inkml:trace>
</inkml:ink>
</file>

<file path=ppt/ink/ink50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169 614,'4'0,"-1"0,0 0,0 0,1 0,-1 0,2 0,-2 0,0 0,1 0,-1 0,2 0,-2 0,-2 8,-1-5,0 0,-3 1,-1-4,-1 1,2-1,-2 0,0 0,2 0,-2 0,2 0,-2 0,2 0,0 0,1-3,2-1,1 1,-1 0,1 0,-1 0</inkml:trace>
</inkml:ink>
</file>

<file path=ppt/ink/ink50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570 622,'0'3,"0"0,0 1</inkml:trace>
</inkml:ink>
</file>

<file path=ppt/ink/ink50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567 641,'0'5,"0"0,-2-2,2-7</inkml:trace>
</inkml:ink>
</file>

<file path=ppt/ink/ink50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561 679,'-4'1,"4"2,0 0,0 1,3-3,1-1,-1-2,-3-1,0 0,0 0,-1 0,-2 3,0 0,1 4</inkml:trace>
</inkml:ink>
</file>

<file path=ppt/ink/ink50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605 624,'-4'0,"4"5,0-2,5-3,-2 0,-3-3,0 0,0-1,-3 4,2 5</inkml:trace>
</inkml:ink>
</file>

<file path=ppt/ink/ink50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603 648,'-3'0,"0"5,3-1,0-1,5-1,-2-2,-2-5,1 1,-2 1,-4 1,3 7</inkml:trace>
</inkml:ink>
</file>

<file path=ppt/ink/ink50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564 670,'-2'3,"2"0,0 1,0-1,0 0,0 0,0 0,0-7,0 1,0-1,0-1,1 1,-1 7,0 1,0-1,-1 1,1 0,0-7,0 0,1-2,-1 2,0 8,-1 0,1-2,0 0,0 0,0-7,0 1,1-1,-1-1,0 1,2 0,-2 7,0 0,-1 1,1 0,0-1,-2 1,2-1,2-6,-2 0</inkml:trace>
</inkml:ink>
</file>

<file path=ppt/ink/ink50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599 676,'0'3,"0"1,0-1,0 1,0-9,0 2,1 6,-1 0</inkml:trace>
</inkml:ink>
</file>

<file path=ppt/ink/ink50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225 675,'4'0,"-1"0,0 0,0 0,0 0,0 0,1 0,-1 0,0 0,-3-3,0 0,0 0,2-1,-2 1,-1 0,-2 3,0 0,-2 0,1 0,0-2,0 2,0 0,1 0,0 2,3 1,0 2,0-2,0 0,0 1,0-1,0 0,2-7,-2 0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120 621,'0'3,"0"0,-2 2,2-1,-3 0,1 1,2-2</inkml:trace>
</inkml:ink>
</file>

<file path=ppt/ink/ink50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233 589,'-3'0,"0"0,-1 0,3 3,-1 0,2 0,0 0,0 0,1 1,1-1,1-1,0-1,0-1,0 0,1 0,-1 0,-2-4,-1 1,0 0,0 0,0 0,-2-1,-1 2,-1 1</inkml:trace>
</inkml:ink>
</file>

<file path=ppt/ink/ink50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259 678,'3'0,"1"0,-1 0,0 0,0 0,0 0,0 0,0 0,0 0,1 0,-1 0,0 0,0 0,0 0</inkml:trace>
</inkml:ink>
</file>

<file path=ppt/ink/ink50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433 717,'-1'3,"1"1,0 0,0 0</inkml:trace>
</inkml:ink>
</file>

<file path=ppt/ink/ink50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428 693,'-2'4,"0"0,3-1,3-1,-1 0,0-2,1-2,-4-2,0 1,0 0,0 0,-3 1,0 1,0 1,0 0,1 4</inkml:trace>
</inkml:ink>
</file>

<file path=ppt/ink/ink50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446 722,'-1'3,"5"-2,-1-1,0 0,-3-4,0 1,-4 3</inkml:trace>
</inkml:ink>
</file>

<file path=ppt/ink/ink50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462 719,'0'4,"3"-4,0 1,1-1,-1 0,-1-3,-2 0,-5 1</inkml:trace>
</inkml:ink>
</file>

<file path=ppt/ink/ink50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489 719,'2'3,"3"-3,-2 0,-3-4</inkml:trace>
</inkml:ink>
</file>

<file path=ppt/ink/ink50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518 719,'4'1,"-1"1,0-2,1 0,-4-4</inkml:trace>
</inkml:ink>
</file>

<file path=ppt/ink/ink50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397 735,'4'0,"0"0,1 0,1 0,-2 0,1 0,1 0,0 2,-1-2,2 0,0 2,-2-2,1 0,-1 0,0 0,0 0,-1 0,-1 0,1 0,-1-1,0 1,0 0,1 0,-1 0,2-2,-2 2,0 0,0 0,0 0,0 0,0 0,1 0,-1-1,2 1,-2 0,2-2,-2 2,0 0,0 0</inkml:trace>
</inkml:ink>
</file>

<file path=ppt/ink/ink50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433 686,'0'5,"0"-2,0 0,0 1,0-1,0-6,0-1,0-1,2 2,-2 0,1 7,-1-1,0 0,-2 1,2 0,0-8,1 1,-1-2,2 1,-3 8,1-1,-2 0,2 2,0-8,0 0,1-2,-1 2,0 6,-1 1,1-1,0-7,0 1,1 0,-2 7,1 0,0-7,0 0,0 0,0 7,-3 1,3-1,0 0,0-7,0-2,0 2,2 0,-3 7,1-1,-1 0,2-6,-1-1,0 7,0 1,-1-1,1 1,1-10,0 3,-1 0,0 7,0-1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9-16T23:52:2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834 771,'2'3,"1"0,2-2,-2-1,0 0,1 0,-1 0,1 0,-1 1,2-1,-2 0,0 0,0-2,1 0,-1 1,2-4,0 0,0 1,-3 1,-1 0,1-2,0 0,1 1,-3 1,1 0,-1-1,0 1,0 0,0-1,-2 1,0-3,1 3,0 0,-1-1,-1-1,0 0,-3 1,3 3,-1-1,1 0,-1 0,0 1,-2-2,3 2,0-1,-1 1,-1 1,-1 0,0 0,3 0,-1 0,0 0,-4 0,4 0,1 1,0 2,-3 2,3 1,-2 3,1-4,3-2,-1 1,3 1,6 2,-5-4,-2 1,0 0,0 0,1 5,1-4,-1-2,0 0,2 0,1 2,1-2,1 3,-2-3,2-1,-3 1,2-1,-2-1,0-1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156 626,'0'5,"-2"-1,2-1,-2 2,0-2,2 0,3-1</inkml:trace>
</inkml:ink>
</file>

<file path=ppt/ink/ink51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567 726,'4'0,"-1"0,0 0,0 0,-3 3,-3-3,3 3,-3-2,0 3,1 0,-2-2,4 1</inkml:trace>
</inkml:ink>
</file>

<file path=ppt/ink/ink51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577 737,'0'6,"0"-2,0-1</inkml:trace>
</inkml:ink>
</file>

<file path=ppt/ink/ink51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584 740,'1'3</inkml:trace>
</inkml:ink>
</file>

<file path=ppt/ink/ink51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595 731,'0'4,"0"0</inkml:trace>
</inkml:ink>
</file>

<file path=ppt/ink/ink51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607 731,'-1'3,"1"0,0 0,-2 1,2-1,-3 0,0-1,0-2,-1-3,4-1,3 2,1 2,-1 0,0 0,2 0,-2 0,0 0,-1 3,-2 0,-1 0,-2-3,0 0,3-3,0 0,1-1,3 4,-1 0</inkml:trace>
</inkml:ink>
</file>

<file path=ppt/ink/ink51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632 737,'-3'4,"3"0,0-1,3-1,0-2,1 0,0-4,-2 1,-2 0,0 0,2 0,-3 0,-3 3,1 0,0 0</inkml:trace>
</inkml:ink>
</file>

<file path=ppt/ink/ink51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437 734,'0'5,"0"-1,0-1,0 0,0 0</inkml:trace>
</inkml:ink>
</file>

<file path=ppt/ink/ink51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451 739,'-2'3,"2"0,4-2,-1-1,0 0,-3-4,-1-1,-2 3,0 3,3 2,5-3</inkml:trace>
</inkml:ink>
</file>

<file path=ppt/ink/ink51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472 739,'-1'3,"4"-1,1-2,0 0,-4-4,0 0,-5 3,2 1,-1 0,8 2</inkml:trace>
</inkml:ink>
</file>

<file path=ppt/ink/ink51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488 738,'0'4,"3"-3,0-1,0 0,1 0,-1-5,-8 3,1 2,8 2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179 637,'0'4,"4"-2,0-2,-1-2,0-1,-3 0,0-2,0 1,-5 3,2 1,0 0,0 0,3 3,-2 0,2 0,4-3,0 2</inkml:trace>
</inkml:ink>
</file>

<file path=ppt/ink/ink51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514 738,'-1'3,"2"0,2-3,1 2,-1-2,0-2,-3-3,-4 3,-1 2</inkml:trace>
</inkml:ink>
</file>

<file path=ppt/ink/ink51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588 715,'-3'-1,"0"1,-1 0,1 0,-2 1,1 0,0 1,1 1,1 1,2-1,5 1,-2-1,0 0,0 1,0-1,1 0,1 1,-1-1,0-1,0 0,0-2,0 0,1 0,0 0,2 0,-2-1,-1-1,2 0,-2-1,0 0,-1 0,0 0,1-2,-2 2,-2 0,3 1,-3-1,0 0,-1-1,-3 4,1-3,-2-1,1 2,-1 2,-1-3,2 3,-1-2,0 2,-2 0,2 0,-1-3,2 3,1 0,0 0,-1 0,2 3,2 0,-3-3</inkml:trace>
</inkml:ink>
</file>

<file path=ppt/ink/ink51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296 688,'3'1,"-3"2,3-1,0 1,-1 0,1 1,0-1,-1 2,1-3,-2 2,3-3,-3 2</inkml:trace>
</inkml:ink>
</file>

<file path=ppt/ink/ink51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324 702,'-1'4,"3"-1,1 1,-3-1,4 0,-5 1,-3-4,0 1,1-1,0 2,-1-2,0 2</inkml:trace>
</inkml:ink>
</file>

<file path=ppt/ink/ink51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322 718,'4'0,"-1"2</inkml:trace>
</inkml:ink>
</file>

<file path=ppt/ink/ink51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339 716,'3'0,"0"0,0 0,0 0,-6 0</inkml:trace>
</inkml:ink>
</file>

<file path=ppt/ink/ink51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345 716,'0'5,"0"-2,-2 1,2 0,-3-2,0-2,-1 0,2-3</inkml:trace>
</inkml:ink>
</file>

<file path=ppt/ink/ink51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355 711,'0'3,"-1"0,1 0,-2 1,2 0</inkml:trace>
</inkml:ink>
</file>

<file path=ppt/ink/ink51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356 708,'0'3,"0"0,0 0,0 1,4-2,-1 0,-1-7,-1 0,1 0,-2 2,0-1</inkml:trace>
</inkml:ink>
</file>

<file path=ppt/ink/ink51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373 708,'3'2,"-2"1,1 1,-4-1,-1-3,0 2,-2 2,5-1,3-1,1-2,-1 0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235 620,'0'3,"-1"2,-1-2,2 0,-2 0,2 0,-2 0,2 1,-2-1</inkml:trace>
</inkml:ink>
</file>

<file path=ppt/ink/ink51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369 716,'3'1,"0"1,2 2,-3-1</inkml:trace>
</inkml:ink>
</file>

<file path=ppt/ink/ink51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391 709,'0'3,"0"0,0 0,-2 0,2 0,-2 1</inkml:trace>
</inkml:ink>
</file>

<file path=ppt/ink/ink51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392 714,'1'4,"-1"-1,0 0,2 0,1-4,0-1,0-2,-1 1</inkml:trace>
</inkml:ink>
</file>

<file path=ppt/ink/ink51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409 715,'0'3,"-1"2,1-2,1 0,2-3,0 0,0-1</inkml:trace>
</inkml:ink>
</file>

<file path=ppt/ink/ink51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414 713,'5'0</inkml:trace>
</inkml:ink>
</file>

<file path=ppt/ink/ink51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409 720,'3'2,"1"-2</inkml:trace>
</inkml:ink>
</file>

<file path=ppt/ink/ink51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421 718,'4'1,"0"2,-2 0,-1 1</inkml:trace>
</inkml:ink>
</file>

<file path=ppt/ink/ink51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434 719,'-4'1,"1"1,1 1,-2 0,1-2,6-3</inkml:trace>
</inkml:ink>
</file>

<file path=ppt/ink/ink51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432 718,'4'0,"0"0,-1 0,0 0,0 0,0 0,0 0</inkml:trace>
</inkml:ink>
</file>

<file path=ppt/ink/ink51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449 718,'-2'4,"2"-1,-1 3,1-1,-2-2,2 0,0 0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262 630,'-2'4,"2"-1,1 2,2-5,1 0,-1-2,-1-2,-2 1,-1-2,-2 3,-2 1,2 1,1 3,2 0,1 0,2-3</inkml:trace>
</inkml:ink>
</file>

<file path=ppt/ink/ink51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314 735,'4'1,"-1"1,1-2,-1 0,1 0,0 0,1 0,1 0,3 0,1-2,5 2,-2 0,1 0,-3 0,-2 0,-2 0,-1 0,-1 0,-1 0,0 0,-1 0,1 0,-1 0</inkml:trace>
</inkml:ink>
</file>

<file path=ppt/ink/ink51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334 787,'4'5,"-1"-3,-1 2,1-2,-1 1,-1 1,3-2</inkml:trace>
</inkml:ink>
</file>

<file path=ppt/ink/ink51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354 792,'-5'2,"1"4,0-3,2 0</inkml:trace>
</inkml:ink>
</file>

<file path=ppt/ink/ink51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368 796,'-4'2,"4"1,-1 1,1 0,3-4,0 0,1-2,-2-1,-2-1,0 1,-1 0,-3 3,0 0</inkml:trace>
</inkml:ink>
</file>

<file path=ppt/ink/ink51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392 791,'0'4,"0"1,-2-2,2 0,-2 0,0 0,3-6,-1 0,2-1,-2 1,3-1,-3 1</inkml:trace>
</inkml:ink>
</file>

<file path=ppt/ink/ink51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396 786,'5'-2,"-2"2,1 1,-2 3,-2-1,-1 1,-4-4,0 1,3 2,6-1,0 0,-1-2,0 2,0-2</inkml:trace>
</inkml:ink>
</file>

<file path=ppt/ink/ink51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441 786,'0'3,"-2"0,0 0,2 0,-2 2,-1-3,1 2</inkml:trace>
</inkml:ink>
</file>

<file path=ppt/ink/ink51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444 790,'4'3,"-2"1,-2-1,0 0,2 1</inkml:trace>
</inkml:ink>
</file>

<file path=ppt/ink/ink51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441 799,'3'0,"1"0,-1 0</inkml:trace>
</inkml:ink>
</file>

<file path=ppt/ink/ink51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464 792,'0'4,"-1"0,1-1,-2 0,2 0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288 631,'-1'4,"1"-1,0 0,0 0,4-3,-1 0,2-2,-1-3,-3 0,-1 2,0 0,-3 3,0 0,0 0,3 3</inkml:trace>
</inkml:ink>
</file>

<file path=ppt/ink/ink51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464 800,'3'0,"0"0,0 0,0 0</inkml:trace>
</inkml:ink>
</file>

<file path=ppt/ink/ink51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481 792,'0'3,"0"0,-1 1,1 1</inkml:trace>
</inkml:ink>
</file>

<file path=ppt/ink/ink51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501 812,'0'3,"-3"-3,1 3,-1-3</inkml:trace>
</inkml:ink>
</file>

<file path=ppt/ink/ink51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529 788,'-4'3,"2"0,0 0,1 0,-1 2,-1-3,1 2,6-7</inkml:trace>
</inkml:ink>
</file>

<file path=ppt/ink/ink51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530 788,'2'4,"-2"1,0-2,0 2,2-2,-2 2</inkml:trace>
</inkml:ink>
</file>

<file path=ppt/ink/ink51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525 801,'4'0,"0"0,-1 0,0 0,1 0,-1 0</inkml:trace>
</inkml:ink>
</file>

<file path=ppt/ink/ink51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559 792,'0'3,"-1"0,-1 1,2-1,-3 0,0 0,2 2,4-4,0-1,1 0,1 0,-1 0,-1 0,0 2</inkml:trace>
</inkml:ink>
</file>

<file path=ppt/ink/ink51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329 838,'4'2</inkml:trace>
</inkml:ink>
</file>

<file path=ppt/ink/ink51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343 844,'3'0,"0"0,0 0,-4 5,-1-1,2-1,0 1,-2-1,1 0,-1 0,-1-1,-2-2,1 0,1-2,3-2,0 1,0 0,4-1</inkml:trace>
</inkml:ink>
</file>

<file path=ppt/ink/ink51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372 844,'4'5,"-2"-2,-2 0,2 2,-3-2,-3-1,0 1,0-1,2 1,-1-2,6 1,0-2,1 0,-1 0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319 624,'0'4,"-1"1,0-2,1 0,-2 1,2-1,3-4</inkml:trace>
</inkml:ink>
</file>

<file path=ppt/ink/ink51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359 858,'4'1,"-3"2,4 0,-2 0</inkml:trace>
</inkml:ink>
</file>

<file path=ppt/ink/ink51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449 850,'4'0,"0"0,-1 1,0 1,-3 2,-5 0,2-3,0 1,-1 0,2 1,2 0,4-1,-1-2,0 0</inkml:trace>
</inkml:ink>
</file>

<file path=ppt/ink/ink51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442 859,'3'2,"1"0,-1 0,0-2</inkml:trace>
</inkml:ink>
</file>

<file path=ppt/ink/ink51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474 854,'-3'3,"1"0,0 2,1-2,1 0,0 0,4-3,-1 0,0 0,1 0</inkml:trace>
</inkml:ink>
</file>

<file path=ppt/ink/ink51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470 855,'4'0,"1"0,-2 1,1-1</inkml:trace>
</inkml:ink>
</file>

<file path=ppt/ink/ink51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462 866,'6'0,"-2"0,0 0,-1 0,0-1</inkml:trace>
</inkml:ink>
</file>

<file path=ppt/ink/ink51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495 853,'0'4,"-1"-1,1 2,-3-2,3 0,-2 1,1 0,2-8</inkml:trace>
</inkml:ink>
</file>

<file path=ppt/ink/ink51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496 854,'4'0,"-1"2,1 2,-1-1,-2 0,-4-3,0 0,-2 0,2 0,4 4,2-2,0-1,1-1,-1 0</inkml:trace>
</inkml:ink>
</file>

<file path=ppt/ink/ink51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527 858,'-5'4,"3"-1,0 0,2 1,1 0,2-4,0 0,1-1,-3-2,3-1,-2 1,-2 0,2 0,-6 1,-1 2,2 0,-2 0,2 1</inkml:trace>
</inkml:ink>
</file>

<file path=ppt/ink/ink51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141 138,'5'2,"-1"0,-1-2,0 0,0 0,3 2,0-2,-1 0,0 0,-1 0,-1 0,0 0,1 0,1 0,-2 0,3 0,-2 0,0 0,-1 0,1 0,-1 0,2 0,-1 0,1 2,-2-2,2 0,-1 1,0-1,1 0,-1 3,-1-3,0 1,0-1,0 0,2 2,-2-2,2 0,-2 2,0-2,0 0,0 2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344 627,'0'3,"0"0,-1 2,-1-2,2 2,0-2,0 0,-3-1</inkml:trace>
</inkml:ink>
</file>

<file path=ppt/ink/ink51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613 151,'4'3,"0"-3,0 2,0-2,-1 0,3 2,-1-2,0 2,1-2,-1 0</inkml:trace>
</inkml:ink>
</file>

<file path=ppt/ink/ink51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692 164,'4'0,"-1"0,1 0,-1 0</inkml:trace>
</inkml:ink>
</file>

<file path=ppt/ink/ink51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755 167,'10'0,"-3"0,5 3,-6-3,-2 2,-1-2,1 2</inkml:trace>
</inkml:ink>
</file>

<file path=ppt/ink/ink51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835 155,'0'3,"0"0,0 1,0-1,2 1,1-4,0-1,1-1,0-1,2-1,0-1,0-1,0 0,0 0,1 0,-4 1,0 3,-1-1,1-2</inkml:trace>
</inkml:ink>
</file>

<file path=ppt/ink/ink51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952 185,'3'0,"1"0,1 0,-2 2,0 1</inkml:trace>
</inkml:ink>
</file>

<file path=ppt/ink/ink51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949 196,'5'2,"-2"-2,0 3,0-1,-3 1,-4-1,1-2,-1 0,3 3,5-3,-1 0,0 0,2 0</inkml:trace>
</inkml:ink>
</file>

<file path=ppt/ink/ink51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992 196,'-6'1,"3"1,1 2,-1-2</inkml:trace>
</inkml:ink>
</file>

<file path=ppt/ink/ink51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1015 188,'4'4,"-1"-1,0 0</inkml:trace>
</inkml:ink>
</file>

<file path=ppt/ink/ink51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989 202,'6'0,"-2"2,1-2,1 3,-2-3,-1 3,0-2,-5 4,-3-2,2 0,1 0,0 0,-2 0</inkml:trace>
</inkml:ink>
</file>

<file path=ppt/ink/ink51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1010 213,'-3'1,"0"3,0-2,0 0,0-1,2 2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68 672,'4'1,"1"-1,2 0,3 0,2 0,3 0,3 0,2 0,7 0,1 0,-1 0,-3 0,-6 0,0 0,-6 3,-3-3,-2 0,-2 0,0 0,2 0,1 0,0 0,3 0,2 0,-2 0,-2 2,0-2,-3 0,-2 0,0 0,-1 0,1 0,-1 0,0 0</inkml:trace>
</inkml:ink>
</file>

<file path=ppt/ink/ink51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1053 197,'4'-2,"0"2,-1 0,0 1,2 1</inkml:trace>
</inkml:ink>
</file>

<file path=ppt/ink/ink51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1065 187,'-1'3,"-2"0,1 3,2-2,-2-1,0 0,6-2,-1-1,1 0,-1 1,-3 2,3-3,-3 3,0 0,0 1,-2-1,-1-3,-1 3,1-3,0 2,0-2,0 0,-2 0,2-1,1-3</inkml:trace>
</inkml:ink>
</file>

<file path=ppt/ink/ink51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1048 220,'3'0,"3"6,-3-4,-1 1,1 0,0 0,-1 0,2 1</inkml:trace>
</inkml:ink>
</file>

<file path=ppt/ink/ink51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983 140,'-3'0,"-1"-2,-1 2,-2 0,-1 0,-1 2,-2 1,2 1,0 2,1 2,2 1,2 2,4 0,0 1,0-2,18 12,7-4,-10-11,3-1,-1-2,-1-4,1 0,-4 0,0 0,-2-6,-2 0,-1-2,0-1,-1-2,-2 3,-3 3,-2 1,0-1,0-2,0 2,-4-1,1 0,-4 0,0 0,-2-1,0 2,-4 1,-10-1,11 5,2-3,3 3,3 0,1 1,3 3,0-1,6 0,-2-3</inkml:trace>
</inkml:ink>
</file>

<file path=ppt/ink/ink51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96 598,'0'8,"0"-3,0-2,1 2,2-5,1-3,-1 1,0-1,0-2,1 1,-2 1,-2 0,1-1,3 2,-1 2</inkml:trace>
</inkml:ink>
</file>

<file path=ppt/ink/ink51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93 651,'0'5,"2"0,-1-1,1 0,0-1,2-3,-1-4,2 0,-1 0,1-1,-1-1,0 2,-2 1,-1 0</inkml:trace>
</inkml:ink>
</file>

<file path=ppt/ink/ink51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135 766,'3'0,"1"0,-1 0,1 0,1 0,1 0,-2 2,0-2,-1 0,0 0,0 0,2 0,0 0,-2 0,1 0,0 0,-1 0,1 0,0 0,-1 0,0 0,0 0,1 0,1 1,-2-1,2 0,-2 0,1 0,0 2,-1-2,1 0,0 0,-1 0,0 0,0 0,2 0,-2 0,0 0,2 2,-2-2,2 0,-2 0,0 0,0 0,-2 3</inkml:trace>
</inkml:ink>
</file>

<file path=ppt/ink/ink51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128 859,'4'0,"1"0,-1 0,-1 0,1 0,1 0,1 1,0-1,2 4,-1-4,0 5,0-5,2 3,-1-3,-1 0,2 3,-1-3,1 0,-3 0,2-1,-2 1,0 0,-2-2,1 2,-2 0,0 0,0 0</inkml:trace>
</inkml:ink>
</file>

<file path=ppt/ink/ink51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816 574,'2'0</inkml:trace>
</inkml:ink>
</file>

<file path=ppt/ink/ink51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156 254,'0'-3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132 687,'-1'4,"-1"0,0-1,1 1,-1-1,2 0,3-7</inkml:trace>
</inkml:ink>
</file>

<file path=ppt/ink/ink51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156 249,'-2'4,"2"0,-2-1,2 0,-2 2,0-2,2 1</inkml:trace>
</inkml:ink>
</file>

<file path=ppt/ink/ink51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184 245,'-2'4,"-2"1,1-1,1-1,-1 1,1-1,0 2,2-1,5-2,-2-2,0-1,1-3,-2 1,-2-2,-3 4,-2 1,1 0</inkml:trace>
</inkml:ink>
</file>

<file path=ppt/ink/ink51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211 244,'-1'5,"-1"-1,2-1,-2 0,0 1,1 0,-1-1,3-6,3-1,-1 1,0 1,0 0,0 0,1 0,0-1,-1 3,-6 0</inkml:trace>
</inkml:ink>
</file>

<file path=ppt/ink/ink51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210 260,'0'3,"4"-1,-1 0,1-1,-2 3</inkml:trace>
</inkml:ink>
</file>

<file path=ppt/ink/ink51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245 254,'4'4,"-2"-1,0 1,0-1,1-2</inkml:trace>
</inkml:ink>
</file>

<file path=ppt/ink/ink51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259 254,'-4'3,"0"0,3 0,-1 0,0 0,-2 1</inkml:trace>
</inkml:ink>
</file>

<file path=ppt/ink/ink51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280 259,'4'0,"2"-1,-3 1,0-2,-3-2,0 1,-4 1,1 2,0 0,-1 3,4 1,0-1,1 1,3-2,-4 2,4-2,-4 2,-4-1,1-3,0 2,-2-3,5-2,0-1,1 1,4 1,-1 0,-1 2</inkml:trace>
</inkml:ink>
</file>

<file path=ppt/ink/ink51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135 285,'-3'-2,"6"2,0 0,1 0,-1 0,2 0,1 0,-1 0,0 0,0 0,0 0,0 0,2 0,2 0,-3 0,-1 0,1 0,0 0,0 0,-1 0,0 0,0 0,0 0,0 0,-1 0,0 0,2 0,-2 0,0 0,-1 0,1 0,0 0,0 0,1 0,-2 0,0 0,1 0,-1 0,1 0,-1 0,0 0</inkml:trace>
</inkml:ink>
</file>

<file path=ppt/ink/ink51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178 295,'-6'0,"1"3,4 0,-3-3,4 3,-3-3,2 3,4-2,1-1,-1 0,0 0,1 0,0 0,0 0,-1 0</inkml:trace>
</inkml:ink>
</file>

<file path=ppt/ink/ink51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179 296,'-3'2,"3"1,-2 0,0 1,2-1,-2 0,2 0,-2 1,6-3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147 693,'-3'3,"3"0,-2 0,2 0,0 0,0 0,1 1,3-2,-1-2,0-2,1-1,-4 0,0-1,0 1,0-1,0 0,-2 1,-1 2,-1 1,1 5,1-2,2 0</inkml:trace>
</inkml:ink>
</file>

<file path=ppt/ink/ink51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201 293,'0'3,"0"0,0 0,0 1,-2-1,0 0</inkml:trace>
</inkml:ink>
</file>

<file path=ppt/ink/ink51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218 298,'-3'0,"1"4,-2-4,1 1,-1 1,0 0,6 1,1-3,0 2,1 0,0 1</inkml:trace>
</inkml:ink>
</file>

<file path=ppt/ink/ink51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243 296,'1'4,"2"-1,0 0,1-1,-2 2</inkml:trace>
</inkml:ink>
</file>

<file path=ppt/ink/ink51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257 299,'-3'0,"-2"2,2 0,0 2,1-1</inkml:trace>
</inkml:ink>
</file>

<file path=ppt/ink/ink51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272 300,'-4'1,"2"4,2-2,0 0,4-2,1 1,-2-2,2 0,-2 0,0 0</inkml:trace>
</inkml:ink>
</file>

<file path=ppt/ink/ink51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283 296,'-3'3,"-1"1,0 1,2-2,2 0,-1 0,6-3</inkml:trace>
</inkml:ink>
</file>

<file path=ppt/ink/ink51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331 288,'3'0,"0"0,1 1,-1-1,0 0</inkml:trace>
</inkml:ink>
</file>

<file path=ppt/ink/ink51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328 298,'5'0,"0"0,-2 0,0 0</inkml:trace>
</inkml:ink>
</file>

<file path=ppt/ink/ink51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375 279,'-2'3,"-2"1,-1-1,1 1,0 0,8-2,-1-2,1 0,0 0,-1 0,0 0,0 0,0-1</inkml:trace>
</inkml:ink>
</file>

<file path=ppt/ink/ink51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379 281,'-2'3,"1"0,-1 2,0 0,-1-1,3-1,-2 0,6-6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9-16T23:52:2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965 777,'3'0,"0"1,0-1,0 0,1 0,0 0,-1 0,0-1,2 0,-2 0,0 0,1 1,0 0,-1-1,3 0,-3 1,2-1,-2 1,-1-3,-2 0,0 0,0 0,0 0,1 0,1-1,-2 0,1 1,-1 0,0-1,0 1,-2-1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202 684,'-4'1,"4"3,0 1,-2 0,2-1,0 0,-2-1,2 0,3-1</inkml:trace>
</inkml:ink>
</file>

<file path=ppt/ink/ink52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402 282,'1'5,"1"-2,0 1,1-4,0 2</inkml:trace>
</inkml:ink>
</file>

<file path=ppt/ink/ink52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412 284,'-3'1,"0"3,0 0,1 0,0-1</inkml:trace>
</inkml:ink>
</file>

<file path=ppt/ink/ink52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438 285,'3'0,"1"2,-2 2,-3 0,-3-2,5 1,2-3,3 0,-2 0,-1 0,0 0</inkml:trace>
</inkml:ink>
</file>

<file path=ppt/ink/ink52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489 307,'-2'5,"0"-2,2 0</inkml:trace>
</inkml:ink>
</file>

<file path=ppt/ink/ink52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518 251,'3'0,"0"0,1-1,-1 1</inkml:trace>
</inkml:ink>
</file>

<file path=ppt/ink/ink52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512 266,'0'4,"0"-1,0 0,-4-3,4-3,5-1,-2 4,0-2,3 0,-3 2,1-2,-1 2,2 0,-2 0,-4 4,-2 0</inkml:trace>
</inkml:ink>
</file>

<file path=ppt/ink/ink52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531 260,'0'4,"0"-1,0 1,0-1,0 0</inkml:trace>
</inkml:ink>
</file>

<file path=ppt/ink/ink52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519 271,'-1'4,"4"-4,1 0,-1-2</inkml:trace>
</inkml:ink>
</file>

<file path=ppt/ink/ink52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535 271,'-4'3,"1"-2,-1 1,2 1,6-3,-2 4,-5-2,-1-1</inkml:trace>
</inkml:ink>
</file>

<file path=ppt/ink/ink52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511 296,'0'4,"1"-1,-1-6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228 699,'-4'2,"4"1,-2 2,2-2,4-1,0-2,-1-1,0-3,-1 0,-2 1,0 0,0-2,-5 3</inkml:trace>
</inkml:ink>
</file>

<file path=ppt/ink/ink52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525 288,'4'0,"1"-2,0 2,-1 0,0 0,0 0,-2 4,-5-3,1 2,-1-3,0 2</inkml:trace>
</inkml:ink>
</file>

<file path=ppt/ink/ink52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534 287,'-2'3,"0"1,2-1</inkml:trace>
</inkml:ink>
</file>

<file path=ppt/ink/ink52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539 288,'0'4,"0"-1,-1 0,1 0</inkml:trace>
</inkml:ink>
</file>

<file path=ppt/ink/ink52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574 265,'0'6,"-4"-4,0-1,2 3,-2-2,4 1,3-3,0 0,0 0,2 0,-1 0</inkml:trace>
</inkml:ink>
</file>

<file path=ppt/ink/ink52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574 271,'0'3,"-2"1,2-1,-1 0,1 0,-2 1,2 0</inkml:trace>
</inkml:ink>
</file>

<file path=ppt/ink/ink52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591 267,'-1'5,"-4"-3,6 1,3-3,-4 3,-3-1,1 1,3 0,0 1,-1 0,-2-1,5-6</inkml:trace>
</inkml:ink>
</file>

<file path=ppt/ink/ink52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605 273,'0'4,"0"-1,0 1,0 1,0-2,0 1</inkml:trace>
</inkml:ink>
</file>

<file path=ppt/ink/ink52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607 265,'3'0,"2"0,-1 0,-2 4,-2 0,0-1,0 0,0 2,0-2,0 2,-1-2,1 0,0 0,-4-4</inkml:trace>
</inkml:ink>
</file>

<file path=ppt/ink/ink52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607 279,'6'0,"-2"0</inkml:trace>
</inkml:ink>
</file>

<file path=ppt/ink/ink52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608 287,'5'1,"-2"-1,0 0,1 0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262 699,'0'3,"0"1,0 0,3-4,1 0,-1-2,-3-2,1 1,-1 0,0-1,-3 2,0 2,1 3</inkml:trace>
</inkml:ink>
</file>

<file path=ppt/ink/ink52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593 301,'3'0,"1"0,-1 0,1 0,1 0,-1 0,-1 0,0 0,0 0,0 0,0 0,-6 0</inkml:trace>
</inkml:ink>
</file>

<file path=ppt/ink/ink52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645 300,'-1'5,"-1"-2,-1-1</inkml:trace>
</inkml:ink>
</file>

<file path=ppt/ink/ink52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661 276,'3'-2,"2"3,-2-1,-2 3,-4 1,-1-2,1 0,-2 0,2 0,7-1,-1-1,0 0,2 0,-2-1</inkml:trace>
</inkml:ink>
</file>

<file path=ppt/ink/ink52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681 262,'0'4,"0"0,1 1,-1-1,0-1,0 1,0-1,-2 2,-1-4</inkml:trace>
</inkml:ink>
</file>

<file path=ppt/ink/ink52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681 281,'4'-2,"-1"2,2-2,-2 2,0-2,0 2</inkml:trace>
</inkml:ink>
</file>

<file path=ppt/ink/ink52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694 260,'-2'4,"2"0,0-1,0 0,-2 2</inkml:trace>
</inkml:ink>
</file>

<file path=ppt/ink/ink52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683 290,'5'0,"-1"-1,-1 1,-1 3,-2 1,0-1,0 0,-1 0</inkml:trace>
</inkml:ink>
</file>

<file path=ppt/ink/ink52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713 266,'0'4,"-3"-1,0-1,-1-2</inkml:trace>
</inkml:ink>
</file>

<file path=ppt/ink/ink52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710 278,'0'4,"0"-1,0 0,0 1,3-4</inkml:trace>
</inkml:ink>
</file>

<file path=ppt/ink/ink52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735 263,'2'0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306 700,'-3'1,"3"3,-1-1,1 1,3-4,1 0,-1 0,-1-3,-2 0,0 0,-5 1,4 5</inkml:trace>
</inkml:ink>
</file>

<file path=ppt/ink/ink52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725 277,'0'3,"0"0,-2 2</inkml:trace>
</inkml:ink>
</file>

<file path=ppt/ink/ink52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743 277,'0'4,"-2"0,-1-2,0-1,0 2,0-3,0 3,-2-3,2 2,7-3,2 1,0 0,2-2,-2 2,-1 0,-1 0,-1 0</inkml:trace>
</inkml:ink>
</file>

<file path=ppt/ink/ink52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758 266,'3'0,"0"0,0 0,0-2</inkml:trace>
</inkml:ink>
</file>

<file path=ppt/ink/ink52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767 260,'0'5,"0"-2,0 2,0-2,0 2,0-2,-2 1,-1-3,-1-5,4 1,1 0,2 0,0 0</inkml:trace>
</inkml:ink>
</file>

<file path=ppt/ink/ink52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784 261,'3'1,"-1"2,-6-2</inkml:trace>
</inkml:ink>
</file>

<file path=ppt/ink/ink52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777 270,'4'0,"0"0,-1 0</inkml:trace>
</inkml:ink>
</file>

<file path=ppt/ink/ink52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780 275,'-1'4,"1"0,0-1,-2 1,-1 0,0-1,0-3,0 2,2-6,1 0,0-1</inkml:trace>
</inkml:ink>
</file>

<file path=ppt/ink/ink52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814 245,'4'2,"-1"-1,-1 2,-5-1,-1 0,8-2,-1 0</inkml:trace>
</inkml:ink>
</file>

<file path=ppt/ink/ink52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809 252,'0'3,"-2"0,2 0,0 1,-2 0,2-1,0 1,-2 0,2-1,-2 2,-1-3,1 1,-1-1,1-5,2-3,1 2</inkml:trace>
</inkml:ink>
</file>

<file path=ppt/ink/ink52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813 271,'5'-3,"-1"3,0-2,-1 2,1 0,-1-2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325 709,'-2'3,"2"2,4-5,-1 0,1-1,-3-3,-1 0,-4 2</inkml:trace>
</inkml:ink>
</file>

<file path=ppt/ink/ink52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827 259,'-2'3,"0"0,1 0,-1 0</inkml:trace>
</inkml:ink>
</file>

<file path=ppt/ink/ink52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830 265,'-1'4,"0"-1,-2-1,-1 2,1-4,1 3,-1-3,0 2,8-2,-2 0,-1 4,-3 0,-2-2,3 1,0 0,-2 0,2 0,3-3,0 0,0-1,2-3,-2 1,0 0,0 0,0 0,-3 0,-3 3,0 0,0 0,-1 2,4 1,0 0,3-1,0-2,0 0,0 0,0 0,3 0,-3 0,2 2,-2-2</inkml:trace>
</inkml:ink>
</file>

<file path=ppt/ink/ink52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66 362,'-3'2,"0"1,3 0,-2 2,-1-3,1 1,5-2</inkml:trace>
</inkml:ink>
</file>

<file path=ppt/ink/ink52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89 357,'-5'6,"1"-1,1 0,-1-1,2-1,0 0,1 0,4-1,1-3,0-2,-3 0,1 0,-6-1,1 4,0 0,0 1</inkml:trace>
</inkml:ink>
</file>

<file path=ppt/ink/ink52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103 361,'-2'4,"-1"-1,1 0,0 0,1 0,-1 0,5-2,1-4,-1 0,0 0,1 1,-1 2</inkml:trace>
</inkml:ink>
</file>

<file path=ppt/ink/ink52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97 376,'1'3,"2"-1,0 0</inkml:trace>
</inkml:ink>
</file>

<file path=ppt/ink/ink52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128 373,'4'-2,"-1"0,0 2</inkml:trace>
</inkml:ink>
</file>

<file path=ppt/ink/ink52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131 377,'4'0,"0"0,-1-1</inkml:trace>
</inkml:ink>
</file>

<file path=ppt/ink/ink52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157 368,'3'0,"1"0,1 1,-3 2,-3 0,-3 0,1-2,0 1,2 2,4-4,0 0,0 0,0-1,0 1,0 0,0 0</inkml:trace>
</inkml:ink>
</file>

<file path=ppt/ink/ink52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183 348,'-2'5,"1"-1,1-1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356 708,'-1'4,"-1"-1,2 0,3-1,2-2,-2-2,0-2,-1 1,0-1,-5 0,-2 4,2 0,0 0</inkml:trace>
</inkml:ink>
</file>

<file path=ppt/ink/ink52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193 346,'-1'5,"0"-2,-1 1,7-4,-1 0,0-1</inkml:trace>
</inkml:ink>
</file>

<file path=ppt/ink/ink52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202 346,'-4'4,"4"0,-1-1,-1 0,2 0</inkml:trace>
</inkml:ink>
</file>

<file path=ppt/ink/ink52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216 382,'-2'3</inkml:trace>
</inkml:ink>
</file>

<file path=ppt/ink/ink52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244 362,'0'3,"0"0,0 1,-2 0</inkml:trace>
</inkml:ink>
</file>

<file path=ppt/ink/ink52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257 359,'-2'3,"0"1,0-1,2 0,5-2,-1-1,-1 0,2-1,-2 1</inkml:trace>
</inkml:ink>
</file>

<file path=ppt/ink/ink52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266 359,'-3'3,"3"0,-2 2,0-2,2 0,-2 0,6-2</inkml:trace>
</inkml:ink>
</file>

<file path=ppt/ink/ink52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279 358,'4'0,"0"-2,1 2,-2 0,1 0</inkml:trace>
</inkml:ink>
</file>

<file path=ppt/ink/ink52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290 353,'0'4,"0"0,0-1,0 2,0-2,0 0,0 1</inkml:trace>
</inkml:ink>
</file>

<file path=ppt/ink/ink52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286 362,'-1'4,"-2"-3,0 3,0-2,2 2</inkml:trace>
</inkml:ink>
</file>

<file path=ppt/ink/ink52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289 366,'4'2,"-1"-2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181 716,'0'3,"-2"3,0-3,2 0,-3-1</inkml:trace>
</inkml:ink>
</file>

<file path=ppt/ink/ink52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302 350,'3'0,"1"-2,-1 2,0 0,0 0,-3 3,0 0,-1 1,0-1,1 0</inkml:trace>
</inkml:ink>
</file>

<file path=ppt/ink/ink52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307 358,'3'0,"1"0,0 0</inkml:trace>
</inkml:ink>
</file>

<file path=ppt/ink/ink52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307 362,'3'0,"0"0,2-1</inkml:trace>
</inkml:ink>
</file>

<file path=ppt/ink/ink52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309 353,'-2'4,"2"-1,0 0,-2 2,2-2,-2 2,2-2,0 0,0 0,3-3,0-2,0 0,2-2</inkml:trace>
</inkml:ink>
</file>

<file path=ppt/ink/ink52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324 373,'0'-4,"-5"4,2 0,1 3,2 0,4 0,0-3,-1 0,1 2</inkml:trace>
</inkml:ink>
</file>

<file path=ppt/ink/ink52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336 366,'3'0,"1"0,0 0</inkml:trace>
</inkml:ink>
</file>

<file path=ppt/ink/ink52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339 360,'0'5,"0"-2,0 0,0 0,-2 1,2-1,4-3,0-1,-3-2,3-1,-2 0,0 1,0 0,1 1,1 0,-1 2,0 0,0 0,0 0,-3 3,0 1,-1-1,-3-3,1 0,0 0</inkml:trace>
</inkml:ink>
</file>

<file path=ppt/ink/ink52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367 357,'-1'5,"-2"-4,0 1,0-2</inkml:trace>
</inkml:ink>
</file>

<file path=ppt/ink/ink52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356 355,'0'3,"0"2,-2 0,2-2,0 0,0 0,3 0,1-3,2 0,1 0,-2 0,1-1</inkml:trace>
</inkml:ink>
</file>

<file path=ppt/ink/ink52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382 362,'5'0,"-2"0,1 0,0-1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109 734,'4'0,"0"0,1 0,0 0,-1 0,0 2,0 1,0-1</inkml:trace>
</inkml:ink>
</file>

<file path=ppt/ink/ink52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391 358,'-2'5,"2"-2,0 1,0-1,5-6,-3 0</inkml:trace>
</inkml:ink>
</file>

<file path=ppt/ink/ink52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417 351,'1'3,"-1"0,-1 1,0-1,1 1,4-4,0-4,-1 0</inkml:trace>
</inkml:ink>
</file>

<file path=ppt/ink/ink52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405 358,'0'4,"0"0,0-1,0 0,0 0,1 0,2-3,0 0,0 0,2 0,-2-2</inkml:trace>
</inkml:ink>
</file>

<file path=ppt/ink/ink52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451 345,'-1'4,"-2"-3,2 2,-3 0,1-1,1 3,2-2,2 1,2-2,-3 3,-1-2,-2 1,-1-4,1-4</inkml:trace>
</inkml:ink>
</file>

<file path=ppt/ink/ink52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454 355,'5'0,"-1"0,-1 0,0 0,-8 0,0 2,2 0,0 0,3 2,3-4,0 0,0-1,1-1,-2-1</inkml:trace>
</inkml:ink>
</file>

<file path=ppt/ink/ink52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458 349,'0'3,"0"2,0-2,0 1,0 0,1 0,-1 0,0-1,2 1,-2 0,0 0,2-1,-2 1,2-1,1-2</inkml:trace>
</inkml:ink>
</file>

<file path=ppt/ink/ink52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470 374,'-4'2,"2"1,-1-3,1 3,-1-3,0 3,0-3</inkml:trace>
</inkml:ink>
</file>

<file path=ppt/ink/ink52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481 334,'0'5,"0"-1,0 0,0-1,0 1</inkml:trace>
</inkml:ink>
</file>

<file path=ppt/ink/ink52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489 375,'0'3</inkml:trace>
</inkml:ink>
</file>

<file path=ppt/ink/ink52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504 354,'4'0,"0"0,-4-3,0 0,0-1,-1 0,-2 4,0 0,1 3,0 2,2-1,0 0,1 0,1 0,0 0,0 0,0-1,0 0,1 1,-7-2,1-2,0-1,-1-2,4-2,5 2,-2 1,2-2,-2 2,0 2,-1-3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157 762,'-4'4,"0"0,0-1,1 1</inkml:trace>
</inkml:ink>
</file>

<file path=ppt/ink/ink52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526 354,'4'0,"1"-1,-2 1,1-2,-8 1,1-1,3 8,0-3,0 1,0 0,0 0,0 0,0 0,-4-6</inkml:trace>
</inkml:ink>
</file>

<file path=ppt/ink/ink52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532 362,'-3'3,"0"2,0-1,1-1,5-8,-1 1,0 0,0 0,2 0</inkml:trace>
</inkml:ink>
</file>

<file path=ppt/ink/ink52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538 351,'4'-2,"-1"2,0-1,0 1,0 1,-3 2,1 0,-5 1,1-2,2-5</inkml:trace>
</inkml:ink>
</file>

<file path=ppt/ink/ink52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551 352,'-4'2,"3"1,-1 1,1 1,1-2,0 0,0 0,0 0,0 1,0-1,3-6,1-1,-1 1,-2 0,-4 2,0 1,1 3,4 0,1 0,1-2,-1 1,1-4</inkml:trace>
</inkml:ink>
</file>

<file path=ppt/ink/ink52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568 361,'4'0,"-1"0,2 0,-2 0</inkml:trace>
</inkml:ink>
</file>

<file path=ppt/ink/ink52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566 367,'3'1,"0"-1,1 0,-4-5</inkml:trace>
</inkml:ink>
</file>

<file path=ppt/ink/ink52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572 355,'-2'3,"2"1,0 0,0 0,0 1,-1-2,5-4</inkml:trace>
</inkml:ink>
</file>

<file path=ppt/ink/ink52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588 357,'1'4,"-1"-1,2 0,2 2,-4-2,0 0,-3-3,0 2,-1-2,1 0,3-4,3 4,0 0,0 0,0 0,0 0</inkml:trace>
</inkml:ink>
</file>

<file path=ppt/ink/ink52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604 355,'3'0,"0"0,0 0,1 1</inkml:trace>
</inkml:ink>
</file>

<file path=ppt/ink/ink52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613 347,'0'4,"0"-1,0 2,0-2,1 0,-1 0,0 0,-4-1,0-2,4-5,0 2,5 2,-2-1,0 2,2-2,-2-1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175 767,'4'1,"-4"3,-2-1,-1-3,-1 2,1-2,-3 2,3-2,0 0,0 0,3 3,1 2,-1-1,0 0,0-1,0 1,0-1,0 0,0-7,0 1,0 0,1 0,2 1,0 2,1-2,0 2,1 0,-2 0,1-2,-1 2,-1 3,-2 0,-1 1,-2-2,0 1,0-2,0-1,-1-1</inkml:trace>
</inkml:ink>
</file>

<file path=ppt/ink/ink52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639 344,'1'4,"-1"-1,-4 0,1-3</inkml:trace>
</inkml:ink>
</file>

<file path=ppt/ink/ink52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630 347,'0'3,"0"0,0 2,0-2,0 0,-1 0,1 1,-2 0,2-1,-2 1,1 0</inkml:trace>
</inkml:ink>
</file>

<file path=ppt/ink/ink52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624 370,'4'0,"1"-2,-2 2,0-2,0 2,1 0,-1-2,0 2,-3-3,-4 3</inkml:trace>
</inkml:ink>
</file>

<file path=ppt/ink/ink52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640 357,'0'4,"0"-1,-2 1,-1-4,2 3</inkml:trace>
</inkml:ink>
</file>

<file path=ppt/ink/ink52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628 377,'0'4,"0"-1,2-7,-1 1,2 3,2-1,-2 1,-2 4,-4-4,-1 2,1-2,6 0,0 0,0-1,1 1,-2-3,1 1</inkml:trace>
</inkml:ink>
</file>

<file path=ppt/ink/ink52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670 348,'2'3,"-6"-2,3 2,-3-1,2 1,2 1,0-1,0 0,1 2,-1 0,0-2</inkml:trace>
</inkml:ink>
</file>

<file path=ppt/ink/ink52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676 357,'3'0,"1"-2,1 2,-8 1</inkml:trace>
</inkml:ink>
</file>

<file path=ppt/ink/ink52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668 367,'3'1,"1"-1,1 0,-2 0,-1-3,1-2,-3 2</inkml:trace>
</inkml:ink>
</file>

<file path=ppt/ink/ink52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675 344,'1'4,"1"1,-2-2,2 2,-2 0,0 0,2-1,-2-1,2 2,1-2,-1 1</inkml:trace>
</inkml:ink>
</file>

<file path=ppt/ink/ink52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690 371,'-3'0,"0"2,0 0,-1 2,0-1,7-4,-1-2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9-16T23:52:2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960 698,'-3'1,"0"-2,0 6,2 1,-1-2,2 0,0 2,0 0,0 1,0-2,1 0,1 0,1 1,1 0,1 0,-1-2,-1-1,1 1,1 2,-2-5,3 0,4 1,-7-2,1 0,0 0,1 1,-2-1,0 0,0 0,1 0,2 0,-2-2,-1-2,0-1,-2 1,1-2,-1 2,-1 0,0-2,0 3,0-1,0-1,-1 0,0-1,-2-1,1 0,-1 0,3-7,0 11,-3-2,-2-4,4 5,-1 1,-1 1,1-1,-1 3,-2 0,2 0,0 0,-2 0,2 0,-1 0,0 0,0 0,1 0,-2 0,0 0,1 0,1-1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162 794,'0'4,"0"1,-3-1,1-1,-1 0,-1 1,1-3,5-5</inkml:trace>
</inkml:ink>
</file>

<file path=ppt/ink/ink53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693 333,'4'1,"-1"3,-1 0</inkml:trace>
</inkml:ink>
</file>

<file path=ppt/ink/ink53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68 416,'-3'-2,"0"2,-1 1,1 1,0 0,-1 2,1-2,3 2,3-3,0-1,1 0,-1 0,0 0,0 0,1 0,-1-2,-1-1</inkml:trace>
</inkml:ink>
</file>

<file path=ppt/ink/ink53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65 415,'-3'2,"1"2,2 0,-3 0,3 0,-2 0,2 0,-2 0,2 0,-2-1,6-5,-2-1</inkml:trace>
</inkml:ink>
</file>

<file path=ppt/ink/ink53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89 413,'-1'4,"-2"1,3-1,-1-1,-1 2,2-2,-2 0,0 2,5-7,-1-2,2 1,-1-1,1 0,-1 2,1 2,-1-2,-6 4,-1 0</inkml:trace>
</inkml:ink>
</file>

<file path=ppt/ink/ink53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83 435,'0'3,"4"-1,-1 0,1-1,0 1</inkml:trace>
</inkml:ink>
</file>

<file path=ppt/ink/ink53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124 430,'4'-2,"-1"2,0 0,0 0</inkml:trace>
</inkml:ink>
</file>

<file path=ppt/ink/ink53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120 434,'5'0,"-2"0,2 0,-2 0,1-1</inkml:trace>
</inkml:ink>
</file>

<file path=ppt/ink/ink53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160 427,'4'1,"0"2,-4 1,-1-1,-2-1,0-2,6 1,0-1,1 0,-1 0</inkml:trace>
</inkml:ink>
</file>

<file path=ppt/ink/ink53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182 414,'0'5,"0"-1</inkml:trace>
</inkml:ink>
</file>

<file path=ppt/ink/ink53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197 411,'4'1,"-3"2,-2 1,-3-4,9 1,-1-1,0 0,0 0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172 812,'3'4,"0"-4,0 0,0 0,2-1</inkml:trace>
</inkml:ink>
</file>

<file path=ppt/ink/ink53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228 439,'-1'4,"-3"0,1 0</inkml:trace>
</inkml:ink>
</file>

<file path=ppt/ink/ink53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236 426,'0'3,"0"0,0 0,-1 1,6-2</inkml:trace>
</inkml:ink>
</file>

<file path=ppt/ink/ink53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259 424,'4'3,"-2"0,-2 0,-3 0,-1-1,9 0,0-2,-2-1</inkml:trace>
</inkml:ink>
</file>

<file path=ppt/ink/ink53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278 423,'4'0,"1"0,-2 0,0 0</inkml:trace>
</inkml:ink>
</file>

<file path=ppt/ink/ink53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285 421,'0'3,"0"2,0-2,0 2,0-2,0 0</inkml:trace>
</inkml:ink>
</file>

<file path=ppt/ink/ink53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284 429,'-1'5,"-2"-4,1 4,2-8,3 0,0-1,1 1,0 0,2 1,-3 0,0 2,-1 4,-2-1,-1-6</inkml:trace>
</inkml:ink>
</file>

<file path=ppt/ink/ink53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302 420,'-3'0,"-1"2,4 1,-1 0,1 1,0-1,0 2,3-2,0-1,1-2,-1-2,-1-1,2 1,-1-3,-7 3,0 2,2 4,7 0,-2-4,2 1</inkml:trace>
</inkml:ink>
</file>

<file path=ppt/ink/ink53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331 430,'3'-2,"0"2,0 0</inkml:trace>
</inkml:ink>
</file>

<file path=ppt/ink/ink53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329 427,'0'4,"0"1,0-2,1 0,2-3,0 0,0-2,0 0,1-1,1 0,-1-2,-1 2,0 1,0 1,1 1,-1-2,-2 7,-1-2,0 0,-4-5</inkml:trace>
</inkml:ink>
</file>

<file path=ppt/ink/ink53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365 422,'-3'1,"3"3,-4-2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215 771,'3'1,"0"1,0-2</inkml:trace>
</inkml:ink>
</file>

<file path=ppt/ink/ink53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349 423,'0'3,"2"1,2-1,0-1,-4 1,5-1</inkml:trace>
</inkml:ink>
</file>

<file path=ppt/ink/ink53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381 428,'4'0,"0"-1,-1 1,0-2</inkml:trace>
</inkml:ink>
</file>

<file path=ppt/ink/ink53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391 420,'0'6,"-2"-1,2-2,0 2,0-2,3-3,1-5,1-1,-2 1,-1 2</inkml:trace>
</inkml:ink>
</file>

<file path=ppt/ink/ink53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411 417,'3'0,"0"0,-3 3,0 1,-1-1,1 0,0 0,3-4,2-1,-3-1,-5 1</inkml:trace>
</inkml:ink>
</file>

<file path=ppt/ink/ink53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406 427,'0'3,"0"0,1 0,2-2,0-1,0 0,1 0,-1 0,0-2,-1-2,0 1</inkml:trace>
</inkml:ink>
</file>

<file path=ppt/ink/ink53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443 408,'-3'2,"0"2,0-1,1 0,2 0,0 0,3-1,-1 1,-2 1,0 1,-1-2</inkml:trace>
</inkml:ink>
</file>

<file path=ppt/ink/ink53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447 421,'3'0,"0"0,0 0,1 0</inkml:trace>
</inkml:ink>
</file>

<file path=ppt/ink/ink53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446 430,'5'2,"-2"-2,1-1,0-1,-4-1,1-1</inkml:trace>
</inkml:ink>
</file>

<file path=ppt/ink/ink53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450 417,'0'4,"2"0,-2-1,2 1,0-1,-2 0,4 3,-2-3,1 1,1-3,-2-5</inkml:trace>
</inkml:ink>
</file>

<file path=ppt/ink/ink53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467 431,'-3'3,"-2"1,2-2,-2 1,1 1,1-2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211 791,'2'0</inkml:trace>
</inkml:ink>
</file>

<file path=ppt/ink/ink53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466 420,'2'5,"0"0</inkml:trace>
</inkml:ink>
</file>

<file path=ppt/ink/ink53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487 452,'2'0</inkml:trace>
</inkml:ink>
</file>

<file path=ppt/ink/ink53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905 368,'-15'-10</inkml:trace>
</inkml:ink>
</file>

<file path=ppt/ink/ink53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80 261,'2'0</inkml:trace>
</inkml:ink>
</file>

<file path=ppt/ink/ink53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23 238,'7'-1,"30"-6</inkml:trace>
</inkml:ink>
</file>

<file path=ppt/ink/ink53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32 229,'6'12,"-4"-9</inkml:trace>
</inkml:ink>
</file>

<file path=ppt/ink/ink53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55 220,'1'13,"-5"-1</inkml:trace>
</inkml:ink>
</file>

<file path=ppt/ink/ink53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28 262,'0'4,"0"0,0-1,1 1,-1 0</inkml:trace>
</inkml:ink>
</file>

<file path=ppt/ink/ink53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34 265,'7'7,"-4"-2,1-4,4-1,1-1,-8-4</inkml:trace>
</inkml:ink>
</file>

<file path=ppt/ink/ink53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46 260,'3'1,"-1"2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205 815,'0'3,"0"0,3-3,0 0,0-2,1-1,1-3,0-1,0-2,-1 0,-1-3,-1 1</inkml:trace>
</inkml:ink>
</file>

<file path=ppt/ink/ink53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61 253,'2'4</inkml:trace>
</inkml:ink>
</file>

<file path=ppt/ink/ink53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75 243,'0'5,"0"-2,2 1,-2 0,0-1,0 0</inkml:trace>
</inkml:ink>
</file>

<file path=ppt/ink/ink53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78 250,'4'0,"0"-2,0 2,-1 0,0 0</inkml:trace>
</inkml:ink>
</file>

<file path=ppt/ink/ink53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87 236,'0'5,"0"2</inkml:trace>
</inkml:ink>
</file>

<file path=ppt/ink/ink53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84 264,'4'-1,"2"1,-5 8,-1-3,2-2,-2-8</inkml:trace>
</inkml:ink>
</file>

<file path=ppt/ink/ink53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100 245,'11'-1,"-8"-1</inkml:trace>
</inkml:ink>
</file>

<file path=ppt/ink/ink53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104 251,'4'0,"-1"-1,0 0</inkml:trace>
</inkml:ink>
</file>

<file path=ppt/ink/ink53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109 239,'-2'11,"2"-8,0 0,0 0</inkml:trace>
</inkml:ink>
</file>

<file path=ppt/ink/ink53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123 232,'0'4,"0"-1,0 0,1 0,-1 0,2 0,1-1,-3 1,0 0,-3-1,0 0,0-2,0 0,1-3,2 0,1 0,4 5,0 0,-1 0,-1 0,0 0</inkml:trace>
</inkml:ink>
</file>

<file path=ppt/ink/ink53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30 186,'0'4,"0"-1,-2 0,2 1,0 0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248 749,'0'4,"0"0,3-4</inkml:trace>
</inkml:ink>
</file>

<file path=ppt/ink/ink53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47 202,'3'0</inkml:trace>
</inkml:ink>
</file>

<file path=ppt/ink/ink53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867 191,'3'0,"0"0,0 1,1 0,-2 2,-5-1,0 1,0-3,-1 2,4 1,3-3,0 0,0 0,1 0</inkml:trace>
</inkml:ink>
</file>

<file path=ppt/ink/ink53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891 204,'3'2</inkml:trace>
</inkml:ink>
</file>

<file path=ppt/ink/ink53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907 185,'3'0,"0"-2,0 2,0 0</inkml:trace>
</inkml:ink>
</file>

<file path=ppt/ink/ink53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912 180,'0'3,"0"0,-2 0,2 0,0 2,6-6,-3-4,0 2,1-1,0-1,-1 3,0 0,0 0,0 2,-3 4,0-1,-2 0,-1-3</inkml:trace>
</inkml:ink>
</file>

<file path=ppt/ink/ink53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932 174,'-2'3,"2"0,0 0</inkml:trace>
</inkml:ink>
</file>

<file path=ppt/ink/ink53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922 183,'0'4,"0"-1,0 1,2 0,1-3,1-1</inkml:trace>
</inkml:ink>
</file>

<file path=ppt/ink/ink53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947 184,'3'0,"0"-2,1 0,-2-1,-2 0,-3 1,1 6,0 1,2-2,0 1,0-1,4-2,-2-4</inkml:trace>
</inkml:ink>
</file>

<file path=ppt/ink/ink53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970 173,'1'3,"-1"0,0 1,0 0,3-8,0 1,0 1,0 2</inkml:trace>
</inkml:ink>
</file>

<file path=ppt/ink/ink53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963 177,'0'3,"0"0,0 0,0 0,1 2,3-4,0-1,1 0,-1 0,-1-1,2 1,-2-2,1 1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265 757,'-5'4,"2"-1,-2 0,1-1,8-2,-1 0,0 0,-3 3,-1 0,-3 0,2 0,1 0,-4 1,2-3</inkml:trace>
</inkml:ink>
</file>

<file path=ppt/ink/ink53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1014 158,'0'4,"-3"-2,-1 2,1-1,0-1,7 0,-1-2,-1 3,-6-1,2 1,5-3,1 2,-1-1,-3 2,-1 1,-4-3,3-4,2 0</inkml:trace>
</inkml:ink>
</file>

<file path=ppt/ink/ink53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1021 168,'3'0,"0"0</inkml:trace>
</inkml:ink>
</file>

<file path=ppt/ink/ink53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1038 169,'3'0,"0"0</inkml:trace>
</inkml:ink>
</file>

<file path=ppt/ink/ink53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1024 183,'0'3,"0"1,0-1,2 1</inkml:trace>
</inkml:ink>
</file>

<file path=ppt/ink/ink53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1028 178,'4'0,"-1"0,0 0,0 0,2 0,-2 0,0 0,-2 3,-1 1,0-1,0 0,0 1,0 0</inkml:trace>
</inkml:ink>
</file>

<file path=ppt/ink/ink53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1038 168,'-2'4,"0"-1,1 0</inkml:trace>
</inkml:ink>
</file>

<file path=ppt/ink/ink53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1047 174,'-1'4,"-1"-1,0 0,2 1</inkml:trace>
</inkml:ink>
</file>

<file path=ppt/ink/ink53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1032 190,'3'0,"2"0,-2 0,0 0,-7 1,1-1,0 2,0-2,3 3,4-3,-1 0,0 0,0 0,-1-3</inkml:trace>
</inkml:ink>
</file>

<file path=ppt/ink/ink53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1066 172,'3'0,"0"1,-2 2,-3 1,-2-3,4 3,0-1,0 0,-2 0,3 0,2-3,0 0,3-1,0-2,-2 1,-1 2,0-3</inkml:trace>
</inkml:ink>
</file>

<file path=ppt/ink/ink53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1155 264,'0'4,"0"1,0-2,0 1,0 1,0 1,0 3,0-1,0 2,0 2,-3-2,3 0,0 0,-2 1,2-1,-3 2,3-1,-3 1,3 0,-4-2,4-1,-3 0,3-4,0-1,-2 1,2-1,0-7,0-2,0-2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254 785,'4'0,"6"0,-4 1,-2-1,0 2,-7 0,0-2,0 0,-1 0</inkml:trace>
</inkml:ink>
</file>

<file path=ppt/ink/ink53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1148 250,'5'0,"-1"0,2 0,2 0,1 0,-1-2,1 2,1 0,-1-3,-1 3,2 0,0-2,-1 2,1 0,0 0,-3 0,-2-3,1 3,-3 0,0 0,0 0,0 0,0 0,0 0,0 0,0 0,-1 3,-2 1,1-1,-1 0,0 2,2-2,-2 3,0-2,0-1,0 1,0 0,0 0,0 1,0 1,0 0,0-1,0 0,0 0,0 0,0 0,0-1,0 0,0 0,0-1,0 1,0 0,0 0,0-1,0 1,0 0,0-1,0 1,-1 0,1 0,0 0,0-1,0 1,0 0,0 0,0-1,-2 0,2 0,0 0,-2 1,2 1,-2-2,0 2,2-1,-3 0,3 0,-2-1,2 1,0-1,-2-6,0 0</inkml:trace>
</inkml:ink>
</file>

<file path=ppt/ink/ink53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1156 357,'3'0,"0"0,2 0,2-1,1 1,4-3,0 3,-2-3,0 3,-1 0,-1-2,1 2,-1 0,1-3,-1 3,1 0,0-2,-3 2,0 0,-3 0,0 0,1-2,1 2,-1 0</inkml:trace>
</inkml:ink>
</file>

<file path=ppt/ink/ink53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1162 302,'5'1,"1"-1,-2 0,0 0,1 0,0 0,0 0,0 0,4 0,1-2,-2 2,1 0,1 0,-2 0,-1 0,-2 0,-1 0,1 0,-2 0,0 0,0 0,0 0,0 0,0 0,0 1,1 1,-1-2</inkml:trace>
</inkml:ink>
</file>

<file path=ppt/ink/ink53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1158 401,'3'0,"1"0,0-1,1 1,2 0,0-3,2 3,1 0,0-2,0 2,2 0,0 0,0-3,-1 3,-1 0,-1 0,-3 0,-2 0</inkml:trace>
</inkml:ink>
</file>

<file path=ppt/ink/ink53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1228 267,'-2'-3,"2"0,0 0,0 0,0 0,1 7,-1-1,0 0,0 3,0-2,0 1,0 0,0 0,0 0,0 2,0-2,0 0,0 0,0 1,0-1,0 0,0 0,0 0,2 1,-2-1,0 0,0-1,0 0,0-1,0 1,0-1,0 2,0-2,0 0,0 1,0-1,0 0,0 2,0-2,2 0,-2 0,0 0,0 1,0-1,2 0,-2 0,0 0,0 0,0 0,0 3,0-3,0 0</inkml:trace>
</inkml:ink>
</file>

<file path=ppt/ink/ink53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1144 458,'4'-2,"1"0,0 2,-2-2,1 2,-1 0,1-2,0 2,0 0,1-2,2 2,0-2,0 2,0-2,-2 2,0 0,-1 0,0 0,-1-2,3 2,-1 0,1-3,-3 3,1 0,-1-1,0 1,2 0,-2 0,2-2,-2 2,1 0,-1 0,1-2,-1 2,0 0,0 0,0 0,1 1,-4-4</inkml:trace>
</inkml:ink>
</file>

<file path=ppt/ink/ink53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1175 270,'-3'2,"-2"0,3 1,-1-3,1 3,6-1,-1-2,0 0,2 0</inkml:trace>
</inkml:ink>
</file>

<file path=ppt/ink/ink53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1171 273,'0'3,"0"1,0 0,-2-1,2 0,0 0,0 0</inkml:trace>
</inkml:ink>
</file>

<file path=ppt/ink/ink53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1183 272,'0'3,"0"1,0-1,-2 1,2-1,-2 1</inkml:trace>
</inkml:ink>
</file>

<file path=ppt/ink/ink53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1182 281,'3'0,"0"0,1-2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235 794,'-2'3,"2"0,0 2,0-2,0 2,1-2,1 1,-1-8</inkml:trace>
</inkml:ink>
</file>

<file path=ppt/ink/ink53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1184 285,'1'3,"4"1,-1-4</inkml:trace>
</inkml:ink>
</file>

<file path=ppt/ink/ink53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1199 273,'0'5,"0"-2,2 0,1-3,-2 4</inkml:trace>
</inkml:ink>
</file>

<file path=ppt/ink/ink53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1206 277,'-3'3,"1"0,-3 1,2-2</inkml:trace>
</inkml:ink>
</file>

<file path=ppt/ink/ink53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1217 274,'0'3,"-2"1,1-1,5-1,-1-2</inkml:trace>
</inkml:ink>
</file>

<file path=ppt/ink/ink53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1222 279,'-2'5,"0"-2,0 1,2 0</inkml:trace>
</inkml:ink>
</file>

<file path=ppt/ink/ink53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1235 268,'0'4,"-2"0,-1-3,3 3,0-1,3-3,0 0,0 0,0 0</inkml:trace>
</inkml:ink>
</file>

<file path=ppt/ink/ink53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1240 275,'-4'1,"4"3,-1-1,-1 1,2 0</inkml:trace>
</inkml:ink>
</file>

<file path=ppt/ink/ink53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1252 268,'0'3,"0"0,-2 1,0 0,2-1,-2 0</inkml:trace>
</inkml:ink>
</file>

<file path=ppt/ink/ink53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1263 275,'-3'1,"0"-1,-1 2,4 1,3 0,0-1,0 0</inkml:trace>
</inkml:ink>
</file>

<file path=ppt/ink/ink53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1275 269,'0'4,"1"0,1-1,1-1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245 801,'4'-2,"0"2,1 0,0 0,0 0,1 2,-3-2,0 3,-1 2,-5-2,-1 0,1-3,-1 2,1-2,-1 0,0 0</inkml:trace>
</inkml:ink>
</file>

<file path=ppt/ink/ink53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1283 274,'-3'0,"-1"2,1 0,1 2</inkml:trace>
</inkml:ink>
</file>

<file path=ppt/ink/ink53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1296 271,'-1'4,"-1"-1,2 0,5-3,0 0,-2 0</inkml:trace>
</inkml:ink>
</file>

<file path=ppt/ink/ink53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1306 269,'-4'4,"2"-1,0 0,-1 2,0-1,1-1</inkml:trace>
</inkml:ink>
</file>

<file path=ppt/ink/ink53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1167 332,'-3'2,"1"1,-1-3,1 4,-1-4,2 3,5-3,-1 0,1 0,-1 0,0 0</inkml:trace>
</inkml:ink>
</file>

<file path=ppt/ink/ink53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1169 336,'-2'3,"2"0,-2 1,0-1,2 0</inkml:trace>
</inkml:ink>
</file>

<file path=ppt/ink/ink53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1181 333,'0'3,"0"0,-1 0,1 0,-2 0,2 0</inkml:trace>
</inkml:ink>
</file>

<file path=ppt/ink/ink53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1195 339,'-3'0,"-2"2,2 0,0-2,1 3,6-1,-1 0,0-2</inkml:trace>
</inkml:ink>
</file>

<file path=ppt/ink/ink53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1201 332,'0'3,"3"0,2 1,-2-2</inkml:trace>
</inkml:ink>
</file>

<file path=ppt/ink/ink53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1212 335,'-3'3,"0"0,-1 1,1-1,-1-1</inkml:trace>
</inkml:ink>
</file>

<file path=ppt/ink/ink53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1219 332,'-1'3,"-1"0,1 0,5-1,-1-2,0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9-16T23:52:2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1122 693,'-4'2,"1"1,-1 1,-1 0,-4 8,7-9,-7 7,6-4,2-3,1 0,0 3,1-1,1-2,1-2,-1 2,0 0,3-3,-1 1,0 0,0-1,-1 1,2-1,0 1,-1-1,-1 0,0 0,2-1,2 0,-2 0,-1 0,-1 1,9-4,-8 4,0-4,4-1,-4 3,-1-1,-2 0,3 0,-1 3,4-5,-3 1,-4-1,0 1,0 0,0-3,-3-2,2 6,-1 0,0 0,-1 1,-1-2,1 2,-1 0,-1 1,2 1,-2-2,2 1,-2 1,2-1,-3 1,1 0,0 0,-4 0,4 2,-1-1,2 0,-1 0,1 0,0 0,1 0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251 807,'-2'3,"2"2</inkml:trace>
</inkml:ink>
</file>

<file path=ppt/ink/ink54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1224 332,'-2'3,"1"2,-1-2,-1-2</inkml:trace>
</inkml:ink>
</file>

<file path=ppt/ink/ink54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1244 321,'-3'1,"1"2,-1-1,1 1,-2 0,2 0,6-1,-1-2,0 0,0-1,2 1,-1 0</inkml:trace>
</inkml:ink>
</file>

<file path=ppt/ink/ink54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1243 325,'0'4,"0"1,0-2,0 2,-2-2,2 0,-1 0,1 0</inkml:trace>
</inkml:ink>
</file>

<file path=ppt/ink/ink54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1254 328,'0'4,"0"-1,-1 0,1 1,0-1</inkml:trace>
</inkml:ink>
</file>

<file path=ppt/ink/ink54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1266 330,'-4'2,"1"-2,0 2,0-2,2 3,5-1,-4 1,3-3,2 0</inkml:trace>
</inkml:ink>
</file>

<file path=ppt/ink/ink54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1272 327,'2'3,"1"0,0-1,-3 1,4-2</inkml:trace>
</inkml:ink>
</file>

<file path=ppt/ink/ink54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1282 327,'-3'0,"0"3,1 1,-2-2,1 1</inkml:trace>
</inkml:ink>
</file>

<file path=ppt/ink/ink54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1291 321,'0'3,"-1"0,1 1,0 0,4-4,-1 0,1 0,-1 0</inkml:trace>
</inkml:ink>
</file>

<file path=ppt/ink/ink54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1300 322,'-1'3,"-2"2,3-2,-2 0,2 0,-2 2,0-2,0 1</inkml:trace>
</inkml:ink>
</file>

<file path=ppt/ink/ink54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1169 370,'0'3,"-6"-1,4 1,-2-2,1 1,4 1,2-3,0 0,0 0,0 0,1 0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267 805,'0'3,"-2"0,0 0,-1-2,1 2,-1-1,0 0,-1 0,0-2,-2 3,-1-3,2 0,1 0,10 0,1 0,3 0,-2 0,2 0,0 0,1 3,-3-3,-2 3,-2-3,-10 1</inkml:trace>
</inkml:ink>
</file>

<file path=ppt/ink/ink54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1167 375,'-1'4,"-1"-1,0 1,2-1,0 0,0 0</inkml:trace>
</inkml:ink>
</file>

<file path=ppt/ink/ink54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1177 372,'0'3,"0"0,-1 0,1 2,0-2,-2 0,1 0</inkml:trace>
</inkml:ink>
</file>

<file path=ppt/ink/ink54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1174 387,'5'-3,"-1"1,-1 2,0-2</inkml:trace>
</inkml:ink>
</file>

<file path=ppt/ink/ink54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1180 385,'0'4,"0"-1,3-3,0 2,0-2</inkml:trace>
</inkml:ink>
</file>

<file path=ppt/ink/ink54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1196 377,'1'4,"3"1,-2-2</inkml:trace>
</inkml:ink>
</file>

<file path=ppt/ink/ink54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1204 379,'-4'2,"1"1,-1-1,2 1</inkml:trace>
</inkml:ink>
</file>

<file path=ppt/ink/ink54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1216 371,'-1'4,"-1"0,0 0,2-1,0 0,3-2,0-1,0 0,0 0,0-2,0 2</inkml:trace>
</inkml:ink>
</file>

<file path=ppt/ink/ink54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1221 375,'-2'4,"0"0,2-1,0 2,-2-2,2 1,0-1</inkml:trace>
</inkml:ink>
</file>

<file path=ppt/ink/ink54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1243 373,'0'3,"-3"-3,1 3,0 1,5-4,0 0,2 0,-2 0,0 0,0-1</inkml:trace>
</inkml:ink>
</file>

<file path=ppt/ink/ink54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1250 373,'0'3,"0"1,-2-1,0 0,2 0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105 734,'3'1,"0"-1,0 0,1 0,1 0,1 0,3 0,-1 0,-3 0,-1 2,-1-2,-6 0,0-1,0 1,-2-2,2 2,0 0,0 0,6 1,4 1,-2-2,1 0,-2 3,0-3,1 2,-9 0,1-2</inkml:trace>
</inkml:ink>
</file>

<file path=ppt/ink/ink54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1261 370,'0'3,"0"2,0-1,0-1,-1 1,1 0</inkml:trace>
</inkml:ink>
</file>

<file path=ppt/ink/ink54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1273 372,'-4'2,"1"0,-1 0,2 1,6-1,0-2,-4 3,4 0,-1-2</inkml:trace>
</inkml:ink>
</file>

<file path=ppt/ink/ink54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1280 378,'4'1,"-1"2,1 0</inkml:trace>
</inkml:ink>
</file>

<file path=ppt/ink/ink54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1292 376,'-3'0,"1"3,-1 0,1 1,0 0</inkml:trace>
</inkml:ink>
</file>

<file path=ppt/ink/ink54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1297 369,'-1'5,"1"-2,0 1,0 0,4-4,-1 0,0 0,1-3</inkml:trace>
</inkml:ink>
</file>

<file path=ppt/ink/ink54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1304 367,'-2'4,"0"-1,1 0,1 1,-3-2,3 1,-2 0,2 0</inkml:trace>
</inkml:ink>
</file>

<file path=ppt/ink/ink54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1161 420,'-3'1,"0"0,1 4,-2-5,3 3,-4-1,5 1,5-3,-1 0,0 0,0 0,0 0</inkml:trace>
</inkml:ink>
</file>

<file path=ppt/ink/ink54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1158 420,'-1'4,"-1"-1,2 0,0 1,0-1,-2 1,2-1,0 0</inkml:trace>
</inkml:ink>
</file>

<file path=ppt/ink/ink54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1171 420,'0'3,"0"2,0-2,0 1,0-1,-1 2,2-8</inkml:trace>
</inkml:ink>
</file>

<file path=ppt/ink/ink54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1186 424,'-4'2,"1"0,-2-2,2 2,1 1,6-3,-3 3,3-1,-1-2,0 1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114 874,'-4'0,"-2"4,6-1,-2 0,2 1,4-1,1-3,-2 0,0-3,0 1,-1-4,0 2,-2-1,0 2,-3 1,-2 2,3 5</inkml:trace>
</inkml:ink>
</file>

<file path=ppt/ink/ink54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1194 423,'2'3,"0"0,3-1,-3 2</inkml:trace>
</inkml:ink>
</file>

<file path=ppt/ink/ink54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1203 422,'-4'4,"2"-1,0 1,1 0</inkml:trace>
</inkml:ink>
</file>

<file path=ppt/ink/ink54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1214 416,'0'3,"0"0,-1 1,1 0,3-3,2-1,0 0</inkml:trace>
</inkml:ink>
</file>

<file path=ppt/ink/ink54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1222 418,'-2'5,"0"0,2-2,-2 1,2-1,0 0,0 1</inkml:trace>
</inkml:ink>
</file>

<file path=ppt/ink/ink54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1248 416,'-3'4,"0"-1,-1-2,2 3,5-4,0 0,0 0,1-1,-1 1,0-2</inkml:trace>
</inkml:ink>
</file>

<file path=ppt/ink/ink54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1246 419,'-2'3,"2"2,-1-1,1-1,0 0,3-2</inkml:trace>
</inkml:ink>
</file>

<file path=ppt/ink/ink54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1260 412,'0'3,"0"1,0 0,0-1,0 0,0 0</inkml:trace>
</inkml:ink>
</file>

<file path=ppt/ink/ink54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1273 415,'-4'1,"-2"2,4 0,3 1,3-2,-1-2,0 1,0-1</inkml:trace>
</inkml:ink>
</file>

<file path=ppt/ink/ink54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1283 415,'3'1,"-1"2,0 0,1 0,0-1</inkml:trace>
</inkml:ink>
</file>

<file path=ppt/ink/ink54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1295 416,'-3'0,"0"4,0 0,0-1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141 868,'0'4,"-1"0,1-1,-3 3,3-1,0-1,-1 0,1 0</inkml:trace>
</inkml:ink>
</file>

<file path=ppt/ink/ink54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1300 409,'-1'3,"1"0,0 2,0-2,3-3,0 0,0 0,1-3</inkml:trace>
</inkml:ink>
</file>

<file path=ppt/ink/ink54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1308 407,'-1'4,"1"-1,-2 1,-1-1,1 0,0 0,-1 0,2 2</inkml:trace>
</inkml:ink>
</file>

<file path=ppt/ink/ink54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1153 263,'0'-3,"0"0,0 0,0 0,0 0</inkml:trace>
</inkml:ink>
</file>

<file path=ppt/ink/ink54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1129 216,'-3'-2,"-1"3,4 2,-3 1,1 0,1 0,-1-1,0 0</inkml:trace>
</inkml:ink>
</file>

<file path=ppt/ink/ink54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1122 215,'1'3,"-1"0,2 1,-2-1,0 1,0-1,0 2</inkml:trace>
</inkml:ink>
</file>

<file path=ppt/ink/ink54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1117 224,'5'0,"-1"0</inkml:trace>
</inkml:ink>
</file>

<file path=ppt/ink/ink54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1134 233,'-2'3,"2"1,0 0,4-4,-3-3,1 0,-2 0,-4 1</inkml:trace>
</inkml:ink>
</file>

<file path=ppt/ink/ink54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1015 217,'-4'5,"1"-2,0 1,0-1,2 0,1 2</inkml:trace>
</inkml:ink>
</file>

<file path=ppt/ink/ink54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1017 215,'1'3,"-1"0,0 0,0 1,0-1,0 0,0 1</inkml:trace>
</inkml:ink>
</file>

<file path=ppt/ink/ink54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1002 227,'5'1,"-2"-1,0 0,0 0,0 0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182 869,'3'0,"2"1,-1-1,-1 0,-5 5,0-1,2-1,0 1,0-1,-2 1,2-1,0 0,0 0,0-6,0-1</inkml:trace>
</inkml:ink>
</file>

<file path=ppt/ink/ink54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1026 235,'0'3,"0"1,0-1</inkml:trace>
</inkml:ink>
</file>

<file path=ppt/ink/ink54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1033 233,'0'4,"0"-1,0 0,0 1,0-1</inkml:trace>
</inkml:ink>
</file>

<file path=ppt/ink/ink54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971 218,'-2'3,"-2"1,1 0,0-1,1 0,0 0</inkml:trace>
</inkml:ink>
</file>

<file path=ppt/ink/ink54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970 218,'0'3,"0"2,0 1,0-3,0 0,0 0,0 0</inkml:trace>
</inkml:ink>
</file>

<file path=ppt/ink/ink54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961 234,'5'0,"0"0</inkml:trace>
</inkml:ink>
</file>

<file path=ppt/ink/ink54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976 237,'0'4,"-1"-1,1 1</inkml:trace>
</inkml:ink>
</file>

<file path=ppt/ink/ink54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983 239,'3'0,"0"3,-6 0,0-3,3 3,3-1,0-2</inkml:trace>
</inkml:ink>
</file>

<file path=ppt/ink/ink54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934 220,'-4'0,"1"3,1 0,0 1,1 0,-1 1,-1 0,3-2,-3-1,1 2</inkml:trace>
</inkml:ink>
</file>

<file path=ppt/ink/ink54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934 223,'2'3,"-2"0,0 0,0 1,0-1,0 1</inkml:trace>
</inkml:ink>
</file>

<file path=ppt/ink/ink54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922 237,'3'0,"0"0,1 0,-1-2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195 887,'3'0,"1"0,0 1</inkml:trace>
</inkml:ink>
</file>

<file path=ppt/ink/ink54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942 235,'0'3,"-1"1,1-1,0 0</inkml:trace>
</inkml:ink>
</file>

<file path=ppt/ink/ink54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945 232,'2'4,"-1"-1,-3 0,0 0,5-1,1 0,-1-2,-4 3,-3-1,1 0,0-1,1 3</inkml:trace>
</inkml:ink>
</file>

<file path=ppt/ink/ink54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933 262,'-3'0,"3"4,0-1,4-1,-1-2,-1-3,-2-1,0 1,-3 1,0 2</inkml:trace>
</inkml:ink>
</file>

<file path=ppt/ink/ink54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964 261,'-3'0,"3"4,0-1,3-1,1-3,-2-2,-2 0,0-1,-3 3,0 1,0 0</inkml:trace>
</inkml:ink>
</file>

<file path=ppt/ink/ink54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994 211,'0'3</inkml:trace>
</inkml:ink>
</file>

<file path=ppt/ink/ink54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995 232,'2'0</inkml:trace>
</inkml:ink>
</file>

<file path=ppt/ink/ink54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993 235,'2'0</inkml:trace>
</inkml:ink>
</file>

<file path=ppt/ink/ink54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991 243,'2'0</inkml:trace>
</inkml:ink>
</file>

<file path=ppt/ink/ink54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995 226,'2'0</inkml:trace>
</inkml:ink>
</file>

<file path=ppt/ink/ink54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995 261,'-2'3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175 885,'0'4,"2"1,0-2,-2 0</inkml:trace>
</inkml:ink>
</file>

<file path=ppt/ink/ink54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994 276,'0'3,"0"0</inkml:trace>
</inkml:ink>
</file>

<file path=ppt/ink/ink54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996 294,'0'3,"0"0</inkml:trace>
</inkml:ink>
</file>

<file path=ppt/ink/ink54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995 310,'0'3,"0"0,0 0</inkml:trace>
</inkml:ink>
</file>

<file path=ppt/ink/ink54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995 327,'0'4</inkml:trace>
</inkml:ink>
</file>

<file path=ppt/ink/ink54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995 348,'0'3,"0"0</inkml:trace>
</inkml:ink>
</file>

<file path=ppt/ink/ink54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995 365,'0'4,"0"-1</inkml:trace>
</inkml:ink>
</file>

<file path=ppt/ink/ink54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995 384,'0'3,"0"1</inkml:trace>
</inkml:ink>
</file>

<file path=ppt/ink/ink54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995 399,'0'3,"-2"0,2 0</inkml:trace>
</inkml:ink>
</file>

<file path=ppt/ink/ink54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993 419,'0'4,"0"0</inkml:trace>
</inkml:ink>
</file>

<file path=ppt/ink/ink54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992 443,'0'4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164 906,'3'1,"2"-1,2 0,-1 0,1 0,0 0,-1-1,-3 1,0-2</inkml:trace>
</inkml:ink>
</file>

<file path=ppt/ink/ink54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992 456,'0'3</inkml:trace>
</inkml:ink>
</file>

<file path=ppt/ink/ink54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991 471,'0'3</inkml:trace>
</inkml:ink>
</file>

<file path=ppt/ink/ink54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989 487,'0'5,"0"-2</inkml:trace>
</inkml:ink>
</file>

<file path=ppt/ink/ink54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1018 261,'-4'-1,"4"4,0 0,4-1,-1-2,-1-4,-2-1,0 2,-3 1,-1 2,1 1,6 0</inkml:trace>
</inkml:ink>
</file>

<file path=ppt/ink/ink54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1051 235,'3'0</inkml:trace>
</inkml:ink>
</file>

<file path=ppt/ink/ink54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1060 232,'3'0,"1"0</inkml:trace>
</inkml:ink>
</file>

<file path=ppt/ink/ink54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1071 232,'4'0</inkml:trace>
</inkml:ink>
</file>

<file path=ppt/ink/ink54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1048 257,'3'0</inkml:trace>
</inkml:ink>
</file>

<file path=ppt/ink/ink54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1061 255,'3'0</inkml:trace>
</inkml:ink>
</file>

<file path=ppt/ink/ink54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1072 255,'3'0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224 873,'3'2</inkml:trace>
</inkml:ink>
</file>

<file path=ppt/ink/ink54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1120 255,'-4'1,"4"3,0-1,3 0,0-3,0 0,0-2,-2-1,-1 0,2 0,-6 1,1 2,0 0,0 2</inkml:trace>
</inkml:ink>
</file>

<file path=ppt/ink/ink54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938 289,'-3'0,"-1"0,1 4,3-1,0 0,1 0,3-3,0 0,0-1,-4-2,0-1,0 1,-3 1,-1 2</inkml:trace>
</inkml:ink>
</file>

<file path=ppt/ink/ink54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965 289,'-2'3,"2"1,0-1,0 2,3-4,0-1,0-4,-3 1,0 0,-2 0,-1 3</inkml:trace>
</inkml:ink>
</file>

<file path=ppt/ink/ink54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1022 284,'0'3,"0"0,0 0,0 0,0 0</inkml:trace>
</inkml:ink>
</file>

<file path=ppt/ink/ink54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1046 290,'2'0</inkml:trace>
</inkml:ink>
</file>

<file path=ppt/ink/ink54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1067 288,'2'0</inkml:trace>
</inkml:ink>
</file>

<file path=ppt/ink/ink54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1075 288,'3'1</inkml:trace>
</inkml:ink>
</file>

<file path=ppt/ink/ink54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1125 284,'-2'5,"2"-2,0 0,0 0,0 0,0 0</inkml:trace>
</inkml:ink>
</file>

<file path=ppt/ink/ink54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1059 269,'2'0</inkml:trace>
</inkml:ink>
</file>

<file path=ppt/ink/ink54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1060 269,'2'0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9-16T23:52:2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87 780,'5'2,"-2"-1,0 1,1-1,1-1,2 0,-2 1,4 0,-2 1,1-2,-1 1,-2-1,-1 1,1-1,0 1,0-1,-1 0,-1-1,3 1,0 0,0-1,2 1,1 0,-2 0,-1 0,-2 0,1 0,-2 0,0 0,0 0,0-1,3-2,-2 2,2 0,-3 1,2 0,0 0,6-1,-6 1,0 0,-2-2,1 1,0-1,-1 1,0 0,-12 0,4 1,-1 0,-1 0,-1 0,1 0,-1 1,1 0,0 1,3-1,0-1,0 1,-1-1,2 0,-1 0,1 1,0 0,-2-1,1 1,-1 0,1 0,-6-1,5 0,1 1,-1 0,0 0,1 0,1-1,-3 1,1-1,2 0,-7 0,7 0,-3 0,-2-1,5 1,-2 0,0 0,1 0,-1 0,0-1,-1 0,0 1,2 0,-2 0,3 0,6 0,8 1,-8-1,1 0,3 0,-1 0,-1 0,1 0,1 0,0 0,0 0,0 0,-2 0,2 0,-4 0,2 0,2 0,-2 0,2 0,-2 0,2 0,0 0,-4 0,1 0,1 0,-2 0,2 0,-1 0,-1 0,3 0,-1-2,1 2,1-2,0 1,0 0,-3 0,-1 1,0-1,2 0,-1 0,0 1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219 894,'0'6,"0"-3,0 2,0-2,0 0,1-7,2 0,-1-1</inkml:trace>
</inkml:ink>
</file>

<file path=ppt/ink/ink55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1060 274,'0'3</inkml:trace>
</inkml:ink>
</file>

<file path=ppt/ink/ink55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1060 279,'0'3</inkml:trace>
</inkml:ink>
</file>

<file path=ppt/ink/ink55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936 322,'-4'1,"4"3,3-1,0-3,-2-5,1 0,-6 4,1 1,-1 0,8 2</inkml:trace>
</inkml:ink>
</file>

<file path=ppt/ink/ink55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968 321,'0'4,"0"-1,0 1</inkml:trace>
</inkml:ink>
</file>

<file path=ppt/ink/ink55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1020 315,'-1'3,"1"0,0 0,4-3,-1 2,0-3,-1-2,-2-1,0 0,-3 2,0 2,0 2,3 1,0 0</inkml:trace>
</inkml:ink>
</file>

<file path=ppt/ink/ink55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1053 320,'4'0</inkml:trace>
</inkml:ink>
</file>

<file path=ppt/ink/ink55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1063 319,'4'0,"-1"0</inkml:trace>
</inkml:ink>
</file>

<file path=ppt/ink/ink55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1080 319,'2'0</inkml:trace>
</inkml:ink>
</file>

<file path=ppt/ink/ink55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1124 315,'-2'3,"2"1,2-1,1-3,0 0,-1-3,-2-1,0 1,-3 2,-1-1,1 2</inkml:trace>
</inkml:ink>
</file>

<file path=ppt/ink/ink55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1063 327,'2'0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260 848,'0'3</inkml:trace>
</inkml:ink>
</file>

<file path=ppt/ink/ink55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1066 331,'0'3</inkml:trace>
</inkml:ink>
</file>

<file path=ppt/ink/ink55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1065 339,'0'3</inkml:trace>
</inkml:ink>
</file>

<file path=ppt/ink/ink55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1065 348,'0'3</inkml:trace>
</inkml:ink>
</file>

<file path=ppt/ink/ink55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936 352,'-4'0,"2"4,3-1,2-3,0 0,0-2,-1-2,-2 1,-4 1,-1 2</inkml:trace>
</inkml:ink>
</file>

<file path=ppt/ink/ink55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967 348,'0'4,"0"1,0-1</inkml:trace>
</inkml:ink>
</file>

<file path=ppt/ink/ink55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1026 352,'-1'3,"1"0,-2 0,2 1</inkml:trace>
</inkml:ink>
</file>

<file path=ppt/ink/ink55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1051 357,'4'0</inkml:trace>
</inkml:ink>
</file>

<file path=ppt/ink/ink55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1063 357,'4'0</inkml:trace>
</inkml:ink>
</file>

<file path=ppt/ink/ink55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1076 357,'3'0</inkml:trace>
</inkml:ink>
</file>

<file path=ppt/ink/ink55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1125 346,'-1'4,"1"0,-2 0,1-1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278 847,'-1'4,"-2"-1,0-3,0 2,-3 0,2-2,1 0,7 1,0-1,-1 0,-2 3,-1 0,-2 0,-3 2,2-2,-1 0,0-1,1 0,8-5,-2 3,1 0,1 0,2 0,1 0,1 0,-2 2,-3-2,-6 3,-3-3,2 0,-2 0</inkml:trace>
</inkml:ink>
</file>

<file path=ppt/ink/ink55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938 376,'-1'3,"-1"0,5-1</inkml:trace>
</inkml:ink>
</file>

<file path=ppt/ink/ink55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962 373,'-2'3,"0"0,2 0,3-3,0 2,0-2,0-2,-3-2,0 1,-4 2,1 1,0 0</inkml:trace>
</inkml:ink>
</file>

<file path=ppt/ink/ink55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1022 375,'-3'1,"3"2,-2 1,6-4,-1 0,0-1,-3-2,2-1,-6 3</inkml:trace>
</inkml:ink>
</file>

<file path=ppt/ink/ink55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1050 377,'3'0</inkml:trace>
</inkml:ink>
</file>

<file path=ppt/ink/ink55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1061 375,'3'0,"0"0</inkml:trace>
</inkml:ink>
</file>

<file path=ppt/ink/ink55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1072 375,'3'0</inkml:trace>
</inkml:ink>
</file>

<file path=ppt/ink/ink55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1120 370,'-1'4,"1"-1,1 1,4-4,-2 0,0 0,-2-3,-1 0,-2 0,-1 3,-1 0,1 0,0 0</inkml:trace>
</inkml:ink>
</file>

<file path=ppt/ink/ink55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1061 382,'2'0</inkml:trace>
</inkml:ink>
</file>

<file path=ppt/ink/ink55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1062 388,'0'3</inkml:trace>
</inkml:ink>
</file>

<file path=ppt/ink/ink55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1060 394,'2'0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263 887,'-1'3,"1"1,0-1,2 0,0 2</inkml:trace>
</inkml:ink>
</file>

<file path=ppt/ink/ink55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1060 402,'2'0</inkml:trace>
</inkml:ink>
</file>

<file path=ppt/ink/ink55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937 414,'0'3,"0"1,-1 1,1-2</inkml:trace>
</inkml:ink>
</file>

<file path=ppt/ink/ink55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959 415,'-1'4,"1"-1,4-2,1-1,-1-2,-4-1,0-1,-4 2,1 2,0 1,0-1</inkml:trace>
</inkml:ink>
</file>

<file path=ppt/ink/ink55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950 390,'2'0</inkml:trace>
</inkml:ink>
</file>

<file path=ppt/ink/ink55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949 397,'0'3</inkml:trace>
</inkml:ink>
</file>

<file path=ppt/ink/ink55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948 403,'2'0</inkml:trace>
</inkml:ink>
</file>

<file path=ppt/ink/ink55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948 330,'2'0</inkml:trace>
</inkml:ink>
</file>

<file path=ppt/ink/ink55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949 334,'-1'3</inkml:trace>
</inkml:ink>
</file>

<file path=ppt/ink/ink55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945 342,'2'0</inkml:trace>
</inkml:ink>
</file>

<file path=ppt/ink/ink55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948 270,'2'0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279 893,'3'0,"0"1,0 1,-1 1,1-3,-3 3,0 0,-1 0,-2-3,0 0,-1 0</inkml:trace>
</inkml:ink>
</file>

<file path=ppt/ink/ink55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950 274,'0'3</inkml:trace>
</inkml:ink>
</file>

<file path=ppt/ink/ink55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947 282,'2'0</inkml:trace>
</inkml:ink>
</file>

<file path=ppt/ink/ink55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947 293,'2'0</inkml:trace>
</inkml:ink>
</file>

<file path=ppt/ink/ink55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1027 406,'0'4,"-2"-1,2 1,0 1,0-2</inkml:trace>
</inkml:ink>
</file>

<file path=ppt/ink/ink55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1058 412,'2'0</inkml:trace>
</inkml:ink>
</file>

<file path=ppt/ink/ink55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1069 412,'4'0</inkml:trace>
</inkml:ink>
</file>

<file path=ppt/ink/ink55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1087 412,'4'0</inkml:trace>
</inkml:ink>
</file>

<file path=ppt/ink/ink55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1128 398,'0'4,"0"0,-2 0,2-1</inkml:trace>
</inkml:ink>
</file>

<file path=ppt/ink/ink55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943 439,'-2'3,"2"1,0-1,0 0,0 0</inkml:trace>
</inkml:ink>
</file>

<file path=ppt/ink/ink55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966 440,'0'4,"-1"-1,1 0,-2 0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271 899,'0'4,"-2"-1</inkml:trace>
</inkml:ink>
</file>

<file path=ppt/ink/ink55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1022 433,'-1'3,"-1"1,2-1,0 0,3-1,0-2,1-1,-1-1,-3-1,0 0,0-1,0 0,-3 4,0 0</inkml:trace>
</inkml:ink>
</file>

<file path=ppt/ink/ink55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1054 433,'2'0</inkml:trace>
</inkml:ink>
</file>

<file path=ppt/ink/ink55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1065 433,'5'0</inkml:trace>
</inkml:ink>
</file>

<file path=ppt/ink/ink55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1078 433,'3'0</inkml:trace>
</inkml:ink>
</file>

<file path=ppt/ink/ink55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1117 422,'-4'3,"4"2,0-2,4-2,-1-1,0 0,0 0,-1-5,-2 2,0 0,-3 3,-1 0,1 0,-2 0</inkml:trace>
</inkml:ink>
</file>

<file path=ppt/ink/ink55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1066 445,'2'0</inkml:trace>
</inkml:ink>
</file>

<file path=ppt/ink/ink55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1068 450,'2'0</inkml:trace>
</inkml:ink>
</file>

<file path=ppt/ink/ink55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1067 458,'0'4</inkml:trace>
</inkml:ink>
</file>

<file path=ppt/ink/ink55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953 457,'2'0</inkml:trace>
</inkml:ink>
</file>

<file path=ppt/ink/ink55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954 463,'2'0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279 895,'0'3,"-1"0,-3 1,0-1,0-3,0 3,0-3,0 2,0-2,0 0,8 0,1 0,2 0,0 0,2 3,1-3,0 4,-3-4,-1 2,-3-2</inkml:trace>
</inkml:ink>
</file>

<file path=ppt/ink/ink55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955 471,'0'3</inkml:trace>
</inkml:ink>
</file>

<file path=ppt/ink/ink55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943 483,'0'3,"0"0,0 0</inkml:trace>
</inkml:ink>
</file>

<file path=ppt/ink/ink55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966 479,'-1'3,"1"2,-1-1</inkml:trace>
</inkml:ink>
</file>

<file path=ppt/ink/ink55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1028 474,'-2'4,"2"0,0-1,0 1</inkml:trace>
</inkml:ink>
</file>

<file path=ppt/ink/ink55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1061 477,'3'0</inkml:trace>
</inkml:ink>
</file>

<file path=ppt/ink/ink55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1070 475,'3'0,"0"0</inkml:trace>
</inkml:ink>
</file>

<file path=ppt/ink/ink55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1084 475,'4'0</inkml:trace>
</inkml:ink>
</file>

<file path=ppt/ink/ink55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1123 456,'0'3,"-1"0,1 0,-1 1,1 0</inkml:trace>
</inkml:ink>
</file>

<file path=ppt/ink/ink55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54 527,'3'2,"1"1,-5 1,-3-2,0 0,0-1,8-1,-1 2,-2 2,-2 0,-2-4,0 2,-1-1,1-1</inkml:trace>
</inkml:ink>
</file>

<file path=ppt/ink/ink55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75 550,'2'0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850 166,'5'3,"-2"0,-2 2,-4 0,-1-2,1-3,0 2,0-2,6 2,0 0,0-2,0 0,1 2,-2 1,-4 0,-1-1,0 0,0-2,-2 3,2-3,0 1,7-3,0 0,0 2</inkml:trace>
</inkml:ink>
</file>

<file path=ppt/ink/ink55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97 529,'2'3,"-2"1,0 1,0-2,0 2,0-2,-1 1,1-1</inkml:trace>
</inkml:ink>
</file>

<file path=ppt/ink/ink55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99 539,'2'-3,"2"2,-1 1,0-2,1 2</inkml:trace>
</inkml:ink>
</file>

<file path=ppt/ink/ink55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109 527,'-2'3,"2"2,-2-2,2 0</inkml:trace>
</inkml:ink>
</file>

<file path=ppt/ink/ink55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100 546,'3'0,"1"0,-1-1,2 1,-6 6,-1-3,2 1,3-5</inkml:trace>
</inkml:ink>
</file>

<file path=ppt/ink/ink55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132 528,'0'3,"0"1,3-2,1-2,1-5,-5 2</inkml:trace>
</inkml:ink>
</file>

<file path=ppt/ink/ink55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146 521,'-2'3,"0"0,0 0,0 1</inkml:trace>
</inkml:ink>
</file>

<file path=ppt/ink/ink55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131 542,'4'2,"0"-3,-8 5,1-1,1 0</inkml:trace>
</inkml:ink>
</file>

<file path=ppt/ink/ink55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142 549,'2'4</inkml:trace>
</inkml:ink>
</file>

<file path=ppt/ink/ink55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115 527,'2'4,"1"-4,-1 3</inkml:trace>
</inkml:ink>
</file>

<file path=ppt/ink/ink55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119 537,'3'2,"-2"1,-3 0,2 1,1-1,3-2,-6 3,-1-4,2 3,6-3,-2 0,1 0,1 0,0 0,-1 0,0-1,0 1,-1-3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875 189,'3'0,"0"0,1 0,-1 0,2-2</inkml:trace>
</inkml:ink>
</file>

<file path=ppt/ink/ink55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170 521,'0'3,"2"1,-1 0</inkml:trace>
</inkml:ink>
</file>

<file path=ppt/ink/ink55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176 525,'4'0,"-1"0,2 0,0 0,-1 0,-1 0,0 0,-7 2,1 0,-1 0,1-2</inkml:trace>
</inkml:ink>
</file>

<file path=ppt/ink/ink55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182 529,'0'4</inkml:trace>
</inkml:ink>
</file>

<file path=ppt/ink/ink55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191 528,'-3'3,"0"-2,-1 1,7 0,2-2,-6 3,-3-3,1 2,-1 0,7-1,1-1,-1 0,0 0,-3 4,-2 0,-1-4,1 4,-1 0,-1-2</inkml:trace>
</inkml:ink>
</file>

<file path=ppt/ink/ink55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179 554,'3'0,"0"0</inkml:trace>
</inkml:ink>
</file>

<file path=ppt/ink/ink55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167 541,'2'0</inkml:trace>
</inkml:ink>
</file>

<file path=ppt/ink/ink55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167 546,'0'3,"3"-1,0 0,-5 1,-1-3,0 2,4 1,2-3,0 0,-4 4,-3-3,1-1,1 4,8-4,-2 0,0-1,0 1,0-2,1 0,-2 2</inkml:trace>
</inkml:ink>
</file>

<file path=ppt/ink/ink55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204 534,'5'-1,"-1"1,-1 0,2 0,-1-2,-1 2,0 0</inkml:trace>
</inkml:ink>
</file>

<file path=ppt/ink/ink55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222 527,'0'5,"0"-2,-3-1,3 1,-3-3,2 4,4-4,0 0,1 0,-6 3,-2 0,1-2,-1 1,7-2,0 0,0 0,2-1,-2 1,0-1</inkml:trace>
</inkml:ink>
</file>

<file path=ppt/ink/ink55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223 544,'0'4,"0"0,0-1,-2 2,2-2,0 0,5-3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901 179,'-2'4,"-1"-1,0 2,3-2,0 0,0 0,1 0,2-3,1 0,2 0,-1 0,0 0,0 0,1-2,-3 2,-1-3,-2 0</inkml:trace>
</inkml:ink>
</file>

<file path=ppt/ink/ink55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237 523,'0'3,"1"0,2-3,0-2,-1-1,-2 0,0 0,-3 3,2 3,-1 0</inkml:trace>
</inkml:ink>
</file>

<file path=ppt/ink/ink55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237 538,'4'-1,"-1"1,-4 4,1-1,-1 1,1 1,0-2</inkml:trace>
</inkml:ink>
</file>

<file path=ppt/ink/ink55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249 537,'0'3,"0"1,2-1,-2 0,0 0,2 2,-2-2,0 0,0 1</inkml:trace>
</inkml:ink>
</file>

<file path=ppt/ink/ink55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245 534,'4'3</inkml:trace>
</inkml:ink>
</file>

<file path=ppt/ink/ink55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243 545,'3'0</inkml:trace>
</inkml:ink>
</file>

<file path=ppt/ink/ink55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235 555,'-2'3,"6"-3,-1 0,1 0,-1-1,1-1,1 2,-2 0,1-1,-7 1</inkml:trace>
</inkml:ink>
</file>

<file path=ppt/ink/ink55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28 605,'4'-1,"-1"-1,0 2,0-2,2 0,-2 2,0-1,0-1</inkml:trace>
</inkml:ink>
</file>

<file path=ppt/ink/ink55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37 591,'0'3,"0"0,1 2,1-2,-2 1,1-1</inkml:trace>
</inkml:ink>
</file>

<file path=ppt/ink/ink55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48 596,'0'3,"0"0,0 0,0 0,-1 1</inkml:trace>
</inkml:ink>
</file>

<file path=ppt/ink/ink55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39 615,'-1'4,"1"-1,0 1,-2-1,2 0,-2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9-16T23:52:2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335 769,'3'0,"1"0,-1 0,0 0,0 1,2-1,-2 0,0 0,0 0,0 0,0 0,1 0,-1 1,1-1,1-1,1 1,-1 0,-2-1,2 1,-2 0,0 0,0 0,4 0,-4 0,0 0,4 0,-3 0,-1 0,2 0,-1 0,0 0,1 1,0-1,4 0,-2 0,-1 0,-1 0,-2 0,1 0,0 0,2 0,-3 0,2 0,4 0,-2 0,0 0,-2 0,-1 0,0 0,0 1,-1-1,0 0,1 0,-1 1,0 0,0-1,1 0,0 0,0 0,-1 1,3-1,-3 0,1 1,1-1,-1 0,2 0,-2 0,0 0,-1-1,0 1,1 0,-1 0,1 0,2 0,1 0,-2 0,1 0,-1 0,0-1,-2 1,0 0,6 0,-5-1,13-2,-9 2,14-4,-14 4,-2 0,-1 0,-1 1,0 0,0 0,0 0,-1 1,0-1,2 0,-2 0,2 0,0 1,-1-1,0 0,-1 1,0-1,0 1,2 0,-1-1,0 1,1-1,-1 1,1-1,2 0,-4 0,1 0,0 0,-1 1,0-1,0 0,2 1,-1 0,1 1,1-2,-2 1,1-1,2 0,-2 0,0 0,0 0,0 0,2 0,0 0,1 0,1 0,1 0,0 1,13-1,-15 1,1-1,-1 0,-1 0,-2 1,2-1,-4 0,2 0,-2 0,0-1,0 1,0-1,4 0,-3 1,0 0,2-1,-2 1,1-1,0 1,-2 0,1 0,-1 0,0 0,2 0,-2 0,3 0,-1 0,0 0,0 0,2 0,0 1,1-1,-3 0,-1 0,0 0,8 0,-9 0,0 0,-6 0,0 0,-3-1,3 1,-1 0,1 0,0 0,-1 0,0 0,-1-1,0 1,0 0,0-1,-10 0,11 1,-3 0,2 0,1 0,1 1,0-1,-2 0,-2-1,3 0,0 0,0 1,-1 0,1 0,-1 0,2 0,-2 2,-2-1,4-1,-2 2,2-2,-2 1,0 1,-2-1,1 0,1 0,-2-1,0 1,-1 0,-1-1,1 0,-1 2,1-2,3 0,1 0,-2 2,3-2,0 1,0 0,-1 0,1 0,-1 1,-1 0,-1 1,2-1,-1-1,0 1,2-1,-3 0,2 1,-1-2,-1 1,1-1,-3 0,-1 1,1-1,-15 0,13 0,-8 0,11 0,0 0,0 0,2 0,0 0,1 0,1-1,-3 1,3-1,-3 0,1 1,-2-1,2 0,-4 1,2-1,-1 1,-6-1,7 1,-1 0,3 0,-2 0,0 0,0 0,4 0,-3 0,3 0,-2 0,-1 0,3 0,-1 0,1-1,-1-1,0 0,-1 0,1 2,1 0,0 0,-2 0,0 0,2-1,0 1,1-3,-1 3,-2 0,2 0,-1 0,1 0,0 0,-1 0,0 0,0 0,1 0,-1 0,-1 0,0 0,0 0,-6 0,4 0,-3 0,2-1,-2-1,1 1,-1 1,3 0,-1 0,1 0,0 0,0 0,2 0,1 0,-1 0,2 1,0 0,0-1,-2 1,0-1,2 1,-1 1,0-1,1-1,0 2,-1-2,0 1,1 0,-1-1,-2 1,2-1,-1 0,2 0,0 1,-2 0,2-1,0 0,0 0,0 0,0 0,-1 0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923 179,'-3'5,"-1"1,2-2,-1 1,0-1,0-1,1 0,-1 0,3 1,3-4</inkml:trace>
</inkml:ink>
</file>

<file path=ppt/ink/ink56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47 619,'0'3,"0"1,0 0,6-3,-3-2,0-2,-1-1,-3 1,-3 1,1 2,0-1,6 1,1-2,-1 0,1 0</inkml:trace>
</inkml:ink>
</file>

<file path=ppt/ink/ink56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65 603,'1'5,"-1"-2,0 0,0 1,0 1,2-2,-2 1,0-1</inkml:trace>
</inkml:ink>
</file>

<file path=ppt/ink/ink56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68 617,'0'-4,"4"2,-1 2,-1-3,2 1,-3-1,-4 1</inkml:trace>
</inkml:ink>
</file>

<file path=ppt/ink/ink56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77 601,'-1'3,"-1"0,2 0,0 1,-2-1,2 1,0-1,5-4,-2-1,-2 5,-1 0,0 0,2 2,-2-2,0 0,3-3,1-2</inkml:trace>
</inkml:ink>
</file>

<file path=ppt/ink/ink56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98 590,'0'4,"0"-1</inkml:trace>
</inkml:ink>
</file>

<file path=ppt/ink/ink56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93 598,'0'3,"0"2,1-2</inkml:trace>
</inkml:ink>
</file>

<file path=ppt/ink/ink56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102 597,'3'-2,"0"2,0 0,0 0,-3 3,-3 0,0-3</inkml:trace>
</inkml:ink>
</file>

<file path=ppt/ink/ink56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102 601,'0'3,"0"0,-2 0</inkml:trace>
</inkml:ink>
</file>

<file path=ppt/ink/ink56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107 606,'4'0,"-5"3,-2-3,0 4,-1 0,1-1,1 1,-1-2,7-1,-2-4,1 3,-3-3,5 1,-2 0,2 0,0 2,-2-2,0 2</inkml:trace>
</inkml:ink>
</file>

<file path=ppt/ink/ink56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106 629,'-2'5,"2"-2,4-1,-1-2,0 0,-1-3,-2-1,-3 0,-1 4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948 203,'2'0</inkml:trace>
</inkml:ink>
</file>

<file path=ppt/ink/ink56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131 587,'0'5,"0"-1,0-1,0-6,0 0,1-1,2 4,0 0,-1 4</inkml:trace>
</inkml:ink>
</file>

<file path=ppt/ink/ink56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138 594,'0'3,"0"0,-3-3,3 3,-4-1,4 1,-3-1,6-3,0 1,-2 3,-3 1,0-1,-1 1,8-3,-2-3,0 2,1-2,-4 5,0 0,0 0,-1 1</inkml:trace>
</inkml:ink>
</file>

<file path=ppt/ink/ink56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139 630,'1'5,"0"-2,-1 0,-3-3,0-1,6-1,1 1,-7 5,0-1,-1-1,8 0,1-2,-2-1,1 1,0 0</inkml:trace>
</inkml:ink>
</file>

<file path=ppt/ink/ink56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176 598,'3'0,"0"0,1 0,0 0,0 0,0-1</inkml:trace>
</inkml:ink>
</file>

<file path=ppt/ink/ink56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187 592,'0'3,"0"0,0 0,0 0</inkml:trace>
</inkml:ink>
</file>

<file path=ppt/ink/ink56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195 594,'-1'3,"1"0,-1 0,-1 0,0 1,0-1</inkml:trace>
</inkml:ink>
</file>

<file path=ppt/ink/ink56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183 613,'0'5,"-2"-2,2 0,0 2,-2-2,2 0,-1 0</inkml:trace>
</inkml:ink>
</file>

<file path=ppt/ink/ink56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186 629,'2'3,"-1"0,3-1,0-3,-4-3,0 1,3 1,0 0,2 1,-2 1,-1-3,-1-1,-5 4,0-3</inkml:trace>
</inkml:ink>
</file>

<file path=ppt/ink/ink56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209 602,'4'2,"-4"1,1 0,-1 0,0 0,0 0,0 1,0-1,0 0,4-5,-4-3</inkml:trace>
</inkml:ink>
</file>

<file path=ppt/ink/ink56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217 614,'0'-4,"3"1,0 3,0 0,0-2,1 2,-3-3,-4 3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950 213,'0'3,"-3"-3</inkml:trace>
</inkml:ink>
</file>

<file path=ppt/ink/ink56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224 598,'0'5,"0"-1,-2-1,2 2,0-2</inkml:trace>
</inkml:ink>
</file>

<file path=ppt/ink/ink56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217 623,'3'0,"0"0,0 0,1-1,-4 4,0 0,0 1,0 0,0-1,0 0,0 0,0 0,0 0</inkml:trace>
</inkml:ink>
</file>

<file path=ppt/ink/ink56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232 617,'4'0,"-1"0,1-1,-1 1</inkml:trace>
</inkml:ink>
</file>

<file path=ppt/ink/ink56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238 614,'0'4,"0"0,1 0,-1-1,0 0,4-8,0-1,-4 3,2-1,-2 1,4 0,-2 0,1 0,0 3,0-2,0 2,1 1,-4 4,0-2,-2 0,-1-3,0 1,0-1</inkml:trace>
</inkml:ink>
</file>

<file path=ppt/ink/ink56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254 604,'0'4,"-2"0,2-1,-1 0</inkml:trace>
</inkml:ink>
</file>

<file path=ppt/ink/ink56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244 616,'2'5,"0"-1,1 1,0-1,0-1,0-3,1-1</inkml:trace>
</inkml:ink>
</file>

<file path=ppt/ink/ink56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270 617,'3'-1,"0"-1,0 0,0 1</inkml:trace>
</inkml:ink>
</file>

<file path=ppt/ink/ink56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275 611,'-1'4,"1"-1,0 0,3-6,0-1,-3 1</inkml:trace>
</inkml:ink>
</file>

<file path=ppt/ink/ink56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285 601,'4'0,"-4"5,0-2,0 0,0 1,4-8,0 0,-2 1,2 1</inkml:trace>
</inkml:ink>
</file>

<file path=ppt/ink/ink56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285 606,'-2'4,"0"-1,2 1,2-1,0 0,1-3,1 2,-1-4,1-2,-2 1,1 1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840 275,'0'-3,"-8"9,5-4,1 1,0 1,5-2,2-2,-1-1,-1-1,1-1,-1 0,1-3,-4 2,0 0,0 0,-4 2,0 2,1 1,1 2,-1-3,3 5,1-1,2-4</inkml:trace>
</inkml:ink>
</file>

<file path=ppt/ink/ink56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352 600,'0'5,"1"0,-1 0,0 0,2-1,-2-1,0 0,0 1,-1-1</inkml:trace>
</inkml:ink>
</file>

<file path=ppt/ink/ink56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354 623,'1'-3,"3"0,-1 3,1 0,-1-2,0 0</inkml:trace>
</inkml:ink>
</file>

<file path=ppt/ink/ink56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365 603,'0'3,"0"0,0 3,0-2,0 1,-2-1,-2-3,7-1,1 0,-1 2,-3 1,0 0,-1 0</inkml:trace>
</inkml:ink>
</file>

<file path=ppt/ink/ink56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398 594,'0'4,"3"-2,1 0,-1-2,0-3,1 1,-2-2</inkml:trace>
</inkml:ink>
</file>

<file path=ppt/ink/ink56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415 588,'-3'-1,"-1"3,2 3,2 0,-2-2,2 2,0-2,0 0,0 0,0 0,-1 0,4-5,-3-1,3 1,0 1,-1 4,-4 0,2 0,3-3,0 0,1-1,-7 1,-1-3,1 2,0-1,-2-3,2 2,0 1,0 2,-1-2,1 2,4 3,2-1,-2 1,-1 0,-3-3,1 4,2-1,1 0,3-1,-7-1,0 1,0-2,0 2,0 0,6-1,1-1,-1 0,3 2,-1-2,0 0,0 0,0 0,0 0,1 0,-1-1,0 1,-1 0,0-2</inkml:trace>
</inkml:ink>
</file>

<file path=ppt/ink/ink56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482 610,'4'4,"-3"1,-1 0,0-2,0 0,0 1</inkml:trace>
</inkml:ink>
</file>

<file path=ppt/ink/ink56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483 626,'0'-3,"1"0,2 1,1 0,-1-1,0 1,1-1</inkml:trace>
</inkml:ink>
</file>

<file path=ppt/ink/ink56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494 621,'0'3,"-2"0,4-7,1 4,-3 6,-1-3,-1 0</inkml:trace>
</inkml:ink>
</file>

<file path=ppt/ink/ink56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437 608,'-2'3,"-2"0,0 1,3-1,-2-3,7 0,-2 4,0-1,-2 2,0-2,0 0,0 0,3-9,-3 1</inkml:trace>
</inkml:ink>
</file>

<file path=ppt/ink/ink56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446 593,'2'3,"-2"1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880 275,'-3'2,"1"1,2 1,1 0,2-4,0 0,1 0,-1-3,1 1,-1-1,-1-1,-2 0,3 0,-7 2,1 2,-2 0,-1 2,3-2,2 3,4-3,1 2,-1-2</inkml:trace>
</inkml:ink>
</file>

<file path=ppt/ink/ink56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439 606,'4'2,"-1"-2</inkml:trace>
</inkml:ink>
</file>

<file path=ppt/ink/ink56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442 612,'-2'3,"0"0,5-3,1-1,-6 4,-1-3,3 3,-1 0,3 0,-2 1,0-7,2-2</inkml:trace>
</inkml:ink>
</file>

<file path=ppt/ink/ink56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456 604,'3'1</inkml:trace>
</inkml:ink>
</file>

<file path=ppt/ink/ink56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451 614,'-2'3,"5"-3,1 0,-1-1,0 1</inkml:trace>
</inkml:ink>
</file>

<file path=ppt/ink/ink56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460 613,'-3'4,"3"-1,-2 1,4 1,-2 0,0-2,-3 0,0-5</inkml:trace>
</inkml:ink>
</file>

<file path=ppt/ink/ink56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483 614,'4'4,"-4"-1,0 0,1 2,-1-2</inkml:trace>
</inkml:ink>
</file>

<file path=ppt/ink/ink56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490 619,'2'-3,"1"0,1 1,-1 2,1-2,-1 2</inkml:trace>
</inkml:ink>
</file>

<file path=ppt/ink/ink56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500 604,'0'3,"0"0,0 1,0 0,-2-1</inkml:trace>
</inkml:ink>
</file>

<file path=ppt/ink/ink56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490 632,'4'1,"1"-4,-1 0,-3 6,-1 0,0 0,0 0,0 0,0 1</inkml:trace>
</inkml:ink>
</file>

<file path=ppt/ink/ink56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523 603,'-2'4,"2"-1,4-2,-1-1,2-3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923 271,'-1'4,"-1"-1,-2 2,1-2,1 0,1 0</inkml:trace>
</inkml:ink>
</file>

<file path=ppt/ink/ink56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532 602,'-2'3,"0"1,1-1,-1 0,0 0,0 0,6-3,-6 6,-1-4,0-1</inkml:trace>
</inkml:ink>
</file>

<file path=ppt/ink/ink56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522 627,'4'1,"0"-1,-1 0,0-1</inkml:trace>
</inkml:ink>
</file>

<file path=ppt/ink/ink56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511 608,'1'5,"1"-2</inkml:trace>
</inkml:ink>
</file>

<file path=ppt/ink/ink56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509 620,'0'3,"4"-1,-3 1,-5-1,1 0,2 1,6-1,-1-2,-1 0,1 2,0-2,-1 0,2 0</inkml:trace>
</inkml:ink>
</file>

<file path=ppt/ink/ink56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544 598,'0'4,"0"-1,0 0</inkml:trace>
</inkml:ink>
</file>

<file path=ppt/ink/ink56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548 601,'3'-2,"1"2,-1 0,0 1,-5 2,-1-3,0 2</inkml:trace>
</inkml:ink>
</file>

<file path=ppt/ink/ink56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550 601,'-2'3,"0"2,6-7</inkml:trace>
</inkml:ink>
</file>

<file path=ppt/ink/ink56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553 607,'-2'4,"-1"-2,0-2,7 1,-1-1,-1 5,-2-1,0-1,-1 1,-4-3</inkml:trace>
</inkml:ink>
</file>

<file path=ppt/ink/ink56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546 625,'3'0,"1"0,0 0</inkml:trace>
</inkml:ink>
</file>

<file path=ppt/ink/ink56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537 614,'4'1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942 276,'-2'3,"-1"1,2-1,1 0,-3 0,0 0,1 1</inkml:trace>
</inkml:ink>
</file>

<file path=ppt/ink/ink56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539 621,'-2'5,"3"-2,2-3,-2 3,-4-1,0 0,-1 0,6 1,1-3,2 0,-2 0,2 0,-2 0,1-1,-1 1</inkml:trace>
</inkml:ink>
</file>

<file path=ppt/ink/ink56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562 610,'4'0,"-1"0,0 0</inkml:trace>
</inkml:ink>
</file>

<file path=ppt/ink/ink56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570 607,'-2'3,"0"1,1-1,-1 0,6-2,-1-1,-7 2,1 1,0-1,6-1,1-2,-1-1</inkml:trace>
</inkml:ink>
</file>

<file path=ppt/ink/ink56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570 617,'-3'4,"3"-1,0 2,0-2,0 1,0-1,4-4</inkml:trace>
</inkml:ink>
</file>

<file path=ppt/ink/ink56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585 594,'4'1</inkml:trace>
</inkml:ink>
</file>

<file path=ppt/ink/ink56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578 609,'-2'4,"5"-2,1-3,0-2,-1 1,-4 5,-1 2,2 0,-2-2,2 0,0 1,0 0</inkml:trace>
</inkml:ink>
</file>

<file path=ppt/ink/ink56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593 619,'2'4,"-2"-1,0 0,0 1,0-1,0 3,0-3,0 2,0-1,-1-9</inkml:trace>
</inkml:ink>
</file>

<file path=ppt/ink/ink56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583 622,'4'0,"-1"0,0 0</inkml:trace>
</inkml:ink>
</file>

<file path=ppt/ink/ink56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585 629,'5'2,"-2"-2</inkml:trace>
</inkml:ink>
</file>

<file path=ppt/ink/ink56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574 638,'4'0,"0"0,-1 0,1 0,0 0,-1 0,1-1,-1 1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973 275,'-3'1,"1"2,2 0,0 1,3-2,0-2,0 0,2-2,-3-2,1 1,-3-1,0 0,-5 2,0 2,2 2,2 1,-1 0,5 0,0-3,1 0</inkml:trace>
</inkml:ink>
</file>

<file path=ppt/ink/ink56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72 660,'-5'3,"2"-1,-1 1,1 0,-1-1,2 2,0-1,5-1,0-2,0 0,0-1,0 1,1-2,-1 2</inkml:trace>
</inkml:ink>
</file>

<file path=ppt/ink/ink56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61 666,'0'3,"0"1,0-1,0 1,0-1,0 0,-2 0,2 0,-2 0</inkml:trace>
</inkml:ink>
</file>

<file path=ppt/ink/ink56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76 664,'0'5,"0"-1,0 1,0-2,-1 1,1-1,-2 1,3-8,-1 1</inkml:trace>
</inkml:ink>
</file>

<file path=ppt/ink/ink56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89 675,'-3'4,"-1"-1,1-2,0 1,8 0,-1-2,1 0,-2 0</inkml:trace>
</inkml:ink>
</file>

<file path=ppt/ink/ink56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98 674,'2'3,"0"0,0 0,1-3,0 2,1-1</inkml:trace>
</inkml:ink>
</file>

<file path=ppt/ink/ink56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108 676,'-3'0,"1"4,-1 1,0 0,1-1</inkml:trace>
</inkml:ink>
</file>

<file path=ppt/ink/ink56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125 677,'3'-2,"-1"-4,-2 3,-4 3,1 3,3 0,0 0,0 2,4-3,1 2,-5-1,-3-3,0 0,0 0,0 0,3-5,3 3,0 1,1-1,0 0,0 0</inkml:trace>
</inkml:ink>
</file>

<file path=ppt/ink/ink56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63 724,'-3'2,"0"-1,0 2,0 0,1 0,-2 1,7-3,1-2,0-1,1 2,0-2,-2 2,0-2,0 2,0 0</inkml:trace>
</inkml:ink>
</file>

<file path=ppt/ink/ink56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72 725,'0'5,"0"-2,0 7,-2-6,2-1</inkml:trace>
</inkml:ink>
</file>

<file path=ppt/ink/ink56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86 722,'0'5,"0"0,0-1,-2-1,0 2,5-8,-1 0,0 0,1-1,1 2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1004 276,'-3'0,"-1"3,3 1,1-1,3 1,1-4,-1 0,0 0,1-3,-4 0,2-1,-2 0,-1 0,-2 4,0 0,-1 0,3 3</inkml:trace>
</inkml:ink>
</file>

<file path=ppt/ink/ink56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85 735,'4'0,"-2"3,-1 0,3-3,-1 2</inkml:trace>
</inkml:ink>
</file>

<file path=ppt/ink/ink56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119 720,'0'3,"0"0,2 2</inkml:trace>
</inkml:ink>
</file>

<file path=ppt/ink/ink56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127 722,'-3'2,"2"1,-2-1,-1 1,-1 1,2-2</inkml:trace>
</inkml:ink>
</file>

<file path=ppt/ink/ink56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139 726,'3'-2,"0"1,-2-3,1-1,-5 3,-1 2,2 5,2-2,0 0,0 0,3 0,-1 1,-5-4,-1 0,1 0,2-3,4 0,2 1,-2 1</inkml:trace>
</inkml:ink>
</file>

<file path=ppt/ink/ink56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71 769,'-3'4,"-2"-1,2-1,0 2,-1-1,9-3,-2 0,1 0,0-1,0 1,-1 0,0 0,1 0</inkml:trace>
</inkml:ink>
</file>

<file path=ppt/ink/ink56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75 770,'0'3,"0"3,0-2,0 2,0-3,-2 2,2-2</inkml:trace>
</inkml:ink>
</file>

<file path=ppt/ink/ink56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85 774,'0'3,"0"2,0-2,-1 2,-1 0,2-8,2-2,-2 2,3 0,1-1,-1 2</inkml:trace>
</inkml:ink>
</file>

<file path=ppt/ink/ink56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82 791,'5'0,"0"0,-2 1,1-1,-1 0</inkml:trace>
</inkml:ink>
</file>

<file path=ppt/ink/ink56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112 776,'4'2,"-4"1,4-3,-3 3,2-3</inkml:trace>
</inkml:ink>
</file>

<file path=ppt/ink/ink56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123 770,'-2'3,"2"0,-3 0,3 0,-3 0,-1 1,2-1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1038 271,'0'3,"-2"1,-1-1,-1 2,2-2,2 0,-2 0,0 1,5-7</inkml:trace>
</inkml:ink>
</file>

<file path=ppt/ink/ink56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134 780,'1'-4,"3"2,-4-1,0 0,0 0,-6 3,2 4,4-1,0 0,0 0,1 0,1 1,0 0,-2-1,-4 0,1-3,0 0,-1-1,4-3,6 0,-2 4,0-3,-1 3,0-3,0 3</inkml:trace>
</inkml:ink>
</file>

<file path=ppt/ink/ink56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72 822,'-4'0,"2"4,-2-2,1 0,-1 0,0 0,-1 1,11-3,-2 0,-1 0,1-1,2 1,-3 0,1-2,-1 2,0 0</inkml:trace>
</inkml:ink>
</file>

<file path=ppt/ink/ink56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78 821,'0'4,"0"-1,0 0,0 0,0 0,-1 0,1 1</inkml:trace>
</inkml:ink>
</file>

<file path=ppt/ink/ink56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91 816,'-1'5,"1"0,-2-2,2 2,-2-2,6-7,-2 1,2-2,-1 1,1 2</inkml:trace>
</inkml:ink>
</file>

<file path=ppt/ink/ink56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91 828,'4'4,"-1"-4,2 1</inkml:trace>
</inkml:ink>
</file>

<file path=ppt/ink/ink56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108 822,'3'4,"1"-2,-1 0,0 0,0-2</inkml:trace>
</inkml:ink>
</file>

<file path=ppt/ink/ink56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122 818,'-3'1,"3"2,-3-1,3 1,-4 0,2 0,0 0,0 0,1 1</inkml:trace>
</inkml:ink>
</file>

<file path=ppt/ink/ink56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129 829,'3'0,"0"-1,0-2,-3-1,0 1,-4-1,-1 7,3 0,2 0,2 1,1 0,0-3,1 2,-1 0,-3 0,-1 0,-3-1,0-2,0 1,0-1,5-6,3 3,-1 1,1 0,0 0,-1 0</inkml:trace>
</inkml:ink>
</file>

<file path=ppt/ink/ink56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203 655,'-3'0,"1"3,1 1,-3 0,4 1,-3 1,3-1,-2 0,2-2,0 0,0 0,3-2</inkml:trace>
</inkml:ink>
</file>

<file path=ppt/ink/ink56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202 658,'0'3,"0"0,0 0,1 1,1 0,-2-1,0 1,0-1,0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9-16T23:52:2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220 843,'-3'0,"-1"0,1 0,-1 2,-3 1,-2-1,3-1,-1 0,2 1,0-1,0 1,1 0,1 1,-1-1,1 0,-1 1,0 2,1-1,1-1,2 0,-1 0,-1 0,2 0,-2 1,0 0,1 0,-1 1,1 0,0-2,1 0,0 2,1 1,7 3,-4-4,3 4,-4-4,1 0,-1 0,-1-2,2 0,-1 0,4 0,-4-2,1 0,2 1,0 0,-1-1,1-1,1 1,-2-1,2 1,-2 0,1 0,2-1,-4 0,-1 1,0-1,2 0,0-4,-1 0,-1 1,0 2,2-4,4 1,4-3,-9 5,1 1,2-1,0 1,-3 0,-1 0,0-1,-1-1,1 1,0-3,0 1,-2 1,2 1,-1-4,1 0,-1 3,-1-2,0 0,-1 1,1-2,0 2,-1 1,0 0,0-2,0 2,0 0,-6-2,1 4,-1 0,-1 0,-1-2,-1 2,-1 1,2 0,-3-1,1 1,-2 0,1 2,2-2,2 1,0 1,2-1,-1 2,0-1,1 0,1 0,1 0,0 0,-1-1,1-1,-2 2,-1 0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1062 271,'-4'4,"2"-1,0 1,1-1,-1 1,0 0,2-1,-2 0,2 0</inkml:trace>
</inkml:ink>
</file>

<file path=ppt/ink/ink57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188 680,'3'0,"0"0,0 0,2 0,-2 0</inkml:trace>
</inkml:ink>
</file>

<file path=ppt/ink/ink57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216 675,'-2'4,"2"-1,0 0</inkml:trace>
</inkml:ink>
</file>

<file path=ppt/ink/ink57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223 679,'0'4,"0"-1,-2 1</inkml:trace>
</inkml:ink>
</file>

<file path=ppt/ink/ink57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236 686,'0'-4,"1"0,3 3,0 5,-3-1,2-1,0-2,0 0,0 0</inkml:trace>
</inkml:ink>
</file>

<file path=ppt/ink/ink57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275 661,'-1'4,"-2"0,3-1,-3 0,0 0,3 1</inkml:trace>
</inkml:ink>
</file>

<file path=ppt/ink/ink57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272 660,'0'4,"0"-1,2 1,0 1,-2-2,1 1,-1 1</inkml:trace>
</inkml:ink>
</file>

<file path=ppt/ink/ink57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267 680,'3'0,"0"0,0 0</inkml:trace>
</inkml:ink>
</file>

<file path=ppt/ink/ink57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285 682,'-2'5,"5"-2,0-3,0-1,-1-3,0 1,-3-1,-2 4,-1 1,1 2</inkml:trace>
</inkml:ink>
</file>

<file path=ppt/ink/ink57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208 712,'-2'4,"-2"0,2 0,-1 2,1-1,0 1,2-2,-3 0,3-1,0 1,3-4</inkml:trace>
</inkml:ink>
</file>

<file path=ppt/ink/ink57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203 733,'4'5,"-4"-2,2 2,-2-2,1 0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1072 171,'2'3,"-1"0,3-3</inkml:trace>
</inkml:ink>
</file>

<file path=ppt/ink/ink57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197 739,'3'0,"0"2,0-2,2 2,-2-2,0 2</inkml:trace>
</inkml:ink>
</file>

<file path=ppt/ink/ink57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222 741,'0'3,"-2"0,2 0,0 1</inkml:trace>
</inkml:ink>
</file>

<file path=ppt/ink/ink57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227 743,'0'4,"0"-1,0 0,0 0</inkml:trace>
</inkml:ink>
</file>

<file path=ppt/ink/ink57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234 751,'0'-3,"4"-1,-1 0,-2 1,3 3,-4 3,1 0,1 1,2-4,-1 0</inkml:trace>
</inkml:ink>
</file>

<file path=ppt/ink/ink57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278 721,'-1'3,"1"0,-2 0,-1 2,1-1,0 0,2-1,-3 0,3 0</inkml:trace>
</inkml:ink>
</file>

<file path=ppt/ink/ink57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273 731,'4'5,"-4"-2,0 2,0-2,2 0,-2 0,2 0</inkml:trace>
</inkml:ink>
</file>

<file path=ppt/ink/ink57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269 743,'3'1,"1"-1,0 2</inkml:trace>
</inkml:ink>
</file>

<file path=ppt/ink/ink57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282 746,'0'3,"0"2,3-4,0-1,-1-3,-2 0,0-1,-3 4,-2 1,2-1,2 3</inkml:trace>
</inkml:ink>
</file>

<file path=ppt/ink/ink57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193 772,'-2'4,"2"-1,-3 1,3 0,-2 0,2 0,0 0,3-6,-3-1,2 0</inkml:trace>
</inkml:ink>
</file>

<file path=ppt/ink/ink57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193 779,'3'2,"-1"2,-2-1,2 1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1092 177,'-3'2,"-1"0,1 0,0-2,0 0,2 3,1 2,0-2,0 0,-3-1,0 1,0-1,9 0</inkml:trace>
</inkml:ink>
</file>

<file path=ppt/ink/ink57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190 784,'-3'0,"7"0,-1 2,1 0</inkml:trace>
</inkml:ink>
</file>

<file path=ppt/ink/ink57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206 790,'-2'4,"2"-1,-2 1,2-1,0 0</inkml:trace>
</inkml:ink>
</file>

<file path=ppt/ink/ink57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213 795,'0'3,"-1"1,1 0</inkml:trace>
</inkml:ink>
</file>

<file path=ppt/ink/ink57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232 797,'0'-3,"4"0,-1 3,0 3,-3 0,3-2,3 1,-1-4,-2 0</inkml:trace>
</inkml:ink>
</file>

<file path=ppt/ink/ink57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269 778,'0'5,"0"0,-1-2,-1 2,0-1,0 0</inkml:trace>
</inkml:ink>
</file>

<file path=ppt/ink/ink57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267 782,'3'-2,"-1"5,0 0,-2 0,2 0,-2 0,2 2</inkml:trace>
</inkml:ink>
</file>

<file path=ppt/ink/ink57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270 797,'3'-2,"1"2</inkml:trace>
</inkml:ink>
</file>

<file path=ppt/ink/ink57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283 799,'0'3,"5"-2</inkml:trace>
</inkml:ink>
</file>

<file path=ppt/ink/ink57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291 799,'0'-3,"-3"2,-1 1,0 1</inkml:trace>
</inkml:ink>
</file>

<file path=ppt/ink/ink57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195 822,'-2'3,"0"2,-1-2,-1 3,4-3,-2 0,2 0,4-7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1095 192,'2'4,"-2"-1</inkml:trace>
</inkml:ink>
</file>

<file path=ppt/ink/ink57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195 824,'1'5,"-1"-2,2 0,-2 0,2 2,-2-2</inkml:trace>
</inkml:ink>
</file>

<file path=ppt/ink/ink57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191 838,'4'-1,"-1"1,0 0</inkml:trace>
</inkml:ink>
</file>

<file path=ppt/ink/ink57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211 835,'0'4,"0"-1,-2 1,2 0</inkml:trace>
</inkml:ink>
</file>

<file path=ppt/ink/ink57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217 839,'-1'4,"1"-1,-2 0,2 2</inkml:trace>
</inkml:ink>
</file>

<file path=ppt/ink/ink57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241 841,'3'0,"0"-3,1 0,0 2,-4 4,0 0,1 0,3-2,0-2</inkml:trace>
</inkml:ink>
</file>

<file path=ppt/ink/ink57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280 826,'-2'4,"0"-1,-2 2,2-2,0 0,0 0,1 1,4-5</inkml:trace>
</inkml:ink>
</file>

<file path=ppt/ink/ink57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281 826,'3'2,"-3"1,0 1,2 0,-2-1,0 0,0 0</inkml:trace>
</inkml:ink>
</file>

<file path=ppt/ink/ink57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273 833,'4'0,"-1"0,0 0,0 0</inkml:trace>
</inkml:ink>
</file>

<file path=ppt/ink/ink57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296 843,'-1'3,"0"1,1-1,3-3,2-1,-5-3,3 2,-1-2,-2-1,-4 5,0 0,4 3</inkml:trace>
</inkml:ink>
</file>

<file path=ppt/ink/ink57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392 663,'0'-3,"-3"2,0 1,-1 0,1 2,0 2,1-1,2 2,0-2,1 1,3-2,0-2,0 0,-1 0,0 0,0 0,0 0,-3-3,0 0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1089 207,'0'4,"0"-1,1 1,1-1,-2-7,0 0</inkml:trace>
</inkml:ink>
</file>

<file path=ppt/ink/ink57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418 657,'-2'-3,"-2"3,0 1,1 1,0 1,1 1,-1-2,3 1,0 0,3 0,2-1,-2-2,0 0,1 0,-8 1,4 2,-3-3,-1 2</inkml:trace>
</inkml:ink>
</file>

<file path=ppt/ink/ink57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420 680,'-3'3,"8"-2,-1-1,-4-5,-4 3,1 2</inkml:trace>
</inkml:ink>
</file>

<file path=ppt/ink/ink57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381 716,'-1'-3,"-2"3,-2 4,2-1,1 1,2-1,-2 0,2 0,4 1,-1-4,2 0,-2-1,1-1</inkml:trace>
</inkml:ink>
</file>

<file path=ppt/ink/ink57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402 714,'-3'0,"-1"0,1 1,0 1,-1 2,2-1,2 1,4 0,-1-4,-1 4,-2-1,-2 0,0 0,-1-1</inkml:trace>
</inkml:ink>
</file>

<file path=ppt/ink/ink57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402 742,'0'4,"0"-1,0 1,0-1,0 0</inkml:trace>
</inkml:ink>
</file>

<file path=ppt/ink/ink57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379 781,'-3'-1,"-2"3,2 1,1 0,2 1,-2 0,2-1,0 1,5-2,-2-2,1 0,-1 0,1-2,1 0</inkml:trace>
</inkml:ink>
</file>

<file path=ppt/ink/ink57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403 784,'-3'-2,"-1"4,0-1,2 4,2-2,0 0,5-1,-1 0,-5 2,-2-2,-1-1,1-1,6-3</inkml:trace>
</inkml:ink>
</file>

<file path=ppt/ink/ink57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410 799,'3'0,"-3"4,0-1,-1 0,5-3,-1 0</inkml:trace>
</inkml:ink>
</file>

<file path=ppt/ink/ink57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389 818,'-3'2,"-1"2,3 0</inkml:trace>
</inkml:ink>
</file>

<file path=ppt/ink/ink57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378 831,'2'0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1092 204,'-4'2,"1"-2,1 3,-1 0,1 0,7-3,-2 0,1-2,-1 2,1-4</inkml:trace>
</inkml:ink>
</file>

<file path=ppt/ink/ink57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378 828,'-3'0,"-1"1,2 2,1 0,-2-3,3 3,0 0,1 0,3-1,-1-2,-1 3,-2 0,-4 1,0-4,4-4</inkml:trace>
</inkml:ink>
</file>

<file path=ppt/ink/ink57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383 826,'-3'0,"-2"1,3 2,-2-2,3 3,-1 1,2-2,0 1,0 0,3-1,0-1,1-2,-1 0,2-1,-2-1,1-1</inkml:trace>
</inkml:ink>
</file>

<file path=ppt/ink/ink57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408 828,'-3'0,"0"0,0 1,-1 2,1 1,1-1,2 0,0 0,3-1,1-2,-1 0,0 0,0 1,-3 3,-3 0,0-1,0-1,3-5</inkml:trace>
</inkml:ink>
</file>

<file path=ppt/ink/ink57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417 846,'5'1,"-4"2,0 1,-5-2,0-1,9-1,-1 0,-4 4,-1 1,-1-2,-1-3</inkml:trace>
</inkml:ink>
</file>

<file path=ppt/ink/ink57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513 662,'0'-3,"2"0,-5 7,1 0,0 1,0-1,0 1,0-1,2-1,-2 0,2 0,3-6,-2 0,-1 0</inkml:trace>
</inkml:ink>
</file>

<file path=ppt/ink/ink57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515 661,'3'5,"-3"-2,0 1,0-1,0 2,0-2,0 1,0-1</inkml:trace>
</inkml:ink>
</file>

<file path=ppt/ink/ink57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503 683,'3'0,"0"0,0 0,0 0,0 0</inkml:trace>
</inkml:ink>
</file>

<file path=ppt/ink/ink57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529 675,'-1'5,"-1"-1,2-1,-2 0</inkml:trace>
</inkml:ink>
</file>

<file path=ppt/ink/ink57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538 675,'3'-2,"-1"5,-6 0,1-1,0-2,6 1,0 1,0 0,-4 1,-4-1,2-2,0 0</inkml:trace>
</inkml:ink>
</file>

<file path=ppt/ink/ink57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507 657,'4'0,"-1"0,1 0,0 0,-1 1,2-1,-1 0,0 2,-1-2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1113 195,'-1'6,"1"-2,-3 0,3-1,-2 1,2-1,-2 1,2 1,-1-2,1 0,1-8</inkml:trace>
</inkml:ink>
</file>

<file path=ppt/ink/ink57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560 664,'-2'4,"0"1,0-1,-1 0,2-1,1 0,-2 2</inkml:trace>
</inkml:ink>
</file>

<file path=ppt/ink/ink57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559 670,'2'3,"0"0,-2 2,0 0,0-2,0 1</inkml:trace>
</inkml:ink>
</file>

<file path=ppt/ink/ink57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551 688,'3'-2,"0"2,0-2,0 2</inkml:trace>
</inkml:ink>
</file>

<file path=ppt/ink/ink57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571 683,'0'4,"0"-1,-2 2</inkml:trace>
</inkml:ink>
</file>

<file path=ppt/ink/ink57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579 689,'3'0,"-1"4,-3-1,4-3,0 0</inkml:trace>
</inkml:ink>
</file>

<file path=ppt/ink/ink57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558 656,'4'0,"-1"0,1 1,-1-1,0 0,0 2,0-2,0 2,0-2</inkml:trace>
</inkml:ink>
</file>

<file path=ppt/ink/ink57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508 719,'-2'3,"-1"1,0 0,1-1,1 1</inkml:trace>
</inkml:ink>
</file>

<file path=ppt/ink/ink57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513 718,'0'3,"0"0,0 2,0-2,0 0,0 1</inkml:trace>
</inkml:ink>
</file>

<file path=ppt/ink/ink57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507 734,'3'-1,"3"1</inkml:trace>
</inkml:ink>
</file>

<file path=ppt/ink/ink57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524 733,'-2'5,"0"-2,2 0,-1 0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1112 217,'4'0,"1"0,-2 0</inkml:trace>
</inkml:ink>
</file>

<file path=ppt/ink/ink57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531 735,'3'0,"0"4,-6-2,0-2,5 3,0 0,-5 1,-2-4</inkml:trace>
</inkml:ink>
</file>

<file path=ppt/ink/ink57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513 716,'2'0</inkml:trace>
</inkml:ink>
</file>

<file path=ppt/ink/ink57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509 711,'4'0,"-1"0,1 0,0 0,-1 1,2-1,0 2,-2-2</inkml:trace>
</inkml:ink>
</file>

<file path=ppt/ink/ink57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562 725,'-3'4,"1"-1,2 0,-3-1,3 1,-1 1</inkml:trace>
</inkml:ink>
</file>

<file path=ppt/ink/ink57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561 727,'3'0,"-3"3,2 2,-2-2,0 0</inkml:trace>
</inkml:ink>
</file>

<file path=ppt/ink/ink57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559 738,'3'-2,"1"2</inkml:trace>
</inkml:ink>
</file>

<file path=ppt/ink/ink57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571 733,'0'4,"0"-1,-2 1</inkml:trace>
</inkml:ink>
</file>

<file path=ppt/ink/ink57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580 737,'3'0,"0"0,-3 4,-3-3,0 1,7 0,-1 0</inkml:trace>
</inkml:ink>
</file>

<file path=ppt/ink/ink57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509 777,'-2'5,"2"-2,-3 0,-1 2,2-2,2 0,-3-1,3 2,4-7,-2-1</inkml:trace>
</inkml:ink>
</file>

<file path=ppt/ink/ink57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508 782,'3'0,"-1"3,-2 1,0 0,0-1,0 1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1164 191,'0'5,"-3"-1,3 0,-3-1,1 1,0 1</inkml:trace>
</inkml:ink>
</file>

<file path=ppt/ink/ink57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505 797,'5'-2,"-1"2</inkml:trace>
</inkml:ink>
</file>

<file path=ppt/ink/ink57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523 793,'-1'5,"1"-1,-2 0</inkml:trace>
</inkml:ink>
</file>

<file path=ppt/ink/ink57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531 790,'3'1,"-3"2,-1 0,-3-3,9 4,-4 0,-1-1,-3-3,-1 0,1 0</inkml:trace>
</inkml:ink>
</file>

<file path=ppt/ink/ink57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561 781,'-4'3,"2"0,0 0,1 0,-1 2,-1-3,3 1</inkml:trace>
</inkml:ink>
</file>

<file path=ppt/ink/ink57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560 783,'4'2,"-4"1,0 0,0 2,0-2,0 0</inkml:trace>
</inkml:ink>
</file>

<file path=ppt/ink/ink57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558 794,'3'0</inkml:trace>
</inkml:ink>
</file>

<file path=ppt/ink/ink57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566 796,'0'4,"-1"-1,-1 1,2-1</inkml:trace>
</inkml:ink>
</file>

<file path=ppt/ink/ink57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580 800,'3'1,"-3"2,-1 0,-2-3,2 3,4-3,1 0</inkml:trace>
</inkml:ink>
</file>

<file path=ppt/ink/ink57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552 771,'4'0,"-1"0,2 0,1 0,-2 2,0-2,-1 2,-2 1,2-3</inkml:trace>
</inkml:ink>
</file>

<file path=ppt/ink/ink57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500 836,'-2'3,"-1"4,3-4,-3 1,1 1,0 0,2-2,1-6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1193 193,'-1'4,"-3"-1,2 1,-1 0,3-1,-4 0,3 0,1 0</inkml:trace>
</inkml:ink>
</file>

<file path=ppt/ink/ink57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496 840,'3'0,"1"5,-4-2,2 2,-2-2,0 0,0 0</inkml:trace>
</inkml:ink>
</file>

<file path=ppt/ink/ink57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494 855,'3'-1,"0"1,0 0</inkml:trace>
</inkml:ink>
</file>

<file path=ppt/ink/ink57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511 854,'0'5,"0"-1,-1 1</inkml:trace>
</inkml:ink>
</file>

<file path=ppt/ink/ink57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522 852,'3'0,"0"1,-1 2,-6-1,5 1,0 1,-1-1,-3-2,-1-1</inkml:trace>
</inkml:ink>
</file>

<file path=ppt/ink/ink57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553 841,'-1'3,"-2"-1,-1 3,2-2,1 0,-1 0,-1-3,3 3</inkml:trace>
</inkml:ink>
</file>

<file path=ppt/ink/ink57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550 845,'1'3,"-1"0,0 2,2-1,-2 0</inkml:trace>
</inkml:ink>
</file>

<file path=ppt/ink/ink57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546 858,'3'0,"1"0,-1 0</inkml:trace>
</inkml:ink>
</file>

<file path=ppt/ink/ink57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562 858,'-1'3,"-1"1,1 1,-1-2</inkml:trace>
</inkml:ink>
</file>

<file path=ppt/ink/ink57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571 858,'4'0,"0"0,-1 0,-2 4,-5-1,1-1,8-1,-2-1,0 0</inkml:trace>
</inkml:ink>
</file>

<file path=ppt/ink/ink57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673 523,'-3'2,"-1"2,2 0,0-1,1 0,-3 1,2 0,2-1,5-1,-1-2,-1 0,3-1,-3 1,1-2,-1 2,0-2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9-16T23:52:2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407 964,'9'1,"-3"-1,3 0,2 0,1-1,0 0,1 1,-1-1,0 0,-2-1,0 1,-3 0,-1 1,0 0,1-1,2 1,-2 0,1 0,0 0,2 0,0 0,2 0,0-2,0 2,-2-1,0 0,-3 1,-2-1,2 0,-2 1,1-2,-1 1,1 0,10 0,-9 0,0 1,1 0,-1 0,0 1,-1-1,-3 1,0 0,0 0,-6-1,-2 1,-2 1,2-1,-4 0,1 1,-1 0,-1-1,-3 3,1 0,1-2,0 0,4-2,-3 3,1-1,2-2,-1 2,-4-2,0 1,-1 0,-20 3,21-4,2 0,3 0,0 1,0-1,0 1,1-1,2 1,-1-1,-1 1,1-1,0 0,0 0,-1 0,1 0,0 0,1 0,-1 0,2 0,-3 0,1 0,-1 0,2 0,0 0,0 0,1-1,-1 0,1 0,0 0,0 0,-3 1,12 0,-2 1,1-1,0 0,2 2,-2-2,2 0,-2 0,2 0,-2 0,-1 0,1 0,-2 0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1217 196,'-3'-1,"0"3,0 2,3-1,-3 1,1 0,2 0,3-4,2 0,-2 0,0-3,0 0,-1-2,0-2,-2 1,2 2,-2 1,-3 2,-2 1,2 0,1 4,2 0</inkml:trace>
</inkml:ink>
</file>

<file path=ppt/ink/ink58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674 537,'-2'6,"-1"-1,1 0,0-1,2 0,-3-1,3 0,-3-1,1 2,2-1</inkml:trace>
</inkml:ink>
</file>

<file path=ppt/ink/ink58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673 573,'2'0</inkml:trace>
</inkml:ink>
</file>

<file path=ppt/ink/ink58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694 533,'4'-2,"0"2,1 0,0 0,0 0,-1 0,-1 0,0 0</inkml:trace>
</inkml:ink>
</file>

<file path=ppt/ink/ink58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718 524,'0'3,"-2"1,2 0,0 0,0-1,0 0,0 0,0 1,0-1</inkml:trace>
</inkml:ink>
</file>

<file path=ppt/ink/ink58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715 537,'-5'2,"2"2,-1-2,3 2,4-3,0-1,0 0,0 0,0-5,0 1,-1 0,-2 0,3 0,-3 0,2 0,3 2,-2 2,1 1,-2 2,1-1,0 0,0 0,-2 2,-4-1,0-3,0 2,1 1,-1-1,3-6,0 1,0 0,4 4,0 1,1 2,-3-1,-5-3,-1 2,1-2,0 0,-2 1,9 1,-1 0</inkml:trace>
</inkml:ink>
</file>

<file path=ppt/ink/ink58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731 529,'-2'3,"2"0,0 2,0-2,-2 0,0 2,2-2,-1 1,1 0,2-1,1-3,0 2,0-2,0 0,0 0,0 0,1-1</inkml:trace>
</inkml:ink>
</file>

<file path=ppt/ink/ink58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769 522,'-2'3,"0"1,2 0,-3 1,3 0,-2 1,2-1,0-1,0 1,0-2,0-6,0 0,0 0</inkml:trace>
</inkml:ink>
</file>

<file path=ppt/ink/ink58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773 517,'6'-2,"-2"2,-1 0,1 0,0 0,0 0,-1 0,-3 5,0-2,0 0,0 0,0 1,0 1,-1 1,1-1,0 0,0-1,0 1,0-2,0 0,-5-5,3-3,-2 1</inkml:trace>
</inkml:ink>
</file>

<file path=ppt/ink/ink58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781 525,'-3'-1,"0"1,6 2,0-2,-1 3,-5-1,0-1,1 2,-1 0,-1-1,1-2</inkml:trace>
</inkml:ink>
</file>

<file path=ppt/ink/ink58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769 535,'3'0,"0"0,0 0,0 0,-1 3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1262 192,'-1'3,"-1"1,2-1,-3 0,1 1,0 0,0-1,2 0,-2 1,0-1,6-4</inkml:trace>
</inkml:ink>
</file>

<file path=ppt/ink/ink58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771 541,'3'2,"0"-1</inkml:trace>
</inkml:ink>
</file>

<file path=ppt/ink/ink58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773 548,'3'1,"1"1,-5 1,-2-3,-1 2,5 1,-5-1,0-1,7 1,0-2,0 0,1 0,-1 0</inkml:trace>
</inkml:ink>
</file>

<file path=ppt/ink/ink58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807 565,'2'0</inkml:trace>
</inkml:ink>
</file>

<file path=ppt/ink/ink58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750 583,'-2'3,"-3"-2,0 1,4 1,4-1,0 0,0-2,0 1</inkml:trace>
</inkml:ink>
</file>

<file path=ppt/ink/ink58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742 592,'5'0,"-2"0,0 0,2-2,-2 2,2 0,-2 0,1 0,-1 0,0 0,0 0,2 0,-2 0,2 0,-2-2,3 2,-2 0,1 0,2-2,0 2,-2 0,0 0,-1 0,1 0,-1 0,-1 0,0 0,0 0,2 0,-2 0,2 0,-2 0,0-2,0 2,1 0,1 0,0 0,0 0,-1 0,0 0,1 0,0 0,0 0,-1 0,0 0,-1 0,1 0,0 0,0 1,0-1,1 2,-2-2,2 0,-1 2,-1-2,2 0,-1 0,0 0,-1 0,0 0,1 0,-1 0,2 0,4 0,1 0,-2 0,1 0,1 0,-2 0,-3 0,0 0,1 0,-3 0,1 0,0 0,-1 0,1 0,0 0,0 0,1 0,-2 0,3 0,-2 0,0 0,-1 0,1 0,0-1,0 1,0 0,-1 0,1 0,0 0,0 0,-1 0,1 0,0 0,0 1,-1-1,0 0,0 0,2 0,-2 2,0-2,0 0,0 0,0 0,0 0,0 0,0 0,0 0,1 2,-1-2,1 0,1 0,-2 1,1-1,-1 0,0 0,1 2,1-2,-2 0,1 0,-1 0,0 0,0 0,1 0,0 0,-1 0,0 0,1 0,-1-1,0 1,1 0,1-1,0 1,-2 0,2-2,0 2,-2 0,0 0,0 0,0 0,1 0,-1-2,0 2,0 0,0 0,1-2,-1 2,0 0,2-1,-2 1,0 0,0 0,0 0</inkml:trace>
</inkml:ink>
</file>

<file path=ppt/ink/ink58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1356 577,'3'2,"1"1,0-1,-1-2,0 2,0-1,1 1,-4 1,-3 1,0-2,-1-1,1 2,0-1</inkml:trace>
</inkml:ink>
</file>

<file path=ppt/ink/ink58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654 589,'-2'3,"2"0,0 0,0 1,0-1,0 1</inkml:trace>
</inkml:ink>
</file>

<file path=ppt/ink/ink58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647 588,'0'3,"3"-3,0 0,2 2,-2-2,-2 3,-1 1,-1-1,-2-1,0 2,0-3,3 2,-3-3,6-2</inkml:trace>
</inkml:ink>
</file>

<file path=ppt/ink/ink58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665 604,'4'-2,"-1"3,-3 2,-1 0,-1 0</inkml:trace>
</inkml:ink>
</file>

<file path=ppt/ink/ink58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680 604,'0'-3,"1"0,3 3,-1 0,-3 4,3-3,2-2,-1-1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1277 207,'-2'3,"-1"-1,1 2,2-1,3-2,0-1,0 0,3-3,-4 0,1 0,0 0,-1 0,-2 0,-4 0,1 1,0 2,0 0,2 4</inkml:trace>
</inkml:ink>
</file>

<file path=ppt/ink/ink58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705 587,'0'4,"-1"-1,1 0,-1 1,-1-1,0 1,5-6</inkml:trace>
</inkml:ink>
</file>

<file path=ppt/ink/ink58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703 590,'3'0,"-1"3,0 1,0-1,-2 0,1 1</inkml:trace>
</inkml:ink>
</file>

<file path=ppt/ink/ink58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705 605,'3'-2,"0"2</inkml:trace>
</inkml:ink>
</file>

<file path=ppt/ink/ink58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726 600,'-3'0,"2"5,1 1,3-4,0-2,0 0,0-1</inkml:trace>
</inkml:ink>
</file>

<file path=ppt/ink/ink58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732 602,'-3'3,"1"0,-1 1,1 0,2-1</inkml:trace>
</inkml:ink>
</file>

<file path=ppt/ink/ink58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648 631,'0'5,"0"-2,0 0,0 0,0 0</inkml:trace>
</inkml:ink>
</file>

<file path=ppt/ink/ink58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648 632,'3'0,"1"0,-1 0,0 1,0 0,-1 3,-6-1,0-1,1 0,-1 0,1 0</inkml:trace>
</inkml:ink>
</file>

<file path=ppt/ink/ink58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669 640,'3'0,"-3"3,-3-1,0 0,8 0,-4 1,-3 0,-1-3</inkml:trace>
</inkml:ink>
</file>

<file path=ppt/ink/ink58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682 646,'0'-3,"3"2,0 1,1 2,0-2</inkml:trace>
</inkml:ink>
</file>

<file path=ppt/ink/ink58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712 628,'-2'4,"0"0,0-1,-1 1,1-1,2 0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1314 197,'-4'0,"0"2,1 3,3-2,0 0,2 0,1-3,0 0,1-5,-4 2,4-2,-4 2,0-2,-3 4,0 1,0 0,3 3</inkml:trace>
</inkml:ink>
</file>

<file path=ppt/ink/ink58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698 627,'4'0,"1"0,0 1,-2 0,2 1,-2 0,0 1,-3 0,-3 0,-1 0,0 0,1-3,0 2,-1-2,0 2,5-5</inkml:trace>
</inkml:ink>
</file>

<file path=ppt/ink/ink58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727 647,'-3'0,"3"3,0 0,4-2,0-1,-1 0,-3-3,0 0,-2 0,-1 3,0-2</inkml:trace>
</inkml:ink>
</file>

<file path=ppt/ink/ink58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746 626,'-2'3,"-1"-3,-1 3,2 0,3 1,2-4,0 1,0 1,0-2,0 0</inkml:trace>
</inkml:ink>
</file>

<file path=ppt/ink/ink58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741 637,'3'0,"0"0,0 0,1 0,1-1,-2 1,0 0,2 0,-2 0,2 0,-2 0,2-2,-2 2,0 0,0 0,0 0,2 0,1 0,-1 0,-1 0,-1 0,1 0,0 0,-1 0,2 0,-2 0,0 0,2 0,0 0,-2 0,2 0,-2 0,1 0,-1 0,2 0,-2 0,1 0,-1 1,0-1,1 2,-1-2,0 0,1 2,0-2,-1 2,0-2,0 0,0 0,0 0,1 0,3 0,3 0,-3 2,0-2,-1 0,-1 0,-1 0,0 2,0-2,-1 0,2 0,-2 0,0 0,2 0,0 0,-2 0,2 0,-2 0,2 0,-2 0,2 0,-2 0,2 0,-2 0,0 0,1 0,0 0,0 0,-1 0,0 0,1 0,1 0,-1 0,-1 0,2 0,-2 0,1 0,1 0,-2 0,2 0,-2 0,0-1,2 1,-2 0,2 0,-2 0,0 0,0 0,0 0,2 0,-2-2,0 2,2 0,-2 0,2-2,-2 2,2 0,-2 0,2-1,-2 1,2 0,-1-2,-1 2,0 0,1 0,-1 0,0 0,0 0,0 0,1 0,-1 0,0 0,0 0,0 0,1 0,-1 0,0 0,0 0,0 0,0 0,0 0,1 1,-1-1,0 0,0 0,1 0,-1 0,0 1,0-1,0 0,1 0</inkml:trace>
</inkml:ink>
</file>

<file path=ppt/ink/ink58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1280 640,'4'0,"-1"0,0 0,0 0,0 0,0 0,2-2,0 2,-2 0,1 0,0 0,-1 0,0-2,0 2,0 0,0 0,0 0,0 0,0 0,0 0,1-2,0 2,-1 0,0 0,0 0,0 0,1 0,-1 0,0 1</inkml:trace>
</inkml:ink>
</file>

<file path=ppt/ink/ink58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1368 628,'3'0,"0"1,0 1,2-1,-1 1,-2 1,-5-1,3 1,-4-3,1 1,0 1,-2 2</inkml:trace>
</inkml:ink>
</file>

<file path=ppt/ink/ink58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758 689,'4'-2,"-4"-1,-1 7,1-1,0 1,0-1,0 0,0 2,0-2,0 0,0 0,0-7</inkml:trace>
</inkml:ink>
</file>

<file path=ppt/ink/ink58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761 674,'3'0,"0"0,0 0,2 0,-1-2,0 2,-1 0,1 0,-1 0,2 0,-2 0,2 0,-2 0,2 0,-2 0,0 0,0 1,-3 2,0 1,0 0,0 0,0-1,0 0,0 0,0 2,0-2,0 1,0 0,0-1,0 0,0 0,2 0,-2 0,2-6</inkml:trace>
</inkml:ink>
</file>

<file path=ppt/ink/ink58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760 681,'0'4,"1"-1,-1 0,0 2,0-2,0 2,0-2,0 1,0-1,0 0,0 2,0-2,2 2,-2-2,0 0,0 0,4-3,-1 0,0 0,2 0,0-2,-2 2,1 0,-1 0,0 0,1 0,-1 0,0 0,0 0,2-2,0 2,-2 0,0-2,1 2</inkml:trace>
</inkml:ink>
</file>

<file path=ppt/ink/ink58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765 780,'-2'4,"2"-1,0 0,0 0,0 2,0-2,1 2,-1-2,2 0,-2 0,0 0,2 0,-2 1,0-1,0 0,2-7,-2 1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1332 194,'0'3,"-1"1,-3-1,2 0,0 1,0-1,0 1,1 1,1-2</inkml:trace>
</inkml:ink>
</file>

<file path=ppt/ink/ink58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763 779,'4'0,"-1"0,0 0,3 0,-2 0,-1 0,1-2,0 2,0 0,0 0,-1 0,2 0,-1 0,0 0,-1 0,0 0,0 0,0 0,0 0,-2 3,-1 1,0-1,0 0,0 0,0 1,1-1,-1 1,0-1,1 0,-1 0,0 2,0-2,0 0,0 1,0 0,0-1,-3-2,0-1,0 0,-1 2,1-2,0 0,-2 2,2-2,0 0,-1 2,0-2,1 0,-1 0,1 2,-1-2,1 0,0 0,-1 0,1 0,0 0,0 0,0 2,1-5,3 0,1 0,-2 0,0-1</inkml:trace>
</inkml:ink>
</file>

<file path=ppt/ink/ink58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769 829,'0'3,"0"0,0 1,2 0</inkml:trace>
</inkml:ink>
</file>

<file path=ppt/ink/ink58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921 673,'-1'4,"1"2,0-1,0 0,0 1,0-1,0-2,0 1,0 1,0-2,0 2,0-2,0 0,0 0,0 1,0-9,0 0,0 2</inkml:trace>
</inkml:ink>
</file>

<file path=ppt/ink/ink58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922 675,'4'-2,"1"2,1 0,-1 0,0 0,1-2,-2 2,-1 0,1 0,-1 0,1 0,-1 0,0 0,1 0,-1 0,0 0,0 4,-3 0,2 0,-2-1,0 0,0 0,0 1,0-1,0 0,2 0,-2 1,0-1,1 0,-1 1,0-1,0 0,0 0,0 0</inkml:trace>
</inkml:ink>
</file>

<file path=ppt/ink/ink58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934 742,'-3'0,"-1"-1</inkml:trace>
</inkml:ink>
</file>

<file path=ppt/ink/ink58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925 740,'4'0,"-1"0,0 0,0 0,2 0,-1 0,-1 0,1-1,1 1,-1 0,0 0,-1 0,2-2,-2 2,2 0,0 0,-1 0,0-1,-1 1,0-2</inkml:trace>
</inkml:ink>
</file>

<file path=ppt/ink/ink58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925 778,'0'3,"0"2,0 0,0-1,0 2,0-2,0 0,0 1,0-2,0 1,0 0,0-1,0 1,0-1,0 0,0 2,0-2,0 0,0 1,2-9,-2-1,0 2,0-1</inkml:trace>
</inkml:ink>
</file>

<file path=ppt/ink/ink58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926 780,'4'0,"1"1,1-1,-2 0,1 0,2 0,-2-2,0 2,1 0,-2-2,1 2,-1 0,-1 0,0 0,0 0,0 0,0 0,-3 4,0 0,0-1,0 0,0 0,0 0,0 1,0 1,0-2,0 2,0-2,0 2,0-2,0 2,0-2,0 1,-2 0,0-1,1 0</inkml:trace>
</inkml:ink>
</file>

<file path=ppt/ink/ink58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920 846,'3'0,"0"0,0-1,0 1,0 0,0 0,1 0,-1 0,0 0,1 0,0 0,1 0,0 0,0 0,0 0,1 0,-3 0,0 0,0 0,1 0,-1 0,1 0,1 0,-1 0</inkml:trace>
</inkml:ink>
</file>

<file path=ppt/ink/ink58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1072 670,'0'4,"0"-1,0 2,0-1,0 0,0-1,0 2,0 0,0 2,0-2,0 1,0-3,0 1,0-1,0 2,0-2,0 0,0 2,0-11,0 1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1359 198,'-1'3,"-3"2,2-1,0 0,0 2,0-2,0 0,0 0,2 0,-3-1,3 0,-2 1</inkml:trace>
</inkml:ink>
</file>

<file path=ppt/ink/ink58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1075 674,'3'0,"0"0,0 0,0 0,1-2,-1 2,1 0,0-2,0 2,0 0,-1 0,0 0,0 0,2 0,-1 0,-1 0,0 0,0 0,1 0,-4 3,0 0,2 1,-2-1,0 0,0 3,0-2,0 0,0-1,0 2,0-1,0 0,0 0,0-1,0 1,0 0,0 0,0 1,0-2,-1 0,1 1,0-1,0 0,0 0</inkml:trace>
</inkml:ink>
</file>

<file path=ppt/ink/ink58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1075 744,'3'1,"1"-1,1 0,2 0,1 0,1 0,1 0,0 0,-2 0,-1 0,-2 0,-1 0,-1 0</inkml:trace>
</inkml:ink>
</file>

<file path=ppt/ink/ink58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1078 785,'0'4,"0"-1,0 0,0 3,0-2,0 1,0 0,0 2,0 0,0-2,1-1,-1 0,2 1,-2-2,3-4,-3-3,0-1,0 1</inkml:trace>
</inkml:ink>
</file>

<file path=ppt/ink/ink58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1080 784,'5'-2,"0"2,-2 0,2 0,0 0,2 0,2 0,-1 0,-1 0,0 0,-2 0,-2 0,0 0,0 0,-1 3,0 0,-2 0,0 0,0 2,0-2,0 2,0-1,0 2,0-3,0 0,0 3,0-3,0 2,0-2,0 0,0 2,0-1</inkml:trace>
</inkml:ink>
</file>

<file path=ppt/ink/ink58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1072 851,'3'0,"0"-2,0 2,1 0,1 0,0 0,0 0,0 0,2 0,0 0,0-2,0 2,1 0,0 0,-2 0,-1-3,-1 3,-1 0,0 0,0 0,0 1</inkml:trace>
</inkml:ink>
</file>

<file path=ppt/ink/ink58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1243 671,'0'-3,"-2"7,2-1,0 0,0 2,0 2,0 0,0 1,0 1,0-2,0-1,0 1,0-2,0-1,0-1,-2 0,2 0,0-6,0 0,1 0,-1-1</inkml:trace>
</inkml:ink>
</file>

<file path=ppt/ink/ink58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1241 674,'4'0,"0"-2,1 2,-1 0,0-2,0 2,-1 0,1 0,0 0,0 0,-1 0,1 0,-1 0,0 0,0 0,2 0,-2 0,-2 5,-1 0,0-2,0 0,0 1,0-1,0 0,0 1,0 0,0 0,0-1,0 1,0 0,0 0,0-1,0 0,0 0,-1 0,1 1,0 0,0-1</inkml:trace>
</inkml:ink>
</file>

<file path=ppt/ink/ink58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1238 746,'3'0,"0"0,0 0,0 0,2 0,2 0,0 0,0 0,0 0,-1 0,1 0,0 0,-3 0,0 1,-1-1,-6 1</inkml:trace>
</inkml:ink>
</file>

<file path=ppt/ink/ink58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1237 781,'4'3,"-4"1,0-1,0 0,0 1,0 0,0 0,0-1,0 1,0 0,0 0,0-1,0 0,0 0,1 2,-1-1,4-4,-4-3,0 0</inkml:trace>
</inkml:ink>
</file>

<file path=ppt/ink/ink58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1246 775,'0'-4,"5"4,-2 0,1 0,1 0,0 0,0 0,2 0,-1 0,1 0,-1 2,-1-2,-1 2,-1-2,0 1,1 3,-2-1,-2 1,0 0,0-1,1 0,-1 2,0 0,0-2,0 3,0-3,0 2,0-2,0 0,0 0,0 0,0 0,0 0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1144 235,'3'2,"2"0,2-2,2 3,-1-3,3 2,0-2,5 3,-2-3,13 3,-15-3,-2 2,-1-2,-2 0,-2 0,0 0,-1 0,-1 0,1 0,-1 0,0 0,1 2,-1-2,0 2,0-2,1 1,-1 1,-6-3</inkml:trace>
</inkml:ink>
</file>

<file path=ppt/ink/ink58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1243 844,'5'0,"-1"0,-1 0,2 0,-2 0,3 0,-2 0,0 0,-1 0,1 0,0 0,-1 0,2 0,-2 0,0 0,1 0,-1 0,1 0,-1 0,0 0,1 0</inkml:trace>
</inkml:ink>
</file>

<file path=ppt/ink/ink58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825 688,'3'-1,"1"1,-1 0,0-2,2 2,-2 0,1 0,-1 0,0 0,0 0,-3-3,0-2,0 1,-1 1,1 0,0-2,0 2,0 0,0-3,0 3,0 0,0 0,0 0,0-2,1 2,-1 0,2-1,-2 0,0-1,1 2,-1 0,0-1,0 1,2 0,-2 0,0 0,0 0,0 0,-4 4,3 3,-1 1,0-2</inkml:trace>
</inkml:ink>
</file>

<file path=ppt/ink/ink58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863 587,'3'1,"-1"3,1 1,0-2,-1 1</inkml:trace>
</inkml:ink>
</file>

<file path=ppt/ink/ink58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836 675,'-1'3,"-3"-1,3 1,-2-3,0 2,1 1,0 0,6-1,-1 2,0-3,0 1</inkml:trace>
</inkml:ink>
</file>

<file path=ppt/ink/ink58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876 637,'0'4,"0"0,-2-1,2 0,0 1,0-1,0 0,0 2,0-2,0 2,0-1,0 2,0-2,0-1,-2 2,2-1,0 0,0-1,0 0,-2 0,2 2,0-2,-1 0,1 2,0-2,0 0,0 0,0 0,0 0,0 1,0-1,0 0,-2 0,2 1,0-1,0 0,-2 1,2-1,0 0,-2 0,2 0,-2 0,2 1,0-1,0 0,0 0,0 1,1-1,-1 0,1-6</inkml:trace>
</inkml:ink>
</file>

<file path=ppt/ink/ink58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879 630,'-1'4,"-1"1,0-2,0 2,2-2,-2 0</inkml:trace>
</inkml:ink>
</file>

<file path=ppt/ink/ink58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876 646,'3'0,"0"0,-3 3,2 0,-2 1,2-1,-2 0,2 1</inkml:trace>
</inkml:ink>
</file>

<file path=ppt/ink/ink58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833 809,'3'0,"1"0,0 0,1-2,-2 2,1 0,-1 0</inkml:trace>
</inkml:ink>
</file>

<file path=ppt/ink/ink58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841 799,'-1'4,"-2"-2,1 1,1 0,0 1,5-2,-1-2,0 1,0 1,2 0,-2-2,0 2,0-1</inkml:trace>
</inkml:ink>
</file>

<file path=ppt/ink/ink58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850 674,'-3'0,"7"-2,-1 1,-2-2,2 1,-1-1,1 1,0 1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1102 263,'3'1,"0"-1,0 2,1-2,-1 0,0 2,1-2</inkml:trace>
</inkml:ink>
</file>

<file path=ppt/ink/ink58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851 789,'4'-2,"-4"-1,4 1,1-1,-2 1,1-2,0 2,-2-2</inkml:trace>
</inkml:ink>
</file>

<file path=ppt/ink/ink58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763 598,'0'-3,"4"-1,-1 1,0 1,0 0,0 1,-3-2,3 3</inkml:trace>
</inkml:ink>
</file>

<file path=ppt/ink/ink58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758 649,'3'-2,"1"-3,-1 1,0 0,0-1,0 1,0 1,-1 0,2 0,-1 0</inkml:trace>
</inkml:ink>
</file>

<file path=ppt/ink/ink58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1004 685,'-3'2,"-1"0,1 1,-1-1,6 2,1-4,0 1,1 1,0 0</inkml:trace>
</inkml:ink>
</file>

<file path=ppt/ink/ink58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1013 802,'-4'4,"1"-3,-2 3,1 0,3-1,4 0,0-1,2 0,-2 0,-3-5</inkml:trace>
</inkml:ink>
</file>

<file path=ppt/ink/ink58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1155 685,'-1'3,"-2"0,0-1,-2-1,4 2,1 2,3-5,-1 3,0 1,1-4,0 1</inkml:trace>
</inkml:ink>
</file>

<file path=ppt/ink/ink58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1172 802,'-4'0,"1"2,0 0,-1-1,0 3,5-1,2-1,-1 1,0 0,1 2,-1-2</inkml:trace>
</inkml:ink>
</file>

<file path=ppt/ink/ink58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1306 693,'5'0,"0"-1,-2 1,-3-4,2 1,-2 0,0 0,0-1,0 1,0-2,-1 2,1 0,0-2,-2 2,2-2,0 2,0-1,0-1,0 2,0-1,0 1,0 0,0 0,0-1,0 0,0 1,0 0,0 0,0 0,1 0,1-1,-4 8,-1-4,-1 5,1-3</inkml:trace>
</inkml:ink>
</file>

<file path=ppt/ink/ink58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1317 597,'3'0,"-1"3,1-2,0 1,0-2</inkml:trace>
</inkml:ink>
</file>

<file path=ppt/ink/ink58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1315 675,'3'-2,"0"0,1-2,-1 2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1137 258,'0'3,"0"0</inkml:trace>
</inkml:ink>
</file>

<file path=ppt/ink/ink58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1318 816,'3'0,"0"0,1 0,-1 0,0-1,0 1,0 0,0 0,-1-3,-1-2,-1 1,0-1,0 2,0-2,0 2,0-3,0 1,0 0,0-1,0 1,0 0,0 0,0 1,0 0,0 1,0-1,0 0,0 0,3-1,-3 1,0 0,1 0,-1 1,0 0,0 0,0-2,0 2,2-2,-2 2,0-1,0-1,0 2,0 0,0 0,0 0,-1-2,0 2,-1-1,2 1,0 0,-2 0,2 0,0 0,0 7,-1-1,-1 0,0 2,3-8</inkml:trace>
</inkml:ink>
</file>

<file path=ppt/ink/ink58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1347 639,'3'0,"0"2,0 0,0 0,0-2,0 2,1 0</inkml:trace>
</inkml:ink>
</file>

<file path=ppt/ink/ink58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1331 799,'3'0,"2"-4,-2 2,0 0,0-1,1 0</inkml:trace>
</inkml:ink>
</file>

<file path=ppt/ink/ink58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715 873,'-3'1,"-1"0,1 2,0-3,1 3,-1-3,1 4,6 1,0-1,0-1,-1 0,0-1</inkml:trace>
</inkml:ink>
</file>

<file path=ppt/ink/ink58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707 886,'-3'0,"7"1,1-1,0 0,-2 0,1 0,0 0,-1 0,1 0,-1 0,1-2,2 2,-3 0,1-2,0 2,0 0,0-2,1 2,-1 0,0 0,-1 0,3-2,-1 2,0 0,2 0,-1 0,0-2,-1 2,0 0,1 0,0 0,0 0,-1 0,0 0,-1 0,-1 0,0 0,0 0,2 0,-1 0,-1 0,2 0,1 0,-3 0,1 0,1 0,0 0,0 0,1 0,-1 1,2-1,0 0,0 0,0 2,0-2,1 3,-1-3,-2 0,-1 0,0 2,0-2,2 0,-3 0,1 0,0 2,-1-2,1 0,0 0,-1 0,1 0,3 2,0-2,-1 0,2 2,-2-2,3 0,0 3,-1-3,-1 0,0 2,0-2,-2 0,0 2,1-2,-1 0,-1 0,0 2,-1-2,0 0,0 0,0 0,0 0,1 0,2 0,-3 0,1 0,1 0,-2 0,2 0,-1 2,0-2,1 0,-2 0,1 0,0 0,0 0,-1 0,1 0,0 0,0 0,-1 0,3-1,-1 1,0 0,0 0,-1 0,1 0,0 0,0 0,-1 0,0 0,-1 0,1-2,0 2,-1 0,2 0,-2-1,1 1,-1 0,0 0,0 0,0 0,1 0,0 0,-1 0,0 0,0 0,0 0,2 0,-2 0,2 0,-2 0,2 0,-2 0,0 0</inkml:trace>
</inkml:ink>
</file>

<file path=ppt/ink/ink58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1352 885,'5'1,"-2"1,1 1,-1-3,0 3,0-1,-7 0,1-1,-2 1,0 0,2-2,0 3,-1-1</inkml:trace>
</inkml:ink>
</file>

<file path=ppt/ink/ink58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699 884,'2'3,"1"-3,2 0</inkml:trace>
</inkml:ink>
</file>

<file path=ppt/ink/ink58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630 872,'-3'4,"1"-1,-1 1,0 0,3-1,-2 0,0 0</inkml:trace>
</inkml:ink>
</file>

<file path=ppt/ink/ink58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629 870,'0'3,"2"1,-2-1,2 0,-2 2,2-2,-2 1,2 0,-6-3</inkml:trace>
</inkml:ink>
</file>

<file path=ppt/ink/ink58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622 891,'4'0,"-1"-2,1 0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1153 266,'-3'0,"0"0,0 1,0-1,0 2,1 3,2-2,-2 1,1 1,1-1,-2 1,5-7</inkml:trace>
</inkml:ink>
</file>

<file path=ppt/ink/ink58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644 889,'0'4,"0"-1,0 0</inkml:trace>
</inkml:ink>
</file>

<file path=ppt/ink/ink58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653 889,'0'4,"0"-1,0 0</inkml:trace>
</inkml:ink>
</file>

<file path=ppt/ink/ink58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660 884,'0'-4,"0"0,3 1,0 3,-1 3,0 0,2-3,-1 0</inkml:trace>
</inkml:ink>
</file>

<file path=ppt/ink/ink58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684 867,'-1'3,"0"2,1-2,-2 3,-1-2,3 0,-2-1,2 1,-2-1,3-6</inkml:trace>
</inkml:ink>
</file>

<file path=ppt/ink/ink58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682 871,'4'4,"-4"0,2 0,-2-1,0 2,0-2,0 0,-1 1</inkml:trace>
</inkml:ink>
</file>

<file path=ppt/ink/ink58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680 891,'4'0,"-1"0,0 0</inkml:trace>
</inkml:ink>
</file>

<file path=ppt/ink/ink58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694 909,'-4'3,"4"0,0 1,3-3,-1-4,0 0,-2-2,0 1,0 1,-4 3</inkml:trace>
</inkml:ink>
</file>

<file path=ppt/ink/ink58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745 707,'1'3,"2"-2,0 1,1-2,-1 2,-1 1,-3 2,-2-4,2 3</inkml:trace>
</inkml:ink>
</file>

<file path=ppt/ink/ink58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738 810,'6'1,"-3"-1,0 0,0 0,0 2</inkml:trace>
</inkml:ink>
</file>

<file path=ppt/ink/ink58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754 801,'2'3,"2"-1,0 0,-1-1,-2 3,-4-4,-1 2,0 0,0 0,2 1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9-16T23:52:2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800 981,'4'-1,"-1"1,1 0,1-1,0 1,1 0,-1 0,0 0,2 0,-2 0,0 0,2 0,-2 0,0 0,0 0,0 0,-2 0,1 0,0 0,-1 0,1 0,1 0,-1 0,-1 0,1 0,1 0,-1 0,1 0,0 0,-1 0,0 0,-1 1,10-1,-6 0,13 0,-8 0,18-1,2-1,-21 2,-1 0,0 0,-1 0,-1 0,1 0,-3 0,3 0,1 0,-3 0,1 0,-1-1,0 1,-2 0,0 0,0 0,0 0,-2 0,0 0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1170 261,'3'5,"-3"-2</inkml:trace>
</inkml:ink>
</file>

<file path=ppt/ink/ink59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900 879,'-2'-3,"2"-2,1 2,-1-1,0-1,0 2,2-1,-2 1,0 0,0-2,0 0,0 1,1-1,-1 2,0 0,0 0,0-1,0 1,0 0,0-1,0 1,0 0,0 0,0-1,0 1,0-1,0 1,0 0,0-2,0 0,0 2,0-1,0 1,0 0,0-1,0 1,0 0,0-1,0 1,0 0,0-1,0 1,0 0,0-2,0 2,0 0,0-1,0 1,4 3,-1 0,1 1,-1-1,0 2,1-2,-1 1,1-1,-8 0</inkml:trace>
</inkml:ink>
</file>

<file path=ppt/ink/ink59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909 702,'3'1,"0"1,0 0,2-1,-4 2,-2 0,-3 1,2-1,-1-1,-1-2</inkml:trace>
</inkml:ink>
</file>

<file path=ppt/ink/ink59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898 810,'5'1,"-2"-1,0 0,0 2,0-2,0 0,0 2</inkml:trace>
</inkml:ink>
</file>

<file path=ppt/ink/ink59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915 805,'6'2,"-3"0,1 2,-9-1,0 0,4 1</inkml:trace>
</inkml:ink>
</file>

<file path=ppt/ink/ink59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1064 702,'2'3,"1"-2,-1 2,-2 1,-2-1,-1-2,3 3</inkml:trace>
</inkml:ink>
</file>

<file path=ppt/ink/ink59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1069 816,'3'0,"0"1</inkml:trace>
</inkml:ink>
</file>

<file path=ppt/ink/ink59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1069 807,'1'3,"2"-1,0 0,0 1,-3 1,0-1,-3-3,-1 1,1 1</inkml:trace>
</inkml:ink>
</file>

<file path=ppt/ink/ink59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1227 903,'0'-3,"0"-1,0 1,0-2,0 2,0-1,0 1,0 0,0-2,0 2,0 0,0 0,0 0,0-1,0 0,0 0,0 1,0 0,0 0,0 0,0 0,0 0,0 0,0 0,0 0,0-3,0 3,0-1,0 1,0-1,-1 0,1 1,0-1,0 1,0 0,0 0,0-1,0 1,-1 0,1 0,-2-1,2 1,0 0,0-2,0 2,-1 0,1 0,0 0,0-1,0 1,0-1,0 1,0-1,2 1,2 2,-1 1,1 0,-1 2,1-2</inkml:trace>
</inkml:ink>
</file>

<file path=ppt/ink/ink59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1230 709,'2'4,"3"-2,-2-1,0 1,-3 1,-4-3,0 2,2 1,-1-1</inkml:trace>
</inkml:ink>
</file>

<file path=ppt/ink/ink59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1226 809,'3'0,"0"0,0 2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1166 281,'-2'3,"2"2,0-2,0 0,0 1</inkml:trace>
</inkml:ink>
</file>

<file path=ppt/ink/ink59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1231 805,'3'1,"0"1,0-2,-2 3,-3 0,-2-3,1 4</inkml:trace>
</inkml:ink>
</file>

<file path=ppt/ink/ink59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1250 772,'-4'1,"1"0</inkml:trace>
</inkml:ink>
</file>

<file path=ppt/ink/ink59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735 798,'3'-2,"0"2,0-2,0 2,1 0,1 0,-1 0,-1 0,0 0</inkml:trace>
</inkml:ink>
</file>

<file path=ppt/ink/ink59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886 954,'0'-4,"0"1,0 0,-2 0,2 0,0-1,0 1,0 0,-2 0,2-1,0 1,0-1,0 1,0-1,0 0,0 1,1 0,-1 0,0-1,0 1,2 0,-2 0,0-1,0 1,0 0,0 0,0 0,0 0,0 0,0 0,0-1,0 1,0 0,-1 0,1 0,0-1,0 1,0 0,1 0,-1 0,0-1,0 1,0 0,0 0,0-1,0 0,1 1,-1 0,0 0,0 0,0-2,2 1,-2 1,0 0,0-1,0 1,0 0,0 0,0 0,0-1,0 1,0 0,0 0,0 0,0-1,0 1,0 0</inkml:trace>
</inkml:ink>
</file>

<file path=ppt/ink/ink59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886 740,'0'-3,"0"0,0 0,0-1,0 1,0 0,0 0,0 0,0 0,0 0,0 0,0 0,2 0,-2-1,3 3,1 1,0 0,-1 0,1 0,-1 0,0 0,0 0,0 0</inkml:trace>
</inkml:ink>
</file>

<file path=ppt/ink/ink59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883 794,'3'0,"1"0,2 0,-3 0,0 0,0 0,0-2,0 2,0 0,0 0,1 0,-1 0</inkml:trace>
</inkml:ink>
</file>

<file path=ppt/ink/ink59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1067 546,'2'0</inkml:trace>
</inkml:ink>
</file>

<file path=ppt/ink/ink59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1067 546,'2'0</inkml:trace>
</inkml:ink>
</file>

<file path=ppt/ink/ink59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736 795,'-3'1,"-1"-1,1 1,0-1</inkml:trace>
</inkml:ink>
</file>

<file path=ppt/ink/ink59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756 720,'2'0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1173 280,'-3'0,"0"1,0-1,1 3,-2 0,2 1,2 0,5-3,-2-1,1-2,-1 0</inkml:trace>
</inkml:ink>
</file>

<file path=ppt/ink/ink59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757 719,'-3'-2,"-1"3,1-1,0 1,0-1,0 0,-1 0,4 4,0-1,0 0,0 0,0 0,0 1,-1-1,1 0,0 0,0 0,-2 1,2-1,0 0,-1 0,1 0,-2 1,2-1,0 0,0 0,1 0,-1 1,1-1,1 0,0 0,-1 1,1-1,-2 1,0-1,1 0,-1 1,0-1,0 0,0 0,0 1,-2-1,0 0,2 0,0 0,0 1,0-1,0 0,-1 0,1 0,0 1,0-1,0 0,0 0,0 0,0 1,0-1,0 0,0 0,-3-3</inkml:trace>
</inkml:ink>
</file>

<file path=ppt/ink/ink59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760 690,'-3'0,"0"0,-1 0,1 1,-1-1,0 0,1 2,0-2,0 0,4-3</inkml:trace>
</inkml:ink>
</file>

<file path=ppt/ink/ink59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731 692,'-3'0,"0"0,3 4,-2-1,2 0,0 0,0 1,0-1,0 0,0 0,0 0,0 1,0-1,0 0,0 0,1 0,-1 1,0-1,0 0,0 0,-1 1,1-1,0 0,0 0,-2 0,2 1,0-1,0 0,0 0,0 0,0 1,0-1,0 0,0 0,0 0,0 1,0-1,-2 0,2 0,-1 1,1 0,0-1,0 0,0 0,0 1,0-1,0 0,1 0,-1 1,0-1,1 0,-1 0,2 2,-2-2,0 0,2 1,-2-1,0 0,0 0,1 0,-1 1,0 0,0-1,0 1,0 1,0-1,0-1,0 0,0 1,0 0,0-1,0 1,0-1,0 0,0 0</inkml:trace>
</inkml:ink>
</file>

<file path=ppt/ink/ink59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727 933,'0'-3,"-3"3,0 2,3 2,-2-1,5 1,0-4,0-1,-1-2,0-1,-2 1,-3 1,0 2,0 0,0 0</inkml:trace>
</inkml:ink>
</file>

<file path=ppt/ink/ink59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697 943,'0'3,"0"1,0-1,0 0,0 0,0 1</inkml:trace>
</inkml:ink>
</file>

<file path=ppt/ink/ink59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699 943,'3'0,"0"1,2 0,-1-1,-1 0,0 0,0 0,0 0,0 0,0 0,0 0,0 0,1 0,0-2,-1 2,0 0,1 0,-4 3,0 1,0-1,0 0,0 2,0-2,0 0,0 0,-3-3,0 0,0 0,0 0,-1 0,0 0,0 0,1 0,-1 0,1 0,0 0,-1 0,1 0,0 0,-1 0,1-1,0 1,0 0,3-3</inkml:trace>
</inkml:ink>
</file>

<file path=ppt/ink/ink59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709 971,'2'4,"-2"-1,0 0,-1 0,1 1</inkml:trace>
</inkml:ink>
</file>

<file path=ppt/ink/ink59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694 987,'-3'5,"1"-1,2-1,-2 0,2 2,-2-2,2 0,1-7</inkml:trace>
</inkml:ink>
</file>

<file path=ppt/ink/ink59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693 991,'0'3,"0"0,2 1,-2 0,0-1,0 0</inkml:trace>
</inkml:ink>
</file>

<file path=ppt/ink/ink59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688 1007,'3'0,"0"0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1190 277,'-1'4,"1"-1,-3 0,3 0,-2 2,1-2,1 1,0-7</inkml:trace>
</inkml:ink>
</file>

<file path=ppt/ink/ink59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701 1006,'-1'5,"1"-1</inkml:trace>
</inkml:ink>
</file>

<file path=ppt/ink/ink59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708 1004,'4'0,"-1"1,-4 3,-4-2,5 1,4-3,-2 3,-3 1,-4-3,2-1</inkml:trace>
</inkml:ink>
</file>

<file path=ppt/ink/ink59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694 1010,'2'0</inkml:trace>
</inkml:ink>
</file>

<file path=ppt/ink/ink59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694 1009,'2'0</inkml:trace>
</inkml:ink>
</file>

<file path=ppt/ink/ink59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742 972,'0'3,"0"1,0-1,0 0,0 0,3-3</inkml:trace>
</inkml:ink>
</file>

<file path=ppt/ink/ink59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738 996,'-4'6,"3"-2,1-1,-2 0,0 1</inkml:trace>
</inkml:ink>
</file>

<file path=ppt/ink/ink59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735 998,'1'4,"-1"0,2-1,-2 0,2 0</inkml:trace>
</inkml:ink>
</file>

<file path=ppt/ink/ink59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735 1012,'1'-3,"2"3,0 0</inkml:trace>
</inkml:ink>
</file>

<file path=ppt/ink/ink59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747 1009,'0'4,"0"-1,0 0</inkml:trace>
</inkml:ink>
</file>

<file path=ppt/ink/ink59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755 1011,'3'0,"1"0,-3 3,-4 0,0 0,6-2,0-1,0-1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1192 285,'5'4,"-2"-1,0-3,2 0</inkml:trace>
</inkml:ink>
</file>

<file path=ppt/ink/ink59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739 1014,'1'3</inkml:trace>
</inkml:ink>
</file>

<file path=ppt/ink/ink59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886 941,'-4'1,"4"2,-1 0,-1 0,2 1,4-3,-2-4,-2-1,0 1,0 0,-3 4</inkml:trace>
</inkml:ink>
</file>

<file path=ppt/ink/ink59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865 960,'0'3,"-2"0,2 1,0 0</inkml:trace>
</inkml:ink>
</file>

<file path=ppt/ink/ink59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867 958,'3'0,"0"0,1 0,-1 0,0 0,2 0,-2 0,0 0,0 0,0-2,0 2,0 0,1 0,-1 0,0 0,-1 4,-2 1,0-2,0 0,0 0,-4-1,-1-2,2 0,-1 0,1 0,0 0,0 0,0 0,-2 0,2 0,0 0,-1 0,1 0,0 1,0 1,0-2</inkml:trace>
</inkml:ink>
</file>

<file path=ppt/ink/ink59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867 979,'2'0</inkml:trace>
</inkml:ink>
</file>

<file path=ppt/ink/ink59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879 980,'0'4,"0"-1,0 1,0 0</inkml:trace>
</inkml:ink>
</file>

<file path=ppt/ink/ink59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864 978,'0'-3</inkml:trace>
</inkml:ink>
</file>

<file path=ppt/ink/ink59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869 1008,'-2'5,"2"-2,-3 0,3 0,-2 0,0 0,3-6</inkml:trace>
</inkml:ink>
</file>

<file path=ppt/ink/ink59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869 1012,'3'1,"-3"3,0-1,0 0,0 1,0-1,-3-5,3-1,3 2,2 1</inkml:trace>
</inkml:ink>
</file>

<file path=ppt/ink/ink59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884 1024,'-1'3,"1"0,0 0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1159 246,'3'0,"-4"4,1-1,-2 1,2 1,-2-2,2 0,0 1,-2 0,2 1,-2-2,2 2,-2-2,2 0,0 1,-2-1,0 0,-2 1,1-1,-1 0,-1-3,2-2,3-1,-3 0</inkml:trace>
</inkml:ink>
</file>

<file path=ppt/ink/ink59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889 1020,'3'0,"1"1,-5 2,-3-1,4 1,4-3,-2 3,-5-1,0 0</inkml:trace>
</inkml:ink>
</file>

<file path=ppt/ink/ink59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911 978,'0'3,"0"1,0 0,0-1,-1 2</inkml:trace>
</inkml:ink>
</file>

<file path=ppt/ink/ink59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901 1005,'4'0,"-1"0,0 0,1-1,-1 1,1 0,-1 0,0 0,0 0</inkml:trace>
</inkml:ink>
</file>

<file path=ppt/ink/ink59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915 1012,'-4'6,"2"-2,0-1,0 0,5-6</inkml:trace>
</inkml:ink>
</file>

<file path=ppt/ink/ink59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917 1013,'0'3,"0"1,2-1,-2 1</inkml:trace>
</inkml:ink>
</file>

<file path=ppt/ink/ink59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909 1019,'4'0,"-1"0</inkml:trace>
</inkml:ink>
</file>

<file path=ppt/ink/ink59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921 1020,'0'3,"0"0,0 0,0 1</inkml:trace>
</inkml:ink>
</file>

<file path=ppt/ink/ink59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929 1025,'3'0,"-1"4,-5-1,6-1,1-3</inkml:trace>
</inkml:ink>
</file>

<file path=ppt/ink/ink59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1068 709,'0'3,"-3"-3,-1 2,1-2,2 3,1 0,0 0,0 0,0 1,0-1,0 0,-2 0,2 0,-2 1,2-1,0 0,0 1,0-1,0 1,0 0</inkml:trace>
</inkml:ink>
</file>

<file path=ppt/ink/ink59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1054 763,'0'3,"0"0,0 0,0 0,0 1,0 1,0-2,0 0,1 2,-1-2,0 0,0 0,0 0,0 2,0-1,0-1,0 1,0 0,0-1,0 0,0 0,0 0,0 0,0 1,1-1,-1 0,0 0,0 0,0 1,0-1,0 0,0 0,-2 0,2 1,0-1,0 0,0 0,1 0,-1-6,0-3,0 0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1120 240,'-6'0,"3"0,-2 0,3 4,2-1,-2 0,0 0,1 2,-1 0,2-1,-2 1,2 2,0 0,-3-2,3-1,-2 0,2-1,-1 0,1 0,-2 1,7-2,-2-2,0 0,0 0</inkml:trace>
</inkml:ink>
</file>

<file path=ppt/ink/ink59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1073 815,'-3'0,"-1"0,1-1,0 1,0 0</inkml:trace>
</inkml:ink>
</file>

<file path=ppt/ink/ink59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993 694,'3'1,"0"-1,0 0,0 0,0 0,1 0,-4-4,0 1,0 0,0 0,0 0,0 0,0-1,1 0,-1 0,0 1,0 0,2 0,-2-1,2-2,-2 2,0 0,0 1,2-2,-2 2,0-1,0 1,0 0,0 0,0 0,0-1,0 1,-1-1,1 1,-1 0,1 0,-4 3,4 3,-2 0,1 0,-1 0,0 0,4-6</inkml:trace>
</inkml:ink>
</file>

<file path=ppt/ink/ink59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1017 590,'3'0,"-2"3,2-1,1 2</inkml:trace>
</inkml:ink>
</file>

<file path=ppt/ink/ink59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998 681,'3'0,"2"0,-1-2,0 1,-1-1</inkml:trace>
</inkml:ink>
</file>

<file path=ppt/ink/ink59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1000 819,'3'-2,"0"2,1 0,-1 0,0 0,0 0,0-2,-3-1,0 0,0 0,0 0,0-1,0 1,0 0,2 0,-2 0,0-1,0 1,0-1,0 1,0-1,0 1,0 0,2 0,-2-1,0 1,2 0,-2 0,0 0,0-1,0 1,0 0,0 0,0 0,0-1,-1 0,1 0,0 1,0-1,0 1,0-1,0 1,0-1,0 1,0 0,0 0,-2 0,2-1,0 1,0 0,0-1,1 0,1 0,-2 1,1 0,-1 0,0-1,-4 5,3 2,-1 0,1 1</inkml:trace>
</inkml:ink>
</file>

<file path=ppt/ink/ink59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1026 649,'3'-2,"1"1,-1 3,-2 1,3-1</inkml:trace>
</inkml:ink>
</file>

<file path=ppt/ink/ink59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1013 787,'0'3,"4"-3,-1-1,0-1,0 0,0 0,1 1</inkml:trace>
</inkml:ink>
</file>

<file path=ppt/ink/ink59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1145 697,'3'0,"1"0,-1 0,0 0,0 0,1 0,-3-3,-1-1,-1 0,1-1,0 2,0 0,0 0,0 0,0-1,0 1,0-1,0 1,0 0,0 0,0-1,1-1,-1 2,0-1,0 1,0 0,2 0,-2 0,0-1,0 1,0 0,0 0,0 0,0-1,0 1,0 0,0 0,0 0,-3 6,3 0,-4 2,4-2,-2 0,0 0</inkml:trace>
</inkml:ink>
</file>

<file path=ppt/ink/ink59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1165 593,'4'0,"0"2,-1-1,-1 3,2-3</inkml:trace>
</inkml:ink>
</file>

<file path=ppt/ink/ink59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1156 680,'3'-2,"2"0,-3-2,0 1,1 3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832 331,'-2'5,"0"-1,2-1,0 1,0-1,3-2,0-1,1-2,-3-2,-1 1,0 0,0-1,0 1,0 0,-3-1,-1 4,1 0,2 3,4-3</inkml:trace>
</inkml:ink>
</file>

<file path=ppt/ink/ink59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1157 813,'3'2,"1"-2,-1 0,2 0,-2 0,-1-3,-2 0,0 0,2-1,-2 0,0 1,0 0,0 0,0-1,0 1,0 0,1-1,-1 1,0 0,0 0,0 0,0-1,0 0,0 1,0-1,0 1,0 0,0-1,0 0,0 1,0-1,0 1,2 0,-2 0,0 0,0 0,0 0,2-1,-2 1,1 0,-1 0,0 0,0 0,0-1,0 1,0 0,0-2,0 2,0 0,0 0,0 0,0-1,0 1,0 0,0 0,0-1,0 1,0 0,-4 2,3 5,1-1,0 0,-2 1,2-1</inkml:trace>
</inkml:ink>
</file>

<file path=ppt/ink/ink59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1182 641,'3'0,"0"2,-1 1,1 1</inkml:trace>
</inkml:ink>
</file>

<file path=ppt/ink/ink59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1164 793,'4'1,"0"-4,0 0,-1 0,0 2,-1-3</inkml:trace>
</inkml:ink>
</file>

<file path=ppt/ink/ink59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1069 690,'-3'-1,"0"1,-1 0,1 0,0 0,0 0,1 3,3 1,-1-1,0 0,0 0,0 0,0 1,0-1,0 0,0 0,0 0,0 1,0-1,-1 0,1 0,-1 0,1 1,-2-1,2 0,-2 0,1 1,1-1,0 0,0 0,0 0,0 1,0-1,0 0,-2 0,2 0,0 1,-1 0,1-1,0 0,-2 1,2-1,0 1,0-1,0 0,0 0,0 1,0-1,0 0,0 0,0 0,0 0,1 2,-1-2,0 1,1-1,-1 1,0 1,0-2,2 2,-2-2,0 1,0-1,0 0,0 2,2-2,-2 0,0 0,0 0,0 1,0-1,0 0,0 0,0 1,0-1,0 0,0 2,0-2,0 0,0 0,0 0,0 1,0 0,0-1,0-7</inkml:trace>
</inkml:ink>
</file>

<file path=ppt/ink/ink59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1038 800,'5'0,"-2"0,1 0,-1 0,0 0,1 0,-1 0,0 0,0 0,0 0,1 0,-1 0</inkml:trace>
</inkml:ink>
</file>

<file path=ppt/ink/ink59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1043 946,'-3'-1,"1"4,0 1,3-1,2-3,1 0,-1 0,0-1,-1-2,-1 0,-1 0,-3 1,-1 2,1 0,2 4</inkml:trace>
</inkml:ink>
</file>

<file path=ppt/ink/ink59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1009 960,'0'5,"0"-1,0-1,2 1,-2-1,0 0,3-1,2-2,0 0,-2 0,0 0,0 0,0-1,2 1,-2 0,2 0,-2 0,1 0,-1 0,0 0,1 0,0 0,-1 1,2-1,-2 0,0 0,-3-3,0-1,0 1,0 0,0-2,0 1,0 0,-2 1,-1 3,0 0,0 1,-1-1,1 0,0 0,0 2,-1-2,1 0,0 0,0 0,0 0,-1 0,1 0,0 0,0 0,0 0,0 0,-1 0,1 0,0 0,0 0,-1 0,5 3</inkml:trace>
</inkml:ink>
</file>

<file path=ppt/ink/ink59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1025 984,'0'3,"0"2,0-2,0 0,0 0,0 0</inkml:trace>
</inkml:ink>
</file>

<file path=ppt/ink/ink59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1019 1014,'-4'4,"3"-1,1 0,-3-1,3 1,-2 0,0 0,3-6,1-1</inkml:trace>
</inkml:ink>
</file>

<file path=ppt/ink/ink59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1018 1014,'2'3,"0"1,-2-1,0 0,0 1,0 0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881 337,'-3'0,"1"3,-1-1,3 1,-2 0,2 0,3-2,1-1,-1 0,2-4,-5-2,0 1,0 1,-4 2</inkml:trace>
</inkml:ink>
</file>

<file path=ppt/ink/ink59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1011 1027,'3'1,"2"-1,0 0</inkml:trace>
</inkml:ink>
</file>

<file path=ppt/ink/ink59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1034 1028,'0'4,"-1"-1,1 0</inkml:trace>
</inkml:ink>
</file>

<file path=ppt/ink/ink59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1040 1025,'3'0,"0"2,-3 1,-3-3,0 2,5 1,1-3,-3 3,-2 1,-1-4,0 2</inkml:trace>
</inkml:ink>
</file>

<file path=ppt/ink/ink59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1011 1011,'6'0,"-3"0,2 0,0 0,-2 0,0 0,0 1,0-1</inkml:trace>
</inkml:ink>
</file>

<file path=ppt/ink/ink59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1074 981,'1'4,"-1"0,0-1,0 0,-2 1,2 0,0-1</inkml:trace>
</inkml:ink>
</file>

<file path=ppt/ink/ink59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1071 1011,'0'3,"-2"2,0-1,0 1,1-2,-1 1,3-9</inkml:trace>
</inkml:ink>
</file>

<file path=ppt/ink/ink59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1072 1014,'4'4,"-4"0,1-1,-1 0,2 0</inkml:trace>
</inkml:ink>
</file>

<file path=ppt/ink/ink59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1066 1023,'4'0,"0"0,0 0</inkml:trace>
</inkml:ink>
</file>

<file path=ppt/ink/ink59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1085 1023,'0'5,"0"-1,0-1</inkml:trace>
</inkml:ink>
</file>

<file path=ppt/ink/ink59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1090 1026,'3'0,"0"1,1 1,-6 1,-2-1,1 0,8-1,-2-1,0 0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915 333,'-1'4,"-1"0,0 0,2-1,-1 1,-1 0,0 0,6-5</inkml:trace>
</inkml:ink>
</file>

<file path=ppt/ink/ink59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1242 693,'-4'-2,"1"2,0 0,0 1,0-1,-2 0,2 0,0 0,0 0,1 3</inkml:trace>
</inkml:ink>
</file>

<file path=ppt/ink/ink59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1210 692,'2'0</inkml:trace>
</inkml:ink>
</file>

<file path=ppt/ink/ink59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1212 694,'0'4,"0"-1,0 0,0 0,2 1,-2-1,0 0,0 0,0 0,0 0,0 0,0 0,0 1,0-1,0 0,0 0,-1 0,1 1,-2-1,2 0,-1 0,1 0,0 1,0-1,0 0,0 0,0 0,-2 0,2 0,0 1,0-1,0 0,0 2,0-2,0 0,0 1,0-1,0 2,0-2,0 2,0-2,0 2,0-1,1 2,-1-3,0 1,0-1,0 0,0 0,2 1,-2-1,0 1,0-1,0 0,0 0,0 1,-1 0,1-1,0 2,0-2,0 1,0-1,0 2,0-2,0 1,0 0,-2-1,2 0,0 1,0 1,0-2,0 0,0 0,0 0,-3-8</inkml:trace>
</inkml:ink>
</file>

<file path=ppt/ink/ink59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1211 793,'-3'-1,"7"1,-1 0,0 0,1 0,-1 0,0 0,0-2,1 2,-1 0,0 0</inkml:trace>
</inkml:ink>
</file>

<file path=ppt/ink/ink59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1211 948,'-3'0,"0"0,0 0,1 4,2-1,0 2,2-2,1-1,0 0,-1-5,-2 0,-3 1,0 2,1-3</inkml:trace>
</inkml:ink>
</file>

<file path=ppt/ink/ink59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1209 946,'-3'2,"2"1,1 0,-2 1,2-1,1 0,2-3,0 2,0-2,-1-4,0 0,-2 0,-1 1,-2 1,1-1,-1 3,0 1,1 2,0 1,2-1</inkml:trace>
</inkml:ink>
</file>

<file path=ppt/ink/ink59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1180 967,'0'3,"0"0,0 2,0 0,0-2,1 0,-1-6</inkml:trace>
</inkml:ink>
</file>

<file path=ppt/ink/ink59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1183 971,'4'0,"0"0,0 0,1 0,-2 0,0 0,1 0,-1 0,0 0,0 0,1 0,1 0,-2 0,1 0,-1 0,-2 3,-1 0,0 0,2 0,-2 2,0-2,0 0,-4-3,1 0,-2 0,2-1,0 1,-1 0,1 0,0 0,0 0,-2 0,2 0,0 0,0 0,0 0,0-1,0 1,0 0,-1 0</inkml:trace>
</inkml:ink>
</file>

<file path=ppt/ink/ink59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1198 992,'0'3,"0"1,0 1,0-2,0 1</inkml:trace>
</inkml:ink>
</file>

<file path=ppt/ink/ink59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1176 1025,'-2'3,"0"0,0 1,0-1,2 0,-1 1,3-8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9-16T23:52:2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74 426,'3'0,"0"-1,2 0,-2 1,0 0,0 0,3 0,-1 0,-1 1,3 0,-2 0,7 1,-8-1,-1 0,0-1,2 0,-2 0,2 0,-1 0,1 0,-2 0,0 0,1 1,0-1,1 0,-1 0,2 0,1 0,0 0,-1 0,-3 1,1-1,-1 0,0 0,1 0,1 0,2 0,0 0,0 0,3 0,-2 0,-1 0,-2 0,0 0,7 0,-8 0,-1 0,1-1,2 1,3 0,1 0,1 0,1-1,1 1,1 0,-4 0,-2 0,1-1,-5 0,2 0,-2 1,0-1,0 1,2 0,0-1,2 1,-1-1,-2 1,0 0,1-2,4 1,-4-1,3 1,-2 1,-2 0,5 0,-2 0,1 0,-1 2,-2-2,-3 0,1 0,0 1,-1-1,0 0,0 0,0 0,0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9-16T23:52:2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184 211,'3'1,"2"-1,0 0,-2 0,2 0,3 1,4-1,1 1,1 1,-1-1,1 0,-4 1,0-1,-2-1,-4 0,4 1,-5-1,0 0,3 0,4 0,-6-1,-1 1,2-2,-2 2,3-1,-2 1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933 342,'-4'4,"2"-1,2 1,0-1,3-1,1-2,0-1,-2-3,-1 0,1 1,-2 0,0-2,-2 2,-2 3,1 0,1 4,1-1,1 0</inkml:trace>
</inkml:ink>
</file>

<file path=ppt/ink/ink60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1177 1022,'2'4,"0"-1,-2 1,1-1,-1 0,0 0,0 0</inkml:trace>
</inkml:ink>
</file>

<file path=ppt/ink/ink60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1175 1037,'4'0,"1"0,-2-1</inkml:trace>
</inkml:ink>
</file>

<file path=ppt/ink/ink60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1198 1026,'0'5,"0"-2,-1 1,4-6</inkml:trace>
</inkml:ink>
</file>

<file path=ppt/ink/ink60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1207 1018,'4'2,"-3"2,-2 1,0-2,4-2,-1 2,-2 1,-3-2,2 1,-2-3,3-3</inkml:trace>
</inkml:ink>
</file>

<file path=ppt/ink/ink60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1179 1015,'3'2,"0"-2,1 0,-1 0,0 1,2-1,-2 0,1 0,0 0,0 0</inkml:trace>
</inkml:ink>
</file>

<file path=ppt/ink/ink60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1201 1024,'3'-4,"0"3,0 1</inkml:trace>
</inkml:ink>
</file>

<file path=ppt/ink/ink60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1235 993,'0'4,"0"-1,-2 1,2 0</inkml:trace>
</inkml:ink>
</file>

<file path=ppt/ink/ink60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1223 1015,'5'0,"-2"0,2 0,-2 0,2 0,-2 0,0 0</inkml:trace>
</inkml:ink>
</file>

<file path=ppt/ink/ink60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1231 1027,'-1'3,"1"0,-2 0,2 0,-1 1</inkml:trace>
</inkml:ink>
</file>

<file path=ppt/ink/ink60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1231 1025,'2'3,"-2"0,1 0,-1 0,0 0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980 334,'0'4,"0"0,-1 0,0-1,-1 1,0 0,0-1</inkml:trace>
</inkml:ink>
</file>

<file path=ppt/ink/ink60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1230 1036,'5'0,"-2"-2</inkml:trace>
</inkml:ink>
</file>

<file path=ppt/ink/ink60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1241 1033,'-1'4,"1"1</inkml:trace>
</inkml:ink>
</file>

<file path=ppt/ink/ink60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1247 1030,'4'0,"0"0,-2 4,-5-1,0-1,2 2,4-4,1 0,0-1</inkml:trace>
</inkml:ink>
</file>

<file path=ppt/ink/ink60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674 758,'4'0,"-1"-1,1 1,-1-2,0 2,0 0,0 0,0 0,1 0,-1 0,0 0,1 0,-1 0,0 0,0 0,0 0,1 0,0 0,-1 0,0 0,0 0,1 0,-1 0,0 0,0 0,0 0,1 0,-1 0,0 0,0 0,0-1,0 1,0 0,1 0,-1 0,0 0,2 0,-1 0,-1 0,0 0,1 0,-1 0,0 0,0 0,0 0,1 0,-1 0,0 2,0-2,0 0,1 0,-1 2,0-2,0 0,0 0,0 0,2 0,-2 0,1 0,-1 0,0 0,0 0,0 0,0 0,2 0,0 0,-2 0,0 0,0 0,0 0,0 0,0 0,1 0,0 0,-1 1,0-1,0 0,0 0,1 0,-1 0,0 2,0-2,1 0,-1 0,0 0,0 0,0 2,1-2,-1 0,0 0,0 1,1-1,0 0,-1 0,0 0,1 0,-1 0,0 0,0 0,0 0,0 0,0 0,1 0,-1 0,0 0,0 0,0 0,2 0,-2 0,0 0,0 0,0 0,0 0,1-2,0 2,0-2,-1 2,0-1</inkml:trace>
</inkml:ink>
</file>

<file path=ppt/ink/ink60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1062 759,'4'1,"-1"-1,0 0,1 1,-1-1,0 0,0 0,0 0,1 2,-1-2,0 0,0 0,1 2,-1-2,0 0,0 0,1 0,-1 0,1 0,-1 0,0 0,2 0,-1 0,-1-1,0 1,0 0,0-1,0 1,1 0,-1 0,0 0,0 0,0-2,1 2,-1 0,0 0,0 0,0 0,1 0,-1 0,0 0,0 0,0 0,1 0,-1 0,0 0,0 0,0 0,1 0,-1 1,0-1,0 0,0 0,2 0,-2 0,0 0,0 0,1 0,-1 0,0 0,0 0,0 0,1 0,0 0,-1 0,0-1,0 1,0 0,0 0,0 0,1 0,-1 0,0 0,0-2,1 2,-1-1,0 1,0 0,1 0,0-2,-1 2,0 0,1 0,-1 0,0 0,2 1,-2-1,1 0,-1 0,1 0,-1 0,0 1,1-1,-1 2,1-2,-1 0,0 2,0-2,1 2,-1-2,0 0,1 1,-1-1,1 2,-1-2</inkml:trace>
</inkml:ink>
</file>

<file path=ppt/ink/ink60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1243 781,'-3'-2,"3"-1,3 2</inkml:trace>
</inkml:ink>
</file>

<file path=ppt/ink/ink60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622 743,'-2'4,"0"0,2 0,-2 0,2-1,-1 1,1 0,0-8</inkml:trace>
</inkml:ink>
</file>

<file path=ppt/ink/ink60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623 749,'3'0,"-1"4,-1-1,-1 0,2 0,-6-1,1-1,0-1,-1 0,8 2,-1 0,0 1,0-1</inkml:trace>
</inkml:ink>
</file>

<file path=ppt/ink/ink60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647 749,'0'4,"-3"-1,-1 2,1-1,0 0,0 1,1-2,0 1,0 0</inkml:trace>
</inkml:ink>
</file>

<file path=ppt/ink/ink60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646 760,'4'-2,"1"2,-2 0,0 0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1011 333,'-1'4,"-1"-1,0 2,2 1,-3-3,3 0,-1 0,1 0</inkml:trace>
</inkml:ink>
</file>

<file path=ppt/ink/ink60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639 767,'0'3,"0"0,1 0,-1 1,0 0,3-6,-1-2,0 1,1 5,-3 1,0 0,2 0,3-1,-1-3,-1-3,-1 1,1 1,-1-2,-2 1</inkml:trace>
</inkml:ink>
</file>

<file path=ppt/ink/ink60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794 750,'0'-3,"0"-1,0 1,0 0,0 0,1 7,-2-1,1 0,0 0,0 0,0 1,0-1,0 0,0 0,0 1,-1-1,1 0,-2 1,2-1,-2 0,3-6</inkml:trace>
</inkml:ink>
</file>

<file path=ppt/ink/ink60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966 741,'-1'3,"1"0,-2 0,2 2,0-2,0 0,0 0,0 0,0 1,0-1,0 0,0 0,0 0</inkml:trace>
</inkml:ink>
</file>

<file path=ppt/ink/ink60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1114 746,'0'3,"0"2,0-2,0 2,0-2,0 1,0-1,0 0,0 1,0-1</inkml:trace>
</inkml:ink>
</file>

<file path=ppt/ink/ink60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1277 744,'-2'3,"0"0,2 0,0 2,0 0,0-2,-2 0,2 0</inkml:trace>
</inkml:ink>
</file>

<file path=ppt/ink/ink60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690 688,'-3'-1,"-1"1,1 0,2 4,-3-3,3 2,-1 1,7-3,-2-1,0 2,0-2,0-1</inkml:trace>
</inkml:ink>
</file>

<file path=ppt/ink/ink60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701 690,'0'-4,"-4"4,3 3,-1 0,5-1,-2 1,-1 0,-4 1,1-4,3-3</inkml:trace>
</inkml:ink>
</file>

<file path=ppt/ink/ink60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703 697,'3'0,"-3"4,-3-4,3 3,3-1,-1 1,-5-2,-1 1,1-2</inkml:trace>
</inkml:ink>
</file>

<file path=ppt/ink/ink60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674 677,'3'0,"0"0,0 0,0 0,2-2,-2 2,1 0,-1 1,0-1,1 1</inkml:trace>
</inkml:ink>
</file>

<file path=ppt/ink/ink60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891 675,'-4'0,"2"4,2 0,3-2,1-2,0 0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1024 341,'-3'0,"1"4,2 0,-2-1,2 0,2 0,2-3,-1 0,2-5,-5 2,2-1,-2 0,0 0,-4 2</inkml:trace>
</inkml:ink>
</file>

<file path=ppt/ink/ink60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907 674,'-4'-1,"0"1,4 4,4-3,-3 3,-1-1,-3-3</inkml:trace>
</inkml:ink>
</file>

<file path=ppt/ink/ink60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910 681,'4'0,"-4"4,-3-1,0-1,6 0,0-2,0 0</inkml:trace>
</inkml:ink>
</file>

<file path=ppt/ink/ink60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892 668,'3'-2,"2"2,0-2,-2 2,0 0,0 0,0 0</inkml:trace>
</inkml:ink>
</file>

<file path=ppt/ink/ink60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1042 666,'-3'0,"0"0,0 1,1 2,2 1,1-1,2-1,0-2,0-1</inkml:trace>
</inkml:ink>
</file>

<file path=ppt/ink/ink60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1060 665,'-5'0,"2"0,0 1,2 3,3-1,1-3,1 2,-8 1,1-3</inkml:trace>
</inkml:ink>
</file>

<file path=ppt/ink/ink60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1062 678,'0'4,"0"0</inkml:trace>
</inkml:ink>
</file>

<file path=ppt/ink/ink60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1038 660,'4'0,"-1"-2,1 2,-1 0,0 0,1 0</inkml:trace>
</inkml:ink>
</file>

<file path=ppt/ink/ink60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1220 663,'-3'-2,"0"2,0 2,1 2,2-1,-2 0,5-1,1-3</inkml:trace>
</inkml:ink>
</file>

<file path=ppt/ink/ink60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1231 658,'-4'0,"0"1,4 2,3-2,0 3,-3-1,-2 0,-2-1,1 0,2-5</inkml:trace>
</inkml:ink>
</file>

<file path=ppt/ink/ink60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1230 675,'-1'3,"-1"0,2 0,3-3,1 0,-4-4,0 1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1052 336,'0'3,"0"0,0 0,-2 2,2-1,-3-1,3 0,-2 1,0-1</inkml:trace>
</inkml:ink>
</file>

<file path=ppt/ink/ink60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1206 655,'3'0,"1"-2,-1 2,0 0,0 0,1-2,-1 2,0 0,0 0,0 0,0 0</inkml:trace>
</inkml:ink>
</file>

<file path=ppt/ink/ink60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1228 675,'3'0,"1"2,-4 2</inkml:trace>
</inkml:ink>
</file>

<file path=ppt/ink/ink60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1213 674,'4'-2</inkml:trace>
</inkml:ink>
</file>

<file path=ppt/ink/ink60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1216 670,'2'0</inkml:trace>
</inkml:ink>
</file>

<file path=ppt/ink/ink60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748 897,'-3'0,"1"3,5-4,-1-2,2 0,-1-1,1 1,-2-1,0 1,1 1,-1-1,0 0,1 1,-2-1,3 1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786 367,'3'0,"0"2,0-2,1 0,1 0,0 0,2 0,0 0,0 0,3 2,-2-2,1 0,-1 3,1-3,1 0,0 2,0-2,0 0,-1 0,1 3,-1-3,-3 0,1 0,2 0,-1 3,1-3,-1 0,11 0,-11 0,2 0,0 0,-3 0,0 0,-1 0,1 0,-2 0,0 0,-1 0,0 0,0 0,1 0,-2 0,3 0,-2 0,1 0,-1 0,-1 0,0 0,0 0,1 0,-1 1,2-1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1053 412,'-3'1,"2"2,-1 0,2 0,0 1,0-1,0 0,0 0,5-2,-2-1,1-1,0-4,-2 1,-2 1,0 0,0-1,-1 1,-2 2,0-1,0 2,0 0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1027 412,'-3'0,"1"3,-1-2,3 2,-2 0,2 1,0 0,0 1,4-3,-1-2,0 0,1-1,-1-1,0-1,-3 0,2 0,-2 0,0 0,0 0,-4 0,-1 3,2 0,-1 0,1 0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997 397,'-3'4,"1"0,2-1,-2 0,2 0,0 0,2 2,1-3,0-2,2 0,-2-3,-1-2,-2 1,0-1,0 0,0 0,0 1,0 1,0 0,-4 3,1 0,0 0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967 404,'-1'3,"1"0,-2 0,2 2,-2-2,2 2,5-3,-1-2,1-4,-3-1,-2 2,0-1,0-1,0 2,0 0,-3 3,0 0,0 0,0-2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9-16T23:52:2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97 544,'4'-2,"0"1,1 0,4-2,3 0,2 1,-7 1,0-1,1 2,-3 0,2 0,5 0,-7 0,7 0,-8 0,1 0,8 2,-6-2,0 1,0-1,-1 0,1 0,-2 0,-1 0,0 0,0 0,1 0,0 0,0 0,0 0,0 0,0 0,1 0,-1 0,1 0,0 0,0 0,1 0,-2 0,2 0,0 0,-2 0,2 0,-1-1,-1 0,0 0,1-1,-3 1,0 0,0 0,-7 0,-2 1,-4 0,2 0,-2 0,0 0,-7 0,9 0,-1-2,1 2,1 0,-3 0,3 0,-1 0,-1 0,1 0,1 0,0 1,0-1,2 0,0 0,-2 0,2 0,0 0,1 0,0 1,0-1,1 1,-1-1,-1 0,2 0,-1 0,-2 0,2 0,1 0,-1 0,0 0,-1 0,1 0,-1 0,2 0,0 0,0 0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937 411,'-3'0,"1"4,2 1,0-2,0 2,2-1,1-4,0 0,0-2,-1-1,-2 0,3 0,-3-2,0 2,0 0,0 0,0 0,-2-1,-1 3,-1 1,-1-2,2 2,-1-4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910 412,'-2'5,"2"1,0-2,-2 1,2 0,0-1,0 0,0-1,0 0,0 0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874 400,'0'5,"0"-2,0 2,-1-2,1 0,0 0,0 2,0-1,-2-1,2 2,0-2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887 446,'-3'4,"2"-1,-1 0,-2-3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831 420,'0'3,"0"2,0-2,0 1,0 0,1-1,2-1,0-2,2-4,-1-1,-4 0,0-2,0 0,0 2,-3-3,-2 7,4 4,-1 2,2-2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814 462,'5'0,"-1"0,0 0,1 0,0 0,0 0,0 0,-1 0,0 0,-1 2,0-2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814 475,'4'0,"0"0,1 0,0 0,2 0,0 0,0 0,-2 0,-1 0,0 2,0-2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841 499,'3'0,"1"0,-1 0,0 0,2-1,-2 1,0 0,-7 2,4 2,0 0,0 1,0-1,0-1,0 0,0 0,0 1,0-7,1-2,3 1,-1 2,1 0,1 2,0-3,-1 3,-7 0,-1 0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843 508,'-2'3,"2"2,1-2,2 2,-3-2,1 1,-2-1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836 537,'6'-1,"1"1,0-3,-1 3,1-4,-1 2,-2 0,0 0,0 0,-1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9-16T23:52:2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93 950,'3'1,"2"-1,0 0,1 1,1-1,1 1,9 2,-10-1,10 1,-10-3,8 1,-9-1,0 0,-3 0,3 0,-3 0,0 0,0-1,1 1,1 0,-1 0,1 0,0 0,1 0,0 0,-3 0,1 1,0 0,-1-1,1 1,0-1,2 0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904 490,'0'4,"0"-1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894 511,'0'3,"0"0,3-1,0 2,-3-1,0 0,-1 1,5-12,1 2,1-3,2 0,0-1,-1 1,-2 0,-2 3,0 2,-2 0,-1 9,-3-2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959 463,'2'3,"-3"1,-3-2,1 1,0-3,-1 3,0-1,0-2,0 2,9-2,-1-1,1 1,-1 0,-1 0,-2 4,-5-1,2 0,-1 0,-1 0,-2 1,0-1,2-1,-1 0,8-3,1 1,1-3,1 1,1-1,0 3,-1-3,-3 3,0 0,1 0,-1 0,1 0,-1 2,-8 0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937 503,'-2'5,"2"-2,0 0,-2 3,2-3,0 0,0 0,0 0,0 1,0-1,1-7,-1 1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935 521,'4'-4,"-1"4,1-3,0 3,-1 0,1 0,-1 0,2 1,-5 2,0 0,-3-1,-1-2,-1 2,2-2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943 516,'0'3,"-2"1,2-1,-3-1,1-5</inkml:trace>
</inkml:ink>
</file>

<file path=ppt/ink/ink6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953 513,'0'3,"-1"1,-3-2,1 1,0-1,0 0,0-2,-5 3,4-1,0-2,10 2,-1-3,2 1,0-3,1 3,1-2,-1 2,-2 0,-3 0,0 0,-1 4</inkml:trace>
</inkml:ink>
</file>

<file path=ppt/ink/ink6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770 602,'-3'0,"0"0,0 2,1 2,-1-2,3 2,2 0,1-4,1 0,0-2,-3-1,2 0,-3-1,0 0,0 1,0 0,0 0,0 0,-4 3,1 0,-1 3,7-2</inkml:trace>
</inkml:ink>
</file>

<file path=ppt/ink/ink6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810 602,'-3'4,"-1"0,2-1,0 1,2-1,5-1,0-2,-2-1,0 1,-1-4,-1 0,2 1,-3-2,0 2,0 0,-3 1,0 2,0 0,0 1,-1 1</inkml:trace>
</inkml:ink>
</file>

<file path=ppt/ink/ink6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875 590,'-1'3,"-3"3,2-2,0 1,0-1,0 0,2-1,-2 0,2 0,4-4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9-16T23:52:2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450 971,'3'0,"2"-1,2-2,5 2,-7 1,4 0,3-1,1-1,-1 2,-2 0,0 0,1 0,-2 0,-3 0,0 0,-3 0,0 0,0 0,1 1,-1 0</inkml:trace>
</inkml:ink>
</file>

<file path=ppt/ink/ink6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896 604,'-4'4,"3"-1,1 1,4-2,-1-2,0 0,1 0,0 0,-1-2,0 0,-2-1,1-2,-2 2,0 0,-4-1,1 4,-2 0,2 0,-1 1,2 2,6-1,-1 0</inkml:trace>
</inkml:ink>
</file>

<file path=ppt/ink/ink6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954 594,'4'0,"-4"3,0 1,-4-1,1 3,1-1,0 0,-1-2,1 0,5-1</inkml:trace>
</inkml:ink>
</file>

<file path=ppt/ink/ink6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978 610,'0'3,"-2"0,2 0,0 0,3-3,0 0,1 0,-1-1,1-3,-2-1,1 1,-3 1,-1 0,-2 3,0 0,-2 0,2 0,0 1,6-1,0 0</inkml:trace>
</inkml:ink>
</file>

<file path=ppt/ink/ink6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1039 581,'-5'5,"2"1,-1 0,2 0,0-1,0-1,2-1,-3 1,3-1,-2 0,2 0,4-3</inkml:trace>
</inkml:ink>
</file>

<file path=ppt/ink/ink6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1051 610,'0'3,"-1"0,-1 0,2 1,1 0,2-4,0 0,2 0,0-5,-3 1,0 0,0 0,-2 1,0 0,-1 0,-3 1,0 2,1 0,-4 0,4 4,3 0,4-2</inkml:trace>
</inkml:ink>
</file>

<file path=ppt/ink/ink6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1131 509,'0'3,"0"0,0 0,3-1</inkml:trace>
</inkml:ink>
</file>

<file path=ppt/ink/ink6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1158 511,'0'4,"-1"-1,-2-2,-2 3,0-1,2-3,0 2,0-2,3 3,1 0,-1 0,0 2,-1-2,1 2,-2-2,6-2,-1-4,0-1,0-2</inkml:trace>
</inkml:ink>
</file>

<file path=ppt/ink/ink6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1168 524,'1'3</inkml:trace>
</inkml:ink>
</file>

<file path=ppt/ink/ink6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1164 534,'0'4,"1"-1,1 0,-2 1,2 0,-4-8</inkml:trace>
</inkml:ink>
</file>

<file path=ppt/ink/ink6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1170 538,'-3'1,"1"2,-1-1,0-2,0 1,2 2,-2-3,8 2,1-3,0 1,-2-4,0 2,-1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9-16T23:52:2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552 379,'8'0,"-2"1,10 1,-9-1,0 0,0-1,-2 0,-1 1,-1-1,0 0,2 0,-1 0,0 0,-1 0,0-1,0 0,0 1,1 0,4-1,-5 1,2 0,-1 0,0 0,-1 0,2 0,-2 0,0 0,1 0,1 0,1 0,-2 0,1 0,5 0,-7 0,2-1,4 1,-5-1,-1 1,1 0,-1 0,2 0,-2 0,1 0,-1 0,1 0,0 0,0 0,1 0,2 0,-2 0,2-1,0 0,-3 1,4-3,-5 2,1 1,-1 0,2 0</inkml:trace>
</inkml:ink>
</file>

<file path=ppt/ink/ink6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1190 521,'0'5,"-1"1,1-2,0 1,-2 1,2 0,-2 2,2-3,0-1,-2 0,2-1,0-8</inkml:trace>
</inkml:ink>
</file>

<file path=ppt/ink/ink6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1192 547,'5'1,"-2"1,-2 1</inkml:trace>
</inkml:ink>
</file>

<file path=ppt/ink/ink6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1238 531,'-1'4,"1"-1,-2 0,0 1,2-1,-2 0,5-5</inkml:trace>
</inkml:ink>
</file>

<file path=ppt/ink/ink6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1255 530,'0'5,"0"-2,-2 0,0 2,2-2,-2 1,1-1</inkml:trace>
</inkml:ink>
</file>

<file path=ppt/ink/ink6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1269 560,'0'3,"-4"-1,0 1,2 0</inkml:trace>
</inkml:ink>
</file>

<file path=ppt/ink/ink6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1305 542,'-2'4,"0"-1,2 0,-2 0,0 0,2 0</inkml:trace>
</inkml:ink>
</file>

<file path=ppt/ink/ink6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1327 535,'-2'3,"1"0,1 0,-2 1,2-1,-2 2,0-2,2 0,-2 0,2 0</inkml:trace>
</inkml:ink>
</file>

<file path=ppt/ink/ink6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1349 549,'-3'0,"2"3,1 0,-2 2,2-2,1 0,2-3,0 0,1-2,-3-1,1-1,-2 0,3 0,-3-1,0 2,-3 2,0 2,1 3,0 0</inkml:trace>
</inkml:ink>
</file>

<file path=ppt/ink/ink6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1380 543,'-1'5,"1"-2,-2 1,2 0,-1-1,1 0,-2 0</inkml:trace>
</inkml:ink>
</file>

<file path=ppt/ink/ink6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1396 547,'0'3,"0"0,0 0,-1 1,-1 1,0-1,0-1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9-16T23:52:2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875 384,'5'0,"-2"0,2 0,5 0,2 1,2-1,-1 0,2 1,-2-1,0 0,-2 1,-1-1,-2 0,1 1,-3-1,3 2,-2-1,2 0,-1-1,1 1,-3-1,1 0,0 0,0 0,0 0,-2 0,0 0,0 0,-2 0,0 0,0 0,4 0,-3 0,9-2,-6 1,8 0,-9 0,-1 1,0 0,-2 0</inkml:trace>
</inkml:ink>
</file>

<file path=ppt/ink/ink6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1419 545,'0'4,"0"-1,-1 1,1-1,0 1,-2 0,2 0,-2-1,2 0,-2 0,2 0,-2 0</inkml:trace>
</inkml:ink>
</file>

<file path=ppt/ink/ink6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1135 598,'4'2,"0"-2,0 2,0-2,-1 0,0-1</inkml:trace>
</inkml:ink>
</file>

<file path=ppt/ink/ink6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1178 591,'-1'5,"-2"-2,3 1,0-1,4 0,0-3</inkml:trace>
</inkml:ink>
</file>

<file path=ppt/ink/ink6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1203 601,'-5'0,"2"0,-3 1,2-1,1 2,2 1,1 1,0 1,-2-2,0 2,2-2,-2 0,1 0,-3-3</inkml:trace>
</inkml:ink>
</file>

<file path=ppt/ink/ink6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1137 553,'-5'3,"3"1,-1-1,1 1,2-1,0 2,0-2,-2 1,-1-1,0 2,3-2,0 0,4 2,0-4,0-1,-1 0,0-2</inkml:trace>
</inkml:ink>
</file>

<file path=ppt/ink/ink6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1192 580,'4'0,"0"2,0-2,0 0,0 0,-3 4,-1-1,0 2,0 1,0-2,0 1,-1 0,1-1,-2-1,2 0,-1 2,-3-5,3-3,-1 0</inkml:trace>
</inkml:ink>
</file>

<file path=ppt/ink/ink6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1226 602,'4'2</inkml:trace>
</inkml:ink>
</file>

<file path=ppt/ink/ink6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1225 621,'0'3,"0"1,1-1,-1 2,-3-4</inkml:trace>
</inkml:ink>
</file>

<file path=ppt/ink/ink6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1227 614,'-3'3,"1"1,-2-1,0 1,2-1,8-2,0-3,-1-1,1 0</inkml:trace>
</inkml:ink>
</file>

<file path=ppt/ink/ink6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1251 607,'0'3,"0"3,-1-2,1 0,0-1,-2 1,2 0,0-1,-2 0,2 0,0-8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9-16T23:52:2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593 476,'6'-1,"-3"1,3 0,3 0,1 1,5 1,2-1,1 0,0 1,1-2,-4 1,-3 0,-4-1,0 0,-4 0,1 1,-1-1,0 1,0 0,1-1,2 2,1-1,-1-1,0 0,-2 0,-1 1,-1-1,0 0,0 1,1-1,1 0,1 0,0 0,6 0,-2 0,-2 0,-1 0,2 0,2 0,-1 0,-1 1,1 0,-3 0,-2-1,2 0,-4-2,1-2,0 1,-1 2,1-1,2 1,-1 1,0-2,-1 2,0-1,-1 0,-2-2,1 0,0-2,-1 1,0 0,-1 0,0-1,0 0,0-4,-2-4,1 7,1 2,-1 0,0 0,-1 1,0-1,1 1,0-1,1 1,-1 0,-1 0,-1-1,0 3,0 1,-3-2,2 2,0 0,0 0,0 0,-1 0,-1 0,-1 0,0 0,0 1,0-1,0 0,2 0,2 0,-1 0,-2 0,1 0,-1 0,0 0,3 0,0 0,0 0,0 0,0 0,0 0,-2 1,1 0,-1 1,4 1,0 0,1 0,0 0,2 2,-2 0,0 0,0 10,0-9,0 7,0-9,0 6,0-5,0-1,0 0,0-1,0 0,1 2,-1-1,0-1,1 0,-1 0,3-3,0 1,2-1,10 0,-9 0,-1 0,2 0,0 0,-2 0,2 0,-2 0,-1 0,-1 0,0 0,2 0,0 0,1 0,-3 0,4-1,0 0,0 1,-2-1,-1 0,-1 1,0-1,1 1,1 0,-2 0,0 0,0-1,0 1,1-2,2 0,-2 2,-1-1,0 1,0 0,0 0,1-1,-4-2,0 0,0 0,-1-3,0-2,0 5,1 0,-1 0,-1-3,1 2,0 1,1 0,-1-1,1 1,0-1,0 0,0 0,0 1,0-1,0-1,1-1,0 2,0-3,-1 4,1-1,-1 0,-2 1,-3 0,0 0,-2 1,-4-1,-1 2,-3 0,0 1,2 0,1 0,-8-2,13 2,-6-1,10 1,0 0,-3-1,0 2,2 1,0-1,0 0,0 0,1-1,-1 1,0 0,0 0,1-1,0 1,-1-1,1 0,0 0,-1 1,1-1,3 3,3-2,0 0,1-1,-1 0,0 0,0 0,1-1</inkml:trace>
</inkml:ink>
</file>

<file path=ppt/ink/ink6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1248 631,'5'0,"-2"2,1-1,0-1</inkml:trace>
</inkml:ink>
</file>

<file path=ppt/ink/ink6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755 657,'-2'4,"-1"-2,2 1,1 0,0 1,1-1,2-3,0 3,5-3,-4-1,0-1,0-2,-2 1,-2-2,0 1,0 1,-1 0,-2 1,-1 0,0 2,1 1,3 2,0 0,3-1,2 0</inkml:trace>
</inkml:ink>
</file>

<file path=ppt/ink/ink6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807 661,'-3'2,"1"2,-1-1,3 0,0 0,0 0,3-2,0-1,0 0,0 0,1-1,-1 0,-1-4,0 2,-2-2,-2 1,-1 4,0 0,-1 0</inkml:trace>
</inkml:ink>
</file>

<file path=ppt/ink/ink6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876 664,'-4'1,"1"2,2 1,1-1,0 0,1 1,3-2,-1 0,0-2,1 0,-1-4,-3 0,0 1,0 0,0 0,0 0,-4-2,1 5,0 0,3 4,3-2</inkml:trace>
</inkml:ink>
</file>

<file path=ppt/ink/ink6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918 673,'-2'3,"0"0,0 0,2 0,0 1,3-2,0-2,2 0,-1-2,-4-1,2-1,0 0,-2 0,-2 1,-3 3,2-2,0 2,0 1</inkml:trace>
</inkml:ink>
</file>

<file path=ppt/ink/ink6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952 660,'0'5,"0"-1,-2 1,2-1,-2 1,2-1,-2 0,2 1,0-2,0 1</inkml:trace>
</inkml:ink>
</file>

<file path=ppt/ink/ink6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992 671,'0'3,"-3"-1,3 3,0-2,0 0,3-3,1 0,-1 0,-1-4,0 0,-2 0,0 0,-2 1,-1 3,0 0,0 0,-2 4,5-1,2 0</inkml:trace>
</inkml:ink>
</file>

<file path=ppt/ink/ink6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1021 678,'-1'4,"1"-1,0 0,2 1,1-4,1 0,-1 0,-3-3,0 0,0-2,0 2,-5 2,1-1,1 2,0 0,0 3,3 2,4-5</inkml:trace>
</inkml:ink>
</file>

<file path=ppt/ink/ink6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1057 668,'0'3,"0"1,-2 0,2 0,0-1,-2 1,2 0,0 0,-2 0,0 1</inkml:trace>
</inkml:ink>
</file>

<file path=ppt/ink/ink6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696 716,'4'0,"0"0,1 0,3 0,3-3,0 3,4 0,5 0,1 0,6 0,4 0,1 3,6-3,-8 0,-1 4,-5-4,-3 0,3 0,-6 0,-2 0,-1 0,0 0,-1 0,-1 0,-3 0,-2 0,-3 0,-1 0,0 0,-1 0,0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9-16T23:52:2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865 370,'1'10,"-1"-5,0 5,0-4,-1 1,1 1,0-1,-1 0,1-2,0 2,0-2,0 3,0-4,1 7,0-7,-1-1,0 1,0-1,0 0,0 1,0-1,0 1,1 0,-1 0,0 0</inkml:trace>
</inkml:ink>
</file>

<file path=ppt/ink/ink6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1065 758,'-2'7,"2"-1,-3-1,3 0,-2 1,2-2,0-1,-2 0,2 0</inkml:trace>
</inkml:ink>
</file>

<file path=ppt/ink/ink6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1024 749,'0'4,"-1"0,1 3,-2 0,2 0,-3 0,3 0,0-2,-2-1,2-1,0 0</inkml:trace>
</inkml:ink>
</file>

<file path=ppt/ink/ink6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986 757,'-5'4,"3"0,2 0,-3 2,3-3,0 1,0-1,4 0,-1-3,2 0,-2 0,-1-3,0-3,-2 1,0-1,0 0,-3-2,1 4,-3 2,1 2,2 4,-1-4,3 4</inkml:trace>
</inkml:ink>
</file>

<file path=ppt/ink/ink6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948 747,'-3'1,"3"3,-3-1,1 2,2-1,0-1,0 0,0 0,1 0,2 0,1-3,-1-1,-1-3,1 0,-3-3,0 0,0 0,-1 2,-1 1,-1 2,0 2,0 0,-1 1,1-1</inkml:trace>
</inkml:ink>
</file>

<file path=ppt/ink/ink6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908 740,'0'5,"0"-2,0 1,-1 1,1 1,0-3,-2 1,2-1,0 0</inkml:trace>
</inkml:ink>
</file>

<file path=ppt/ink/ink6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867 752,'0'4,"0"1,0 0,-1 1,1-3,-2 6,2-5,0-1</inkml:trace>
</inkml:ink>
</file>

<file path=ppt/ink/ink6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825 784,'-2'6,"-1"-5,3 2,-3 0,1 0,-1-3</inkml:trace>
</inkml:ink>
</file>

<file path=ppt/ink/ink6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803 762,'-3'0,"0"4,2 1,1-2,1 1,3-4,0-2,-2-1,0 0,-2-1,0 0,0-1,0 2,0 0,-3 3,-1 0,0 2,2 1,-1-2</inkml:trace>
</inkml:ink>
</file>

<file path=ppt/ink/ink6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753 758,'-3'5,"1"-2,2 1,-2 0,2-1,0 0,1 1,3-3,-1-1,2-1,-2-1,-1-2,0-1,-2 1,0 0,-2 1,-1 2,-1 1,2 3</inkml:trace>
</inkml:ink>
</file>

<file path=ppt/ink/ink6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746 806,'7'0,"1"2,2-2,-1 0,-2 0,0 3,-2-3,-1 2,-1-2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9-16T23:52:2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534 584,'4'2,"0"0,-1 0,1-1,4 0,-1 0,0 0,2 1,-2 0,3-1,-1 1,-2-1,0 1,0-1,-1 0,0-1,3 2,-2-2,-2 0,-2 0,2 0,1 0,-1 0,5 0,-4 0,4 0,-6 0,1 0,0 0,0 0,2 0,0 1,-2-1,0 0,1 1,-1 0,-1-1,-1 0,0 0,1 0,0 0,0 0,-1 0,0 0,1 0,-1 0,0 0,3-1,-1-1,-1 1,3-1,0 0,2 0,0-1,-2 1,0 0,10-1,-11 2,-3 1,1 0,1 0,0 0,0 0,2 0,-2 0,2 0,-2 0,1-1,-1-1,0 1,1 1,-1 0,2 0,-2-1,2 1,0 0,-1 0,-1 0,2 0,-2 0,1 0,-2 0,-1 0,0 0,1 0,0 1,-1-1,1 0,0 0,1 1,-1-1,0 0,0 0,-1 1,0-1,0 0</inkml:trace>
</inkml:ink>
</file>

<file path=ppt/ink/ink6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788 833,'6'2,"-3"-2,-2 3,-1 2,0-1,0-1,0 0,0 0,0 1,0-7,3 3,0-2,0 0,0 2,2-1</inkml:trace>
</inkml:ink>
</file>

<file path=ppt/ink/ink6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785 847,'-2'5,"2"-2,0 1,0-1,2 0,-2 0,2 0,-2 0,2 0</inkml:trace>
</inkml:ink>
</file>

<file path=ppt/ink/ink6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779 876,'4'0,"0"-2,0 2,1-2,-1 2,0-2,3-1</inkml:trace>
</inkml:ink>
</file>

<file path=ppt/ink/ink6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829 850,'6'-2,"-2"2,0 0,0 0</inkml:trace>
</inkml:ink>
</file>

<file path=ppt/ink/ink6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818 864,'3'0,"0"0,3-1,-1-1,2 0,-1 2,-3-3,-2 0</inkml:trace>
</inkml:ink>
</file>

<file path=ppt/ink/ink6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837 843,'0'3,"-2"2,2 2,0-2,0 0,0 0,0-1,0-1,0 0,4-4,-1-3</inkml:trace>
</inkml:ink>
</file>

<file path=ppt/ink/ink6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880 827,'0'4,"-1"0,1-1,0 1,0 0,5-1,-2-1,-1 1,-2 0,0 1,-2-1,0 0,-2 1,1 0,-1-3,1-1,1-3,0 0,2 0,4 0,-1 3,2 0,-2 1,1-1,0 3,-1-3,2 3,-2-3,0 2,1-2,0 0</inkml:trace>
</inkml:ink>
</file>

<file path=ppt/ink/ink6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976 841,'3'0,"2"1,-2-1,0 0,-3 4,-4-2</inkml:trace>
</inkml:ink>
</file>

<file path=ppt/ink/ink6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960 866,'4'0,"1"0,3-3,-3 1,-1 2,-1-2,0 2,0-1</inkml:trace>
</inkml:ink>
</file>

<file path=ppt/ink/ink6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985 846,'-2'3,"0"0,0 0,2 1,-3 0,1 1,0-1,0 1,0-1,2-1,-2 1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9-16T23:52:2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352 816,'0'4,"0"1,0-2,0 1,0 4,0 0,-1-4,1-1,-2 4,-1-2,2 1,-1 1,1 5,0-8,1-1,0 0,0 0,0-10</inkml:trace>
</inkml:ink>
</file>

<file path=ppt/ink/ink6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985 876,'0'3,"0"0,2 0,-1 0,2-1,1-2,1 0,-2-1,1-5</inkml:trace>
</inkml:ink>
</file>

<file path=ppt/ink/ink6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1022 837,'3'0,"2"3</inkml:trace>
</inkml:ink>
</file>

<file path=ppt/ink/ink6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1023 858,'-2'4,"2"0,0 0,0-1,0 0,0 0,5-5</inkml:trace>
</inkml:ink>
</file>

<file path=ppt/ink/ink6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1066 817,'0'4,"-1"-1</inkml:trace>
</inkml:ink>
</file>

<file path=ppt/ink/ink6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1076 822,'-3'4,"-1"-1,0 1,0-2,0-2,1 3,0-3,8 0,-2 0,0 0,-3 4,-4-1,3 0,-2 0,-2 0,1 1,0-2,7-3,1-1,0-1,0 1,-1 2,0-2,0 2,3 0,-1 0,-1 1,0 1,0-2,0 2,-1-2,-6 3,-2-3</inkml:trace>
</inkml:ink>
</file>

<file path=ppt/ink/ink6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1048 856,'0'3,"-3"-3,3 3,-2 0,-1 0,3 0,0 0,0 0,2 1,3-6,-3-3</inkml:trace>
</inkml:ink>
</file>

<file path=ppt/ink/ink6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1049 863,'5'-2,"-2"0,0 2,0 0,5 0,-4 0,1 2,-5 1,0 1,-1-1,-4 2,0-5,-1 2,3-2</inkml:trace>
</inkml:ink>
</file>

<file path=ppt/ink/ink6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1051 871,'0'3,"0"1</inkml:trace>
</inkml:ink>
</file>

<file path=ppt/ink/ink6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1067 865,'0'4,"0"-1,-2 2,0-2,-1 0,0 0,-1 0,0-1,0 0,-1-2,0 2,2-2,10-1,-1 1,1 0,2-2,-1 2,1 0,-2 0,-2 0,-2 0,0 0,-3-5</inkml:trace>
</inkml:ink>
</file>

<file path=ppt/ink/ink6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1122 845,'0'4,"0"1,0 0,0 0,0 1,0-1,0-1,0 1,0-2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9-16T23:52:2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12 422,'3'-2,"0"1,2 0,2 0,-2 1,0 0,4-1,-3 1,1 0,-2 0,0 0,1 0,-3 0,4 0,-1 0,3 0,19 0,-18 0,10 0,-13 0,6 0,-10 0,1 0,-1 0,0 0,1 0,0 0,2 0,2 0,-3 0,-1 0,-1 0,1 1,-1-1,0 1,0-1,1 1,0-1,1 2,-1-2,0 1,0 0,-1-1,0 1,1-1,1 0,1 0,3 0,-2 0,-2 0,0 1,-2-1,3 0,1 0,-2 0,-1 0,2 0,-2 0,0 0,-1 0,3 0,-3 1,0-1,0 0,0 0,0 0,4 0,-2 0,-2 0,2 0,-1 0,1 1,0-1,1 1,1-1,-1 0,3 0,-2 0,3 0,1 0,-2 0,-1 0,-3 0,2 0,0 0,-2 0,-1 0,1 0,1 0,3 0,-2 0,1 0,0 0,1 0,-4 0,0 0,-2 0,1-2,0 2,0 0,-1 0,1 0,0 0,-1 0,0 0,1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9-16T23:52:2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358 813,'3'-1,"2"1,-2 0,0 0,2 3,-2-1,-1 1,-1 0,0 0,-1 0,0 2,0-1,-3-4,0 0,0 0,-1 0,-1 0,2 0,0 0,0 0</inkml:trace>
</inkml:ink>
</file>

<file path=ppt/ink/ink7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1107 864,'-2'3,"0"0,2 0,0 1,0-1,3-3,3-3,0-1,0 1,-2 1,0 2,-1-2,-2 7,-4-2,0 0,0 0,-1 0,0 0,-1 0,1 1,7-4,3 0,2-1,-4 1,-3 5,-3-1,-1-1,0-1,0 0</inkml:trace>
</inkml:ink>
</file>

<file path=ppt/ink/ink7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58 54,'0'3,"4"-1,-4 1,2 0,1-2,-3 2,-5-1,1 0,1 0,1 2,7-1,0-1,-1 0,-4 1,-3 0,0-1,0-2,1 3,-1-3,0 2,0-2,4-3</inkml:trace>
</inkml:ink>
</file>

<file path=ppt/ink/ink7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83 85,'3'0,"0"0,1 0,0 0</inkml:trace>
</inkml:ink>
</file>

<file path=ppt/ink/ink7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110 70,'6'1,"-2"2,0 1,-2 0,-5-1,-1-3,1 3,0-3,2 3,7-1,-1-2,0 2,-3 2,0-1,-5 1,0-2,-3 2,3-2,0 1,0 0</inkml:trace>
</inkml:ink>
</file>

<file path=ppt/ink/ink7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23 152,'6'1,"-3"-1,1 2,-1-2,-4 4,-4-2,3 1,-1-3,0 2,0-2,6 4,0-4,0 2,0 1,-1 0,-2 0,-1 0,-3-3,-1 2,3 1,-1-3,0 1,9-2,-2-1</inkml:trace>
</inkml:ink>
</file>

<file path=ppt/ink/ink7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53 171,'3'0,"3"0,-2 0,0 0</inkml:trace>
</inkml:ink>
</file>

<file path=ppt/ink/ink7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87 160,'-3'3,"0"3,3-2,-2-1,2 0,0 1,4 0,-1-2,1 0,-8-2,0 2,1-2,0 2,0-2,0 0</inkml:trace>
</inkml:ink>
</file>

<file path=ppt/ink/ink7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94 155,'4'0,"-1"0,3 0,-2 0,-1 1</inkml:trace>
</inkml:ink>
</file>

<file path=ppt/ink/ink7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114 190,'2'0</inkml:trace>
</inkml:ink>
</file>

<file path=ppt/ink/ink7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170 163,'4'5,"-2"-2,0 0,0 0,0 0,0 2,1-2,-2 0,1-9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9-16T23:52:2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451 811,'-2'-3,"-2"3,1-1,-1 1,1 0,0 0,0 0,-1 1,1-1,0 3,1 0,1 0,1 0,3-1,0 1,0-2,0 1,0 0,0-1,-1 2,0 0,-1 0,-3 1,-1-1,0-2,0 0,0 1,0-1,0-1,0 0,0-1,0-1,0 0</inkml:trace>
</inkml:ink>
</file>

<file path=ppt/ink/ink7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191 168,'-4'0,"0"2,1 0,-1 0,0 1,1 0,0 0,0-1,-1 1,9-5</inkml:trace>
</inkml:ink>
</file>

<file path=ppt/ink/ink7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235 168,'3'0,"1"2,-1-2,0 1</inkml:trace>
</inkml:ink>
</file>

<file path=ppt/ink/ink7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236 180,'4'1,"0"-1,0 0,-1 0,0 0</inkml:trace>
</inkml:ink>
</file>

<file path=ppt/ink/ink7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273 169,'3'1,"0"1,0-2,1 5,-1-5,-1 4,-1-1,-5 0,-9 2,6-5,1 2,3-2,9 2,-1-2,0 0,0 0,-1 0,-1 0</inkml:trace>
</inkml:ink>
</file>

<file path=ppt/ink/ink7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296 157,'3'0,"1"1,0-1</inkml:trace>
</inkml:ink>
</file>

<file path=ppt/ink/ink7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333 152,'-3'3,"3"2,0-2,3-3,0 0,2-1,-3-2,0 0,-2-1,-3 3,0 1,0 0</inkml:trace>
</inkml:ink>
</file>

<file path=ppt/ink/ink7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362 147,'-2'4,"0"-1,2 0,-2 2,5-5</inkml:trace>
</inkml:ink>
</file>

<file path=ppt/ink/ink7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379 148,'0'3,"-2"0,0 1,0 0</inkml:trace>
</inkml:ink>
</file>

<file path=ppt/ink/ink7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392 160,'4'1,"-2"2,-7 1,0-3,2-1,9 4,-2-4,-1 0,1 0,-1 0,1 0</inkml:trace>
</inkml:ink>
</file>

<file path=ppt/ink/ink7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423 182,'1'3,"3"-1,-2 1,1 0,-1 0,0 0,2 0,-2 0,-1-8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9-16T23:52:2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471 805,'2'4,"-2"1,0 2,0-3,0 0,0 0,0 1,0-2,0 1,0-1,1 0,1 0,0-6,1-4,-1 1,1-1,-2 1,-1 3,1-1,0 1,0 0,0 0,0 0,0 0,2 0</inkml:trace>
</inkml:ink>
</file>

<file path=ppt/ink/ink7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449 185,'-4'2,"0"0,-3 1,-2-1,0 2,2-2,1 2,0-1,3-3</inkml:trace>
</inkml:ink>
</file>

<file path=ppt/ink/ink7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331 151,'2'0</inkml:trace>
</inkml:ink>
</file>

<file path=ppt/ink/ink7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482 176,'-1'4,"-1"2,2-3,-2 0,2 0,4-1,0-4,-2-1,0 0,0-1,0 0,-2 0,2 1,-2-1,-3 2,0 2,0-1,0 1,-1 0,4 3,-1 0,1 1,3-3</inkml:trace>
</inkml:ink>
</file>

<file path=ppt/ink/ink7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511 191,'0'5,"1"-1,2-4</inkml:trace>
</inkml:ink>
</file>

<file path=ppt/ink/ink7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560 169,'0'3,"0"0,0 1,-1 1,-2-2,2 0,1 2</inkml:trace>
</inkml:ink>
</file>

<file path=ppt/ink/ink7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588 171,'0'3,"-2"0,2 0,-3 0,1 0,0 1,2-1,3-2</inkml:trace>
</inkml:ink>
</file>

<file path=ppt/ink/ink7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613 178,'-3'0,"-2"4,5-1,0 0,4-1,2-2,-3-1,0-3,1-2,-4 2,0 0,0 0,-5 4,1 0,-1 1,2 0,3 2</inkml:trace>
</inkml:ink>
</file>

<file path=ppt/ink/ink7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654 158,'-3'5,"1"1,2-2,-2-1,2 0,0 0</inkml:trace>
</inkml:ink>
</file>

<file path=ppt/ink/ink7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667 164,'0'4,"0"0,-1-1,-2 2,1-2,2 0,4-2</inkml:trace>
</inkml:ink>
</file>

<file path=ppt/ink/ink7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686 162,'0'3,"2"1,-2 1,-1-1,-1 0,1-1,1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9-16T23:52:2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496 799,'2'3,"0"2,0 2,-1-1,0-2,0 1,0-2,-1 0,1 0,-1 0,1 1,1 0,0-1,-1 0,0 0,0-6,-1-5,0 5,3-4,-3 3,2-3,0 3,0-1,-1 2,-1-1,0 1,1-1,-2 1,1 0</inkml:trace>
</inkml:ink>
</file>

<file path=ppt/ink/ink7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701 187,'0'5,"3"-5,-1 3,-6-1,1 0,0-1,3 3,3-4,3 0,-2 0,0 2,0-2</inkml:trace>
</inkml:ink>
</file>

<file path=ppt/ink/ink7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849 154,'0'4,"1"0,-1-1,4 2,0-5</inkml:trace>
</inkml:ink>
</file>

<file path=ppt/ink/ink7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881 161,'-4'2,"0"1,0-3,0 3,1-3,0 2,1 1,3 3,-1-2,0 0,0 0,0 1,0-2,-1 1,5-4</inkml:trace>
</inkml:ink>
</file>

<file path=ppt/ink/ink7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892 179,'4'-1,"0"1,0 0,-1 0</inkml:trace>
</inkml:ink>
</file>

<file path=ppt/ink/ink7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886 188,'3'0,"0"2,1-2,0 0,-1 0,0 0,0 0</inkml:trace>
</inkml:ink>
</file>

<file path=ppt/ink/ink7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944 163,'4'4,"-1"-2,-1 1,1-2,0 1,-3 1,-3-1,-1 1,-2 0,0-1,2 0,1-2,1 3,3 0,3-3,0 0,0 0,-1 0,1 0,0 0,-1-1,0-2</inkml:trace>
</inkml:ink>
</file>

<file path=ppt/ink/ink7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983 157,'4'-1,"0"1,-1 0,0 0</inkml:trace>
</inkml:ink>
</file>

<file path=ppt/ink/ink7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1016 151,'-3'-2,"1"5,2 1,4-4,-1 0,1 0,-1-1,-3-2,0-1,-4 4,0-2,1 2,-1 3</inkml:trace>
</inkml:ink>
</file>

<file path=ppt/ink/ink7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1041 144,'0'4,"-1"-1,0 0,-1 2</inkml:trace>
</inkml:ink>
</file>

<file path=ppt/ink/ink7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1051 149,'-2'3,"2"0,0 0,0 0,4-3,0 0,0-3,-2-1,-2 1,0 0,-3 3,0 0,0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9-16T23:52:2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314 872,'3'1,"3"0,-2-1,1 0,2 1,-2 0,2 0,2 0,1-1,-2 0,0 0,-1 0,2 0,-4 0,2 0,-1 0,3 0,-2 0,1 0,12 0,-13 0,-2 0,1 1,0-1,0 0,0 0,-1 0,0 0,-1 0,0 0,1 0,-1 0,-1 0,0 1,0-1,0 1,1-1,-1 0,0 1</inkml:trace>
</inkml:ink>
</file>

<file path=ppt/ink/ink7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1073 163,'3'0,"0"2,-4 3,-5-2,2-2,12 1,-3-2</inkml:trace>
</inkml:ink>
</file>

<file path=ppt/ink/ink7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1107 181,'2'3,"1"-1,-1 2,1-2,0-2,-1 3</inkml:trace>
</inkml:ink>
</file>

<file path=ppt/ink/ink7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1126 179,'0'3,"-1"0,-2-3,-1 2,1 1,0-1,0-2,0 2,3 1,-3-3,1 3,3-6</inkml:trace>
</inkml:ink>
</file>

<file path=ppt/ink/ink7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1151 166,'-1'3,"-2"0,-2 0,3 0,0 0,0 0,0 1,2-1,-1 0,1 0,0 0,0 0,0 1,0-1,1 0,3 0,-1-1,-3-7</inkml:trace>
</inkml:ink>
</file>

<file path=ppt/ink/ink7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1161 190,'3'0,"0"0,0 0,2 0,-2 0,1 0</inkml:trace>
</inkml:ink>
</file>

<file path=ppt/ink/ink7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1211 186,'-4'4,"1"-1,3 0,-1 1,3-1,1-3,2 0,-2-1,0-1,0-1,-2 0,-1 0,2-1,-2 0,-1 1,-3 3,0 0,1 0,-1 1,4 2,0 1,3-2</inkml:trace>
</inkml:ink>
</file>

<file path=ppt/ink/ink7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1242 203,'0'5,"1"-2</inkml:trace>
</inkml:ink>
</file>

<file path=ppt/ink/ink7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1266 186,'2'4,"-2"0,-2-1,0 2,0-1,2-1</inkml:trace>
</inkml:ink>
</file>

<file path=ppt/ink/ink7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1292 191,'-4'1,"3"3,1-1,3-1,0-2,0-2,1-4,-4 2,2 0,-2 1,-4 3,1 0,0 0</inkml:trace>
</inkml:ink>
</file>

<file path=ppt/ink/ink7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1318 182,'0'4,"0"-1,-1 1,1-1,-2 1,2-1,-2 0,2 2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9-16T23:52:2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698 774,'5'0,"7"1,-7-1,0 0,0 2,1-2,-3 1,1-1,0 0,1 0,1 0,3 0,-6 0,1 0,0 0,-1 0,2 0,-1 0,1 1,-2-1,14 1,-6-1,14 0,-15 0,10 0,-13 0,5 0,-8 0,1 0,-2-1,1 1,2 0,-3 0,3 0,-2 0,6 0,-5 0,1 0,0 0,1-1,2 1,-2 0,-1 0,5 0,-1 0,0 0,0 1,-2-1,-1 0,1 0,1 0,-4 0,4-1,-2 0,-2 1,0-1,1-1,2 1,-4 0,0 1,0-1,1 1,0-1,-2 1,2-1,-1 1,1-1,-1 1,0 0,-1 0,1 0,-1 0,0 0,2 0,-1 0,-1 0,0-1,0-2,0 1,-2-1,0-1,0 1,-1 0,0 0,0-2,0 1,0 1,0 0,-1-1,1 1,-1 0,0 0,-2-1,2 1,-1 0,0 0,0 0,-2 1,-1-2,2 1,0 2,0 0,0-2,0 3,-1-1,1 0,-1 0,1 0,0 0,-1 0,1 0,-2-1,0 2,0 0,1 0,-8 2,9-2,-1 0,-1 0,1 0,1 0,-2 0,-2-1,1 1,-1-1,2 1,0-1,-2 1,2-1,-1 1,1 0,0-1,0 1,0 0,-1-1,1 1,0 0,1 0,1 1,-2 1,-2 2,3-3,1-1,-1 1,0 1,-2 0,1 2,2 0,-4 2,6-1,0-2,1 1,0-1,0 4,0 1,0 2,0-7,0 0,0 0,0 0,0 3,3-3,-2 0,1 0,1 0,-2 0,3 0,-1 0,0-3</inkml:trace>
</inkml:ink>
</file>

<file path=ppt/ink/ink7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1333 189,'-3'0,"1"3,2 1,0 0,4-4,-1 0,0-2,0-3,-3 2,0-1,0 1,-4 3,1 0,0 0,0 1,3 2</inkml:trace>
</inkml:ink>
</file>

<file path=ppt/ink/ink7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1361 189,'-4'0,"0"0,1 3,3 2,0-1,5-4,0 0,-1-2,-3-1,-1-1,0 1,0 0,0 0,-3 3,-1 0,0 4</inkml:trace>
</inkml:ink>
</file>

<file path=ppt/ink/ink7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1368 183,'2'5,"-3"0,-1-2,2 0,-1 1,1-1</inkml:trace>
</inkml:ink>
</file>

<file path=ppt/ink/ink7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1375 169,'4'2,"-1"3,-3-2,3 2,-3-2,0 0,0 1,2-1,-2 1,-2-1,-1-1,0-2</inkml:trace>
</inkml:ink>
</file>

<file path=ppt/ink/ink7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1395 210,'5'5,"0"-1,-3-1,-6 1,0-4,0 0,7 1,2 2,0-3,-1 0,1 2,-1-2,-1 0,1 0</inkml:trace>
</inkml:ink>
</file>

<file path=ppt/ink/ink7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61 241,'-3'-3,"2"0,4 3,0-2,1 0,0 2,-8 3,0 1,2-1,5-1,2-2,-2 0,0 2,0-2,-3 3,-2 0,-1-1,-1 0,1-2</inkml:trace>
</inkml:ink>
</file>

<file path=ppt/ink/ink7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52 247,'-2'5,"2"-2,0 2,-1-2,1 0,0 0,3-4</inkml:trace>
</inkml:ink>
</file>

<file path=ppt/ink/ink7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91 231,'0'4,"-2"-1,0 0,-1 2,0-2</inkml:trace>
</inkml:ink>
</file>

<file path=ppt/ink/ink7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103 240,'4'0,"-1"0,0 0,0 0</inkml:trace>
</inkml:ink>
</file>

<file path=ppt/ink/ink7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96 249,'0'4,"-1"0,1-1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9-16T23:52:2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1333 681,'-6'-3,"3"0,-2 2,1-1,-1 1,0 0,1 1,-1 0,2 0,-3 0,1 2,-1 0,2 0,0 2,0-2,-2 3,3-2,-5 2,3 1,3 0,-1-3,1 1,0 1,0 0,1 1,1-3,0 4,0-4,1 0,0 2,1-1,1 2,2-2,-1 1,1-1,3 5,-2-5,0-1,-2 1,3-3,-2 0,4 0,-2 0,-2-1,1 1,-3 0,0-1,0 0,1 0,-1-1,1-1,2 0,-2 0</inkml:trace>
</inkml:ink>
</file>

<file path=ppt/ink/ink7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105 248,'0'4,"0"0,0-1,0 0,-1 2,1-2,4-5</inkml:trace>
</inkml:ink>
</file>

<file path=ppt/ink/ink7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170 239,'-2'4,"-2"-2,1 1,2 1,1 0,5-2,-2-2,1 0,0 0,0 0,0-1,-1 1,-3-4</inkml:trace>
</inkml:ink>
</file>

<file path=ppt/ink/ink7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177 238,'0'5,"-2"-2,2 0,-1 2,-1-2,2 0,-2 1,0 0</inkml:trace>
</inkml:ink>
</file>

<file path=ppt/ink/ink7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214 265,'0'3,"4"-1</inkml:trace>
</inkml:ink>
</file>

<file path=ppt/ink/ink7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250 239,'3'0,"2"-1,-2 1,1 0,-4 3,-3 1,1-1,0 0,0 0,-1-1,2 1</inkml:trace>
</inkml:ink>
</file>

<file path=ppt/ink/ink7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252 252,'0'4,"2"0,-2-1,4-2,0-1</inkml:trace>
</inkml:ink>
</file>

<file path=ppt/ink/ink7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273 251,'3'0,"0"0,0 0,2 0,-2 0,0 0,-4 5,-2-2,0 1,-1-1,1-1</inkml:trace>
</inkml:ink>
</file>

<file path=ppt/ink/ink7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280 253,'2'3,"-1"1,3-2,0 1,-1-1,0 1,2-1</inkml:trace>
</inkml:ink>
</file>

<file path=ppt/ink/ink7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74 293,'5'-1,"-1"1,-1 0,2 0,-2 0,-4 3,-2 1,0-4,0 3,-1-3,0 2,8-2,-1 0,0-1,1-1</inkml:trace>
</inkml:ink>
</file>

<file path=ppt/ink/ink7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83 295,'-3'0,"-1"5,2-1,0 0,0 2,0 1,-1-1,1-1,0-1,2-1,-2 1,5-7,-1-2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9-16T23:52:2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717 841,'0'3,"1"1,0-1,-1 3,0-3,-1 0,1 0,0 1,-1 0,1-1,5-2,-2-1,1 0,0-1,2 0,-1 0,2 1,1 0,1 0,-1 0,0 0,-1 0,15 3,-15-2,16 1,-16-2,-1 0,-2 0,1 0,-1 1,1 0,1-1,-1 1,0 0,2 0,-1-1,-1 1,2 1,0-1,0-1,0 0,-1 0,1 0,-2 0,2 0,-1 1,-3-1,0 0,2 0,0 0,0 0,0 0,10 0,-8 1,7 0,-9 0,9 1,-11-1,11 1,-10-2,1 0,-2 1,1-1,1 0,-1 0,-1 0,0 0,0 0,3 0,0 0,-2 0,-1 0,0 0,0 0,2 1,-1-1,-1 1,1-1,-1-4,-2 1,0-4,1 2,-2 1,1-2,2-1,-2 4,-1 0,1 0,-1 0,0 0,0-1,0 1,0 0,0 0,0 0,0 0,-3 3,0 0,-1 0,0 0,1 0,-1 1,-1-1,-1 0,1 1,1-1,-2 0,-1 0,-2 1,1-1,0 0,1 0,-2 1,-7 1,10-1,-1 0,3 0,-1-1,1 0,0 0,1 0,-1 0,0 0,-2 0,-6 1,7 0,0-1,-2 1,1-1,1 0,0 0,0 0,0 0,0 0,2 0,-1 0,0 0,1 0,-1 0,1 0,-1 0,0 0,-1 0,-2 0,1 1,-1-1,1 0,-3 0,5 0,1 0,-1 0,1 0,0-1,-1 0,0 0,0 1,1-1,-5-2,3 1,-1 1,2 0,-1 0,0 0,-1 0,2 1,1-1,0 0,-1 1,0 0,0-1,1 0,-3 0,3 1,-1-1,-1 1,-1-1,3 0,-2 1,2 0,-1 0,0 0,-2-1,3 1,-6 0,5 0,-1-1,2 1,0 0,2 3,3 0,0 0,-1 0,3 0,-1-2,0-1,0-1</inkml:trace>
</inkml:ink>
</file>

<file path=ppt/ink/ink7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92 308,'5'0,"-2"1</inkml:trace>
</inkml:ink>
</file>

<file path=ppt/ink/ink7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87 316,'4'0,"-1"2,1-2,-7 2,-4-2,2 2,0-2,2 0,10 2,-2-2,0 0,-1 0,-1 0,0 0,-8-1</inkml:trace>
</inkml:ink>
</file>

<file path=ppt/ink/ink7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94 311,'-2'4,"2"1,-3-2,3 0,-3-1,1 1,2 0,-3-1,6 0,1-2,1 0,2-2,2-1,0 1,-2 2</inkml:trace>
</inkml:ink>
</file>

<file path=ppt/ink/ink7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191 305,'2'-3,"-6"1,1-1,-2 1,1 2,2 3,2 0,0 0,1 1,2 0,0-1,0 0,-1 0,0 0,-2 0,-3-1,0-2,0 0,-1 2,1-2,2-4,5 1,0 0,1 0,-1 0,0 0,0 1,-1 2</inkml:trace>
</inkml:ink>
</file>

<file path=ppt/ink/ink7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212 327,'4'1,"1"3</inkml:trace>
</inkml:ink>
</file>

<file path=ppt/ink/ink7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268 302,'3'0,"0"0,-7 4,0 1,1-2,0 0,-1 0,2-6</inkml:trace>
</inkml:ink>
</file>

<file path=ppt/ink/ink7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257 308,'3'4,"-3"-1,2 1,2-3</inkml:trace>
</inkml:ink>
</file>

<file path=ppt/ink/ink7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278 306,'4'0,"-1"-2,3 2,-2 0,-1 0,0 0,-2 3,-3 1,-1-2,1 1,0 0,-2 1,0-2,1-2</inkml:trace>
</inkml:ink>
</file>

<file path=ppt/ink/ink7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288 313,'4'0,"0"2,-1 2,1-2,0 0,0 0,-1 0,1 1</inkml:trace>
</inkml:ink>
</file>

<file path=ppt/ink/ink7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422 234,'3'0,"0"1,-1 3,1-2,1 3,1 0,0-1,-1-1,-1-3,-3-5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9-16T23:52:2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718 828,'0'4,"1"0,-1 0,0-1,0 1,0 2,0-3,0 0,0 1</inkml:trace>
</inkml:ink>
</file>

<file path=ppt/ink/ink7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452 236,'-4'2,"0"1,0 1,1-1,0 0,1 0,-3 0,2-1,-1 1,8-3,0-4</inkml:trace>
</inkml:ink>
</file>

<file path=ppt/ink/ink7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496 245,'1'4,"1"-1</inkml:trace>
</inkml:ink>
</file>

<file path=ppt/ink/ink7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495 258,'4'2</inkml:trace>
</inkml:ink>
</file>

<file path=ppt/ink/ink7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335 183,'5'0,"0"0,1 0,-1 0,0 0,-1 0,0 0,0 0,-1 0</inkml:trace>
</inkml:ink>
</file>

<file path=ppt/ink/ink7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335 151,'2'0</inkml:trace>
</inkml:ink>
</file>

<file path=ppt/ink/ink7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201 43,'0'3,"-2"0,0 1,2 0</inkml:trace>
</inkml:ink>
</file>

<file path=ppt/ink/ink7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221 43,'0'3,"-1"1,-2-1,1 1,0 0</inkml:trace>
</inkml:ink>
</file>

<file path=ppt/ink/ink7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245 59,'-3'2,"1"1,-1-1</inkml:trace>
</inkml:ink>
</file>

<file path=ppt/ink/ink7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277 43,'-3'3,"1"0,2 0,-1 0,1 0</inkml:trace>
</inkml:ink>
</file>

<file path=ppt/ink/ink7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295 42,'0'3,"0"0,-2 1,2-1,-2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9-16T23:52:2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770 826,'0'3,"0"0,0 0,0 0,0 1,0 0,0 1,0-2,0 1,0-1,0 0,0 0,0 1,0-1</inkml:trace>
</inkml:ink>
</file>

<file path=ppt/ink/ink7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202 78,'1'4,"-2"0,1-1,-2 0</inkml:trace>
</inkml:ink>
</file>

<file path=ppt/ink/ink7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220 78,'-2'5,"2"0,0-2,0 0</inkml:trace>
</inkml:ink>
</file>

<file path=ppt/ink/ink7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246 92,'-4'0,"1"2</inkml:trace>
</inkml:ink>
</file>

<file path=ppt/ink/ink7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267 78,'-4'2,"2"1,2 1,4-2,0-2,-1 0,1-2,-4-3,0 1,-3 3,-1 1,1 0</inkml:trace>
</inkml:ink>
</file>

<file path=ppt/ink/ink7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295 75,'0'5,"0"-1,-2-1,2 0,0 2,-2-2,2 2,0-2</inkml:trace>
</inkml:ink>
</file>

<file path=ppt/ink/ink7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190 102,'4'0,"0"0,1 0,2 0,1 0,0 0,4 0,3 0,-2 0,1 1,-3-1,8 3,-11 1,-3-4,-2 0,0 1,0-1,0 0,-1-4,-2 0,0 1,0 0,0-1,-1-2,1 3,0 0,-2 0,2 0,-2 0,-1-1,0 4,0-2,0 2,0-2,-2 2,2 0,0-1,0 1,-1 0,0 0,0 0,0 0,-2 0,3 0,-2 0,-1 0,1 1,1-1,1 0,-2 2,2-2,0 2,0-2,0 0,0 1,-2-1,0 0,2 0,-2 0,2 0,-2 0,2 0,-1 2,1-2,-1 0,1 0,0 0,0 0,1 4,2 0,0 2,0-2,0-1,1 0,-1 0,0 2,3-4,1-5</inkml:trace>
</inkml:ink>
</file>

<file path=ppt/ink/ink7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547 235,'0'3,"0"0,-3 0,1 2,0-1,6-3</inkml:trace>
</inkml:ink>
</file>

<file path=ppt/ink/ink7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566 238,'0'3,"0"0,-1 0,1 2,-1-1,-1 0</inkml:trace>
</inkml:ink>
</file>

<file path=ppt/ink/ink7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585 256,'-3'5,"1"-2,0 1</inkml:trace>
</inkml:ink>
</file>

<file path=ppt/ink/ink7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606 243,'-4'2,"2"1,2 0,0 1,3 0,1-4,-1 0,-1-3,-2-2,0 0,-3 3,-1 3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9-16T23:52:2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18 418,'3'0,"0"0,1 0,-1 0,1 0,-1 0,4 0,-1 0,1 0,-4 0,0 0,0 0,0 0,3 0,-3 0,0 0,0 1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9-16T23:52:2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825 836,'0'3,"0"0,0 0,0 1,0 0,0 0,0-1,0 2,0-2,0 1,-1-1,1 0</inkml:trace>
</inkml:ink>
</file>

<file path=ppt/ink/ink8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640 239,'0'4,"0"-1,-2 1,2 0,-2 0,2-1,-2 1,2 0,-2 0</inkml:trace>
</inkml:ink>
</file>

<file path=ppt/ink/ink8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490 216,'3'-1,"0"1,0 0,2 0,1 1,-1-1,1 0,0 0,1 0,0 0,-2 0,-1 0</inkml:trace>
</inkml:ink>
</file>

<file path=ppt/ink/ink8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569 216,'3'0,"1"0,1-1,0 1,-1 0,0 0,0 0,1 0,0 0</inkml:trace>
</inkml:ink>
</file>

<file path=ppt/ink/ink8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654 215,'3'-2,"0"2,0 0,0 0,0 0,1 0,-1 0,1 0,-1 0,0 0</inkml:trace>
</inkml:ink>
</file>

<file path=ppt/ink/ink8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625 211,'6'0,"-2"0,-1 0</inkml:trace>
</inkml:ink>
</file>

<file path=ppt/ink/ink8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745 250,'-4'3,"2"1,0 1,4-1,3-4,0 0,-2-1,-1-3,-2 1,0 0,-1 0,-1 0,-3 3,2 0,0 0</inkml:trace>
</inkml:ink>
</file>

<file path=ppt/ink/ink8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769 251,'0'3,"0"0,0 0,0 1,3-2,0-2,0-3,-2 0,-1 0,0 0,0-1,-3 3,-1 1</inkml:trace>
</inkml:ink>
</file>

<file path=ppt/ink/ink8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810 274,'-2'5,"2"-2</inkml:trace>
</inkml:ink>
</file>

<file path=ppt/ink/ink8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842 242,'-2'4,"2"-1,-2 0,0 1,2-1,-1 2</inkml:trace>
</inkml:ink>
</file>

<file path=ppt/ink/ink8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859 248,'0'4,"-1"-1,1 0,-2 0,2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9-16T23:52:2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884 839,'0'3,"0"3,-3 4,2-7,0 5,1-3,-2-2,2 0,0 0,0 0,-3-4</inkml:trace>
</inkml:ink>
</file>

<file path=ppt/ink/ink8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877 251,'-2'3,"0"1,2-1,3-3,0 0,0 0,3-4,-4-1,1 2,-3 0,-3 1,0 0,0 2,0 0,-1 0,4 3</inkml:trace>
</inkml:ink>
</file>

<file path=ppt/ink/ink8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913 243,'0'5,"0"-2,-1 1,1-1,0 0</inkml:trace>
</inkml:ink>
</file>

<file path=ppt/ink/ink8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934 242,'0'4,"0"0,-1-1,0 0,1 0</inkml:trace>
</inkml:ink>
</file>

<file path=ppt/ink/ink8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957 241,'2'3,"-2"0,0 0,0 2,0-2,-1 0,1 0,0 1</inkml:trace>
</inkml:ink>
</file>

<file path=ppt/ink/ink8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881 243,'-2'4,"-2"0</inkml:trace>
</inkml:ink>
</file>

<file path=ppt/ink/ink8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428 299,'2'3,"2"2,0-4,0 1</inkml:trace>
</inkml:ink>
</file>

<file path=ppt/ink/ink8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462 303,'-4'1,"-2"2,1 0,-1-1,2-2,0 3,0-3,9 3,-5 2,0-1,0 1,-1-2,1 5,-2-5,6-1,-1-4</inkml:trace>
</inkml:ink>
</file>

<file path=ppt/ink/ink8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497 318,'3'0</inkml:trace>
</inkml:ink>
</file>

<file path=ppt/ink/ink8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493 326,'3'0</inkml:trace>
</inkml:ink>
</file>

<file path=ppt/ink/ink8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1045 34,'-1'3,"0"1,-1 0,0-1,6-1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9-16T23:52:2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933 843,'0'5,"0"1,0-2,-1 0,0-1,0 0,0 1,1-1,0 0,0 0,0 0,0 0,0 0,-3-9</inkml:trace>
</inkml:ink>
</file>

<file path=ppt/ink/ink8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1066 32,'-1'4,"-1"0,0-1,2 0,-1 0,-1 0</inkml:trace>
</inkml:ink>
</file>

<file path=ppt/ink/ink8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1093 29,'-2'5,"1"-2,1 0,0 0,-2 0,2 0</inkml:trace>
</inkml:ink>
</file>

<file path=ppt/ink/ink8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1113 42,'-2'3,"2"0,0 0,3-2,1-1,-1 0,0 0,-1-5,-2 0,0 2,-2-1,-1 4,0 0,-2 0,2 0,0 0,0 1</inkml:trace>
</inkml:ink>
</file>

<file path=ppt/ink/ink8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1076 54,'-1'5,"-3"-3,3 1</inkml:trace>
</inkml:ink>
</file>

<file path=ppt/ink/ink8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1043 81,'0'4,"-1"-1,1 0,0 0,-2 1</inkml:trace>
</inkml:ink>
</file>

<file path=ppt/ink/ink8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1064 83,'0'4,"0"-1,-1 0,-1 0,2 1</inkml:trace>
</inkml:ink>
</file>

<file path=ppt/ink/ink8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1092 81,'-2'3,"2"3,-2-3,2 0,-2 0,1 0</inkml:trace>
</inkml:ink>
</file>

<file path=ppt/ink/ink8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1108 94,'-1'4,"1"0,2-1,1-3,0 0,0 0,0-4,-3 1,0 0,0-1,0 1,-5 3,1-2,1 2,0 0</inkml:trace>
</inkml:ink>
</file>

<file path=ppt/ink/ink8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1074 105,'0'4,"-2"0,-1-1,0 0</inkml:trace>
</inkml:ink>
</file>

<file path=ppt/ink/ink8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557 305,'-2'5,"0"0,2-2,-2 0,2 1,-2-1,5-3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9-16T23:52:2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748 831,'-2'3,"2"0,-1 0,0 0,1 0,0 0,0 0,1 0,2-1,0-1,0-1,1-2,-3-1,0 0,0 0,0 0,-1 0,1-2,-1 2,0 0,-3 1,0 1,0 0</inkml:trace>
</inkml:ink>
</file>

<file path=ppt/ink/ink8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576 304,'0'4,"0"-1,0 0,0 2,-1-2,1 0,-2 0</inkml:trace>
</inkml:ink>
</file>

<file path=ppt/ink/ink8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595 327,'-3'5,"-1"-2,1-2</inkml:trace>
</inkml:ink>
</file>

<file path=ppt/ink/ink8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615 313,'-2'5,"2"-2,-1 1,1-1,0 0</inkml:trace>
</inkml:ink>
</file>

<file path=ppt/ink/ink8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633 315,'-1'5,"-1"-1,2-1,4-1,1-2,0 0,-3-4,0 0,-2 1,0 0,-1 0,-2 3,0 0,0 0,1 3</inkml:trace>
</inkml:ink>
</file>

<file path=ppt/ink/ink8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1172 223,'5'0,"-2"0,2 0,3 0,2 0,0 3,2-3,12 2,-1-2,-13 3,0-3,0 0,-1 0,-1 0,1 0,-3 0,0 0,-1 0,-2 0,1 0,-1 0,0 0,0 0,0 0,1 0,-1 0,0 0,1 0</inkml:trace>
</inkml:ink>
</file>

<file path=ppt/ink/ink8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750 307,'0'3,"0"0,-2 0,2 0,-2 2,1-2,1 1,3-4</inkml:trace>
</inkml:ink>
</file>

<file path=ppt/ink/ink8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773 303,'0'3,"0"1,0 1,-1 0,-1-2,2 0,-2 0,2 0</inkml:trace>
</inkml:ink>
</file>

<file path=ppt/ink/ink8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751 206,'2'0</inkml:trace>
</inkml:ink>
</file>

<file path=ppt/ink/ink8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807 327,'-3'6,"0"-2,-2 0</inkml:trace>
</inkml:ink>
</file>

<file path=ppt/ink/ink8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831 313,'-3'1,"1"2,-1-3,2 4,1-1,0 0,4-3,-1 0,2 0,-2 0,0-2,-1-2,-2 0,0 0,0 0,0 0,-3 2,0 3,3 2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9-16T23:52:2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756 858,'0'3,"0"0,0 0,-2 1,1-1,-1 3,1-3,-1 0,2 1,0 0,0-1,0 0,0 1,0 0,-1-1,1 2,-1-1,1 0,-2 0,1-1,1 0,-1 0</inkml:trace>
</inkml:ink>
</file>

<file path=ppt/ink/ink8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873 309,'0'3,"-1"2,-1-2,2 1,-2 0,2 0,-2-1,2 1,-1-1,5-4</inkml:trace>
</inkml:ink>
</file>

<file path=ppt/ink/ink8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891 322,'-3'0,"2"4,-1-1,3 2,2-5,0 0,2-4,-3-2,-2 2,0 1,0 0,-4 3,0 0,1 1,0 1</inkml:trace>
</inkml:ink>
</file>

<file path=ppt/ink/ink8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926 305,'0'4,"-1"0,1 0,-2-1,0 2,2-2,-2 1</inkml:trace>
</inkml:ink>
</file>

<file path=ppt/ink/ink8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942 315,'2'3,"-3"0,1 0,0 1,-2-1,2 1</inkml:trace>
</inkml:ink>
</file>

<file path=ppt/ink/ink8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971 315,'0'3,"0"0,0 0,0 2,-1-2,1 2,0-2,0 0,-2 0</inkml:trace>
</inkml:ink>
</file>

<file path=ppt/ink/ink8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919 333,'3'-2,"-1"-1</inkml:trace>
</inkml:ink>
</file>

<file path=ppt/ink/ink8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128 371,'-4'2,"0"0,2 1,-1-3,0 2,0-2,-2 2,2 0</inkml:trace>
</inkml:ink>
</file>

<file path=ppt/ink/ink8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102 387,'2'5,"-2"-1,0-1,0 1,0 0,0-1,2 1,-2-1</inkml:trace>
</inkml:ink>
</file>

<file path=ppt/ink/ink8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118 388,'3'-2,"0"2,0 0,3-2,-1 2,0 0,0 0,-1 0,-1 0,-3 3,-3 3,3-2,-2 0,2 0,0 1,-1-1</inkml:trace>
</inkml:ink>
</file>

<file path=ppt/ink/ink8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121 401,'0'3,"4"-3,-1 0,1 0,0-1,-4-2,0 0,0 0,-4 2,0 1,-1 2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9-16T23:52:2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761 826,'-3'0,"0"0,0 0,0 0,-1 2</inkml:trace>
</inkml:ink>
</file>

<file path=ppt/ink/ink8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182 375,'2'3,"0"2,1-3</inkml:trace>
</inkml:ink>
</file>

<file path=ppt/ink/ink8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199 381,'-3'1,"0"1,1 1,2 0,0 1,0 0,0 0,0-1,-1 0,1 0,0 0,4-3,-1-3</inkml:trace>
</inkml:ink>
</file>

<file path=ppt/ink/ink8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242 348,'4'0,"1"4,-1-3</inkml:trace>
</inkml:ink>
</file>

<file path=ppt/ink/ink8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238 360,'4'2,"-1"-1,0-1,-3 3,0 0</inkml:trace>
</inkml:ink>
</file>

<file path=ppt/ink/ink8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229 373,'-3'0,"6"0,0 0,2 0,0 0,1 0,-3 0,0 0,0 0</inkml:trace>
</inkml:ink>
</file>

<file path=ppt/ink/ink8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243 359,'0'4,"-2"-1,2 0,-5 6,3-5,-1 0,0 0,-2 1,1-2,1 0,0-1,1 1,3-6</inkml:trace>
</inkml:ink>
</file>

<file path=ppt/ink/ink8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230 392,'0'3,"-1"2,1-2,0 2,0-8</inkml:trace>
</inkml:ink>
</file>

<file path=ppt/ink/ink8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243 392,'4'0,"-1"0,-2 5,-1-2,-2 1,-2-2</inkml:trace>
</inkml:ink>
</file>

<file path=ppt/ink/ink8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243 395,'0'4,"-2"-1,0 0,6-5</inkml:trace>
</inkml:ink>
</file>

<file path=ppt/ink/ink8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291 357,'2'3,"-2"0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9-16T23:52:2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733 954,'3'0,"2"0,3 3,-5-3,1 0,-5 3,-2-3,0 2,0-1,-1 1,1 0,0-2,0 1,-2 1,8-1,2 1,-1-1,0 1,1-1,-2 0,1-2,-1 1,0 0</inkml:trace>
</inkml:ink>
</file>

<file path=ppt/ink/ink8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284 370,'3'0,"2"-1,-2 1,1 0,-7 5,0-1,0-2,0 1,0-1,0 1,0-1</inkml:trace>
</inkml:ink>
</file>

<file path=ppt/ink/ink8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281 381,'5'-2,"0"2,0 0,1 3,-2-3,-1 2,1-1</inkml:trace>
</inkml:ink>
</file>

<file path=ppt/ink/ink8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291 386,'-2'5,"0"-2,2 2,0-2,0 0</inkml:trace>
</inkml:ink>
</file>

<file path=ppt/ink/ink8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307 392,'0'6,"0"-3,-1 3,-1-2,2 0,0 0,0 1,-1-2</inkml:trace>
</inkml:ink>
</file>

<file path=ppt/ink/ink8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425 391,'4'4,"2"1,0 0,-2-1,1 1,-1-2,1 0,-1 1</inkml:trace>
</inkml:ink>
</file>

<file path=ppt/ink/ink8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463 398,'-3'2,"0"0,0-1,0 2,0 0,-1-1,0 0,0 0,0-2,1 3</inkml:trace>
</inkml:ink>
</file>

<file path=ppt/ink/ink8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512 411,'2'0</inkml:trace>
</inkml:ink>
</file>

<file path=ppt/ink/ink8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512 419,'2'0</inkml:trace>
</inkml:ink>
</file>

<file path=ppt/ink/ink8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562 401,'0'5,"-4"-1,4-1,-1 0,-1 2,2-2,0 0</inkml:trace>
</inkml:ink>
</file>

<file path=ppt/ink/ink8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585 401,'-1'3,"1"0,-2 0,2 0,0 1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9-16T23:52:2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804 837,'-1'5,"1"-2,0 0,0 0,0 0,0 0,0 0,0 0,0 0</inkml:trace>
</inkml:ink>
</file>

<file path=ppt/ink/ink8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600 421,'-5'4,"2"-2,0 0</inkml:trace>
</inkml:ink>
</file>

<file path=ppt/ink/ink8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635 401,'0'3,"0"1,-2-1,0 1,2-1</inkml:trace>
</inkml:ink>
</file>

<file path=ppt/ink/ink8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657 407,'-4'4,"4"-1,-1 0,6-1,-2-2,2-1,-2-1,0-1,0 0,-1 0,-4-1,-1 4,-1-2,0 2,4 5</inkml:trace>
</inkml:ink>
</file>

<file path=ppt/ink/ink8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539 258,'2'-3,"-1"-1,-1 1</inkml:trace>
</inkml:ink>
</file>

<file path=ppt/ink/ink8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991 254,'3'0,"0"0,0 0,1 1,0-1,0 0,0 2,-1-2,1 1</inkml:trace>
</inkml:ink>
</file>

<file path=ppt/ink/ink8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1016 249,'5'1,"-2"1,1 1,0 0,-3 1,-4-2,-2-1,4 2</inkml:trace>
</inkml:ink>
</file>

<file path=ppt/ink/ink8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750 394,'-4'2,"0"1,1 1,3-1,2 2,1-4,0-1,1 0,-1-5,-3 2,3-1,-3 1,0 0,0 0,-3 1,-1 2</inkml:trace>
</inkml:ink>
</file>

<file path=ppt/ink/ink8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774 395,'-2'3,"1"0,-1 1,2-1,2 2,2-3,-1-2,0 0,0-2,1-3,-4 1,2 0,-2 1,0 0,0 0,-5 3,2 1,3 2</inkml:trace>
</inkml:ink>
</file>

<file path=ppt/ink/ink8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799 420,'0'3,"-2"0,-1-1</inkml:trace>
</inkml:ink>
</file>

<file path=ppt/ink/ink8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846 403,'-5'0,"5"3,0 0,0 0,4-1,-1 0,0-2,0 0,1 0,0-2,-4-1,0 0,0-1,-1 0,-3 2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9-16T23:52:2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807 868,'3'6,"-3"-3,0 4,0-3,0 3,0 0,-1-3,1 1,0 7,0-5,0-2,0-2,1 0,0 0,-3-6</inkml:trace>
</inkml:ink>
</file>

<file path=ppt/ink/ink8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895 401,'0'3,"-1"0,-2-1,1 1,1 1,4-2</inkml:trace>
</inkml:ink>
</file>

<file path=ppt/ink/ink8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914 402,'-1'3,"-2"0,1 0,2 1,-2-1</inkml:trace>
</inkml:ink>
</file>

<file path=ppt/ink/ink8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936 397,'0'3,"-1"2,1-2,-3-2,3 2,-2 1,0 0</inkml:trace>
</inkml:ink>
</file>

<file path=ppt/ink/ink8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979 397,'-1'4,"-1"-1,0 1,6 0,-1-4,0 0,0-1,2-2,-3 0,0 0,-2 0,2-2,-5 1,-1 4,2 4</inkml:trace>
</inkml:ink>
</file>

<file path=ppt/ink/ink8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1025 394,'0'-3,"-4"2,2 5,-1 1,3-2,-2 0,3 1,2-3,-1 2,2-3,0 0,-1-2,-3-1,3 0,-3 0,0-1,-3 2,1-1,-1 3</inkml:trace>
</inkml:ink>
</file>

<file path=ppt/ink/ink8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989 389,'-4'-1,"0"2,4 3,-2-1</inkml:trace>
</inkml:ink>
</file>

<file path=ppt/ink/ink8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925 434,'4'2,"-1"-2,0 0,1 0,0 0,1 2,0-2,2 0,2 0,-1 0,2 0,2 0,0 3,-2-3,-2 0,1 2,-4-2,-1 0,1 0,-2 0,2 0,-2 0,0 0,0 0</inkml:trace>
</inkml:ink>
</file>

<file path=ppt/ink/ink8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753 352,'4'0,"-1"0,2 0,3 0,4 0,0 0,3 0,0 3,0-3,0 4,0-4,0 4,0-4,0 3,-2-3,-1 2,-2-2,-3 0,-2 0,-2 0,0 0,1 0</inkml:trace>
</inkml:ink>
</file>

<file path=ppt/ink/ink8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751 436,'4'2,"0"-2,0 0,1 0,0 0,0 0,1 0,-1 0,1 0,1 0,-2 0,1 0,-1 0,0 0,0 0,0 0,-1 0,0 0,-1 0,0 0,0 0,0 0,0 0,0 0,2 0,-1 0,-1 0,0 0,1 0,-1 0,0 0,0 0,0 0,1 0,1 0,-2 0,1 0,-1 0,0 0,0 0,0 0,0 0,0 0,0 0,0 0</inkml:trace>
</inkml:ink>
</file>

<file path=ppt/ink/ink8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140 473,'-1'4,"1"-1,-2 0,2 0,-1 2,5-4,-1-2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9-16T23:52:2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842 950,'-4'-3,"1"1,0 1,0 0,0 0,0 2,0 2,2 1,-1 0,1-1,1 0,0 0,2 0,1-1,0 0,0 0,0-1,0-1,0-2,0 1</inkml:trace>
</inkml:ink>
</file>

<file path=ppt/ink/ink8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164 474,'0'5,"0"0,-2-2,2 1,-2 0,5-3</inkml:trace>
</inkml:ink>
</file>

<file path=ppt/ink/ink8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181 491,'-1'3,"-3"1</inkml:trace>
</inkml:ink>
</file>

<file path=ppt/ink/ink8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212 485,'-3'2,"1"1,2 1,3-2,0-2,3 0,-3 0,0 0,0-4,-3 1,0-1,-2 0,-1 2,0 2,0 0,1 5</inkml:trace>
</inkml:ink>
</file>

<file path=ppt/ink/ink8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249 482,'-1'3,"-1"0,2 0,-1 1,1-1</inkml:trace>
</inkml:ink>
</file>

<file path=ppt/ink/ink8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267 488,'-1'3,"1"0,4-2,0-1,0-2,-4-3,0 2,0 0,-2 0,-1 3,-1 1,4 2</inkml:trace>
</inkml:ink>
</file>

<file path=ppt/ink/ink8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298 481,'-2'3,"0"2,2 0,-2-2,2 0</inkml:trace>
</inkml:ink>
</file>

<file path=ppt/ink/ink8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314 482,'0'3,"0"0,-1 1,1-1,-2 0</inkml:trace>
</inkml:ink>
</file>

<file path=ppt/ink/ink8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336 486,'0'3,"-1"0,1 2,-2 0,2-2</inkml:trace>
</inkml:ink>
</file>

<file path=ppt/ink/ink8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74 529,'6'0,"0"0,1 0,-2 0,0 0,1-2,-3 2,0 0</inkml:trace>
</inkml:ink>
</file>

<file path=ppt/ink/ink8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110 517,'0'3,"-2"1,0 1,-1 3,1-3,0-1,2 0,-2-1,2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9-16T23:52:2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468 648,'13'1,"-3"-1,23 0,-21-1,16-1,-18 2,-2 0,-1 0,0 0,0 0,-1 0,-2 0,0-1,-1 0,1 0,-1 0,3 0,-2 0,4 1,1-1,-1 1,-1 0,2-1,-4 1,0 0,-2 0,1 0,0 0,-1 0,0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9-16T23:52:2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915 762,'4'0,"0"0,2 0,-2 0,-1 0,4 0,-4 0,0 0,7 0,-6 0,1 0,0 0,0 0,2 0,-3 0,1 0,0 0,-1 0,1 0,0 1,-2-1,1 0,2 0,-3 1,0-1,1 0,-1 0,0-2,2 2,-1 0,0-1,-1 1,2 0,-2 0,1 0,1 0,-2 0,1 0,2 0,-1 0,2-1,-2 0,1 1,2 0,2 0,-7 0,1 0,-1 0,0 0,1 0,0 1,-1-1,0 0,-8 3,2-3,-1 0,0 0,-1 0,-2 0,0 0,2 0,0 0,0 0,0 0,-2 0,2 0,0 0,0 0,-1 0,3 0,-2 0,0 0,2 0,-2 0,1-1,0 1,-2 0,2 0,-3-2,3 2,1 0,-1 0,1 0,-2 0,1-1,1 1,-1 0,1-1,0 1,0 0,0-1</inkml:trace>
</inkml:ink>
</file>

<file path=ppt/ink/ink9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135 528,'0'4,"-3"-1,3 0,-2 0,2 1,5-2,-2-2,0-1,0-2,-3-1,0-1,0 0,0 2,-3 2,0 1</inkml:trace>
</inkml:ink>
</file>

<file path=ppt/ink/ink9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162 528,'-4'4,"4"0,-1-1,1 1,1 0,3-2,-1-2,0-2,-1-2,0 0,-2-1,0-2,0 2,0 2,-4 2,0 5,4-1</inkml:trace>
</inkml:ink>
</file>

<file path=ppt/ink/ink9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184 543,'0'3,"-1"0,-2-1</inkml:trace>
</inkml:ink>
</file>

<file path=ppt/ink/ink9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214 531,'-4'3,"4"0,0 2,3-4,1-1,-1 0,0 0,0-1,-2-2,1 0,-2-1,0 1,-1-1,-3 4,0 0,2 3</inkml:trace>
</inkml:ink>
</file>

<file path=ppt/ink/ink9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244 527,'0'4,"-2"1,2-2,0 2,3-4</inkml:trace>
</inkml:ink>
</file>

<file path=ppt/ink/ink9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267 527,'0'5,"0"-2,-1 0,-1 1,2-1</inkml:trace>
</inkml:ink>
</file>

<file path=ppt/ink/ink9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292 536,'0'4,"0"-1,-2 1,2-1</inkml:trace>
</inkml:ink>
</file>

<file path=ppt/ink/ink9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314 532,'-4'0,"1"1,0 2,3 0,2 1,1-4,1-1,-2-3,-2 0,0 1,-1 0,-2 3,0 0,3 3</inkml:trace>
</inkml:ink>
</file>

<file path=ppt/ink/ink9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332 536,'0'5,"-1"-1,1 0,5-2,-2-2,0 0,0-4,-1-1,-2 1,-3 2,-2 2,1 0,0 0,-1 1</inkml:trace>
</inkml:ink>
</file>

<file path=ppt/ink/ink9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40 565,'3'0,"2"0,-1 0,-1 0,4 0,3 0,3 0,4 0,3 0,14 0,3 0,4 0,-6 4,-4-4,-7 0,-1 4,-9-4,-2 0,-4 0,-2 0,-3 0,1 0,-1 0,4 0,-4 0,0 0,0 0,0 0,-6 0,0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9-16T23:52:2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1198 763,'4'0,"-1"0,2 1,-1-1,2 0,0 1,-2 0,1 0,0-1,2 1,-4-1,0 0,0 0,1 1,-1-1,2 1,-1-1,3 0,-3 0,2 0,-3 1,1-1,-1 1,2-1,0 0,2 0,-2 0,0 0,-1 0,1 0,-2 0,0 0,1 0,-1 0,0 0,0 0</inkml:trace>
</inkml:ink>
</file>

<file path=ppt/ink/ink9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144 586,'-3'5,"3"-2,-2 1,2-1,-3 0,3 0,-3 0,3 1,5-4,-3-3</inkml:trace>
</inkml:ink>
</file>

<file path=ppt/ink/ink9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179 583,'0'3,"-1"1,1-1,-2 0,0 1,2-1</inkml:trace>
</inkml:ink>
</file>

<file path=ppt/ink/ink9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205 607,'-1'5,"-2"-4,-1-1</inkml:trace>
</inkml:ink>
</file>

<file path=ppt/ink/ink9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230 590,'0'3,"-2"0,0 2,2-2,-2 0,2 0,0 0</inkml:trace>
</inkml:ink>
</file>

<file path=ppt/ink/ink9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248 582,'-1'4,"1"-1,-2 2,2-2,0 0,-2 1</inkml:trace>
</inkml:ink>
</file>

<file path=ppt/ink/ink9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273 605,'0'3,"0"0,3 0,2-3,-2 0,1 0,-2-3,1 1,-3-2,0 1,0-1,-4 4,-1 0,3 3,2 1</inkml:trace>
</inkml:ink>
</file>

<file path=ppt/ink/ink9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308 610,'-3'0,"2"3,1 0,4-1,-1-2,0-2,-3-2,0 1,-2 0,-1 3</inkml:trace>
</inkml:ink>
</file>

<file path=ppt/ink/ink9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332 593,'0'3,"-1"0,1 0,-2 2,2-2,0 0</inkml:trace>
</inkml:ink>
</file>

<file path=ppt/ink/ink9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361 587,'0'4,"0"0,0 1,0 0,-2-1,2 0,0 0,0 0,0-1,-2 0</inkml:trace>
</inkml:ink>
</file>

<file path=ppt/ink/ink9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1163 433,'0'5,"2"-1,0 0,0-1,-2 0,3 0,-1 2,1-2,0 0,0-1,0-2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9-16T23:52:2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906 851,'-4'3,"1"0,3 0,0 0,0 0,1 0,1 0,1-2,0 0,0 0,0-1,0-1,-1-2,0 0,-1 0,1 0,-2 0,-3 1,0 0,0 0,1-1,-1 2,0 0</inkml:trace>
</inkml:ink>
</file>

<file path=ppt/ink/ink9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1189 447,'-5'1,"1"1,0 2,-2-2,1 0,-2 1,1-1,3 0,8-1</inkml:trace>
</inkml:ink>
</file>

<file path=ppt/ink/ink9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1210 452,'3'0,"0"1,0-1</inkml:trace>
</inkml:ink>
</file>

<file path=ppt/ink/ink9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1208 459,'0'3,"0"0,0 0,3-1,-1 3,-2-2</inkml:trace>
</inkml:ink>
</file>

<file path=ppt/ink/ink9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1218 462,'-3'1,"1"2,-1 0,-1 0,1-1,6 0,0-2,0 0,0-2</inkml:trace>
</inkml:ink>
</file>

<file path=ppt/ink/ink9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1232 467,'0'-3,"0"7,-1-1,1 0,0 2,1-2,1 0,0 1,-1-7</inkml:trace>
</inkml:ink>
</file>

<file path=ppt/ink/ink9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1244 470,'5'2,"-1"0</inkml:trace>
</inkml:ink>
</file>

<file path=ppt/ink/ink9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1265 455,'3'0,"1"0,-1 0,0 0,2 0,-2 0</inkml:trace>
</inkml:ink>
</file>

<file path=ppt/ink/ink9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1282 444,'0'3,"0"1,0 0,0 0,-3 0,3 0,-3 0</inkml:trace>
</inkml:ink>
</file>

<file path=ppt/ink/ink9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1314 452,'-2'3,"-1"0,2 0,-1 3,2-3,0 0,-2 1,2-1,3 0,0-3,0 2</inkml:trace>
</inkml:ink>
</file>

<file path=ppt/ink/ink9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1322 469,'4'0,"-1"0,1 0,-1-2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9-16T23:52:2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915 874,'0'4,"1"-1,-1 0,0 2,1-2,-1 2,0-1,1 0,0-1,-1 0,0 0,1 0,-1 0,0 0,1 0,0 0,-1 0</inkml:trace>
</inkml:ink>
</file>

<file path=ppt/ink/ink9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1340 460,'0'4,"4"-2</inkml:trace>
</inkml:ink>
</file>

<file path=ppt/ink/ink9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1361 462,'-5'1,"1"1,0 0,2 1,2 0,0 0,0 2,-2 0,2-2,-1 1</inkml:trace>
</inkml:ink>
</file>

<file path=ppt/ink/ink9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1373 438,'2'5,"0"-2,-2 1,2 1,-2-1,0 1,0-2,2 1,-2-1,0 0,0 0,-4-1,1 1,0-3,-1 2,0-2,1 2,0-1</inkml:trace>
</inkml:ink>
</file>

<file path=ppt/ink/ink9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1384 470,'2'5</inkml:trace>
</inkml:ink>
</file>

<file path=ppt/ink/ink9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1381 482,'0'5,"0"-2,1 0,-1 1,0 0,3-9</inkml:trace>
</inkml:ink>
</file>

<file path=ppt/ink/ink9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1392 480,'-4'0,"0"1,-3 4,5-1,0-1,5-3,0 0,2 0,1-1,0-3,-2 0</inkml:trace>
</inkml:ink>
</file>

<file path=ppt/ink/ink9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1420 469,'-1'3,"1"0,-2 0,-1 4,3-4,-3 1,3 0,0 0,0 0,0 0,0-7,0 0,0 0</inkml:trace>
</inkml:ink>
</file>

<file path=ppt/ink/ink9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1426 483,'3'5,"1"-1</inkml:trace>
</inkml:ink>
</file>

<file path=ppt/ink/ink9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1389 468,'0'3,"3"-3,1 2</inkml:trace>
</inkml:ink>
</file>

<file path=ppt/ink/ink9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1284 458,'5'2,"-1"-1,-1-1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9-16T23:52:2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925 932,'3'0,"0"1,0-1,0 0,1 1,0-1</inkml:trace>
</inkml:ink>
</file>

<file path=ppt/ink/ink9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766 483,'-3'1,"0"1,1 2,2-1,2 0,1-3,0 0,2 0,-5-3,1-1,-1 1,0 0,0-1,-3 4,0-2,-1 2,4 3,3-2</inkml:trace>
</inkml:ink>
</file>

<file path=ppt/ink/ink9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790 481,'0'5,"0"-2,2 1,1-2,0-2,0-1,2-3,-5 1,0-2,-1 1,-2 4,0 0,2 5</inkml:trace>
</inkml:ink>
</file>

<file path=ppt/ink/ink9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817 495,'0'5,"-3"-1,2-1,-1 0</inkml:trace>
</inkml:ink>
</file>

<file path=ppt/ink/ink9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870 488,'-3'0,"0"2,0 2,3 0,5-3,-2-1,1-1,1-3,-3 0,-2 1,0-1,-4 2,1 2,0 4,3-1</inkml:trace>
</inkml:ink>
</file>

<file path=ppt/ink/ink9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909 485,'-1'3,"1"0,-2 0,0 1,2-1,-2 0,6-1</inkml:trace>
</inkml:ink>
</file>

<file path=ppt/ink/ink9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929 488,'-1'4,"-1"-1,2 1,-2-1,6-5</inkml:trace>
</inkml:ink>
</file>

<file path=ppt/ink/ink9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948 488,'-1'5,"-1"0,2-2,-2 0,2 1</inkml:trace>
</inkml:ink>
</file>

<file path=ppt/ink/ink9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984 492,'-3'2,"2"1,1 0,0 0,0 0,3-3,0 0,1-1,-2-3,-2-2,0 3,-3 2,-1 2,2 2,1 0,1 0,5-3</inkml:trace>
</inkml:ink>
</file>

<file path=ppt/ink/ink9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1019 499,'-4'2,"2"1,2 1,3-2,2 0,-1-3,1-2,-3 0,0 0,-2 0,2-1,-7 1,1 3,1 0,0 0,0 0,0 1,0-1</inkml:trace>
</inkml:ink>
</file>

<file path=ppt/ink/ink9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1014 332,'4'1,"0"-1,1 0,2 0,-1 2,-1-2,-2 0,1 0,0 2,-1-2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9-16T23:52:2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933 919,'0'3,"1"0,-1 0,0 0,1 0,-1 0,0 0,0 0</inkml:trace>
</inkml:ink>
</file>

<file path=ppt/ink/ink9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1057 323,'3'2,"0"1,0 0,2-1,-5 2,-3 0,0-2,0 0,-2 2,2-2,0 0,7-2</inkml:trace>
</inkml:ink>
</file>

<file path=ppt/ink/ink9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1124 320,'-3'0,"0"0,-2 4,3 1,-1-3,3 1,0 0,0 0,4-1,2 0,-2-2,-1 0,1-1,-1-1,-3-2,2 1,-2 0,0-1,-1 1,-2 3,-1-2,1 2</inkml:trace>
</inkml:ink>
</file>

<file path=ppt/ink/ink9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1152 325,'-1'4,"-1"0,2-1,0 0,4-2,-1-1,0 0,-3-4,4 2,-4-1,1-1,-1-1,0 0,-5 3,2 2,0 0,-1 1,2 3,2-1</inkml:trace>
</inkml:ink>
</file>

<file path=ppt/ink/ink9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1187 339,'-3'4,"0"-1,1 0</inkml:trace>
</inkml:ink>
</file>

<file path=ppt/ink/ink9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1219 314,'0'4,"0"-1,0 1,0-1,0 0,-1 0,1 1,-2 0</inkml:trace>
</inkml:ink>
</file>

<file path=ppt/ink/ink9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1243 325,'-1'3,"-1"2,2-2,1 0,3-3,0 0,-1 0,1-1,-4-2,2-2,-2 1,-3 2,0 2,0 0,0 0,0 1,3 2</inkml:trace>
</inkml:ink>
</file>

<file path=ppt/ink/ink9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1284 319,'0'5,"0"-2,-1 1,1-1,-2 0,2 0,-2 1</inkml:trace>
</inkml:ink>
</file>

<file path=ppt/ink/ink9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1308 323,'-3'1,"3"2,0 1,3-2,0-2,2-1,-5-2,1 0,-1-1,-3 3,-1 1,0 0</inkml:trace>
</inkml:ink>
</file>

<file path=ppt/ink/ink9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1330 323,'0'3,"-1"0,2 1,3-2,-1-2,1 0,-4-3,1-1,-1 1,0 0,-4 3,0 0,1 0</inkml:trace>
</inkml:ink>
</file>

<file path=ppt/ink/ink9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1364 315,'0'3,"0"0,0 1,0-1,0 1,-1 0,1 0,0 0,0-1,-2 1,2-1,0 0,0 0,-3-2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9-16T23:52:2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961 916,'-1'3,"0"0,1 1,0-1,0 0,0 0,0 0,0 0,0 0</inkml:trace>
</inkml:ink>
</file>

<file path=ppt/ink/ink9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764 544,'0'3,"-2"0,0 1,-1-3,3 3,0 0,3-1,0-3,2 0,-2 0,0 0,-1-5,0 0,-2 2,0-2,0 2,-3 1,0 2,-1 3,8-1</inkml:trace>
</inkml:ink>
</file>

<file path=ppt/ink/ink9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804 547,'-2'4,"0"-1,2 0,0 0,1 0,2-3,0 0,-1-4,0 1,-2-1,0 1,-3 1,-2 0,2 2,3 3</inkml:trace>
</inkml:ink>
</file>

<file path=ppt/ink/ink9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834 563,'-1'4,"-2"-1,2 0,-3-1,2 1,5-3</inkml:trace>
</inkml:ink>
</file>

<file path=ppt/ink/ink9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876 543,'0'3,"0"0,0 0,0 0,-2 2,2-2,-2 0,2 1</inkml:trace>
</inkml:ink>
</file>

<file path=ppt/ink/ink9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899 551,'-3'1,"1"2,2 0,0 0,3-2,2-1,0-1,0-3,-5 1,1-2,-1 2,-3 3,-1 0</inkml:trace>
</inkml:ink>
</file>

<file path=ppt/ink/ink9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934 546,'-2'3,"2"2,-2-2,2 2,-2-2,2 0,0 0,0 1</inkml:trace>
</inkml:ink>
</file>

<file path=ppt/ink/ink9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953 558,'-3'1,"3"2,0 0,3 2,1-5,-1 0,-1-5,-1 0,-1 2,0 0,0 0,-3 3,0 0,-1 0,4 3</inkml:trace>
</inkml:ink>
</file>

<file path=ppt/ink/ink9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986 556,'-5'0,"3"4,2-1,2 1,1-4,2 2,-2-2,0-3,-3-1,0 1,0-2,-5 3,2 3,3 2,-1 0</inkml:trace>
</inkml:ink>
</file>

<file path=ppt/ink/ink9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1059 558,'-1'3,"0"1,-1 1,0-2,0 2,2-2,-2 0</inkml:trace>
</inkml:ink>
</file>

<file path=ppt/ink/ink9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694 591,'6'2,"-2"-2,3 0,5 0,3 0,3 0,7 0,9 0,4 0,11 9,3-5,-3 3,-3 0,-7-3,-7-1,-9 1,-5-4,-1 2,-2-2,-4 0,-1 0,-5 0,-2 0,-8-2,2-1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9-16T23:52:2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934 982,'7'1,"-4"1,3-1,-3-1,0 1,0-1,0 0</inkml:trace>
</inkml:ink>
</file>

<file path=ppt/ink/ink9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767 619,'-4'4,"1"0,-1 2,2-2,2-1,0 0,3 0,3-3,0 0,1 0,-1-2,-2 2,-1-4,-1-1,-2-1,-2 2,2 1,-3 3,0-1,-2 1,3 3,2 1</inkml:trace>
</inkml:ink>
</file>

<file path=ppt/ink/ink9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821 623,'0'3,"0"0,0 0,-2 0,2 0,-2 2,0-2,2 1</inkml:trace>
</inkml:ink>
</file>

<file path=ppt/ink/ink9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845 648,'-1'4,"-3"-1,0-1</inkml:trace>
</inkml:ink>
</file>

<file path=ppt/ink/ink9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874 629,'-3'1,"1"4,2 0,1-1,2-4,2 0,-2 0,0 0,0-1,-2-2,1 0,-2-1,0 0,0 1,-2 0,-3 1,2 3,1 2,2 0,3-1</inkml:trace>
</inkml:ink>
</file>

<file path=ppt/ink/ink9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902 631,'-2'3,"2"0,-2 0,6-2,-1-1,0 0,-1-4,-2 1,0 0,0-2,-1 1,-3 4,0 0,2 3,2 1</inkml:trace>
</inkml:ink>
</file>

<file path=ppt/ink/ink9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926 633,'0'5,"0"-2,0 0,3 0,0-3,1 0,-1 0,0-1,-1-2,0-1,-2 1,-2-2,-2 5,0-2,1 2,-1 1,2 2</inkml:trace>
</inkml:ink>
</file>

<file path=ppt/ink/ink9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968 626,'0'5,"0"0,0-2,0 2,-2-2,2 0,0 0,0 0,4-2</inkml:trace>
</inkml:ink>
</file>

<file path=ppt/ink/ink9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997 636,'-1'4,"-2"-1,3 1,0-1,2 1,2-4,-1 0,0 0,-1-3,1 0,-3 0,2-1,-2 0,-1 1,-3 1,-2 0,3 2,0 0,0 0,3 3,0 0,3-1,1-2</inkml:trace>
</inkml:ink>
</file>

<file path=ppt/ink/ink9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1041 633,'0'4,"0"-1,-1 2,1-1,0-1,0 0,0 0,0 2,-2-1,-1-4</inkml:trace>
</inkml:ink>
</file>

<file path=ppt/ink/ink9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403 619,'3'0,"1"0,0 0,0 1,-1 0,0 1,-2 2,-1-1,-1 0,-3 0,1-1,-1-2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9-16T23:52:2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973 966,'0'4,"0"1,0 0,0-2,0 0,0 1,0-1,1 0</inkml:trace>
</inkml:ink>
</file>

<file path=ppt/ink/ink9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423 616,'-4'2,"1"1,-2 0,2 0,1 0,-1-1,-1 2,7-2</inkml:trace>
</inkml:ink>
</file>

<file path=ppt/ink/ink9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441 629,'-3'4,"3"-1,0 0,4-1,2 0,-3-2,0 0,0-2,-3-1,0 0,-2-1,-1 2,-2 2,2 1</inkml:trace>
</inkml:ink>
</file>

<file path=ppt/ink/ink9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1110 657,'4'3,"-2"1</inkml:trace>
</inkml:ink>
</file>

<file path=ppt/ink/ink9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1104 675,'5'1,"-2"-1,2 0,-1 0,0-1,0-1,0 0,2-1,-1-1,-2 0,-1 1</inkml:trace>
</inkml:ink>
</file>

<file path=ppt/ink/ink9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1149 654,'3'2,"3"1,-2-3,-1 2,0-2</inkml:trace>
</inkml:ink>
</file>

<file path=ppt/ink/ink9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1148 656,'-3'4,"3"-1,0 0,-2 2,2-2,0 0,-3-1,-1 2,1-4,0 2,-1 0,0-1</inkml:trace>
</inkml:ink>
</file>

<file path=ppt/ink/ink9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1146 675,'6'1,"-2"-1</inkml:trace>
</inkml:ink>
</file>

<file path=ppt/ink/ink9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1137 678,'0'4,"0"-1,0 2,4-5,-1-3</inkml:trace>
</inkml:ink>
</file>

<file path=ppt/ink/ink9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1148 683,'-1'4,"1"0,3-9,-3 0,4 0,-2 1,0 0,0 1,0 6,-2 1,0 1,2 4,-2-1,5 0,-3-3,2 1,-2-2,0 0,3 0,-4-8</inkml:trace>
</inkml:ink>
</file>

<file path=ppt/ink/ink9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1184 689,'-3'0,"0"3,-2 1,-1-1,-1 0,0-1,0-2,2 2,1-2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9-16T23:52:2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302 17,'-2'-3,"-4"3,1 0,-8 1,6-1,-11 1,11 0,-2-1,4 1,-2 0,2-1,-1 1,3 0,-1 0,-1-1,-1 2,2-2,-3 4,4-2,0 1,0-1,-2 3,2-1,0 3,0-1,-3 6,4-8,1 0,-1 2,1-2,1 1,0-1,0 0,0-1,1 0,3 2,0-1,1 2,1 0,0-1,2 0,-1-1,0 0,1-2,0-1,-1 0,8 1,-8-2,9 0,-7 0,7 0,-9 0,7 0,-10-1,-1 1,0 0,1 0,-1 0,2 0,-1 0,0 0,1 0,0 0,2 0,0-2,4 1,-1 0,-3 1,0-2,1 0,-2 0,-2 0,0 0,2-2,-2 2,2-2,-3 4,1-1,1-2,-1 1,-1 0,2-2,0 0,-2 2,1-1,-1 1,0 0,0 0,1-1,0 1,-3-1,-1 0,0 0,-1-2,0 2,-2 1,0-3,-2 3,2 0,0 1,-1-1,-1-2,1 3,1 0,-1-2,1 3,-1-2,1 1,-2-1,-2 1,4 1,0-1,0 0,0 0,0 1,0-1,0 0,-2-1,2 0,-2 0,0 0,4 7,-3-4,1-1,-1 0,0-2,-2 0,3 0,0 1,-1-2,1 3,-1-2,1 1,0 0,-1 0,0-1,0 1,1 0,0 1</inkml:trace>
</inkml:ink>
</file>

<file path=ppt/ink/ink9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1200 653,'0'5,"-1"1,1-2,-3 0,3-1,-3 1</inkml:trace>
</inkml:ink>
</file>

<file path=ppt/ink/ink9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139 636,'4'0,"1"0,7 0,1 0,5 0,2 0,4 0,0 0,9 4,-6-4,-1 5,-8-5,-4 4,-4-4,3 3</inkml:trace>
</inkml:ink>
</file>

<file path=ppt/ink/ink9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56 685,'3'0,"0"0,0 1</inkml:trace>
</inkml:ink>
</file>

<file path=ppt/ink/ink9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45 699,'5'0,"1"0,1 0,-2-2,-1 2,-1-1,0 1,-3-3</inkml:trace>
</inkml:ink>
</file>

<file path=ppt/ink/ink9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74 678,'-2'4,"0"0,2-1,-3 1,1 1,-3 0,2-2,0 0,0-1,0 0,-1 0</inkml:trace>
</inkml:ink>
</file>

<file path=ppt/ink/ink9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57 706,'3'0,"-1"4,-2-1,0 0,4-4,-1-2,1-1</inkml:trace>
</inkml:ink>
</file>

<file path=ppt/ink/ink9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88 691,'2'4,"-2"-1,-1 1</inkml:trace>
</inkml:ink>
</file>

<file path=ppt/ink/ink9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95 685,'3'0,"0"0,-1 4,0-1,-5-1,-1-1,1 3,1-1,0 1,-1 0,0-1,0-1,3-5,0 0,3-1,1 4,-4 4,-1-1,-1 0,7-3,0-3,-2 1,0 2,2 1,-2 1,2-2,-2 0,-1-4</inkml:trace>
</inkml:ink>
</file>

<file path=ppt/ink/ink9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130 692,'3'1,"2"-1,-1 0,1 2,-2-2,-3-4</inkml:trace>
</inkml:ink>
</file>

<file path=ppt/ink/ink9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142 688,'-3'5,"1"1,2-3,0 1,0-1,0 0,0 0,1 0,1-7,-2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0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8163" cy="512763"/>
          </a:xfrm>
          <a:prstGeom prst="rect">
            <a:avLst/>
          </a:prstGeom>
          <a:noFill/>
          <a:ln>
            <a:noFill/>
          </a:ln>
        </p:spPr>
        <p:txBody>
          <a:bodyPr vert="horz" wrap="square" lIns="94768" tIns="47384" rIns="94768" bIns="47384" numCol="1" anchor="t" anchorCtr="0" compatLnSpc="1"/>
          <a:lstStyle>
            <a:lvl1pPr algn="l" eaLnBrk="1" hangingPunct="1">
              <a:spcBef>
                <a:spcPct val="0"/>
              </a:spcBef>
              <a:defRPr sz="1200">
                <a:solidFill>
                  <a:schemeClr val="tx1"/>
                </a:solidFill>
                <a:ea typeface="宋体" panose="02010600030101010101" pitchFamily="2" charset="-122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5900" y="0"/>
            <a:ext cx="3078163" cy="512763"/>
          </a:xfrm>
          <a:prstGeom prst="rect">
            <a:avLst/>
          </a:prstGeom>
          <a:noFill/>
          <a:ln>
            <a:noFill/>
          </a:ln>
        </p:spPr>
        <p:txBody>
          <a:bodyPr vert="horz" wrap="square" lIns="94768" tIns="47384" rIns="94768" bIns="47384" numCol="1" anchor="t" anchorCtr="0" compatLnSpc="1"/>
          <a:lstStyle>
            <a:lvl1pPr algn="r" eaLnBrk="1" hangingPunct="1">
              <a:spcBef>
                <a:spcPct val="0"/>
              </a:spcBef>
              <a:defRPr sz="1200">
                <a:solidFill>
                  <a:schemeClr val="tx1"/>
                </a:solidFill>
                <a:ea typeface="宋体" panose="02010600030101010101" pitchFamily="2" charset="-122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059F79D6-7992-4A1F-B54C-856C3236BA08}" type="datetime1">
              <a:rPr kumimoji="1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076" name="Rectangle 4"/>
          <p:cNvSpPr>
            <a:spLocks noGrp="1" noRot="1" noChangeAspect="1"/>
          </p:cNvSpPr>
          <p:nvPr>
            <p:ph type="sldImg" idx="2"/>
          </p:nvPr>
        </p:nvSpPr>
        <p:spPr>
          <a:xfrm>
            <a:off x="993775" y="768350"/>
            <a:ext cx="5116513" cy="3836988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205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46150" y="4860925"/>
            <a:ext cx="5211763" cy="4605338"/>
          </a:xfrm>
          <a:prstGeom prst="rect">
            <a:avLst/>
          </a:prstGeom>
          <a:noFill/>
          <a:ln>
            <a:noFill/>
          </a:ln>
        </p:spPr>
        <p:txBody>
          <a:bodyPr vert="horz" wrap="square" lIns="94768" tIns="47384" rIns="94768" bIns="47384" numCol="1" anchor="t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单击以编辑母版文本样式</a:t>
            </a: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第二级</a:t>
            </a: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第三级</a:t>
            </a: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marL="1371600" marR="0" lvl="3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第四级</a:t>
            </a: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marL="1828800" marR="0" lvl="4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第五级</a:t>
            </a: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850"/>
            <a:ext cx="3078163" cy="512763"/>
          </a:xfrm>
          <a:prstGeom prst="rect">
            <a:avLst/>
          </a:prstGeom>
          <a:noFill/>
          <a:ln>
            <a:noFill/>
          </a:ln>
        </p:spPr>
        <p:txBody>
          <a:bodyPr vert="horz" wrap="square" lIns="94768" tIns="47384" rIns="94768" bIns="47384" numCol="1" anchor="b" anchorCtr="0" compatLnSpc="1"/>
          <a:lstStyle>
            <a:lvl1pPr algn="l" eaLnBrk="1" hangingPunct="1">
              <a:spcBef>
                <a:spcPct val="0"/>
              </a:spcBef>
              <a:defRPr sz="1200">
                <a:solidFill>
                  <a:schemeClr val="tx1"/>
                </a:solidFill>
                <a:ea typeface="宋体" panose="02010600030101010101" pitchFamily="2" charset="-122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5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5900" y="9721850"/>
            <a:ext cx="3078163" cy="512763"/>
          </a:xfrm>
          <a:prstGeom prst="rect">
            <a:avLst/>
          </a:prstGeom>
          <a:noFill/>
          <a:ln>
            <a:noFill/>
          </a:ln>
        </p:spPr>
        <p:txBody>
          <a:bodyPr vert="horz" wrap="square" lIns="94768" tIns="47384" rIns="94768" bIns="47384" numCol="1" anchor="b" anchorCtr="0" compatLnSpc="1"/>
          <a:p>
            <a:pPr lvl="0" algn="r" eaLnBrk="1" hangingPunct="1">
              <a:buNone/>
            </a:pPr>
            <a:fld id="{9A0DB2DC-4C9A-4742-B13C-FB6460FD3503}" type="slidenum">
              <a:rPr lang="en-US" altLang="zh-CN" sz="1200" dirty="0">
                <a:solidFill>
                  <a:schemeClr val="tx1"/>
                </a:solidFill>
                <a:ea typeface="宋体" panose="02010600030101010101" pitchFamily="2" charset="-122"/>
              </a:rPr>
            </a:fld>
            <a:endParaRPr lang="en-US" altLang="zh-CN" sz="1200" dirty="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146" name="Rectangle 7"/>
          <p:cNvSpPr txBox="1">
            <a:spLocks noGrp="1"/>
          </p:cNvSpPr>
          <p:nvPr>
            <p:ph type="sldNum" sz="quarter"/>
          </p:nvPr>
        </p:nvSpPr>
        <p:spPr>
          <a:xfrm>
            <a:off x="4025900" y="9721850"/>
            <a:ext cx="3078163" cy="512763"/>
          </a:xfrm>
          <a:prstGeom prst="rect">
            <a:avLst/>
          </a:prstGeom>
          <a:noFill/>
          <a:ln w="9525">
            <a:noFill/>
          </a:ln>
        </p:spPr>
        <p:txBody>
          <a:bodyPr lIns="94768" tIns="47384" rIns="94768" bIns="47384" anchor="b" anchorCtr="0"/>
          <a:p>
            <a:pPr lvl="0" algn="r" eaLnBrk="1" hangingPunct="1"/>
            <a:fld id="{9A0DB2DC-4C9A-4742-B13C-FB6460FD3503}" type="slidenum">
              <a:rPr lang="en-US" altLang="zh-CN" sz="1200" dirty="0">
                <a:solidFill>
                  <a:schemeClr val="tx1"/>
                </a:solidFill>
                <a:ea typeface="宋体" panose="02010600030101010101" pitchFamily="2" charset="-122"/>
              </a:rPr>
            </a:fld>
            <a:endParaRPr lang="en-US" altLang="zh-CN" sz="1200" dirty="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6147" name="Rectangle 2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6148" name="Rectangle 3"/>
          <p:cNvSpPr>
            <a:spLocks noGrp="1"/>
          </p:cNvSpPr>
          <p:nvPr>
            <p:ph type="body" idx="1"/>
          </p:nvPr>
        </p:nvSpPr>
        <p:spPr/>
        <p:txBody>
          <a:bodyPr wrap="square" lIns="94768" tIns="47384" rIns="94768" bIns="47384" anchor="t" anchorCtr="0"/>
          <a:p>
            <a:pPr lvl="0"/>
            <a:endParaRPr lang="zh-CN" altLang="zh-CN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5474" name="Rectangle 3"/>
          <p:cNvSpPr txBox="1">
            <a:spLocks noGrp="1"/>
          </p:cNvSpPr>
          <p:nvPr>
            <p:ph type="dt" sz="half"/>
          </p:nvPr>
        </p:nvSpPr>
        <p:spPr>
          <a:xfrm>
            <a:off x="4025900" y="0"/>
            <a:ext cx="3078163" cy="512763"/>
          </a:xfrm>
          <a:prstGeom prst="rect">
            <a:avLst/>
          </a:prstGeom>
          <a:noFill/>
          <a:ln w="9525">
            <a:noFill/>
          </a:ln>
        </p:spPr>
        <p:txBody>
          <a:bodyPr lIns="94768" tIns="47384" rIns="94768" bIns="47384"/>
          <a:p>
            <a:pPr lvl="0" algn="r" eaLnBrk="1" hangingPunct="1"/>
            <a:fld id="{BB962C8B-B14F-4D97-AF65-F5344CB8AC3E}" type="datetime1">
              <a:rPr lang="zh-CN" altLang="en-US" sz="1200" dirty="0">
                <a:solidFill>
                  <a:schemeClr val="tx1"/>
                </a:solidFill>
                <a:ea typeface="宋体" panose="02010600030101010101" pitchFamily="2" charset="-122"/>
              </a:rPr>
            </a:fld>
            <a:endParaRPr lang="zh-CN" altLang="en-US" sz="1200" dirty="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105475" name="Rectangle 7"/>
          <p:cNvSpPr txBox="1">
            <a:spLocks noGrp="1"/>
          </p:cNvSpPr>
          <p:nvPr>
            <p:ph type="sldNum" sz="quarter"/>
          </p:nvPr>
        </p:nvSpPr>
        <p:spPr>
          <a:xfrm>
            <a:off x="4025900" y="9721850"/>
            <a:ext cx="3078163" cy="512763"/>
          </a:xfrm>
          <a:prstGeom prst="rect">
            <a:avLst/>
          </a:prstGeom>
          <a:noFill/>
          <a:ln w="9525">
            <a:noFill/>
          </a:ln>
        </p:spPr>
        <p:txBody>
          <a:bodyPr lIns="94768" tIns="47384" rIns="94768" bIns="47384" anchor="b" anchorCtr="0"/>
          <a:p>
            <a:pPr lvl="0" algn="r" eaLnBrk="1" hangingPunct="1"/>
            <a:fld id="{9A0DB2DC-4C9A-4742-B13C-FB6460FD3503}" type="slidenum">
              <a:rPr lang="en-US" altLang="zh-CN" sz="1200" dirty="0">
                <a:solidFill>
                  <a:schemeClr val="tx1"/>
                </a:solidFill>
                <a:ea typeface="宋体" panose="02010600030101010101" pitchFamily="2" charset="-122"/>
              </a:rPr>
            </a:fld>
            <a:endParaRPr lang="en-US" altLang="zh-CN" sz="1200" dirty="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105476" name="Rectangle 2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05477" name="Rectangle 3"/>
          <p:cNvSpPr>
            <a:spLocks noGrp="1"/>
          </p:cNvSpPr>
          <p:nvPr>
            <p:ph type="body" idx="1"/>
          </p:nvPr>
        </p:nvSpPr>
        <p:spPr/>
        <p:txBody>
          <a:bodyPr wrap="square" lIns="94768" tIns="47384" rIns="94768" bIns="47384" anchor="t" anchorCtr="0"/>
          <a:p>
            <a:pPr lvl="0" eaLnBrk="1" hangingPunct="1"/>
            <a:endParaRPr lang="zh-CN" altLang="zh-CN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1138" name="Rectangle 3"/>
          <p:cNvSpPr txBox="1">
            <a:spLocks noGrp="1"/>
          </p:cNvSpPr>
          <p:nvPr>
            <p:ph type="dt" sz="half"/>
          </p:nvPr>
        </p:nvSpPr>
        <p:spPr>
          <a:xfrm>
            <a:off x="4025900" y="0"/>
            <a:ext cx="3078163" cy="512763"/>
          </a:xfrm>
          <a:prstGeom prst="rect">
            <a:avLst/>
          </a:prstGeom>
          <a:noFill/>
          <a:ln w="9525">
            <a:noFill/>
          </a:ln>
        </p:spPr>
        <p:txBody>
          <a:bodyPr lIns="94768" tIns="47384" rIns="94768" bIns="47384"/>
          <a:p>
            <a:pPr lvl="0" algn="r" eaLnBrk="1" hangingPunct="1"/>
            <a:fld id="{BB962C8B-B14F-4D97-AF65-F5344CB8AC3E}" type="datetime1">
              <a:rPr lang="zh-CN" altLang="en-US" sz="1200" dirty="0">
                <a:solidFill>
                  <a:schemeClr val="tx1"/>
                </a:solidFill>
                <a:ea typeface="宋体" panose="02010600030101010101" pitchFamily="2" charset="-122"/>
              </a:rPr>
            </a:fld>
            <a:endParaRPr lang="zh-CN" altLang="en-US" sz="1200" dirty="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91139" name="Rectangle 7"/>
          <p:cNvSpPr txBox="1">
            <a:spLocks noGrp="1"/>
          </p:cNvSpPr>
          <p:nvPr>
            <p:ph type="sldNum" sz="quarter"/>
          </p:nvPr>
        </p:nvSpPr>
        <p:spPr>
          <a:xfrm>
            <a:off x="4025900" y="9721850"/>
            <a:ext cx="3078163" cy="512763"/>
          </a:xfrm>
          <a:prstGeom prst="rect">
            <a:avLst/>
          </a:prstGeom>
          <a:noFill/>
          <a:ln w="9525">
            <a:noFill/>
          </a:ln>
        </p:spPr>
        <p:txBody>
          <a:bodyPr lIns="94768" tIns="47384" rIns="94768" bIns="47384" anchor="b" anchorCtr="0"/>
          <a:p>
            <a:pPr lvl="0" algn="r" eaLnBrk="1" hangingPunct="1"/>
            <a:fld id="{9A0DB2DC-4C9A-4742-B13C-FB6460FD3503}" type="slidenum">
              <a:rPr lang="en-US" altLang="zh-CN" sz="1200" dirty="0">
                <a:solidFill>
                  <a:schemeClr val="tx1"/>
                </a:solidFill>
                <a:ea typeface="宋体" panose="02010600030101010101" pitchFamily="2" charset="-122"/>
              </a:rPr>
            </a:fld>
            <a:endParaRPr lang="en-US" altLang="zh-CN" sz="1200" dirty="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91140" name="Rectangle 2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91141" name="Rectangle 3"/>
          <p:cNvSpPr>
            <a:spLocks noGrp="1"/>
          </p:cNvSpPr>
          <p:nvPr>
            <p:ph type="body" idx="1"/>
          </p:nvPr>
        </p:nvSpPr>
        <p:spPr/>
        <p:txBody>
          <a:bodyPr wrap="square" lIns="94768" tIns="47384" rIns="94768" bIns="47384" anchor="t" anchorCtr="0"/>
          <a:p>
            <a:pPr lvl="0" eaLnBrk="1" hangingPunct="1"/>
            <a:endParaRPr lang="zh-CN" altLang="zh-CN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4034" name="Rectangle 3"/>
          <p:cNvSpPr txBox="1">
            <a:spLocks noGrp="1"/>
          </p:cNvSpPr>
          <p:nvPr>
            <p:ph type="dt" sz="half"/>
          </p:nvPr>
        </p:nvSpPr>
        <p:spPr>
          <a:xfrm>
            <a:off x="4025900" y="0"/>
            <a:ext cx="3078163" cy="512763"/>
          </a:xfrm>
          <a:prstGeom prst="rect">
            <a:avLst/>
          </a:prstGeom>
          <a:noFill/>
          <a:ln w="9525">
            <a:noFill/>
          </a:ln>
        </p:spPr>
        <p:txBody>
          <a:bodyPr lIns="94768" tIns="47384" rIns="94768" bIns="47384"/>
          <a:p>
            <a:pPr lvl="0" algn="r" eaLnBrk="1" hangingPunct="1"/>
            <a:fld id="{BB962C8B-B14F-4D97-AF65-F5344CB8AC3E}" type="datetime1">
              <a:rPr lang="zh-CN" altLang="en-US" sz="1200" dirty="0">
                <a:solidFill>
                  <a:schemeClr val="tx1"/>
                </a:solidFill>
                <a:ea typeface="宋体" panose="02010600030101010101" pitchFamily="2" charset="-122"/>
              </a:rPr>
            </a:fld>
            <a:endParaRPr lang="zh-CN" altLang="en-US" sz="1200" dirty="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44035" name="Rectangle 7"/>
          <p:cNvSpPr txBox="1">
            <a:spLocks noGrp="1"/>
          </p:cNvSpPr>
          <p:nvPr>
            <p:ph type="sldNum" sz="quarter"/>
          </p:nvPr>
        </p:nvSpPr>
        <p:spPr>
          <a:xfrm>
            <a:off x="4025900" y="9721850"/>
            <a:ext cx="3078163" cy="512763"/>
          </a:xfrm>
          <a:prstGeom prst="rect">
            <a:avLst/>
          </a:prstGeom>
          <a:noFill/>
          <a:ln w="9525">
            <a:noFill/>
          </a:ln>
        </p:spPr>
        <p:txBody>
          <a:bodyPr lIns="94768" tIns="47384" rIns="94768" bIns="47384" anchor="b" anchorCtr="0"/>
          <a:p>
            <a:pPr lvl="0" algn="r" eaLnBrk="1" hangingPunct="1"/>
            <a:fld id="{9A0DB2DC-4C9A-4742-B13C-FB6460FD3503}" type="slidenum">
              <a:rPr lang="en-US" altLang="zh-CN" sz="1200" dirty="0">
                <a:solidFill>
                  <a:schemeClr val="tx1"/>
                </a:solidFill>
                <a:ea typeface="宋体" panose="02010600030101010101" pitchFamily="2" charset="-122"/>
              </a:rPr>
            </a:fld>
            <a:endParaRPr lang="en-US" altLang="zh-CN" sz="1200" dirty="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44036" name="Rectangle 2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44037" name="Rectangle 3"/>
          <p:cNvSpPr>
            <a:spLocks noGrp="1"/>
          </p:cNvSpPr>
          <p:nvPr>
            <p:ph type="body" idx="1"/>
          </p:nvPr>
        </p:nvSpPr>
        <p:spPr/>
        <p:txBody>
          <a:bodyPr wrap="square" lIns="94768" tIns="47384" rIns="94768" bIns="47384" anchor="t" anchorCtr="0"/>
          <a:p>
            <a:pPr lvl="0" eaLnBrk="1" hangingPunct="1"/>
            <a:endParaRPr lang="zh-CN" altLang="zh-CN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6082" name="Rectangle 3"/>
          <p:cNvSpPr txBox="1">
            <a:spLocks noGrp="1"/>
          </p:cNvSpPr>
          <p:nvPr>
            <p:ph type="dt" sz="half"/>
          </p:nvPr>
        </p:nvSpPr>
        <p:spPr>
          <a:xfrm>
            <a:off x="4025900" y="0"/>
            <a:ext cx="3078163" cy="512763"/>
          </a:xfrm>
          <a:prstGeom prst="rect">
            <a:avLst/>
          </a:prstGeom>
          <a:noFill/>
          <a:ln w="9525">
            <a:noFill/>
          </a:ln>
        </p:spPr>
        <p:txBody>
          <a:bodyPr lIns="94768" tIns="47384" rIns="94768" bIns="47384"/>
          <a:p>
            <a:pPr lvl="0" algn="r" eaLnBrk="1" hangingPunct="1"/>
            <a:fld id="{BB962C8B-B14F-4D97-AF65-F5344CB8AC3E}" type="datetime1">
              <a:rPr lang="zh-CN" altLang="en-US" sz="1200" dirty="0">
                <a:solidFill>
                  <a:schemeClr val="tx1"/>
                </a:solidFill>
                <a:ea typeface="宋体" panose="02010600030101010101" pitchFamily="2" charset="-122"/>
              </a:rPr>
            </a:fld>
            <a:endParaRPr lang="zh-CN" altLang="en-US" sz="1200" dirty="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46083" name="Rectangle 7"/>
          <p:cNvSpPr txBox="1">
            <a:spLocks noGrp="1"/>
          </p:cNvSpPr>
          <p:nvPr>
            <p:ph type="sldNum" sz="quarter"/>
          </p:nvPr>
        </p:nvSpPr>
        <p:spPr>
          <a:xfrm>
            <a:off x="4025900" y="9721850"/>
            <a:ext cx="3078163" cy="512763"/>
          </a:xfrm>
          <a:prstGeom prst="rect">
            <a:avLst/>
          </a:prstGeom>
          <a:noFill/>
          <a:ln w="9525">
            <a:noFill/>
          </a:ln>
        </p:spPr>
        <p:txBody>
          <a:bodyPr lIns="94768" tIns="47384" rIns="94768" bIns="47384" anchor="b" anchorCtr="0"/>
          <a:p>
            <a:pPr lvl="0" algn="r" eaLnBrk="1" hangingPunct="1"/>
            <a:fld id="{9A0DB2DC-4C9A-4742-B13C-FB6460FD3503}" type="slidenum">
              <a:rPr lang="en-US" altLang="zh-CN" sz="1200" dirty="0">
                <a:solidFill>
                  <a:schemeClr val="tx1"/>
                </a:solidFill>
                <a:ea typeface="宋体" panose="02010600030101010101" pitchFamily="2" charset="-122"/>
              </a:rPr>
            </a:fld>
            <a:endParaRPr lang="en-US" altLang="zh-CN" sz="1200" dirty="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46084" name="Rectangle 2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46085" name="Rectangle 3"/>
          <p:cNvSpPr>
            <a:spLocks noGrp="1"/>
          </p:cNvSpPr>
          <p:nvPr>
            <p:ph type="body" idx="1"/>
          </p:nvPr>
        </p:nvSpPr>
        <p:spPr/>
        <p:txBody>
          <a:bodyPr wrap="square" lIns="94768" tIns="47384" rIns="94768" bIns="47384" anchor="t" anchorCtr="0"/>
          <a:p>
            <a:pPr lvl="0" eaLnBrk="1" hangingPunct="1"/>
            <a:endParaRPr lang="zh-CN" altLang="zh-CN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8130" name="Rectangle 3"/>
          <p:cNvSpPr txBox="1">
            <a:spLocks noGrp="1"/>
          </p:cNvSpPr>
          <p:nvPr>
            <p:ph type="dt" sz="half"/>
          </p:nvPr>
        </p:nvSpPr>
        <p:spPr>
          <a:xfrm>
            <a:off x="4025900" y="0"/>
            <a:ext cx="3078163" cy="512763"/>
          </a:xfrm>
          <a:prstGeom prst="rect">
            <a:avLst/>
          </a:prstGeom>
          <a:noFill/>
          <a:ln w="9525">
            <a:noFill/>
          </a:ln>
        </p:spPr>
        <p:txBody>
          <a:bodyPr lIns="94768" tIns="47384" rIns="94768" bIns="47384"/>
          <a:p>
            <a:pPr lvl="0" algn="r" eaLnBrk="1" hangingPunct="1"/>
            <a:fld id="{BB962C8B-B14F-4D97-AF65-F5344CB8AC3E}" type="datetime1">
              <a:rPr lang="zh-CN" altLang="en-US" sz="1200" dirty="0">
                <a:solidFill>
                  <a:schemeClr val="tx1"/>
                </a:solidFill>
                <a:ea typeface="宋体" panose="02010600030101010101" pitchFamily="2" charset="-122"/>
              </a:rPr>
            </a:fld>
            <a:endParaRPr lang="zh-CN" altLang="en-US" sz="1200" dirty="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48131" name="Rectangle 7"/>
          <p:cNvSpPr txBox="1">
            <a:spLocks noGrp="1"/>
          </p:cNvSpPr>
          <p:nvPr>
            <p:ph type="sldNum" sz="quarter"/>
          </p:nvPr>
        </p:nvSpPr>
        <p:spPr>
          <a:xfrm>
            <a:off x="4025900" y="9721850"/>
            <a:ext cx="3078163" cy="512763"/>
          </a:xfrm>
          <a:prstGeom prst="rect">
            <a:avLst/>
          </a:prstGeom>
          <a:noFill/>
          <a:ln w="9525">
            <a:noFill/>
          </a:ln>
        </p:spPr>
        <p:txBody>
          <a:bodyPr lIns="94768" tIns="47384" rIns="94768" bIns="47384" anchor="b" anchorCtr="0"/>
          <a:p>
            <a:pPr lvl="0" algn="r" eaLnBrk="1" hangingPunct="1"/>
            <a:fld id="{9A0DB2DC-4C9A-4742-B13C-FB6460FD3503}" type="slidenum">
              <a:rPr lang="en-US" altLang="zh-CN" sz="1200" dirty="0">
                <a:solidFill>
                  <a:schemeClr val="tx1"/>
                </a:solidFill>
                <a:ea typeface="宋体" panose="02010600030101010101" pitchFamily="2" charset="-122"/>
              </a:rPr>
            </a:fld>
            <a:endParaRPr lang="en-US" altLang="zh-CN" sz="1200" dirty="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48132" name="Rectangle 2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48133" name="Rectangle 3"/>
          <p:cNvSpPr>
            <a:spLocks noGrp="1"/>
          </p:cNvSpPr>
          <p:nvPr>
            <p:ph type="body" idx="1"/>
          </p:nvPr>
        </p:nvSpPr>
        <p:spPr/>
        <p:txBody>
          <a:bodyPr wrap="square" lIns="94768" tIns="47384" rIns="94768" bIns="47384" anchor="t" anchorCtr="0"/>
          <a:p>
            <a:pPr lvl="0" eaLnBrk="1" hangingPunct="1"/>
            <a:r>
              <a:rPr lang="zh-CN" altLang="en-US" dirty="0"/>
              <a:t>提高运算速度，不能总向内存发请求，暂存数据，中间的临时数据</a:t>
            </a:r>
            <a:endParaRPr lang="zh-CN" altLang="zh-CN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0178" name="Rectangle 3"/>
          <p:cNvSpPr txBox="1">
            <a:spLocks noGrp="1"/>
          </p:cNvSpPr>
          <p:nvPr>
            <p:ph type="dt" sz="half"/>
          </p:nvPr>
        </p:nvSpPr>
        <p:spPr>
          <a:xfrm>
            <a:off x="4025900" y="0"/>
            <a:ext cx="3078163" cy="512763"/>
          </a:xfrm>
          <a:prstGeom prst="rect">
            <a:avLst/>
          </a:prstGeom>
          <a:noFill/>
          <a:ln w="9525">
            <a:noFill/>
          </a:ln>
        </p:spPr>
        <p:txBody>
          <a:bodyPr lIns="94768" tIns="47384" rIns="94768" bIns="47384"/>
          <a:p>
            <a:pPr lvl="0" algn="r" eaLnBrk="1" hangingPunct="1"/>
            <a:fld id="{BB962C8B-B14F-4D97-AF65-F5344CB8AC3E}" type="datetime1">
              <a:rPr lang="zh-CN" altLang="en-US" sz="1200" dirty="0">
                <a:solidFill>
                  <a:schemeClr val="tx1"/>
                </a:solidFill>
                <a:ea typeface="宋体" panose="02010600030101010101" pitchFamily="2" charset="-122"/>
              </a:rPr>
            </a:fld>
            <a:endParaRPr lang="zh-CN" altLang="en-US" sz="1200" dirty="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50179" name="Rectangle 7"/>
          <p:cNvSpPr txBox="1">
            <a:spLocks noGrp="1"/>
          </p:cNvSpPr>
          <p:nvPr>
            <p:ph type="sldNum" sz="quarter"/>
          </p:nvPr>
        </p:nvSpPr>
        <p:spPr>
          <a:xfrm>
            <a:off x="4025900" y="9721850"/>
            <a:ext cx="3078163" cy="512763"/>
          </a:xfrm>
          <a:prstGeom prst="rect">
            <a:avLst/>
          </a:prstGeom>
          <a:noFill/>
          <a:ln w="9525">
            <a:noFill/>
          </a:ln>
        </p:spPr>
        <p:txBody>
          <a:bodyPr lIns="94768" tIns="47384" rIns="94768" bIns="47384" anchor="b" anchorCtr="0"/>
          <a:p>
            <a:pPr lvl="0" algn="r" eaLnBrk="1" hangingPunct="1"/>
            <a:fld id="{9A0DB2DC-4C9A-4742-B13C-FB6460FD3503}" type="slidenum">
              <a:rPr lang="en-US" altLang="zh-CN" sz="1200" dirty="0">
                <a:solidFill>
                  <a:schemeClr val="tx1"/>
                </a:solidFill>
                <a:ea typeface="宋体" panose="02010600030101010101" pitchFamily="2" charset="-122"/>
              </a:rPr>
            </a:fld>
            <a:endParaRPr lang="en-US" altLang="zh-CN" sz="1200" dirty="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50180" name="Rectangle 2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50181" name="Rectangle 3"/>
          <p:cNvSpPr>
            <a:spLocks noGrp="1"/>
          </p:cNvSpPr>
          <p:nvPr>
            <p:ph type="body" idx="1"/>
          </p:nvPr>
        </p:nvSpPr>
        <p:spPr/>
        <p:txBody>
          <a:bodyPr wrap="square" lIns="94768" tIns="47384" rIns="94768" bIns="47384" anchor="t" anchorCtr="0"/>
          <a:p>
            <a:pPr lvl="0" eaLnBrk="1" hangingPunct="1"/>
            <a:r>
              <a:rPr lang="zh-CN" altLang="en-US" dirty="0"/>
              <a:t>控制信息和数据是怎样传输到这些寄存器中，接着又是怎么传出的，在第二篇中讲</a:t>
            </a:r>
            <a:endParaRPr lang="en-US" altLang="zh-CN" dirty="0"/>
          </a:p>
          <a:p>
            <a:pPr lvl="0" eaLnBrk="1" hangingPunct="1"/>
            <a:r>
              <a:rPr lang="zh-CN" altLang="en-US" b="1" dirty="0">
                <a:solidFill>
                  <a:srgbClr val="FF7C80"/>
                </a:solidFill>
                <a:latin typeface="Tahoma" panose="020B0604030504040204" pitchFamily="34" charset="0"/>
                <a:ea typeface="华文细黑" panose="02010600040101010101" pitchFamily="2" charset="-122"/>
              </a:rPr>
              <a:t>状态寄存器：</a:t>
            </a:r>
            <a:r>
              <a:rPr lang="zh-CN" altLang="en-US" b="1" dirty="0">
                <a:solidFill>
                  <a:srgbClr val="FFFF99"/>
                </a:solidFill>
                <a:latin typeface="Tahoma" panose="020B0604030504040204" pitchFamily="34" charset="0"/>
                <a:ea typeface="华文细黑" panose="02010600040101010101" pitchFamily="2" charset="-122"/>
              </a:rPr>
              <a:t>存放现行程序的工作状态和工作方式。其内容称为</a:t>
            </a:r>
            <a:r>
              <a:rPr lang="en-US" altLang="zh-CN" b="1" dirty="0">
                <a:solidFill>
                  <a:srgbClr val="FFFF99"/>
                </a:solidFill>
                <a:latin typeface="Tahoma" panose="020B0604030504040204" pitchFamily="34" charset="0"/>
                <a:ea typeface="华文细黑" panose="02010600040101010101" pitchFamily="2" charset="-122"/>
              </a:rPr>
              <a:t>PSW</a:t>
            </a:r>
            <a:r>
              <a:rPr lang="zh-CN" altLang="en-US" b="1" dirty="0">
                <a:solidFill>
                  <a:srgbClr val="FFFF99"/>
                </a:solidFill>
                <a:latin typeface="Tahoma" panose="020B0604030504040204" pitchFamily="34" charset="0"/>
                <a:ea typeface="华文细黑" panose="02010600040101010101" pitchFamily="2" charset="-122"/>
              </a:rPr>
              <a:t>，例如</a:t>
            </a:r>
            <a:r>
              <a:rPr lang="en-US" altLang="zh-CN" b="1" dirty="0">
                <a:solidFill>
                  <a:srgbClr val="FFFF99"/>
                </a:solidFill>
                <a:latin typeface="Tahoma" panose="020B0604030504040204" pitchFamily="34" charset="0"/>
                <a:ea typeface="华文细黑" panose="02010600040101010101" pitchFamily="2" charset="-122"/>
              </a:rPr>
              <a:t>DIV/0</a:t>
            </a:r>
            <a:r>
              <a:rPr lang="zh-CN" altLang="en-US" b="1" dirty="0">
                <a:solidFill>
                  <a:srgbClr val="FFFF99"/>
                </a:solidFill>
                <a:latin typeface="Tahoma" panose="020B0604030504040204" pitchFamily="34" charset="0"/>
                <a:ea typeface="华文细黑" panose="02010600040101010101" pitchFamily="2" charset="-122"/>
              </a:rPr>
              <a:t>，</a:t>
            </a:r>
            <a:r>
              <a:rPr lang="en-US" altLang="zh-CN" b="1" dirty="0">
                <a:solidFill>
                  <a:srgbClr val="FFFF99"/>
                </a:solidFill>
                <a:latin typeface="Tahoma" panose="020B0604030504040204" pitchFamily="34" charset="0"/>
                <a:ea typeface="华文细黑" panose="02010600040101010101" pitchFamily="2" charset="-122"/>
              </a:rPr>
              <a:t>PSW</a:t>
            </a:r>
            <a:r>
              <a:rPr lang="zh-CN" altLang="en-US" b="1" dirty="0">
                <a:solidFill>
                  <a:srgbClr val="FFFF99"/>
                </a:solidFill>
                <a:latin typeface="Tahoma" panose="020B0604030504040204" pitchFamily="34" charset="0"/>
                <a:ea typeface="华文细黑" panose="02010600040101010101" pitchFamily="2" charset="-122"/>
              </a:rPr>
              <a:t>的某一位为</a:t>
            </a:r>
            <a:r>
              <a:rPr lang="en-US" altLang="zh-CN" b="1" dirty="0">
                <a:solidFill>
                  <a:srgbClr val="FFFF99"/>
                </a:solidFill>
                <a:latin typeface="Tahoma" panose="020B0604030504040204" pitchFamily="34" charset="0"/>
                <a:ea typeface="华文细黑" panose="02010600040101010101" pitchFamily="2" charset="-122"/>
              </a:rPr>
              <a:t>0</a:t>
            </a:r>
            <a:r>
              <a:rPr lang="zh-CN" altLang="en-US" b="1" dirty="0">
                <a:solidFill>
                  <a:srgbClr val="FFFF99"/>
                </a:solidFill>
                <a:latin typeface="Tahoma" panose="020B0604030504040204" pitchFamily="34" charset="0"/>
                <a:ea typeface="华文细黑" panose="02010600040101010101" pitchFamily="2" charset="-122"/>
              </a:rPr>
              <a:t>，有无进位，有无溢出，</a:t>
            </a:r>
            <a:endParaRPr lang="en-US" altLang="zh-CN" b="1" dirty="0">
              <a:solidFill>
                <a:srgbClr val="FFFF99"/>
              </a:solidFill>
              <a:latin typeface="Tahoma" panose="020B0604030504040204" pitchFamily="34" charset="0"/>
              <a:ea typeface="华文细黑" panose="02010600040101010101" pitchFamily="2" charset="-122"/>
            </a:endParaRPr>
          </a:p>
          <a:p>
            <a:pPr lvl="0" eaLnBrk="1" hangingPunct="1"/>
            <a:endParaRPr lang="zh-CN" altLang="zh-CN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5298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55299" name="备注占位符 2"/>
          <p:cNvSpPr>
            <a:spLocks noGrp="1"/>
          </p:cNvSpPr>
          <p:nvPr>
            <p:ph type="body" idx="1"/>
          </p:nvPr>
        </p:nvSpPr>
        <p:spPr/>
        <p:txBody>
          <a:bodyPr wrap="square" lIns="94768" tIns="47384" rIns="94768" bIns="47384" anchor="t" anchorCtr="0"/>
          <a:p>
            <a:pPr lvl="0"/>
            <a:r>
              <a:rPr lang="zh-CN" altLang="en-US" dirty="0"/>
              <a:t>地址总线宽度（地址位数）、数据总线宽度（一次取出的数据位数）</a:t>
            </a:r>
            <a:r>
              <a:rPr lang="en-US" altLang="zh-CN" dirty="0"/>
              <a:t>--》</a:t>
            </a:r>
            <a:r>
              <a:rPr lang="zh-CN" altLang="en-US" dirty="0"/>
              <a:t>数据</a:t>
            </a:r>
            <a:r>
              <a:rPr lang="en-US" altLang="zh-CN" dirty="0"/>
              <a:t>/</a:t>
            </a:r>
            <a:r>
              <a:rPr lang="zh-CN" altLang="en-US" dirty="0"/>
              <a:t>指令占单元数，</a:t>
            </a:r>
            <a:endParaRPr lang="zh-CN" altLang="en-US" dirty="0"/>
          </a:p>
        </p:txBody>
      </p:sp>
      <p:sp>
        <p:nvSpPr>
          <p:cNvPr id="55300" name="日期占位符 3"/>
          <p:cNvSpPr txBox="1">
            <a:spLocks noGrp="1"/>
          </p:cNvSpPr>
          <p:nvPr>
            <p:ph type="dt" sz="half"/>
          </p:nvPr>
        </p:nvSpPr>
        <p:spPr>
          <a:xfrm>
            <a:off x="4025900" y="0"/>
            <a:ext cx="3078163" cy="512763"/>
          </a:xfrm>
          <a:prstGeom prst="rect">
            <a:avLst/>
          </a:prstGeom>
          <a:noFill/>
          <a:ln w="9525">
            <a:noFill/>
          </a:ln>
        </p:spPr>
        <p:txBody>
          <a:bodyPr lIns="94768" tIns="47384" rIns="94768" bIns="47384"/>
          <a:p>
            <a:pPr lvl="0" algn="r" eaLnBrk="1" hangingPunct="1"/>
            <a:fld id="{BB962C8B-B14F-4D97-AF65-F5344CB8AC3E}" type="datetime1">
              <a:rPr lang="zh-CN" altLang="en-US" sz="1200" dirty="0">
                <a:solidFill>
                  <a:schemeClr val="tx1"/>
                </a:solidFill>
                <a:ea typeface="宋体" panose="02010600030101010101" pitchFamily="2" charset="-122"/>
              </a:rPr>
            </a:fld>
            <a:endParaRPr lang="zh-CN" altLang="en-US" sz="1200" dirty="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55301" name="灯片编号占位符 4"/>
          <p:cNvSpPr txBox="1">
            <a:spLocks noGrp="1"/>
          </p:cNvSpPr>
          <p:nvPr>
            <p:ph type="sldNum" sz="quarter"/>
          </p:nvPr>
        </p:nvSpPr>
        <p:spPr>
          <a:xfrm>
            <a:off x="4025900" y="9721850"/>
            <a:ext cx="3078163" cy="512763"/>
          </a:xfrm>
          <a:prstGeom prst="rect">
            <a:avLst/>
          </a:prstGeom>
          <a:noFill/>
          <a:ln w="9525">
            <a:noFill/>
          </a:ln>
        </p:spPr>
        <p:txBody>
          <a:bodyPr lIns="94768" tIns="47384" rIns="94768" bIns="47384" anchor="b" anchorCtr="0"/>
          <a:p>
            <a:pPr lvl="0" algn="r" eaLnBrk="1" hangingPunct="1"/>
            <a:fld id="{9A0DB2DC-4C9A-4742-B13C-FB6460FD3503}" type="slidenum">
              <a:rPr lang="en-US" altLang="zh-CN" sz="1200" dirty="0">
                <a:solidFill>
                  <a:schemeClr val="tx1"/>
                </a:solidFill>
                <a:ea typeface="宋体" panose="02010600030101010101" pitchFamily="2" charset="-122"/>
              </a:rPr>
            </a:fld>
            <a:endParaRPr lang="en-US" altLang="zh-CN" sz="1200" dirty="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8370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58371" name="备注占位符 2"/>
          <p:cNvSpPr>
            <a:spLocks noGrp="1"/>
          </p:cNvSpPr>
          <p:nvPr>
            <p:ph type="body" idx="1"/>
          </p:nvPr>
        </p:nvSpPr>
        <p:spPr/>
        <p:txBody>
          <a:bodyPr wrap="square" lIns="94768" tIns="47384" rIns="94768" bIns="47384" anchor="t" anchorCtr="0"/>
          <a:p>
            <a:pPr lvl="0"/>
            <a:r>
              <a:rPr lang="zh-CN" altLang="en-US" dirty="0"/>
              <a:t>微机中</a:t>
            </a:r>
            <a:r>
              <a:rPr lang="en-US" altLang="zh-CN" dirty="0"/>
              <a:t>i/o</a:t>
            </a:r>
            <a:r>
              <a:rPr lang="zh-CN" altLang="en-US" dirty="0"/>
              <a:t>接口也称适配卡</a:t>
            </a:r>
            <a:endParaRPr lang="zh-CN" altLang="en-US" dirty="0"/>
          </a:p>
        </p:txBody>
      </p:sp>
      <p:sp>
        <p:nvSpPr>
          <p:cNvPr id="58372" name="日期占位符 3"/>
          <p:cNvSpPr txBox="1">
            <a:spLocks noGrp="1"/>
          </p:cNvSpPr>
          <p:nvPr>
            <p:ph type="dt" sz="half"/>
          </p:nvPr>
        </p:nvSpPr>
        <p:spPr>
          <a:xfrm>
            <a:off x="4025900" y="0"/>
            <a:ext cx="3078163" cy="512763"/>
          </a:xfrm>
          <a:prstGeom prst="rect">
            <a:avLst/>
          </a:prstGeom>
          <a:noFill/>
          <a:ln w="9525">
            <a:noFill/>
          </a:ln>
        </p:spPr>
        <p:txBody>
          <a:bodyPr lIns="94768" tIns="47384" rIns="94768" bIns="47384"/>
          <a:p>
            <a:pPr lvl="0" algn="r" eaLnBrk="1" hangingPunct="1"/>
            <a:fld id="{BB962C8B-B14F-4D97-AF65-F5344CB8AC3E}" type="datetime1">
              <a:rPr lang="zh-CN" altLang="en-US" sz="1200" dirty="0">
                <a:solidFill>
                  <a:schemeClr val="tx1"/>
                </a:solidFill>
                <a:ea typeface="宋体" panose="02010600030101010101" pitchFamily="2" charset="-122"/>
              </a:rPr>
            </a:fld>
            <a:endParaRPr lang="zh-CN" altLang="en-US" sz="1200" dirty="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58373" name="灯片编号占位符 4"/>
          <p:cNvSpPr txBox="1">
            <a:spLocks noGrp="1"/>
          </p:cNvSpPr>
          <p:nvPr>
            <p:ph type="sldNum" sz="quarter"/>
          </p:nvPr>
        </p:nvSpPr>
        <p:spPr>
          <a:xfrm>
            <a:off x="4025900" y="9721850"/>
            <a:ext cx="3078163" cy="512763"/>
          </a:xfrm>
          <a:prstGeom prst="rect">
            <a:avLst/>
          </a:prstGeom>
          <a:noFill/>
          <a:ln w="9525">
            <a:noFill/>
          </a:ln>
        </p:spPr>
        <p:txBody>
          <a:bodyPr lIns="94768" tIns="47384" rIns="94768" bIns="47384" anchor="b" anchorCtr="0"/>
          <a:p>
            <a:pPr lvl="0" algn="r" eaLnBrk="1" hangingPunct="1"/>
            <a:fld id="{9A0DB2DC-4C9A-4742-B13C-FB6460FD3503}" type="slidenum">
              <a:rPr lang="en-US" altLang="zh-CN" sz="1200" dirty="0">
                <a:solidFill>
                  <a:schemeClr val="tx1"/>
                </a:solidFill>
                <a:ea typeface="宋体" panose="02010600030101010101" pitchFamily="2" charset="-122"/>
              </a:rPr>
            </a:fld>
            <a:endParaRPr lang="en-US" altLang="zh-CN" sz="1200" dirty="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0418" name="Rectangle 3"/>
          <p:cNvSpPr txBox="1">
            <a:spLocks noGrp="1"/>
          </p:cNvSpPr>
          <p:nvPr>
            <p:ph type="dt" sz="half"/>
          </p:nvPr>
        </p:nvSpPr>
        <p:spPr>
          <a:xfrm>
            <a:off x="4025900" y="0"/>
            <a:ext cx="3078163" cy="512763"/>
          </a:xfrm>
          <a:prstGeom prst="rect">
            <a:avLst/>
          </a:prstGeom>
          <a:noFill/>
          <a:ln w="9525">
            <a:noFill/>
          </a:ln>
        </p:spPr>
        <p:txBody>
          <a:bodyPr lIns="94768" tIns="47384" rIns="94768" bIns="47384"/>
          <a:p>
            <a:pPr lvl="0" algn="r" eaLnBrk="1" hangingPunct="1"/>
            <a:fld id="{BB962C8B-B14F-4D97-AF65-F5344CB8AC3E}" type="datetime1">
              <a:rPr lang="zh-CN" altLang="en-US" sz="1200" dirty="0">
                <a:solidFill>
                  <a:schemeClr val="tx1"/>
                </a:solidFill>
                <a:ea typeface="宋体" panose="02010600030101010101" pitchFamily="2" charset="-122"/>
              </a:rPr>
            </a:fld>
            <a:endParaRPr lang="zh-CN" altLang="en-US" sz="1200" dirty="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60419" name="Rectangle 7"/>
          <p:cNvSpPr txBox="1">
            <a:spLocks noGrp="1"/>
          </p:cNvSpPr>
          <p:nvPr>
            <p:ph type="sldNum" sz="quarter"/>
          </p:nvPr>
        </p:nvSpPr>
        <p:spPr>
          <a:xfrm>
            <a:off x="4025900" y="9721850"/>
            <a:ext cx="3078163" cy="512763"/>
          </a:xfrm>
          <a:prstGeom prst="rect">
            <a:avLst/>
          </a:prstGeom>
          <a:noFill/>
          <a:ln w="9525">
            <a:noFill/>
          </a:ln>
        </p:spPr>
        <p:txBody>
          <a:bodyPr lIns="94768" tIns="47384" rIns="94768" bIns="47384" anchor="b" anchorCtr="0"/>
          <a:p>
            <a:pPr lvl="0" algn="r" eaLnBrk="1" hangingPunct="1"/>
            <a:fld id="{9A0DB2DC-4C9A-4742-B13C-FB6460FD3503}" type="slidenum">
              <a:rPr lang="en-US" altLang="zh-CN" sz="1200" dirty="0">
                <a:solidFill>
                  <a:schemeClr val="tx1"/>
                </a:solidFill>
                <a:ea typeface="宋体" panose="02010600030101010101" pitchFamily="2" charset="-122"/>
              </a:rPr>
            </a:fld>
            <a:endParaRPr lang="en-US" altLang="zh-CN" sz="1200" dirty="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60420" name="Rectangle 2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60421" name="Rectangle 3"/>
          <p:cNvSpPr>
            <a:spLocks noGrp="1"/>
          </p:cNvSpPr>
          <p:nvPr>
            <p:ph type="body" idx="1"/>
          </p:nvPr>
        </p:nvSpPr>
        <p:spPr/>
        <p:txBody>
          <a:bodyPr wrap="square" lIns="94768" tIns="47384" rIns="94768" bIns="47384" anchor="t" anchorCtr="0"/>
          <a:p>
            <a:pPr lvl="0" eaLnBrk="1" hangingPunct="1"/>
            <a:r>
              <a:rPr lang="zh-CN" altLang="en-US" dirty="0"/>
              <a:t>发送数据有顺序先后，所以是分时共享，但是总线上的数据可以同时传给不同的部件</a:t>
            </a:r>
            <a:endParaRPr lang="zh-CN" altLang="zh-CN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2402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02403" name="备注占位符 2"/>
          <p:cNvSpPr>
            <a:spLocks noGrp="1"/>
          </p:cNvSpPr>
          <p:nvPr>
            <p:ph type="body" idx="1"/>
          </p:nvPr>
        </p:nvSpPr>
        <p:spPr/>
        <p:txBody>
          <a:bodyPr wrap="square" lIns="94768" tIns="47384" rIns="94768" bIns="47384" anchor="t" anchorCtr="0"/>
          <a:p>
            <a:pPr lvl="0"/>
            <a:r>
              <a:rPr lang="zh-CN" altLang="en-US" dirty="0"/>
              <a:t>计算机发展应用</a:t>
            </a:r>
            <a:endParaRPr lang="zh-CN" altLang="en-US" dirty="0"/>
          </a:p>
        </p:txBody>
      </p:sp>
      <p:sp>
        <p:nvSpPr>
          <p:cNvPr id="102404" name="日期占位符 3"/>
          <p:cNvSpPr txBox="1">
            <a:spLocks noGrp="1"/>
          </p:cNvSpPr>
          <p:nvPr>
            <p:ph type="dt" sz="half"/>
          </p:nvPr>
        </p:nvSpPr>
        <p:spPr>
          <a:xfrm>
            <a:off x="4025900" y="0"/>
            <a:ext cx="3078163" cy="512763"/>
          </a:xfrm>
          <a:prstGeom prst="rect">
            <a:avLst/>
          </a:prstGeom>
          <a:noFill/>
          <a:ln w="9525">
            <a:noFill/>
          </a:ln>
        </p:spPr>
        <p:txBody>
          <a:bodyPr lIns="94768" tIns="47384" rIns="94768" bIns="47384"/>
          <a:p>
            <a:pPr lvl="0" algn="r" eaLnBrk="1" hangingPunct="1"/>
            <a:fld id="{BB962C8B-B14F-4D97-AF65-F5344CB8AC3E}" type="datetime1">
              <a:rPr lang="zh-CN" altLang="en-US" sz="1200" dirty="0">
                <a:solidFill>
                  <a:schemeClr val="tx1"/>
                </a:solidFill>
                <a:ea typeface="宋体" panose="02010600030101010101" pitchFamily="2" charset="-122"/>
              </a:rPr>
            </a:fld>
            <a:endParaRPr lang="zh-CN" altLang="en-US" sz="1200" dirty="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102405" name="灯片编号占位符 4"/>
          <p:cNvSpPr txBox="1">
            <a:spLocks noGrp="1"/>
          </p:cNvSpPr>
          <p:nvPr>
            <p:ph type="sldNum" sz="quarter"/>
          </p:nvPr>
        </p:nvSpPr>
        <p:spPr>
          <a:xfrm>
            <a:off x="4025900" y="9721850"/>
            <a:ext cx="3078163" cy="512763"/>
          </a:xfrm>
          <a:prstGeom prst="rect">
            <a:avLst/>
          </a:prstGeom>
          <a:noFill/>
          <a:ln w="9525">
            <a:noFill/>
          </a:ln>
        </p:spPr>
        <p:txBody>
          <a:bodyPr lIns="94768" tIns="47384" rIns="94768" bIns="47384" anchor="b" anchorCtr="0"/>
          <a:p>
            <a:pPr lvl="0" algn="r" eaLnBrk="1" hangingPunct="1"/>
            <a:fld id="{9A0DB2DC-4C9A-4742-B13C-FB6460FD3503}" type="slidenum">
              <a:rPr lang="en-US" altLang="zh-CN" sz="1200" dirty="0">
                <a:solidFill>
                  <a:schemeClr val="tx1"/>
                </a:solidFill>
                <a:ea typeface="宋体" panose="02010600030101010101" pitchFamily="2" charset="-122"/>
              </a:rPr>
            </a:fld>
            <a:endParaRPr lang="en-US" altLang="zh-CN" sz="1200" dirty="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zh-CN" sz="800" b="0" i="0" u="none" strike="noStrike" kern="1200" cap="none" spc="0" normalizeH="0" baseline="0" noProof="0">
              <a:ln>
                <a:noFill/>
              </a:ln>
              <a:solidFill>
                <a:schemeClr val="hlin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spcBef>
                <a:spcPct val="50000"/>
              </a:spcBef>
              <a:buNone/>
            </a:pPr>
            <a:fld id="{9A0DB2DC-4C9A-4742-B13C-FB6460FD3503}" type="slidenum">
              <a:rPr lang="en-US" altLang="zh-CN" dirty="0">
                <a:latin typeface="Times New Roman" panose="02020603050405020304" pitchFamily="18" charset="0"/>
              </a:rPr>
            </a:fld>
            <a:endParaRPr lang="en-US" altLang="zh-CN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zh-CN" sz="800" b="0" i="0" u="none" strike="noStrike" kern="1200" cap="none" spc="0" normalizeH="0" baseline="0" noProof="0">
              <a:ln>
                <a:noFill/>
              </a:ln>
              <a:solidFill>
                <a:schemeClr val="hlin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spcBef>
                <a:spcPct val="50000"/>
              </a:spcBef>
              <a:buNone/>
            </a:pPr>
            <a:fld id="{9A0DB2DC-4C9A-4742-B13C-FB6460FD3503}" type="slidenum">
              <a:rPr lang="en-US" altLang="zh-CN" dirty="0">
                <a:latin typeface="Times New Roman" panose="02020603050405020304" pitchFamily="18" charset="0"/>
              </a:rPr>
            </a:fld>
            <a:endParaRPr lang="en-US" altLang="zh-CN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21362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21362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zh-CN" sz="800" b="0" i="0" u="none" strike="noStrike" kern="1200" cap="none" spc="0" normalizeH="0" baseline="0" noProof="0">
              <a:ln>
                <a:noFill/>
              </a:ln>
              <a:solidFill>
                <a:schemeClr val="hlin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spcBef>
                <a:spcPct val="50000"/>
              </a:spcBef>
              <a:buNone/>
            </a:pPr>
            <a:fld id="{9A0DB2DC-4C9A-4742-B13C-FB6460FD3503}" type="slidenum">
              <a:rPr lang="en-US" altLang="zh-CN" dirty="0">
                <a:latin typeface="Times New Roman" panose="02020603050405020304" pitchFamily="18" charset="0"/>
              </a:rPr>
            </a:fld>
            <a:endParaRPr lang="en-US" altLang="zh-CN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10" name="日期占位符 3"/>
          <p:cNvSpPr>
            <a:spLocks noGrp="1"/>
          </p:cNvSpPr>
          <p:nvPr>
            <p:ph type="dt" sz="half" idx="2"/>
          </p:nvPr>
        </p:nvSpPr>
        <p:spPr bwMode="auto">
          <a:xfrm>
            <a:off x="685800" y="6381750"/>
            <a:ext cx="2085975" cy="3238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>
              <a:defRPr sz="140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zh-CN" sz="1400" b="0" i="0" u="none" strike="noStrike" kern="1200" cap="none" spc="0" normalizeH="0" baseline="0" noProof="0">
              <a:ln>
                <a:noFill/>
              </a:ln>
              <a:solidFill>
                <a:schemeClr val="hlin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" name="页脚占位符 4"/>
          <p:cNvSpPr>
            <a:spLocks noGrp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" name="灯片编号占位符 5"/>
          <p:cNvSpPr>
            <a:spLocks noGrp="1"/>
          </p:cNvSpPr>
          <p:nvPr>
            <p:ph type="sldNum" sz="quarter" idx="4"/>
          </p:nvPr>
        </p:nvSpPr>
        <p:spPr bwMode="auto">
          <a:xfrm>
            <a:off x="7019925" y="49213"/>
            <a:ext cx="19050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p>
            <a:pPr algn="r" eaLnBrk="1" hangingPunct="1">
              <a:spcBef>
                <a:spcPct val="50000"/>
              </a:spcBef>
              <a:buNone/>
            </a:pPr>
            <a:fld id="{9A0DB2DC-4C9A-4742-B13C-FB6460FD3503}" type="slidenum">
              <a:rPr lang="en-US" altLang="zh-CN" dirty="0">
                <a:ea typeface="宋体" panose="02010600030101010101" pitchFamily="2" charset="-122"/>
              </a:rPr>
            </a:fld>
            <a:endParaRPr lang="en-US" altLang="zh-CN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zh-CN" sz="800" b="0" i="0" u="none" strike="noStrike" kern="1200" cap="none" spc="0" normalizeH="0" baseline="0" noProof="0">
              <a:ln>
                <a:noFill/>
              </a:ln>
              <a:solidFill>
                <a:schemeClr val="hlin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spcBef>
                <a:spcPct val="50000"/>
              </a:spcBef>
              <a:buNone/>
            </a:pPr>
            <a:fld id="{9A0DB2DC-4C9A-4742-B13C-FB6460FD3503}" type="slidenum">
              <a:rPr lang="en-US" altLang="zh-CN" dirty="0">
                <a:latin typeface="Times New Roman" panose="02020603050405020304" pitchFamily="18" charset="0"/>
              </a:rPr>
            </a:fld>
            <a:endParaRPr lang="en-US" altLang="zh-CN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zh-CN" sz="800" b="0" i="0" u="none" strike="noStrike" kern="1200" cap="none" spc="0" normalizeH="0" baseline="0" noProof="0">
              <a:ln>
                <a:noFill/>
              </a:ln>
              <a:solidFill>
                <a:schemeClr val="hlin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spcBef>
                <a:spcPct val="50000"/>
              </a:spcBef>
              <a:buNone/>
            </a:pPr>
            <a:fld id="{9A0DB2DC-4C9A-4742-B13C-FB6460FD3503}" type="slidenum">
              <a:rPr lang="en-US" altLang="zh-CN" dirty="0">
                <a:latin typeface="Times New Roman" panose="02020603050405020304" pitchFamily="18" charset="0"/>
              </a:rPr>
            </a:fld>
            <a:endParaRPr lang="en-US" altLang="zh-CN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zh-CN" sz="800" b="0" i="0" u="none" strike="noStrike" kern="1200" cap="none" spc="0" normalizeH="0" baseline="0" noProof="0">
              <a:ln>
                <a:noFill/>
              </a:ln>
              <a:solidFill>
                <a:schemeClr val="hlin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spcBef>
                <a:spcPct val="50000"/>
              </a:spcBef>
              <a:buNone/>
            </a:pPr>
            <a:fld id="{9A0DB2DC-4C9A-4742-B13C-FB6460FD3503}" type="slidenum">
              <a:rPr lang="en-US" altLang="zh-CN" dirty="0">
                <a:latin typeface="Times New Roman" panose="02020603050405020304" pitchFamily="18" charset="0"/>
              </a:rPr>
            </a:fld>
            <a:endParaRPr lang="en-US" altLang="zh-CN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zh-CN" sz="800" b="0" i="0" u="none" strike="noStrike" kern="1200" cap="none" spc="0" normalizeH="0" baseline="0" noProof="0">
              <a:ln>
                <a:noFill/>
              </a:ln>
              <a:solidFill>
                <a:schemeClr val="hlin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spcBef>
                <a:spcPct val="50000"/>
              </a:spcBef>
              <a:buNone/>
            </a:pPr>
            <a:fld id="{9A0DB2DC-4C9A-4742-B13C-FB6460FD3503}" type="slidenum">
              <a:rPr lang="en-US" altLang="zh-CN" dirty="0">
                <a:latin typeface="Times New Roman" panose="02020603050405020304" pitchFamily="18" charset="0"/>
              </a:rPr>
            </a:fld>
            <a:endParaRPr lang="en-US" altLang="zh-CN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zh-CN" sz="800" b="0" i="0" u="none" strike="noStrike" kern="1200" cap="none" spc="0" normalizeH="0" baseline="0" noProof="0">
              <a:ln>
                <a:noFill/>
              </a:ln>
              <a:solidFill>
                <a:schemeClr val="hlin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spcBef>
                <a:spcPct val="50000"/>
              </a:spcBef>
              <a:buNone/>
            </a:pPr>
            <a:fld id="{9A0DB2DC-4C9A-4742-B13C-FB6460FD3503}" type="slidenum">
              <a:rPr lang="en-US" altLang="zh-CN" dirty="0">
                <a:latin typeface="Times New Roman" panose="02020603050405020304" pitchFamily="18" charset="0"/>
              </a:rPr>
            </a:fld>
            <a:endParaRPr lang="en-US" altLang="zh-CN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zh-CN" sz="800" b="0" i="0" u="none" strike="noStrike" kern="1200" cap="none" spc="0" normalizeH="0" baseline="0" noProof="0">
              <a:ln>
                <a:noFill/>
              </a:ln>
              <a:solidFill>
                <a:schemeClr val="hlin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spcBef>
                <a:spcPct val="50000"/>
              </a:spcBef>
              <a:buNone/>
            </a:pPr>
            <a:fld id="{9A0DB2DC-4C9A-4742-B13C-FB6460FD3503}" type="slidenum">
              <a:rPr lang="en-US" altLang="zh-CN" dirty="0">
                <a:latin typeface="Times New Roman" panose="02020603050405020304" pitchFamily="18" charset="0"/>
              </a:rPr>
            </a:fld>
            <a:endParaRPr lang="en-US" altLang="zh-CN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32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zh-CN" sz="800" b="0" i="0" u="none" strike="noStrike" kern="1200" cap="none" spc="0" normalizeH="0" baseline="0" noProof="0">
              <a:ln>
                <a:noFill/>
              </a:ln>
              <a:solidFill>
                <a:schemeClr val="hlin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spcBef>
                <a:spcPct val="50000"/>
              </a:spcBef>
              <a:buNone/>
            </a:pPr>
            <a:fld id="{9A0DB2DC-4C9A-4742-B13C-FB6460FD3503}" type="slidenum">
              <a:rPr lang="en-US" altLang="zh-CN" dirty="0">
                <a:latin typeface="Times New Roman" panose="02020603050405020304" pitchFamily="18" charset="0"/>
              </a:rPr>
            </a:fld>
            <a:endParaRPr lang="en-US" altLang="zh-CN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1D1D72"/>
            </a:gs>
            <a:gs pos="50000">
              <a:schemeClr val="accent2"/>
            </a:gs>
            <a:gs pos="100000">
              <a:srgbClr val="1D1D7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/>
      <p:sp>
        <p:nvSpPr>
          <p:cNvPr id="1026" name="Rectangle 3"/>
          <p:cNvSpPr>
            <a:spLocks noGrp="1"/>
          </p:cNvSpPr>
          <p:nvPr>
            <p:ph type="body" idx="1"/>
          </p:nvPr>
        </p:nvSpPr>
        <p:spPr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rPr lang="zh-CN" altLang="en-US" dirty="0"/>
              <a:t>单击以编辑母版文本样式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381750"/>
            <a:ext cx="2085975" cy="323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lvl1pPr algn="l" eaLnBrk="1" hangingPunct="1">
              <a:spcBef>
                <a:spcPct val="50000"/>
              </a:spcBef>
              <a:defRPr sz="800">
                <a:solidFill>
                  <a:schemeClr val="hlink"/>
                </a:solidFill>
                <a:ea typeface="+mn-ea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zh-CN" sz="800" b="0" i="0" u="none" strike="noStrike" kern="1200" cap="none" spc="0" normalizeH="0" baseline="0" noProof="0">
              <a:ln>
                <a:noFill/>
              </a:ln>
              <a:solidFill>
                <a:schemeClr val="hlin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lvl1pPr algn="ctr" eaLnBrk="1" hangingPunct="1">
              <a:spcBef>
                <a:spcPct val="50000"/>
              </a:spcBef>
              <a:defRPr sz="1400">
                <a:solidFill>
                  <a:schemeClr val="tx1"/>
                </a:solidFill>
                <a:ea typeface="+mn-ea"/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19925" y="49213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lvl1pPr algn="r">
              <a:defRPr sz="1400">
                <a:solidFill>
                  <a:schemeClr val="bg1"/>
                </a:solidFill>
                <a:ea typeface="宋体" panose="02010600030101010101" pitchFamily="2" charset="-122"/>
              </a:defRPr>
            </a:lvl1pPr>
          </a:lstStyle>
          <a:p>
            <a:pPr lvl="0" eaLnBrk="1" hangingPunct="1">
              <a:spcBef>
                <a:spcPct val="50000"/>
              </a:spcBef>
              <a:buNone/>
            </a:pPr>
            <a:fld id="{9A0DB2DC-4C9A-4742-B13C-FB6460FD3503}" type="slidenum">
              <a:rPr lang="en-US" altLang="zh-CN" dirty="0">
                <a:latin typeface="Times New Roman" panose="02020603050405020304" pitchFamily="18" charset="0"/>
              </a:rPr>
            </a:fld>
            <a:endParaRPr lang="en-US" altLang="zh-CN" dirty="0">
              <a:latin typeface="Times New Roman" panose="02020603050405020304" pitchFamily="18" charset="0"/>
            </a:endParaRPr>
          </a:p>
        </p:txBody>
      </p:sp>
      <p:grpSp>
        <p:nvGrpSpPr>
          <p:cNvPr id="2" name="Group 31"/>
          <p:cNvGrpSpPr/>
          <p:nvPr/>
        </p:nvGrpSpPr>
        <p:grpSpPr>
          <a:xfrm>
            <a:off x="0" y="533400"/>
            <a:ext cx="8686800" cy="457200"/>
            <a:chOff x="0" y="864"/>
            <a:chExt cx="5472" cy="288"/>
          </a:xfrm>
        </p:grpSpPr>
        <p:sp>
          <p:nvSpPr>
            <p:cNvPr id="1031" name="Line 9"/>
            <p:cNvSpPr/>
            <p:nvPr/>
          </p:nvSpPr>
          <p:spPr>
            <a:xfrm>
              <a:off x="0" y="1056"/>
              <a:ext cx="5136" cy="0"/>
            </a:xfrm>
            <a:prstGeom prst="line">
              <a:avLst/>
            </a:prstGeom>
            <a:ln w="69850" cap="flat" cmpd="sng">
              <a:solidFill>
                <a:srgbClr val="33CC33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032" name="Line 10"/>
            <p:cNvSpPr/>
            <p:nvPr/>
          </p:nvSpPr>
          <p:spPr>
            <a:xfrm>
              <a:off x="0" y="1008"/>
              <a:ext cx="5136" cy="0"/>
            </a:xfrm>
            <a:prstGeom prst="line">
              <a:avLst/>
            </a:prstGeom>
            <a:ln w="69850" cap="flat" cmpd="sng">
              <a:solidFill>
                <a:srgbClr val="333399"/>
              </a:solidFill>
              <a:prstDash val="solid"/>
              <a:headEnd type="none" w="med" len="med"/>
              <a:tailEnd type="none" w="med" len="med"/>
            </a:ln>
          </p:spPr>
        </p:sp>
        <p:pic>
          <p:nvPicPr>
            <p:cNvPr id="1033" name="Picture 12" descr="earth1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184" y="864"/>
              <a:ext cx="288" cy="288"/>
            </a:xfrm>
            <a:prstGeom prst="rect">
              <a:avLst/>
            </a:prstGeom>
            <a:noFill/>
            <a:ln w="9525">
              <a:noFill/>
            </a:ln>
          </p:spPr>
        </p:pic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/>
  <p:hf sldNum="0" hdr="0" ft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3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32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32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32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32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32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32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32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32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5621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19812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4384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8956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3528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100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customXml" Target="../ink/ink68.xml"/><Relationship Id="rId8" Type="http://schemas.openxmlformats.org/officeDocument/2006/relationships/image" Target="../media/image68.png"/><Relationship Id="rId72" Type="http://schemas.openxmlformats.org/officeDocument/2006/relationships/notesSlide" Target="../notesSlides/notesSlide5.xml"/><Relationship Id="rId71" Type="http://schemas.openxmlformats.org/officeDocument/2006/relationships/slideLayout" Target="../slideLayouts/slideLayout1.xml"/><Relationship Id="rId70" Type="http://schemas.openxmlformats.org/officeDocument/2006/relationships/image" Target="../media/image99.png"/><Relationship Id="rId7" Type="http://schemas.openxmlformats.org/officeDocument/2006/relationships/customXml" Target="../ink/ink67.xml"/><Relationship Id="rId69" Type="http://schemas.openxmlformats.org/officeDocument/2006/relationships/customXml" Target="../ink/ink98.xml"/><Relationship Id="rId68" Type="http://schemas.openxmlformats.org/officeDocument/2006/relationships/image" Target="../media/image98.png"/><Relationship Id="rId67" Type="http://schemas.openxmlformats.org/officeDocument/2006/relationships/customXml" Target="../ink/ink97.xml"/><Relationship Id="rId66" Type="http://schemas.openxmlformats.org/officeDocument/2006/relationships/image" Target="../media/image97.png"/><Relationship Id="rId65" Type="http://schemas.openxmlformats.org/officeDocument/2006/relationships/customXml" Target="../ink/ink96.xml"/><Relationship Id="rId64" Type="http://schemas.openxmlformats.org/officeDocument/2006/relationships/image" Target="../media/image96.png"/><Relationship Id="rId63" Type="http://schemas.openxmlformats.org/officeDocument/2006/relationships/customXml" Target="../ink/ink95.xml"/><Relationship Id="rId62" Type="http://schemas.openxmlformats.org/officeDocument/2006/relationships/image" Target="../media/image95.png"/><Relationship Id="rId61" Type="http://schemas.openxmlformats.org/officeDocument/2006/relationships/customXml" Target="../ink/ink94.xml"/><Relationship Id="rId60" Type="http://schemas.openxmlformats.org/officeDocument/2006/relationships/image" Target="../media/image94.png"/><Relationship Id="rId6" Type="http://schemas.openxmlformats.org/officeDocument/2006/relationships/image" Target="../media/image67.png"/><Relationship Id="rId59" Type="http://schemas.openxmlformats.org/officeDocument/2006/relationships/customXml" Target="../ink/ink93.xml"/><Relationship Id="rId58" Type="http://schemas.openxmlformats.org/officeDocument/2006/relationships/image" Target="../media/image93.png"/><Relationship Id="rId57" Type="http://schemas.openxmlformats.org/officeDocument/2006/relationships/customXml" Target="../ink/ink92.xml"/><Relationship Id="rId56" Type="http://schemas.openxmlformats.org/officeDocument/2006/relationships/image" Target="../media/image92.png"/><Relationship Id="rId55" Type="http://schemas.openxmlformats.org/officeDocument/2006/relationships/customXml" Target="../ink/ink91.xml"/><Relationship Id="rId54" Type="http://schemas.openxmlformats.org/officeDocument/2006/relationships/image" Target="../media/image91.png"/><Relationship Id="rId53" Type="http://schemas.openxmlformats.org/officeDocument/2006/relationships/customXml" Target="../ink/ink90.xml"/><Relationship Id="rId52" Type="http://schemas.openxmlformats.org/officeDocument/2006/relationships/image" Target="../media/image90.png"/><Relationship Id="rId51" Type="http://schemas.openxmlformats.org/officeDocument/2006/relationships/customXml" Target="../ink/ink89.xml"/><Relationship Id="rId50" Type="http://schemas.openxmlformats.org/officeDocument/2006/relationships/image" Target="../media/image89.png"/><Relationship Id="rId5" Type="http://schemas.openxmlformats.org/officeDocument/2006/relationships/customXml" Target="../ink/ink66.xml"/><Relationship Id="rId49" Type="http://schemas.openxmlformats.org/officeDocument/2006/relationships/customXml" Target="../ink/ink88.xml"/><Relationship Id="rId48" Type="http://schemas.openxmlformats.org/officeDocument/2006/relationships/image" Target="../media/image88.png"/><Relationship Id="rId47" Type="http://schemas.openxmlformats.org/officeDocument/2006/relationships/customXml" Target="../ink/ink87.xml"/><Relationship Id="rId46" Type="http://schemas.openxmlformats.org/officeDocument/2006/relationships/image" Target="../media/image87.png"/><Relationship Id="rId45" Type="http://schemas.openxmlformats.org/officeDocument/2006/relationships/customXml" Target="../ink/ink86.xml"/><Relationship Id="rId44" Type="http://schemas.openxmlformats.org/officeDocument/2006/relationships/image" Target="../media/image86.png"/><Relationship Id="rId43" Type="http://schemas.openxmlformats.org/officeDocument/2006/relationships/customXml" Target="../ink/ink85.xml"/><Relationship Id="rId42" Type="http://schemas.openxmlformats.org/officeDocument/2006/relationships/image" Target="../media/image85.png"/><Relationship Id="rId41" Type="http://schemas.openxmlformats.org/officeDocument/2006/relationships/customXml" Target="../ink/ink84.xml"/><Relationship Id="rId40" Type="http://schemas.openxmlformats.org/officeDocument/2006/relationships/image" Target="../media/image84.png"/><Relationship Id="rId4" Type="http://schemas.openxmlformats.org/officeDocument/2006/relationships/image" Target="../media/image66.png"/><Relationship Id="rId39" Type="http://schemas.openxmlformats.org/officeDocument/2006/relationships/customXml" Target="../ink/ink83.xml"/><Relationship Id="rId38" Type="http://schemas.openxmlformats.org/officeDocument/2006/relationships/image" Target="../media/image83.png"/><Relationship Id="rId37" Type="http://schemas.openxmlformats.org/officeDocument/2006/relationships/customXml" Target="../ink/ink82.xml"/><Relationship Id="rId36" Type="http://schemas.openxmlformats.org/officeDocument/2006/relationships/image" Target="../media/image82.png"/><Relationship Id="rId35" Type="http://schemas.openxmlformats.org/officeDocument/2006/relationships/customXml" Target="../ink/ink81.xml"/><Relationship Id="rId34" Type="http://schemas.openxmlformats.org/officeDocument/2006/relationships/image" Target="../media/image81.png"/><Relationship Id="rId33" Type="http://schemas.openxmlformats.org/officeDocument/2006/relationships/customXml" Target="../ink/ink80.xml"/><Relationship Id="rId32" Type="http://schemas.openxmlformats.org/officeDocument/2006/relationships/image" Target="../media/image80.png"/><Relationship Id="rId31" Type="http://schemas.openxmlformats.org/officeDocument/2006/relationships/customXml" Target="../ink/ink79.xml"/><Relationship Id="rId30" Type="http://schemas.openxmlformats.org/officeDocument/2006/relationships/image" Target="../media/image79.png"/><Relationship Id="rId3" Type="http://schemas.openxmlformats.org/officeDocument/2006/relationships/customXml" Target="../ink/ink65.xml"/><Relationship Id="rId29" Type="http://schemas.openxmlformats.org/officeDocument/2006/relationships/customXml" Target="../ink/ink78.xml"/><Relationship Id="rId28" Type="http://schemas.openxmlformats.org/officeDocument/2006/relationships/image" Target="../media/image78.png"/><Relationship Id="rId27" Type="http://schemas.openxmlformats.org/officeDocument/2006/relationships/customXml" Target="../ink/ink77.xml"/><Relationship Id="rId26" Type="http://schemas.openxmlformats.org/officeDocument/2006/relationships/image" Target="../media/image77.png"/><Relationship Id="rId25" Type="http://schemas.openxmlformats.org/officeDocument/2006/relationships/customXml" Target="../ink/ink76.xml"/><Relationship Id="rId24" Type="http://schemas.openxmlformats.org/officeDocument/2006/relationships/image" Target="../media/image76.png"/><Relationship Id="rId23" Type="http://schemas.openxmlformats.org/officeDocument/2006/relationships/customXml" Target="../ink/ink75.xml"/><Relationship Id="rId22" Type="http://schemas.openxmlformats.org/officeDocument/2006/relationships/image" Target="../media/image75.png"/><Relationship Id="rId21" Type="http://schemas.openxmlformats.org/officeDocument/2006/relationships/customXml" Target="../ink/ink74.xml"/><Relationship Id="rId20" Type="http://schemas.openxmlformats.org/officeDocument/2006/relationships/image" Target="../media/image74.png"/><Relationship Id="rId2" Type="http://schemas.openxmlformats.org/officeDocument/2006/relationships/image" Target="../media/image65.png"/><Relationship Id="rId19" Type="http://schemas.openxmlformats.org/officeDocument/2006/relationships/customXml" Target="../ink/ink73.xml"/><Relationship Id="rId18" Type="http://schemas.openxmlformats.org/officeDocument/2006/relationships/image" Target="../media/image73.png"/><Relationship Id="rId17" Type="http://schemas.openxmlformats.org/officeDocument/2006/relationships/customXml" Target="../ink/ink72.xml"/><Relationship Id="rId16" Type="http://schemas.openxmlformats.org/officeDocument/2006/relationships/image" Target="../media/image72.png"/><Relationship Id="rId15" Type="http://schemas.openxmlformats.org/officeDocument/2006/relationships/customXml" Target="../ink/ink71.xml"/><Relationship Id="rId14" Type="http://schemas.openxmlformats.org/officeDocument/2006/relationships/image" Target="../media/image71.png"/><Relationship Id="rId13" Type="http://schemas.openxmlformats.org/officeDocument/2006/relationships/customXml" Target="../ink/ink70.xml"/><Relationship Id="rId12" Type="http://schemas.openxmlformats.org/officeDocument/2006/relationships/image" Target="../media/image70.png"/><Relationship Id="rId11" Type="http://schemas.openxmlformats.org/officeDocument/2006/relationships/customXml" Target="../ink/ink69.xml"/><Relationship Id="rId10" Type="http://schemas.openxmlformats.org/officeDocument/2006/relationships/image" Target="../media/image69.png"/><Relationship Id="rId1" Type="http://schemas.openxmlformats.org/officeDocument/2006/relationships/customXml" Target="../ink/ink64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customXml" Target="../ink/ink104.xml"/><Relationship Id="rId8" Type="http://schemas.openxmlformats.org/officeDocument/2006/relationships/customXml" Target="../ink/ink103.xml"/><Relationship Id="rId7" Type="http://schemas.openxmlformats.org/officeDocument/2006/relationships/customXml" Target="../ink/ink102.xml"/><Relationship Id="rId6" Type="http://schemas.openxmlformats.org/officeDocument/2006/relationships/image" Target="../media/image102.png"/><Relationship Id="rId5" Type="http://schemas.openxmlformats.org/officeDocument/2006/relationships/customXml" Target="../ink/ink101.xml"/><Relationship Id="rId4" Type="http://schemas.openxmlformats.org/officeDocument/2006/relationships/image" Target="../media/image101.png"/><Relationship Id="rId37" Type="http://schemas.openxmlformats.org/officeDocument/2006/relationships/notesSlide" Target="../notesSlides/notesSlide6.xml"/><Relationship Id="rId36" Type="http://schemas.openxmlformats.org/officeDocument/2006/relationships/slideLayout" Target="../slideLayouts/slideLayout2.xml"/><Relationship Id="rId35" Type="http://schemas.openxmlformats.org/officeDocument/2006/relationships/image" Target="../media/image115.png"/><Relationship Id="rId34" Type="http://schemas.openxmlformats.org/officeDocument/2006/relationships/customXml" Target="../ink/ink117.xml"/><Relationship Id="rId33" Type="http://schemas.openxmlformats.org/officeDocument/2006/relationships/image" Target="../media/image114.png"/><Relationship Id="rId32" Type="http://schemas.openxmlformats.org/officeDocument/2006/relationships/customXml" Target="../ink/ink116.xml"/><Relationship Id="rId31" Type="http://schemas.openxmlformats.org/officeDocument/2006/relationships/image" Target="../media/image113.png"/><Relationship Id="rId30" Type="http://schemas.openxmlformats.org/officeDocument/2006/relationships/customXml" Target="../ink/ink115.xml"/><Relationship Id="rId3" Type="http://schemas.openxmlformats.org/officeDocument/2006/relationships/customXml" Target="../ink/ink100.xml"/><Relationship Id="rId29" Type="http://schemas.openxmlformats.org/officeDocument/2006/relationships/image" Target="../media/image112.png"/><Relationship Id="rId28" Type="http://schemas.openxmlformats.org/officeDocument/2006/relationships/customXml" Target="../ink/ink114.xml"/><Relationship Id="rId27" Type="http://schemas.openxmlformats.org/officeDocument/2006/relationships/image" Target="../media/image111.png"/><Relationship Id="rId26" Type="http://schemas.openxmlformats.org/officeDocument/2006/relationships/customXml" Target="../ink/ink113.xml"/><Relationship Id="rId25" Type="http://schemas.openxmlformats.org/officeDocument/2006/relationships/image" Target="../media/image110.png"/><Relationship Id="rId24" Type="http://schemas.openxmlformats.org/officeDocument/2006/relationships/customXml" Target="../ink/ink112.xml"/><Relationship Id="rId23" Type="http://schemas.openxmlformats.org/officeDocument/2006/relationships/image" Target="../media/image109.png"/><Relationship Id="rId22" Type="http://schemas.openxmlformats.org/officeDocument/2006/relationships/customXml" Target="../ink/ink111.xml"/><Relationship Id="rId21" Type="http://schemas.openxmlformats.org/officeDocument/2006/relationships/image" Target="../media/image108.png"/><Relationship Id="rId20" Type="http://schemas.openxmlformats.org/officeDocument/2006/relationships/customXml" Target="../ink/ink110.xml"/><Relationship Id="rId2" Type="http://schemas.openxmlformats.org/officeDocument/2006/relationships/image" Target="../media/image100.png"/><Relationship Id="rId19" Type="http://schemas.openxmlformats.org/officeDocument/2006/relationships/image" Target="../media/image107.png"/><Relationship Id="rId18" Type="http://schemas.openxmlformats.org/officeDocument/2006/relationships/customXml" Target="../ink/ink109.xml"/><Relationship Id="rId17" Type="http://schemas.openxmlformats.org/officeDocument/2006/relationships/image" Target="../media/image106.png"/><Relationship Id="rId16" Type="http://schemas.openxmlformats.org/officeDocument/2006/relationships/customXml" Target="../ink/ink108.xml"/><Relationship Id="rId15" Type="http://schemas.openxmlformats.org/officeDocument/2006/relationships/image" Target="../media/image105.png"/><Relationship Id="rId14" Type="http://schemas.openxmlformats.org/officeDocument/2006/relationships/customXml" Target="../ink/ink107.xml"/><Relationship Id="rId13" Type="http://schemas.openxmlformats.org/officeDocument/2006/relationships/image" Target="../media/image104.png"/><Relationship Id="rId12" Type="http://schemas.openxmlformats.org/officeDocument/2006/relationships/customXml" Target="../ink/ink106.xml"/><Relationship Id="rId11" Type="http://schemas.openxmlformats.org/officeDocument/2006/relationships/image" Target="../media/image103.png"/><Relationship Id="rId10" Type="http://schemas.openxmlformats.org/officeDocument/2006/relationships/customXml" Target="../ink/ink105.xml"/><Relationship Id="rId1" Type="http://schemas.openxmlformats.org/officeDocument/2006/relationships/customXml" Target="../ink/ink99.xml"/></Relationships>
</file>

<file path=ppt/slides/_rels/slide1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microsoft.com/office/2007/relationships/hdphoto" Target="../media/image120.wdp"/><Relationship Id="rId5" Type="http://schemas.openxmlformats.org/officeDocument/2006/relationships/image" Target="../media/image119.png"/><Relationship Id="rId4" Type="http://schemas.openxmlformats.org/officeDocument/2006/relationships/hyperlink" Target="&#34527;&#40857;&#21495;&#19979;&#28508;&#39532;&#37324;&#20122;&#32435;&#28023;&#27807;.mp4" TargetMode="External"/><Relationship Id="rId3" Type="http://schemas.microsoft.com/office/2007/relationships/hdphoto" Target="../media/image118.wdp"/><Relationship Id="rId2" Type="http://schemas.openxmlformats.org/officeDocument/2006/relationships/image" Target="../media/image117.png"/><Relationship Id="rId1" Type="http://schemas.openxmlformats.org/officeDocument/2006/relationships/image" Target="../media/image116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99" Type="http://schemas.openxmlformats.org/officeDocument/2006/relationships/customXml" Target="../ink/ink165.xml"/><Relationship Id="rId98" Type="http://schemas.openxmlformats.org/officeDocument/2006/relationships/image" Target="../media/image168.png"/><Relationship Id="rId97" Type="http://schemas.openxmlformats.org/officeDocument/2006/relationships/customXml" Target="../ink/ink164.xml"/><Relationship Id="rId96" Type="http://schemas.openxmlformats.org/officeDocument/2006/relationships/image" Target="../media/image167.png"/><Relationship Id="rId95" Type="http://schemas.openxmlformats.org/officeDocument/2006/relationships/customXml" Target="../ink/ink163.xml"/><Relationship Id="rId94" Type="http://schemas.openxmlformats.org/officeDocument/2006/relationships/image" Target="../media/image166.png"/><Relationship Id="rId93" Type="http://schemas.openxmlformats.org/officeDocument/2006/relationships/customXml" Target="../ink/ink162.xml"/><Relationship Id="rId92" Type="http://schemas.openxmlformats.org/officeDocument/2006/relationships/image" Target="../media/image165.png"/><Relationship Id="rId91" Type="http://schemas.openxmlformats.org/officeDocument/2006/relationships/customXml" Target="../ink/ink161.xml"/><Relationship Id="rId90" Type="http://schemas.openxmlformats.org/officeDocument/2006/relationships/image" Target="../media/image164.png"/><Relationship Id="rId9" Type="http://schemas.openxmlformats.org/officeDocument/2006/relationships/customXml" Target="../ink/ink120.xml"/><Relationship Id="rId89" Type="http://schemas.openxmlformats.org/officeDocument/2006/relationships/customXml" Target="../ink/ink160.xml"/><Relationship Id="rId88" Type="http://schemas.openxmlformats.org/officeDocument/2006/relationships/image" Target="../media/image163.png"/><Relationship Id="rId87" Type="http://schemas.openxmlformats.org/officeDocument/2006/relationships/customXml" Target="../ink/ink159.xml"/><Relationship Id="rId86" Type="http://schemas.openxmlformats.org/officeDocument/2006/relationships/image" Target="../media/image162.png"/><Relationship Id="rId85" Type="http://schemas.openxmlformats.org/officeDocument/2006/relationships/customXml" Target="../ink/ink158.xml"/><Relationship Id="rId84" Type="http://schemas.openxmlformats.org/officeDocument/2006/relationships/image" Target="../media/image161.png"/><Relationship Id="rId83" Type="http://schemas.openxmlformats.org/officeDocument/2006/relationships/customXml" Target="../ink/ink157.xml"/><Relationship Id="rId82" Type="http://schemas.openxmlformats.org/officeDocument/2006/relationships/image" Target="../media/image160.png"/><Relationship Id="rId81" Type="http://schemas.openxmlformats.org/officeDocument/2006/relationships/customXml" Target="../ink/ink156.xml"/><Relationship Id="rId80" Type="http://schemas.openxmlformats.org/officeDocument/2006/relationships/image" Target="../media/image159.png"/><Relationship Id="rId8" Type="http://schemas.openxmlformats.org/officeDocument/2006/relationships/image" Target="../media/image124.png"/><Relationship Id="rId79" Type="http://schemas.openxmlformats.org/officeDocument/2006/relationships/customXml" Target="../ink/ink155.xml"/><Relationship Id="rId78" Type="http://schemas.openxmlformats.org/officeDocument/2006/relationships/image" Target="../media/image158.png"/><Relationship Id="rId77" Type="http://schemas.openxmlformats.org/officeDocument/2006/relationships/customXml" Target="../ink/ink154.xml"/><Relationship Id="rId76" Type="http://schemas.openxmlformats.org/officeDocument/2006/relationships/image" Target="../media/image157.png"/><Relationship Id="rId75" Type="http://schemas.openxmlformats.org/officeDocument/2006/relationships/customXml" Target="../ink/ink153.xml"/><Relationship Id="rId74" Type="http://schemas.openxmlformats.org/officeDocument/2006/relationships/image" Target="../media/image156.png"/><Relationship Id="rId73" Type="http://schemas.openxmlformats.org/officeDocument/2006/relationships/customXml" Target="../ink/ink152.xml"/><Relationship Id="rId72" Type="http://schemas.openxmlformats.org/officeDocument/2006/relationships/image" Target="../media/image155.png"/><Relationship Id="rId71" Type="http://schemas.openxmlformats.org/officeDocument/2006/relationships/customXml" Target="../ink/ink151.xml"/><Relationship Id="rId70" Type="http://schemas.openxmlformats.org/officeDocument/2006/relationships/image" Target="../media/image154.png"/><Relationship Id="rId7" Type="http://schemas.openxmlformats.org/officeDocument/2006/relationships/customXml" Target="../ink/ink119.xml"/><Relationship Id="rId69" Type="http://schemas.openxmlformats.org/officeDocument/2006/relationships/customXml" Target="../ink/ink150.xml"/><Relationship Id="rId68" Type="http://schemas.openxmlformats.org/officeDocument/2006/relationships/image" Target="../media/image153.png"/><Relationship Id="rId67" Type="http://schemas.openxmlformats.org/officeDocument/2006/relationships/customXml" Target="../ink/ink149.xml"/><Relationship Id="rId66" Type="http://schemas.openxmlformats.org/officeDocument/2006/relationships/image" Target="../media/image152.png"/><Relationship Id="rId65" Type="http://schemas.openxmlformats.org/officeDocument/2006/relationships/customXml" Target="../ink/ink148.xml"/><Relationship Id="rId64" Type="http://schemas.openxmlformats.org/officeDocument/2006/relationships/image" Target="../media/image151.png"/><Relationship Id="rId63" Type="http://schemas.openxmlformats.org/officeDocument/2006/relationships/customXml" Target="../ink/ink147.xml"/><Relationship Id="rId62" Type="http://schemas.openxmlformats.org/officeDocument/2006/relationships/image" Target="../media/image150.png"/><Relationship Id="rId61" Type="http://schemas.openxmlformats.org/officeDocument/2006/relationships/customXml" Target="../ink/ink146.xml"/><Relationship Id="rId603" Type="http://schemas.openxmlformats.org/officeDocument/2006/relationships/slideLayout" Target="../slideLayouts/slideLayout2.xml"/><Relationship Id="rId602" Type="http://schemas.openxmlformats.org/officeDocument/2006/relationships/image" Target="../media/image408.png"/><Relationship Id="rId601" Type="http://schemas.openxmlformats.org/officeDocument/2006/relationships/customXml" Target="../ink/ink428.xml"/><Relationship Id="rId600" Type="http://schemas.openxmlformats.org/officeDocument/2006/relationships/image" Target="../media/image407.png"/><Relationship Id="rId60" Type="http://schemas.openxmlformats.org/officeDocument/2006/relationships/image" Target="../media/image149.png"/><Relationship Id="rId6" Type="http://schemas.openxmlformats.org/officeDocument/2006/relationships/image" Target="../media/image123.png"/><Relationship Id="rId599" Type="http://schemas.openxmlformats.org/officeDocument/2006/relationships/customXml" Target="../ink/ink427.xml"/><Relationship Id="rId598" Type="http://schemas.openxmlformats.org/officeDocument/2006/relationships/image" Target="../media/image406.png"/><Relationship Id="rId597" Type="http://schemas.openxmlformats.org/officeDocument/2006/relationships/customXml" Target="../ink/ink426.xml"/><Relationship Id="rId596" Type="http://schemas.openxmlformats.org/officeDocument/2006/relationships/image" Target="../media/image405.png"/><Relationship Id="rId595" Type="http://schemas.openxmlformats.org/officeDocument/2006/relationships/customXml" Target="../ink/ink425.xml"/><Relationship Id="rId594" Type="http://schemas.openxmlformats.org/officeDocument/2006/relationships/image" Target="../media/image404.png"/><Relationship Id="rId593" Type="http://schemas.openxmlformats.org/officeDocument/2006/relationships/customXml" Target="../ink/ink424.xml"/><Relationship Id="rId592" Type="http://schemas.openxmlformats.org/officeDocument/2006/relationships/image" Target="../media/image403.png"/><Relationship Id="rId591" Type="http://schemas.openxmlformats.org/officeDocument/2006/relationships/customXml" Target="../ink/ink423.xml"/><Relationship Id="rId590" Type="http://schemas.openxmlformats.org/officeDocument/2006/relationships/image" Target="../media/image402.png"/><Relationship Id="rId59" Type="http://schemas.openxmlformats.org/officeDocument/2006/relationships/customXml" Target="../ink/ink145.xml"/><Relationship Id="rId589" Type="http://schemas.openxmlformats.org/officeDocument/2006/relationships/customXml" Target="../ink/ink422.xml"/><Relationship Id="rId588" Type="http://schemas.openxmlformats.org/officeDocument/2006/relationships/image" Target="../media/image401.png"/><Relationship Id="rId587" Type="http://schemas.openxmlformats.org/officeDocument/2006/relationships/customXml" Target="../ink/ink421.xml"/><Relationship Id="rId586" Type="http://schemas.openxmlformats.org/officeDocument/2006/relationships/image" Target="../media/image400.png"/><Relationship Id="rId585" Type="http://schemas.openxmlformats.org/officeDocument/2006/relationships/customXml" Target="../ink/ink420.xml"/><Relationship Id="rId584" Type="http://schemas.openxmlformats.org/officeDocument/2006/relationships/image" Target="../media/image399.png"/><Relationship Id="rId583" Type="http://schemas.openxmlformats.org/officeDocument/2006/relationships/customXml" Target="../ink/ink419.xml"/><Relationship Id="rId582" Type="http://schemas.openxmlformats.org/officeDocument/2006/relationships/image" Target="../media/image398.png"/><Relationship Id="rId581" Type="http://schemas.openxmlformats.org/officeDocument/2006/relationships/customXml" Target="../ink/ink418.xml"/><Relationship Id="rId580" Type="http://schemas.openxmlformats.org/officeDocument/2006/relationships/image" Target="../media/image397.png"/><Relationship Id="rId58" Type="http://schemas.openxmlformats.org/officeDocument/2006/relationships/image" Target="../media/image148.png"/><Relationship Id="rId579" Type="http://schemas.openxmlformats.org/officeDocument/2006/relationships/customXml" Target="../ink/ink417.xml"/><Relationship Id="rId578" Type="http://schemas.openxmlformats.org/officeDocument/2006/relationships/image" Target="../media/image396.png"/><Relationship Id="rId577" Type="http://schemas.openxmlformats.org/officeDocument/2006/relationships/customXml" Target="../ink/ink416.xml"/><Relationship Id="rId576" Type="http://schemas.openxmlformats.org/officeDocument/2006/relationships/image" Target="../media/image395.png"/><Relationship Id="rId575" Type="http://schemas.openxmlformats.org/officeDocument/2006/relationships/customXml" Target="../ink/ink415.xml"/><Relationship Id="rId574" Type="http://schemas.openxmlformats.org/officeDocument/2006/relationships/image" Target="../media/image394.png"/><Relationship Id="rId573" Type="http://schemas.openxmlformats.org/officeDocument/2006/relationships/customXml" Target="../ink/ink414.xml"/><Relationship Id="rId572" Type="http://schemas.openxmlformats.org/officeDocument/2006/relationships/image" Target="../media/image393.png"/><Relationship Id="rId571" Type="http://schemas.openxmlformats.org/officeDocument/2006/relationships/customXml" Target="../ink/ink413.xml"/><Relationship Id="rId570" Type="http://schemas.openxmlformats.org/officeDocument/2006/relationships/image" Target="../media/image392.png"/><Relationship Id="rId57" Type="http://schemas.openxmlformats.org/officeDocument/2006/relationships/customXml" Target="../ink/ink144.xml"/><Relationship Id="rId569" Type="http://schemas.openxmlformats.org/officeDocument/2006/relationships/customXml" Target="../ink/ink412.xml"/><Relationship Id="rId568" Type="http://schemas.openxmlformats.org/officeDocument/2006/relationships/image" Target="../media/image391.png"/><Relationship Id="rId567" Type="http://schemas.openxmlformats.org/officeDocument/2006/relationships/customXml" Target="../ink/ink411.xml"/><Relationship Id="rId566" Type="http://schemas.openxmlformats.org/officeDocument/2006/relationships/image" Target="../media/image390.png"/><Relationship Id="rId565" Type="http://schemas.openxmlformats.org/officeDocument/2006/relationships/customXml" Target="../ink/ink410.xml"/><Relationship Id="rId564" Type="http://schemas.openxmlformats.org/officeDocument/2006/relationships/image" Target="../media/image389.png"/><Relationship Id="rId563" Type="http://schemas.openxmlformats.org/officeDocument/2006/relationships/customXml" Target="../ink/ink409.xml"/><Relationship Id="rId562" Type="http://schemas.openxmlformats.org/officeDocument/2006/relationships/image" Target="../media/image388.png"/><Relationship Id="rId561" Type="http://schemas.openxmlformats.org/officeDocument/2006/relationships/customXml" Target="../ink/ink408.xml"/><Relationship Id="rId560" Type="http://schemas.openxmlformats.org/officeDocument/2006/relationships/image" Target="../media/image387.png"/><Relationship Id="rId56" Type="http://schemas.openxmlformats.org/officeDocument/2006/relationships/image" Target="../media/image147.png"/><Relationship Id="rId559" Type="http://schemas.openxmlformats.org/officeDocument/2006/relationships/customXml" Target="../ink/ink407.xml"/><Relationship Id="rId558" Type="http://schemas.openxmlformats.org/officeDocument/2006/relationships/image" Target="../media/image386.png"/><Relationship Id="rId557" Type="http://schemas.openxmlformats.org/officeDocument/2006/relationships/customXml" Target="../ink/ink406.xml"/><Relationship Id="rId556" Type="http://schemas.openxmlformats.org/officeDocument/2006/relationships/image" Target="../media/image385.png"/><Relationship Id="rId555" Type="http://schemas.openxmlformats.org/officeDocument/2006/relationships/customXml" Target="../ink/ink405.xml"/><Relationship Id="rId554" Type="http://schemas.openxmlformats.org/officeDocument/2006/relationships/image" Target="../media/image384.png"/><Relationship Id="rId553" Type="http://schemas.openxmlformats.org/officeDocument/2006/relationships/customXml" Target="../ink/ink404.xml"/><Relationship Id="rId552" Type="http://schemas.openxmlformats.org/officeDocument/2006/relationships/image" Target="../media/image383.png"/><Relationship Id="rId551" Type="http://schemas.openxmlformats.org/officeDocument/2006/relationships/customXml" Target="../ink/ink403.xml"/><Relationship Id="rId550" Type="http://schemas.openxmlformats.org/officeDocument/2006/relationships/image" Target="../media/image382.png"/><Relationship Id="rId55" Type="http://schemas.openxmlformats.org/officeDocument/2006/relationships/customXml" Target="../ink/ink143.xml"/><Relationship Id="rId549" Type="http://schemas.openxmlformats.org/officeDocument/2006/relationships/customXml" Target="../ink/ink402.xml"/><Relationship Id="rId548" Type="http://schemas.openxmlformats.org/officeDocument/2006/relationships/image" Target="../media/image381.png"/><Relationship Id="rId547" Type="http://schemas.openxmlformats.org/officeDocument/2006/relationships/customXml" Target="../ink/ink401.xml"/><Relationship Id="rId546" Type="http://schemas.openxmlformats.org/officeDocument/2006/relationships/image" Target="../media/image380.png"/><Relationship Id="rId545" Type="http://schemas.openxmlformats.org/officeDocument/2006/relationships/customXml" Target="../ink/ink400.xml"/><Relationship Id="rId544" Type="http://schemas.openxmlformats.org/officeDocument/2006/relationships/image" Target="../media/image379.png"/><Relationship Id="rId543" Type="http://schemas.openxmlformats.org/officeDocument/2006/relationships/customXml" Target="../ink/ink399.xml"/><Relationship Id="rId542" Type="http://schemas.openxmlformats.org/officeDocument/2006/relationships/image" Target="../media/image378.png"/><Relationship Id="rId541" Type="http://schemas.openxmlformats.org/officeDocument/2006/relationships/customXml" Target="../ink/ink398.xml"/><Relationship Id="rId540" Type="http://schemas.openxmlformats.org/officeDocument/2006/relationships/image" Target="../media/image377.png"/><Relationship Id="rId54" Type="http://schemas.openxmlformats.org/officeDocument/2006/relationships/image" Target="../media/image101.png"/><Relationship Id="rId539" Type="http://schemas.openxmlformats.org/officeDocument/2006/relationships/customXml" Target="../ink/ink397.xml"/><Relationship Id="rId538" Type="http://schemas.openxmlformats.org/officeDocument/2006/relationships/image" Target="../media/image376.png"/><Relationship Id="rId537" Type="http://schemas.openxmlformats.org/officeDocument/2006/relationships/customXml" Target="../ink/ink396.xml"/><Relationship Id="rId536" Type="http://schemas.openxmlformats.org/officeDocument/2006/relationships/image" Target="../media/image375.png"/><Relationship Id="rId535" Type="http://schemas.openxmlformats.org/officeDocument/2006/relationships/customXml" Target="../ink/ink395.xml"/><Relationship Id="rId534" Type="http://schemas.openxmlformats.org/officeDocument/2006/relationships/image" Target="../media/image374.png"/><Relationship Id="rId533" Type="http://schemas.openxmlformats.org/officeDocument/2006/relationships/customXml" Target="../ink/ink394.xml"/><Relationship Id="rId532" Type="http://schemas.openxmlformats.org/officeDocument/2006/relationships/image" Target="../media/image373.png"/><Relationship Id="rId531" Type="http://schemas.openxmlformats.org/officeDocument/2006/relationships/customXml" Target="../ink/ink393.xml"/><Relationship Id="rId530" Type="http://schemas.openxmlformats.org/officeDocument/2006/relationships/image" Target="../media/image372.png"/><Relationship Id="rId53" Type="http://schemas.openxmlformats.org/officeDocument/2006/relationships/customXml" Target="../ink/ink142.xml"/><Relationship Id="rId529" Type="http://schemas.openxmlformats.org/officeDocument/2006/relationships/customXml" Target="../ink/ink392.xml"/><Relationship Id="rId528" Type="http://schemas.openxmlformats.org/officeDocument/2006/relationships/image" Target="../media/image371.png"/><Relationship Id="rId527" Type="http://schemas.openxmlformats.org/officeDocument/2006/relationships/customXml" Target="../ink/ink391.xml"/><Relationship Id="rId526" Type="http://schemas.openxmlformats.org/officeDocument/2006/relationships/image" Target="../media/image370.png"/><Relationship Id="rId525" Type="http://schemas.openxmlformats.org/officeDocument/2006/relationships/customXml" Target="../ink/ink390.xml"/><Relationship Id="rId524" Type="http://schemas.openxmlformats.org/officeDocument/2006/relationships/image" Target="../media/image369.png"/><Relationship Id="rId523" Type="http://schemas.openxmlformats.org/officeDocument/2006/relationships/customXml" Target="../ink/ink389.xml"/><Relationship Id="rId522" Type="http://schemas.openxmlformats.org/officeDocument/2006/relationships/image" Target="../media/image368.png"/><Relationship Id="rId521" Type="http://schemas.openxmlformats.org/officeDocument/2006/relationships/customXml" Target="../ink/ink388.xml"/><Relationship Id="rId520" Type="http://schemas.openxmlformats.org/officeDocument/2006/relationships/image" Target="../media/image367.png"/><Relationship Id="rId52" Type="http://schemas.openxmlformats.org/officeDocument/2006/relationships/image" Target="../media/image146.png"/><Relationship Id="rId519" Type="http://schemas.openxmlformats.org/officeDocument/2006/relationships/customXml" Target="../ink/ink387.xml"/><Relationship Id="rId518" Type="http://schemas.openxmlformats.org/officeDocument/2006/relationships/image" Target="../media/image366.png"/><Relationship Id="rId517" Type="http://schemas.openxmlformats.org/officeDocument/2006/relationships/customXml" Target="../ink/ink386.xml"/><Relationship Id="rId516" Type="http://schemas.openxmlformats.org/officeDocument/2006/relationships/image" Target="../media/image365.png"/><Relationship Id="rId515" Type="http://schemas.openxmlformats.org/officeDocument/2006/relationships/customXml" Target="../ink/ink385.xml"/><Relationship Id="rId514" Type="http://schemas.openxmlformats.org/officeDocument/2006/relationships/image" Target="../media/image364.png"/><Relationship Id="rId513" Type="http://schemas.openxmlformats.org/officeDocument/2006/relationships/customXml" Target="../ink/ink384.xml"/><Relationship Id="rId512" Type="http://schemas.openxmlformats.org/officeDocument/2006/relationships/image" Target="../media/image363.png"/><Relationship Id="rId511" Type="http://schemas.openxmlformats.org/officeDocument/2006/relationships/customXml" Target="../ink/ink383.xml"/><Relationship Id="rId510" Type="http://schemas.openxmlformats.org/officeDocument/2006/relationships/image" Target="../media/image362.png"/><Relationship Id="rId51" Type="http://schemas.openxmlformats.org/officeDocument/2006/relationships/customXml" Target="../ink/ink141.xml"/><Relationship Id="rId509" Type="http://schemas.openxmlformats.org/officeDocument/2006/relationships/customXml" Target="../ink/ink382.xml"/><Relationship Id="rId508" Type="http://schemas.openxmlformats.org/officeDocument/2006/relationships/image" Target="../media/image361.png"/><Relationship Id="rId507" Type="http://schemas.openxmlformats.org/officeDocument/2006/relationships/customXml" Target="../ink/ink381.xml"/><Relationship Id="rId506" Type="http://schemas.openxmlformats.org/officeDocument/2006/relationships/image" Target="../media/image360.png"/><Relationship Id="rId505" Type="http://schemas.openxmlformats.org/officeDocument/2006/relationships/customXml" Target="../ink/ink380.xml"/><Relationship Id="rId504" Type="http://schemas.openxmlformats.org/officeDocument/2006/relationships/image" Target="../media/image359.png"/><Relationship Id="rId503" Type="http://schemas.openxmlformats.org/officeDocument/2006/relationships/customXml" Target="../ink/ink379.xml"/><Relationship Id="rId502" Type="http://schemas.openxmlformats.org/officeDocument/2006/relationships/image" Target="../media/image358.png"/><Relationship Id="rId501" Type="http://schemas.openxmlformats.org/officeDocument/2006/relationships/customXml" Target="../ink/ink378.xml"/><Relationship Id="rId500" Type="http://schemas.openxmlformats.org/officeDocument/2006/relationships/image" Target="../media/image357.png"/><Relationship Id="rId50" Type="http://schemas.openxmlformats.org/officeDocument/2006/relationships/image" Target="../media/image145.png"/><Relationship Id="rId5" Type="http://schemas.openxmlformats.org/officeDocument/2006/relationships/customXml" Target="../ink/ink118.xml"/><Relationship Id="rId499" Type="http://schemas.openxmlformats.org/officeDocument/2006/relationships/customXml" Target="../ink/ink377.xml"/><Relationship Id="rId498" Type="http://schemas.openxmlformats.org/officeDocument/2006/relationships/image" Target="../media/image356.png"/><Relationship Id="rId497" Type="http://schemas.openxmlformats.org/officeDocument/2006/relationships/customXml" Target="../ink/ink376.xml"/><Relationship Id="rId496" Type="http://schemas.openxmlformats.org/officeDocument/2006/relationships/image" Target="../media/image355.png"/><Relationship Id="rId495" Type="http://schemas.openxmlformats.org/officeDocument/2006/relationships/customXml" Target="../ink/ink375.xml"/><Relationship Id="rId494" Type="http://schemas.openxmlformats.org/officeDocument/2006/relationships/image" Target="../media/image354.png"/><Relationship Id="rId493" Type="http://schemas.openxmlformats.org/officeDocument/2006/relationships/customXml" Target="../ink/ink374.xml"/><Relationship Id="rId492" Type="http://schemas.openxmlformats.org/officeDocument/2006/relationships/customXml" Target="../ink/ink373.xml"/><Relationship Id="rId491" Type="http://schemas.openxmlformats.org/officeDocument/2006/relationships/image" Target="../media/image353.png"/><Relationship Id="rId490" Type="http://schemas.openxmlformats.org/officeDocument/2006/relationships/customXml" Target="../ink/ink372.xml"/><Relationship Id="rId49" Type="http://schemas.openxmlformats.org/officeDocument/2006/relationships/customXml" Target="../ink/ink140.xml"/><Relationship Id="rId489" Type="http://schemas.openxmlformats.org/officeDocument/2006/relationships/image" Target="../media/image352.png"/><Relationship Id="rId488" Type="http://schemas.openxmlformats.org/officeDocument/2006/relationships/customXml" Target="../ink/ink371.xml"/><Relationship Id="rId487" Type="http://schemas.openxmlformats.org/officeDocument/2006/relationships/image" Target="../media/image351.png"/><Relationship Id="rId486" Type="http://schemas.openxmlformats.org/officeDocument/2006/relationships/customXml" Target="../ink/ink370.xml"/><Relationship Id="rId485" Type="http://schemas.openxmlformats.org/officeDocument/2006/relationships/image" Target="../media/image350.png"/><Relationship Id="rId484" Type="http://schemas.openxmlformats.org/officeDocument/2006/relationships/customXml" Target="../ink/ink369.xml"/><Relationship Id="rId483" Type="http://schemas.openxmlformats.org/officeDocument/2006/relationships/image" Target="../media/image349.png"/><Relationship Id="rId482" Type="http://schemas.openxmlformats.org/officeDocument/2006/relationships/customXml" Target="../ink/ink368.xml"/><Relationship Id="rId481" Type="http://schemas.openxmlformats.org/officeDocument/2006/relationships/image" Target="../media/image348.png"/><Relationship Id="rId480" Type="http://schemas.openxmlformats.org/officeDocument/2006/relationships/customXml" Target="../ink/ink367.xml"/><Relationship Id="rId48" Type="http://schemas.openxmlformats.org/officeDocument/2006/relationships/image" Target="../media/image144.png"/><Relationship Id="rId479" Type="http://schemas.openxmlformats.org/officeDocument/2006/relationships/image" Target="../media/image347.png"/><Relationship Id="rId478" Type="http://schemas.openxmlformats.org/officeDocument/2006/relationships/customXml" Target="../ink/ink366.xml"/><Relationship Id="rId477" Type="http://schemas.openxmlformats.org/officeDocument/2006/relationships/image" Target="../media/image346.png"/><Relationship Id="rId476" Type="http://schemas.openxmlformats.org/officeDocument/2006/relationships/customXml" Target="../ink/ink365.xml"/><Relationship Id="rId475" Type="http://schemas.openxmlformats.org/officeDocument/2006/relationships/image" Target="../media/image345.png"/><Relationship Id="rId474" Type="http://schemas.openxmlformats.org/officeDocument/2006/relationships/customXml" Target="../ink/ink364.xml"/><Relationship Id="rId473" Type="http://schemas.openxmlformats.org/officeDocument/2006/relationships/image" Target="../media/image344.png"/><Relationship Id="rId472" Type="http://schemas.openxmlformats.org/officeDocument/2006/relationships/customXml" Target="../ink/ink363.xml"/><Relationship Id="rId471" Type="http://schemas.openxmlformats.org/officeDocument/2006/relationships/image" Target="../media/image343.png"/><Relationship Id="rId470" Type="http://schemas.openxmlformats.org/officeDocument/2006/relationships/customXml" Target="../ink/ink362.xml"/><Relationship Id="rId47" Type="http://schemas.openxmlformats.org/officeDocument/2006/relationships/customXml" Target="../ink/ink139.xml"/><Relationship Id="rId469" Type="http://schemas.openxmlformats.org/officeDocument/2006/relationships/customXml" Target="../ink/ink361.xml"/><Relationship Id="rId468" Type="http://schemas.openxmlformats.org/officeDocument/2006/relationships/image" Target="../media/image342.png"/><Relationship Id="rId467" Type="http://schemas.openxmlformats.org/officeDocument/2006/relationships/customXml" Target="../ink/ink360.xml"/><Relationship Id="rId466" Type="http://schemas.openxmlformats.org/officeDocument/2006/relationships/image" Target="../media/image341.png"/><Relationship Id="rId465" Type="http://schemas.openxmlformats.org/officeDocument/2006/relationships/customXml" Target="../ink/ink359.xml"/><Relationship Id="rId464" Type="http://schemas.openxmlformats.org/officeDocument/2006/relationships/image" Target="../media/image340.png"/><Relationship Id="rId463" Type="http://schemas.openxmlformats.org/officeDocument/2006/relationships/customXml" Target="../ink/ink358.xml"/><Relationship Id="rId462" Type="http://schemas.openxmlformats.org/officeDocument/2006/relationships/image" Target="../media/image339.png"/><Relationship Id="rId461" Type="http://schemas.openxmlformats.org/officeDocument/2006/relationships/customXml" Target="../ink/ink357.xml"/><Relationship Id="rId460" Type="http://schemas.openxmlformats.org/officeDocument/2006/relationships/image" Target="../media/image338.png"/><Relationship Id="rId46" Type="http://schemas.openxmlformats.org/officeDocument/2006/relationships/image" Target="../media/image143.png"/><Relationship Id="rId459" Type="http://schemas.openxmlformats.org/officeDocument/2006/relationships/customXml" Target="../ink/ink356.xml"/><Relationship Id="rId458" Type="http://schemas.openxmlformats.org/officeDocument/2006/relationships/image" Target="../media/image337.png"/><Relationship Id="rId457" Type="http://schemas.openxmlformats.org/officeDocument/2006/relationships/customXml" Target="../ink/ink355.xml"/><Relationship Id="rId456" Type="http://schemas.openxmlformats.org/officeDocument/2006/relationships/image" Target="../media/image336.png"/><Relationship Id="rId455" Type="http://schemas.openxmlformats.org/officeDocument/2006/relationships/customXml" Target="../ink/ink354.xml"/><Relationship Id="rId454" Type="http://schemas.openxmlformats.org/officeDocument/2006/relationships/image" Target="../media/image335.png"/><Relationship Id="rId453" Type="http://schemas.openxmlformats.org/officeDocument/2006/relationships/customXml" Target="../ink/ink353.xml"/><Relationship Id="rId452" Type="http://schemas.openxmlformats.org/officeDocument/2006/relationships/image" Target="../media/image334.png"/><Relationship Id="rId451" Type="http://schemas.openxmlformats.org/officeDocument/2006/relationships/customXml" Target="../ink/ink352.xml"/><Relationship Id="rId450" Type="http://schemas.openxmlformats.org/officeDocument/2006/relationships/image" Target="../media/image333.png"/><Relationship Id="rId45" Type="http://schemas.openxmlformats.org/officeDocument/2006/relationships/customXml" Target="../ink/ink138.xml"/><Relationship Id="rId449" Type="http://schemas.openxmlformats.org/officeDocument/2006/relationships/customXml" Target="../ink/ink351.xml"/><Relationship Id="rId448" Type="http://schemas.openxmlformats.org/officeDocument/2006/relationships/image" Target="../media/image332.png"/><Relationship Id="rId447" Type="http://schemas.openxmlformats.org/officeDocument/2006/relationships/customXml" Target="../ink/ink350.xml"/><Relationship Id="rId446" Type="http://schemas.openxmlformats.org/officeDocument/2006/relationships/image" Target="../media/image331.png"/><Relationship Id="rId445" Type="http://schemas.openxmlformats.org/officeDocument/2006/relationships/customXml" Target="../ink/ink349.xml"/><Relationship Id="rId444" Type="http://schemas.openxmlformats.org/officeDocument/2006/relationships/image" Target="../media/image330.png"/><Relationship Id="rId443" Type="http://schemas.openxmlformats.org/officeDocument/2006/relationships/customXml" Target="../ink/ink348.xml"/><Relationship Id="rId442" Type="http://schemas.openxmlformats.org/officeDocument/2006/relationships/image" Target="../media/image329.png"/><Relationship Id="rId441" Type="http://schemas.openxmlformats.org/officeDocument/2006/relationships/customXml" Target="../ink/ink347.xml"/><Relationship Id="rId440" Type="http://schemas.openxmlformats.org/officeDocument/2006/relationships/image" Target="../media/image328.png"/><Relationship Id="rId44" Type="http://schemas.openxmlformats.org/officeDocument/2006/relationships/image" Target="../media/image142.png"/><Relationship Id="rId439" Type="http://schemas.openxmlformats.org/officeDocument/2006/relationships/customXml" Target="../ink/ink346.xml"/><Relationship Id="rId438" Type="http://schemas.openxmlformats.org/officeDocument/2006/relationships/image" Target="../media/image327.png"/><Relationship Id="rId437" Type="http://schemas.openxmlformats.org/officeDocument/2006/relationships/customXml" Target="../ink/ink345.xml"/><Relationship Id="rId436" Type="http://schemas.openxmlformats.org/officeDocument/2006/relationships/image" Target="../media/image326.png"/><Relationship Id="rId435" Type="http://schemas.openxmlformats.org/officeDocument/2006/relationships/customXml" Target="../ink/ink344.xml"/><Relationship Id="rId434" Type="http://schemas.openxmlformats.org/officeDocument/2006/relationships/customXml" Target="../ink/ink343.xml"/><Relationship Id="rId433" Type="http://schemas.openxmlformats.org/officeDocument/2006/relationships/image" Target="../media/image325.png"/><Relationship Id="rId432" Type="http://schemas.openxmlformats.org/officeDocument/2006/relationships/customXml" Target="../ink/ink342.xml"/><Relationship Id="rId431" Type="http://schemas.openxmlformats.org/officeDocument/2006/relationships/image" Target="../media/image324.png"/><Relationship Id="rId430" Type="http://schemas.openxmlformats.org/officeDocument/2006/relationships/customXml" Target="../ink/ink341.xml"/><Relationship Id="rId43" Type="http://schemas.openxmlformats.org/officeDocument/2006/relationships/customXml" Target="../ink/ink137.xml"/><Relationship Id="rId429" Type="http://schemas.openxmlformats.org/officeDocument/2006/relationships/image" Target="../media/image323.png"/><Relationship Id="rId428" Type="http://schemas.openxmlformats.org/officeDocument/2006/relationships/customXml" Target="../ink/ink340.xml"/><Relationship Id="rId427" Type="http://schemas.openxmlformats.org/officeDocument/2006/relationships/image" Target="../media/image322.png"/><Relationship Id="rId426" Type="http://schemas.openxmlformats.org/officeDocument/2006/relationships/customXml" Target="../ink/ink339.xml"/><Relationship Id="rId425" Type="http://schemas.openxmlformats.org/officeDocument/2006/relationships/image" Target="../media/image321.png"/><Relationship Id="rId424" Type="http://schemas.openxmlformats.org/officeDocument/2006/relationships/customXml" Target="../ink/ink338.xml"/><Relationship Id="rId423" Type="http://schemas.openxmlformats.org/officeDocument/2006/relationships/image" Target="../media/image320.png"/><Relationship Id="rId422" Type="http://schemas.openxmlformats.org/officeDocument/2006/relationships/customXml" Target="../ink/ink337.xml"/><Relationship Id="rId421" Type="http://schemas.openxmlformats.org/officeDocument/2006/relationships/image" Target="../media/image319.png"/><Relationship Id="rId420" Type="http://schemas.openxmlformats.org/officeDocument/2006/relationships/customXml" Target="../ink/ink336.xml"/><Relationship Id="rId42" Type="http://schemas.openxmlformats.org/officeDocument/2006/relationships/image" Target="../media/image141.png"/><Relationship Id="rId419" Type="http://schemas.openxmlformats.org/officeDocument/2006/relationships/image" Target="../media/image318.png"/><Relationship Id="rId418" Type="http://schemas.openxmlformats.org/officeDocument/2006/relationships/customXml" Target="../ink/ink335.xml"/><Relationship Id="rId417" Type="http://schemas.openxmlformats.org/officeDocument/2006/relationships/image" Target="../media/image317.png"/><Relationship Id="rId416" Type="http://schemas.openxmlformats.org/officeDocument/2006/relationships/customXml" Target="../ink/ink334.xml"/><Relationship Id="rId415" Type="http://schemas.openxmlformats.org/officeDocument/2006/relationships/image" Target="../media/image316.png"/><Relationship Id="rId414" Type="http://schemas.openxmlformats.org/officeDocument/2006/relationships/customXml" Target="../ink/ink333.xml"/><Relationship Id="rId413" Type="http://schemas.openxmlformats.org/officeDocument/2006/relationships/image" Target="../media/image315.png"/><Relationship Id="rId412" Type="http://schemas.openxmlformats.org/officeDocument/2006/relationships/customXml" Target="../ink/ink332.xml"/><Relationship Id="rId411" Type="http://schemas.openxmlformats.org/officeDocument/2006/relationships/image" Target="../media/image314.png"/><Relationship Id="rId410" Type="http://schemas.openxmlformats.org/officeDocument/2006/relationships/customXml" Target="../ink/ink331.xml"/><Relationship Id="rId41" Type="http://schemas.openxmlformats.org/officeDocument/2006/relationships/customXml" Target="../ink/ink136.xml"/><Relationship Id="rId409" Type="http://schemas.openxmlformats.org/officeDocument/2006/relationships/image" Target="../media/image313.png"/><Relationship Id="rId408" Type="http://schemas.openxmlformats.org/officeDocument/2006/relationships/customXml" Target="../ink/ink330.xml"/><Relationship Id="rId407" Type="http://schemas.openxmlformats.org/officeDocument/2006/relationships/image" Target="../media/image312.png"/><Relationship Id="rId406" Type="http://schemas.openxmlformats.org/officeDocument/2006/relationships/customXml" Target="../ink/ink329.xml"/><Relationship Id="rId405" Type="http://schemas.openxmlformats.org/officeDocument/2006/relationships/image" Target="../media/image311.png"/><Relationship Id="rId404" Type="http://schemas.openxmlformats.org/officeDocument/2006/relationships/customXml" Target="../ink/ink328.xml"/><Relationship Id="rId403" Type="http://schemas.openxmlformats.org/officeDocument/2006/relationships/image" Target="../media/image310.png"/><Relationship Id="rId402" Type="http://schemas.openxmlformats.org/officeDocument/2006/relationships/customXml" Target="../ink/ink327.xml"/><Relationship Id="rId401" Type="http://schemas.openxmlformats.org/officeDocument/2006/relationships/image" Target="../media/image309.png"/><Relationship Id="rId400" Type="http://schemas.openxmlformats.org/officeDocument/2006/relationships/customXml" Target="../ink/ink326.xml"/><Relationship Id="rId40" Type="http://schemas.openxmlformats.org/officeDocument/2006/relationships/image" Target="../media/image140.png"/><Relationship Id="rId4" Type="http://schemas.openxmlformats.org/officeDocument/2006/relationships/image" Target="../media/image122.png"/><Relationship Id="rId399" Type="http://schemas.openxmlformats.org/officeDocument/2006/relationships/image" Target="../media/image308.png"/><Relationship Id="rId398" Type="http://schemas.openxmlformats.org/officeDocument/2006/relationships/customXml" Target="../ink/ink325.xml"/><Relationship Id="rId397" Type="http://schemas.openxmlformats.org/officeDocument/2006/relationships/image" Target="../media/image307.png"/><Relationship Id="rId396" Type="http://schemas.openxmlformats.org/officeDocument/2006/relationships/customXml" Target="../ink/ink324.xml"/><Relationship Id="rId395" Type="http://schemas.openxmlformats.org/officeDocument/2006/relationships/image" Target="../media/image306.png"/><Relationship Id="rId394" Type="http://schemas.openxmlformats.org/officeDocument/2006/relationships/customXml" Target="../ink/ink323.xml"/><Relationship Id="rId393" Type="http://schemas.openxmlformats.org/officeDocument/2006/relationships/image" Target="../media/image305.png"/><Relationship Id="rId392" Type="http://schemas.openxmlformats.org/officeDocument/2006/relationships/customXml" Target="../ink/ink322.xml"/><Relationship Id="rId391" Type="http://schemas.openxmlformats.org/officeDocument/2006/relationships/image" Target="../media/image304.png"/><Relationship Id="rId390" Type="http://schemas.openxmlformats.org/officeDocument/2006/relationships/customXml" Target="../ink/ink321.xml"/><Relationship Id="rId39" Type="http://schemas.openxmlformats.org/officeDocument/2006/relationships/customXml" Target="../ink/ink135.xml"/><Relationship Id="rId389" Type="http://schemas.openxmlformats.org/officeDocument/2006/relationships/image" Target="../media/image303.png"/><Relationship Id="rId388" Type="http://schemas.openxmlformats.org/officeDocument/2006/relationships/customXml" Target="../ink/ink320.xml"/><Relationship Id="rId387" Type="http://schemas.openxmlformats.org/officeDocument/2006/relationships/image" Target="../media/image302.png"/><Relationship Id="rId386" Type="http://schemas.openxmlformats.org/officeDocument/2006/relationships/customXml" Target="../ink/ink319.xml"/><Relationship Id="rId385" Type="http://schemas.openxmlformats.org/officeDocument/2006/relationships/image" Target="../media/image301.png"/><Relationship Id="rId384" Type="http://schemas.openxmlformats.org/officeDocument/2006/relationships/customXml" Target="../ink/ink318.xml"/><Relationship Id="rId383" Type="http://schemas.openxmlformats.org/officeDocument/2006/relationships/image" Target="../media/image300.png"/><Relationship Id="rId382" Type="http://schemas.openxmlformats.org/officeDocument/2006/relationships/customXml" Target="../ink/ink317.xml"/><Relationship Id="rId381" Type="http://schemas.openxmlformats.org/officeDocument/2006/relationships/image" Target="../media/image299.png"/><Relationship Id="rId380" Type="http://schemas.openxmlformats.org/officeDocument/2006/relationships/customXml" Target="../ink/ink316.xml"/><Relationship Id="rId38" Type="http://schemas.openxmlformats.org/officeDocument/2006/relationships/image" Target="../media/image139.png"/><Relationship Id="rId379" Type="http://schemas.openxmlformats.org/officeDocument/2006/relationships/image" Target="../media/image298.png"/><Relationship Id="rId378" Type="http://schemas.openxmlformats.org/officeDocument/2006/relationships/customXml" Target="../ink/ink315.xml"/><Relationship Id="rId377" Type="http://schemas.openxmlformats.org/officeDocument/2006/relationships/image" Target="../media/image297.png"/><Relationship Id="rId376" Type="http://schemas.openxmlformats.org/officeDocument/2006/relationships/customXml" Target="../ink/ink314.xml"/><Relationship Id="rId375" Type="http://schemas.openxmlformats.org/officeDocument/2006/relationships/image" Target="../media/image296.png"/><Relationship Id="rId374" Type="http://schemas.openxmlformats.org/officeDocument/2006/relationships/customXml" Target="../ink/ink313.xml"/><Relationship Id="rId373" Type="http://schemas.openxmlformats.org/officeDocument/2006/relationships/image" Target="../media/image295.png"/><Relationship Id="rId372" Type="http://schemas.openxmlformats.org/officeDocument/2006/relationships/customXml" Target="../ink/ink312.xml"/><Relationship Id="rId371" Type="http://schemas.openxmlformats.org/officeDocument/2006/relationships/image" Target="../media/image294.png"/><Relationship Id="rId370" Type="http://schemas.openxmlformats.org/officeDocument/2006/relationships/customXml" Target="../ink/ink311.xml"/><Relationship Id="rId37" Type="http://schemas.openxmlformats.org/officeDocument/2006/relationships/customXml" Target="../ink/ink134.xml"/><Relationship Id="rId369" Type="http://schemas.openxmlformats.org/officeDocument/2006/relationships/image" Target="../media/image293.png"/><Relationship Id="rId368" Type="http://schemas.openxmlformats.org/officeDocument/2006/relationships/customXml" Target="../ink/ink310.xml"/><Relationship Id="rId367" Type="http://schemas.openxmlformats.org/officeDocument/2006/relationships/image" Target="../media/image292.png"/><Relationship Id="rId366" Type="http://schemas.openxmlformats.org/officeDocument/2006/relationships/customXml" Target="../ink/ink309.xml"/><Relationship Id="rId365" Type="http://schemas.openxmlformats.org/officeDocument/2006/relationships/image" Target="../media/image291.png"/><Relationship Id="rId364" Type="http://schemas.openxmlformats.org/officeDocument/2006/relationships/customXml" Target="../ink/ink308.xml"/><Relationship Id="rId363" Type="http://schemas.openxmlformats.org/officeDocument/2006/relationships/image" Target="../media/image290.png"/><Relationship Id="rId362" Type="http://schemas.openxmlformats.org/officeDocument/2006/relationships/customXml" Target="../ink/ink307.xml"/><Relationship Id="rId361" Type="http://schemas.openxmlformats.org/officeDocument/2006/relationships/image" Target="../media/image289.png"/><Relationship Id="rId360" Type="http://schemas.openxmlformats.org/officeDocument/2006/relationships/customXml" Target="../ink/ink306.xml"/><Relationship Id="rId36" Type="http://schemas.openxmlformats.org/officeDocument/2006/relationships/image" Target="../media/image138.png"/><Relationship Id="rId359" Type="http://schemas.openxmlformats.org/officeDocument/2006/relationships/image" Target="../media/image288.png"/><Relationship Id="rId358" Type="http://schemas.openxmlformats.org/officeDocument/2006/relationships/customXml" Target="../ink/ink305.xml"/><Relationship Id="rId357" Type="http://schemas.openxmlformats.org/officeDocument/2006/relationships/customXml" Target="../ink/ink304.xml"/><Relationship Id="rId356" Type="http://schemas.openxmlformats.org/officeDocument/2006/relationships/image" Target="../media/image287.png"/><Relationship Id="rId355" Type="http://schemas.openxmlformats.org/officeDocument/2006/relationships/customXml" Target="../ink/ink303.xml"/><Relationship Id="rId354" Type="http://schemas.openxmlformats.org/officeDocument/2006/relationships/image" Target="../media/image286.png"/><Relationship Id="rId353" Type="http://schemas.openxmlformats.org/officeDocument/2006/relationships/customXml" Target="../ink/ink302.xml"/><Relationship Id="rId352" Type="http://schemas.openxmlformats.org/officeDocument/2006/relationships/image" Target="../media/image285.png"/><Relationship Id="rId351" Type="http://schemas.openxmlformats.org/officeDocument/2006/relationships/customXml" Target="../ink/ink301.xml"/><Relationship Id="rId350" Type="http://schemas.openxmlformats.org/officeDocument/2006/relationships/image" Target="../media/image284.png"/><Relationship Id="rId35" Type="http://schemas.openxmlformats.org/officeDocument/2006/relationships/customXml" Target="../ink/ink133.xml"/><Relationship Id="rId349" Type="http://schemas.openxmlformats.org/officeDocument/2006/relationships/customXml" Target="../ink/ink300.xml"/><Relationship Id="rId348" Type="http://schemas.openxmlformats.org/officeDocument/2006/relationships/image" Target="../media/image283.png"/><Relationship Id="rId347" Type="http://schemas.openxmlformats.org/officeDocument/2006/relationships/customXml" Target="../ink/ink299.xml"/><Relationship Id="rId346" Type="http://schemas.openxmlformats.org/officeDocument/2006/relationships/image" Target="../media/image282.png"/><Relationship Id="rId345" Type="http://schemas.openxmlformats.org/officeDocument/2006/relationships/customXml" Target="../ink/ink298.xml"/><Relationship Id="rId344" Type="http://schemas.openxmlformats.org/officeDocument/2006/relationships/image" Target="../media/image281.png"/><Relationship Id="rId343" Type="http://schemas.openxmlformats.org/officeDocument/2006/relationships/customXml" Target="../ink/ink297.xml"/><Relationship Id="rId342" Type="http://schemas.openxmlformats.org/officeDocument/2006/relationships/image" Target="../media/image280.png"/><Relationship Id="rId341" Type="http://schemas.openxmlformats.org/officeDocument/2006/relationships/customXml" Target="../ink/ink296.xml"/><Relationship Id="rId340" Type="http://schemas.openxmlformats.org/officeDocument/2006/relationships/image" Target="../media/image279.png"/><Relationship Id="rId34" Type="http://schemas.openxmlformats.org/officeDocument/2006/relationships/image" Target="../media/image137.png"/><Relationship Id="rId339" Type="http://schemas.openxmlformats.org/officeDocument/2006/relationships/customXml" Target="../ink/ink295.xml"/><Relationship Id="rId338" Type="http://schemas.openxmlformats.org/officeDocument/2006/relationships/image" Target="../media/image278.png"/><Relationship Id="rId337" Type="http://schemas.openxmlformats.org/officeDocument/2006/relationships/customXml" Target="../ink/ink294.xml"/><Relationship Id="rId336" Type="http://schemas.openxmlformats.org/officeDocument/2006/relationships/image" Target="../media/image277.png"/><Relationship Id="rId335" Type="http://schemas.openxmlformats.org/officeDocument/2006/relationships/customXml" Target="../ink/ink293.xml"/><Relationship Id="rId334" Type="http://schemas.openxmlformats.org/officeDocument/2006/relationships/image" Target="../media/image276.png"/><Relationship Id="rId333" Type="http://schemas.openxmlformats.org/officeDocument/2006/relationships/customXml" Target="../ink/ink292.xml"/><Relationship Id="rId332" Type="http://schemas.openxmlformats.org/officeDocument/2006/relationships/image" Target="../media/image275.png"/><Relationship Id="rId331" Type="http://schemas.openxmlformats.org/officeDocument/2006/relationships/customXml" Target="../ink/ink291.xml"/><Relationship Id="rId330" Type="http://schemas.openxmlformats.org/officeDocument/2006/relationships/image" Target="../media/image274.png"/><Relationship Id="rId33" Type="http://schemas.openxmlformats.org/officeDocument/2006/relationships/customXml" Target="../ink/ink132.xml"/><Relationship Id="rId329" Type="http://schemas.openxmlformats.org/officeDocument/2006/relationships/customXml" Target="../ink/ink290.xml"/><Relationship Id="rId328" Type="http://schemas.openxmlformats.org/officeDocument/2006/relationships/image" Target="../media/image273.png"/><Relationship Id="rId327" Type="http://schemas.openxmlformats.org/officeDocument/2006/relationships/customXml" Target="../ink/ink289.xml"/><Relationship Id="rId326" Type="http://schemas.openxmlformats.org/officeDocument/2006/relationships/customXml" Target="../ink/ink288.xml"/><Relationship Id="rId325" Type="http://schemas.openxmlformats.org/officeDocument/2006/relationships/image" Target="../media/image272.png"/><Relationship Id="rId324" Type="http://schemas.openxmlformats.org/officeDocument/2006/relationships/customXml" Target="../ink/ink287.xml"/><Relationship Id="rId323" Type="http://schemas.openxmlformats.org/officeDocument/2006/relationships/image" Target="../media/image271.png"/><Relationship Id="rId322" Type="http://schemas.openxmlformats.org/officeDocument/2006/relationships/customXml" Target="../ink/ink286.xml"/><Relationship Id="rId321" Type="http://schemas.openxmlformats.org/officeDocument/2006/relationships/customXml" Target="../ink/ink285.xml"/><Relationship Id="rId320" Type="http://schemas.openxmlformats.org/officeDocument/2006/relationships/customXml" Target="../ink/ink284.xml"/><Relationship Id="rId32" Type="http://schemas.openxmlformats.org/officeDocument/2006/relationships/image" Target="../media/image136.png"/><Relationship Id="rId319" Type="http://schemas.openxmlformats.org/officeDocument/2006/relationships/customXml" Target="../ink/ink283.xml"/><Relationship Id="rId318" Type="http://schemas.openxmlformats.org/officeDocument/2006/relationships/image" Target="../media/image270.png"/><Relationship Id="rId317" Type="http://schemas.openxmlformats.org/officeDocument/2006/relationships/customXml" Target="../ink/ink282.xml"/><Relationship Id="rId316" Type="http://schemas.openxmlformats.org/officeDocument/2006/relationships/image" Target="../media/image269.png"/><Relationship Id="rId315" Type="http://schemas.openxmlformats.org/officeDocument/2006/relationships/customXml" Target="../ink/ink281.xml"/><Relationship Id="rId314" Type="http://schemas.openxmlformats.org/officeDocument/2006/relationships/image" Target="../media/image268.png"/><Relationship Id="rId313" Type="http://schemas.openxmlformats.org/officeDocument/2006/relationships/customXml" Target="../ink/ink280.xml"/><Relationship Id="rId312" Type="http://schemas.openxmlformats.org/officeDocument/2006/relationships/image" Target="../media/image267.png"/><Relationship Id="rId311" Type="http://schemas.openxmlformats.org/officeDocument/2006/relationships/customXml" Target="../ink/ink279.xml"/><Relationship Id="rId310" Type="http://schemas.openxmlformats.org/officeDocument/2006/relationships/image" Target="../media/image266.png"/><Relationship Id="rId31" Type="http://schemas.openxmlformats.org/officeDocument/2006/relationships/customXml" Target="../ink/ink131.xml"/><Relationship Id="rId309" Type="http://schemas.openxmlformats.org/officeDocument/2006/relationships/customXml" Target="../ink/ink278.xml"/><Relationship Id="rId308" Type="http://schemas.openxmlformats.org/officeDocument/2006/relationships/image" Target="../media/image265.png"/><Relationship Id="rId307" Type="http://schemas.openxmlformats.org/officeDocument/2006/relationships/customXml" Target="../ink/ink277.xml"/><Relationship Id="rId306" Type="http://schemas.openxmlformats.org/officeDocument/2006/relationships/image" Target="../media/image264.png"/><Relationship Id="rId305" Type="http://schemas.openxmlformats.org/officeDocument/2006/relationships/customXml" Target="../ink/ink276.xml"/><Relationship Id="rId304" Type="http://schemas.openxmlformats.org/officeDocument/2006/relationships/image" Target="../media/image263.png"/><Relationship Id="rId303" Type="http://schemas.openxmlformats.org/officeDocument/2006/relationships/customXml" Target="../ink/ink275.xml"/><Relationship Id="rId302" Type="http://schemas.openxmlformats.org/officeDocument/2006/relationships/image" Target="../media/image262.png"/><Relationship Id="rId301" Type="http://schemas.openxmlformats.org/officeDocument/2006/relationships/customXml" Target="../ink/ink274.xml"/><Relationship Id="rId300" Type="http://schemas.openxmlformats.org/officeDocument/2006/relationships/image" Target="../media/image261.png"/><Relationship Id="rId30" Type="http://schemas.openxmlformats.org/officeDocument/2006/relationships/image" Target="../media/image135.png"/><Relationship Id="rId3" Type="http://schemas.openxmlformats.org/officeDocument/2006/relationships/tags" Target="../tags/tag4.xml"/><Relationship Id="rId299" Type="http://schemas.openxmlformats.org/officeDocument/2006/relationships/customXml" Target="../ink/ink273.xml"/><Relationship Id="rId298" Type="http://schemas.openxmlformats.org/officeDocument/2006/relationships/image" Target="../media/image260.png"/><Relationship Id="rId297" Type="http://schemas.openxmlformats.org/officeDocument/2006/relationships/customXml" Target="../ink/ink272.xml"/><Relationship Id="rId296" Type="http://schemas.openxmlformats.org/officeDocument/2006/relationships/image" Target="../media/image259.png"/><Relationship Id="rId295" Type="http://schemas.openxmlformats.org/officeDocument/2006/relationships/customXml" Target="../ink/ink271.xml"/><Relationship Id="rId294" Type="http://schemas.openxmlformats.org/officeDocument/2006/relationships/image" Target="../media/image258.png"/><Relationship Id="rId293" Type="http://schemas.openxmlformats.org/officeDocument/2006/relationships/customXml" Target="../ink/ink270.xml"/><Relationship Id="rId292" Type="http://schemas.openxmlformats.org/officeDocument/2006/relationships/image" Target="../media/image257.png"/><Relationship Id="rId291" Type="http://schemas.openxmlformats.org/officeDocument/2006/relationships/customXml" Target="../ink/ink269.xml"/><Relationship Id="rId290" Type="http://schemas.openxmlformats.org/officeDocument/2006/relationships/image" Target="../media/image256.png"/><Relationship Id="rId29" Type="http://schemas.openxmlformats.org/officeDocument/2006/relationships/customXml" Target="../ink/ink130.xml"/><Relationship Id="rId289" Type="http://schemas.openxmlformats.org/officeDocument/2006/relationships/customXml" Target="../ink/ink268.xml"/><Relationship Id="rId288" Type="http://schemas.openxmlformats.org/officeDocument/2006/relationships/image" Target="../media/image255.png"/><Relationship Id="rId287" Type="http://schemas.openxmlformats.org/officeDocument/2006/relationships/customXml" Target="../ink/ink267.xml"/><Relationship Id="rId286" Type="http://schemas.openxmlformats.org/officeDocument/2006/relationships/customXml" Target="../ink/ink266.xml"/><Relationship Id="rId285" Type="http://schemas.openxmlformats.org/officeDocument/2006/relationships/customXml" Target="../ink/ink265.xml"/><Relationship Id="rId284" Type="http://schemas.openxmlformats.org/officeDocument/2006/relationships/customXml" Target="../ink/ink264.xml"/><Relationship Id="rId283" Type="http://schemas.openxmlformats.org/officeDocument/2006/relationships/image" Target="../media/image254.png"/><Relationship Id="rId282" Type="http://schemas.openxmlformats.org/officeDocument/2006/relationships/customXml" Target="../ink/ink263.xml"/><Relationship Id="rId281" Type="http://schemas.openxmlformats.org/officeDocument/2006/relationships/image" Target="../media/image253.png"/><Relationship Id="rId280" Type="http://schemas.openxmlformats.org/officeDocument/2006/relationships/customXml" Target="../ink/ink262.xml"/><Relationship Id="rId28" Type="http://schemas.openxmlformats.org/officeDocument/2006/relationships/image" Target="../media/image134.png"/><Relationship Id="rId279" Type="http://schemas.openxmlformats.org/officeDocument/2006/relationships/image" Target="../media/image252.png"/><Relationship Id="rId278" Type="http://schemas.openxmlformats.org/officeDocument/2006/relationships/customXml" Target="../ink/ink261.xml"/><Relationship Id="rId277" Type="http://schemas.openxmlformats.org/officeDocument/2006/relationships/image" Target="../media/image251.png"/><Relationship Id="rId276" Type="http://schemas.openxmlformats.org/officeDocument/2006/relationships/customXml" Target="../ink/ink260.xml"/><Relationship Id="rId275" Type="http://schemas.openxmlformats.org/officeDocument/2006/relationships/image" Target="../media/image250.png"/><Relationship Id="rId274" Type="http://schemas.openxmlformats.org/officeDocument/2006/relationships/customXml" Target="../ink/ink259.xml"/><Relationship Id="rId273" Type="http://schemas.openxmlformats.org/officeDocument/2006/relationships/image" Target="../media/image249.png"/><Relationship Id="rId272" Type="http://schemas.openxmlformats.org/officeDocument/2006/relationships/customXml" Target="../ink/ink258.xml"/><Relationship Id="rId271" Type="http://schemas.openxmlformats.org/officeDocument/2006/relationships/image" Target="../media/image248.png"/><Relationship Id="rId270" Type="http://schemas.openxmlformats.org/officeDocument/2006/relationships/customXml" Target="../ink/ink257.xml"/><Relationship Id="rId27" Type="http://schemas.openxmlformats.org/officeDocument/2006/relationships/customXml" Target="../ink/ink129.xml"/><Relationship Id="rId269" Type="http://schemas.openxmlformats.org/officeDocument/2006/relationships/image" Target="../media/image247.png"/><Relationship Id="rId268" Type="http://schemas.openxmlformats.org/officeDocument/2006/relationships/customXml" Target="../ink/ink256.xml"/><Relationship Id="rId267" Type="http://schemas.openxmlformats.org/officeDocument/2006/relationships/image" Target="../media/image246.png"/><Relationship Id="rId266" Type="http://schemas.openxmlformats.org/officeDocument/2006/relationships/customXml" Target="../ink/ink255.xml"/><Relationship Id="rId265" Type="http://schemas.openxmlformats.org/officeDocument/2006/relationships/image" Target="../media/image245.png"/><Relationship Id="rId264" Type="http://schemas.openxmlformats.org/officeDocument/2006/relationships/customXml" Target="../ink/ink254.xml"/><Relationship Id="rId263" Type="http://schemas.openxmlformats.org/officeDocument/2006/relationships/image" Target="../media/image244.png"/><Relationship Id="rId262" Type="http://schemas.openxmlformats.org/officeDocument/2006/relationships/customXml" Target="../ink/ink253.xml"/><Relationship Id="rId261" Type="http://schemas.openxmlformats.org/officeDocument/2006/relationships/image" Target="../media/image243.png"/><Relationship Id="rId260" Type="http://schemas.openxmlformats.org/officeDocument/2006/relationships/customXml" Target="../ink/ink252.xml"/><Relationship Id="rId26" Type="http://schemas.openxmlformats.org/officeDocument/2006/relationships/image" Target="../media/image133.png"/><Relationship Id="rId259" Type="http://schemas.openxmlformats.org/officeDocument/2006/relationships/image" Target="../media/image242.png"/><Relationship Id="rId258" Type="http://schemas.openxmlformats.org/officeDocument/2006/relationships/customXml" Target="../ink/ink251.xml"/><Relationship Id="rId257" Type="http://schemas.openxmlformats.org/officeDocument/2006/relationships/image" Target="../media/image241.png"/><Relationship Id="rId256" Type="http://schemas.openxmlformats.org/officeDocument/2006/relationships/customXml" Target="../ink/ink250.xml"/><Relationship Id="rId255" Type="http://schemas.openxmlformats.org/officeDocument/2006/relationships/image" Target="../media/image240.png"/><Relationship Id="rId254" Type="http://schemas.openxmlformats.org/officeDocument/2006/relationships/customXml" Target="../ink/ink249.xml"/><Relationship Id="rId253" Type="http://schemas.openxmlformats.org/officeDocument/2006/relationships/image" Target="../media/image239.png"/><Relationship Id="rId252" Type="http://schemas.openxmlformats.org/officeDocument/2006/relationships/customXml" Target="../ink/ink248.xml"/><Relationship Id="rId251" Type="http://schemas.openxmlformats.org/officeDocument/2006/relationships/image" Target="../media/image238.png"/><Relationship Id="rId250" Type="http://schemas.openxmlformats.org/officeDocument/2006/relationships/customXml" Target="../ink/ink247.xml"/><Relationship Id="rId25" Type="http://schemas.openxmlformats.org/officeDocument/2006/relationships/customXml" Target="../ink/ink128.xml"/><Relationship Id="rId249" Type="http://schemas.openxmlformats.org/officeDocument/2006/relationships/image" Target="../media/image237.png"/><Relationship Id="rId248" Type="http://schemas.openxmlformats.org/officeDocument/2006/relationships/customXml" Target="../ink/ink246.xml"/><Relationship Id="rId247" Type="http://schemas.openxmlformats.org/officeDocument/2006/relationships/image" Target="../media/image236.png"/><Relationship Id="rId246" Type="http://schemas.openxmlformats.org/officeDocument/2006/relationships/customXml" Target="../ink/ink245.xml"/><Relationship Id="rId245" Type="http://schemas.openxmlformats.org/officeDocument/2006/relationships/image" Target="../media/image235.png"/><Relationship Id="rId244" Type="http://schemas.openxmlformats.org/officeDocument/2006/relationships/customXml" Target="../ink/ink244.xml"/><Relationship Id="rId243" Type="http://schemas.openxmlformats.org/officeDocument/2006/relationships/image" Target="../media/image234.png"/><Relationship Id="rId242" Type="http://schemas.openxmlformats.org/officeDocument/2006/relationships/customXml" Target="../ink/ink243.xml"/><Relationship Id="rId241" Type="http://schemas.openxmlformats.org/officeDocument/2006/relationships/image" Target="../media/image233.png"/><Relationship Id="rId240" Type="http://schemas.openxmlformats.org/officeDocument/2006/relationships/customXml" Target="../ink/ink242.xml"/><Relationship Id="rId24" Type="http://schemas.openxmlformats.org/officeDocument/2006/relationships/image" Target="../media/image132.png"/><Relationship Id="rId239" Type="http://schemas.openxmlformats.org/officeDocument/2006/relationships/image" Target="../media/image232.png"/><Relationship Id="rId238" Type="http://schemas.openxmlformats.org/officeDocument/2006/relationships/customXml" Target="../ink/ink241.xml"/><Relationship Id="rId237" Type="http://schemas.openxmlformats.org/officeDocument/2006/relationships/image" Target="../media/image231.png"/><Relationship Id="rId236" Type="http://schemas.openxmlformats.org/officeDocument/2006/relationships/customXml" Target="../ink/ink240.xml"/><Relationship Id="rId235" Type="http://schemas.openxmlformats.org/officeDocument/2006/relationships/image" Target="../media/image230.png"/><Relationship Id="rId234" Type="http://schemas.openxmlformats.org/officeDocument/2006/relationships/customXml" Target="../ink/ink239.xml"/><Relationship Id="rId233" Type="http://schemas.openxmlformats.org/officeDocument/2006/relationships/image" Target="../media/image229.png"/><Relationship Id="rId232" Type="http://schemas.openxmlformats.org/officeDocument/2006/relationships/customXml" Target="../ink/ink238.xml"/><Relationship Id="rId231" Type="http://schemas.openxmlformats.org/officeDocument/2006/relationships/image" Target="../media/image228.png"/><Relationship Id="rId230" Type="http://schemas.openxmlformats.org/officeDocument/2006/relationships/customXml" Target="../ink/ink237.xml"/><Relationship Id="rId23" Type="http://schemas.openxmlformats.org/officeDocument/2006/relationships/customXml" Target="../ink/ink127.xml"/><Relationship Id="rId229" Type="http://schemas.openxmlformats.org/officeDocument/2006/relationships/image" Target="../media/image227.png"/><Relationship Id="rId228" Type="http://schemas.openxmlformats.org/officeDocument/2006/relationships/customXml" Target="../ink/ink236.xml"/><Relationship Id="rId227" Type="http://schemas.openxmlformats.org/officeDocument/2006/relationships/image" Target="../media/image226.png"/><Relationship Id="rId226" Type="http://schemas.openxmlformats.org/officeDocument/2006/relationships/customXml" Target="../ink/ink235.xml"/><Relationship Id="rId225" Type="http://schemas.openxmlformats.org/officeDocument/2006/relationships/image" Target="../media/image225.png"/><Relationship Id="rId224" Type="http://schemas.openxmlformats.org/officeDocument/2006/relationships/customXml" Target="../ink/ink234.xml"/><Relationship Id="rId223" Type="http://schemas.openxmlformats.org/officeDocument/2006/relationships/image" Target="../media/image224.png"/><Relationship Id="rId222" Type="http://schemas.openxmlformats.org/officeDocument/2006/relationships/customXml" Target="../ink/ink233.xml"/><Relationship Id="rId221" Type="http://schemas.openxmlformats.org/officeDocument/2006/relationships/image" Target="../media/image223.png"/><Relationship Id="rId220" Type="http://schemas.openxmlformats.org/officeDocument/2006/relationships/customXml" Target="../ink/ink232.xml"/><Relationship Id="rId22" Type="http://schemas.openxmlformats.org/officeDocument/2006/relationships/image" Target="../media/image131.png"/><Relationship Id="rId219" Type="http://schemas.openxmlformats.org/officeDocument/2006/relationships/customXml" Target="../ink/ink231.xml"/><Relationship Id="rId218" Type="http://schemas.openxmlformats.org/officeDocument/2006/relationships/image" Target="../media/image222.png"/><Relationship Id="rId217" Type="http://schemas.openxmlformats.org/officeDocument/2006/relationships/customXml" Target="../ink/ink230.xml"/><Relationship Id="rId216" Type="http://schemas.openxmlformats.org/officeDocument/2006/relationships/image" Target="../media/image221.png"/><Relationship Id="rId215" Type="http://schemas.openxmlformats.org/officeDocument/2006/relationships/customXml" Target="../ink/ink229.xml"/><Relationship Id="rId214" Type="http://schemas.openxmlformats.org/officeDocument/2006/relationships/image" Target="../media/image220.png"/><Relationship Id="rId213" Type="http://schemas.openxmlformats.org/officeDocument/2006/relationships/customXml" Target="../ink/ink228.xml"/><Relationship Id="rId212" Type="http://schemas.openxmlformats.org/officeDocument/2006/relationships/image" Target="../media/image219.png"/><Relationship Id="rId211" Type="http://schemas.openxmlformats.org/officeDocument/2006/relationships/customXml" Target="../ink/ink227.xml"/><Relationship Id="rId210" Type="http://schemas.openxmlformats.org/officeDocument/2006/relationships/image" Target="../media/image218.png"/><Relationship Id="rId21" Type="http://schemas.openxmlformats.org/officeDocument/2006/relationships/customXml" Target="../ink/ink126.xml"/><Relationship Id="rId209" Type="http://schemas.openxmlformats.org/officeDocument/2006/relationships/customXml" Target="../ink/ink226.xml"/><Relationship Id="rId208" Type="http://schemas.openxmlformats.org/officeDocument/2006/relationships/image" Target="../media/image217.png"/><Relationship Id="rId207" Type="http://schemas.openxmlformats.org/officeDocument/2006/relationships/customXml" Target="../ink/ink225.xml"/><Relationship Id="rId206" Type="http://schemas.openxmlformats.org/officeDocument/2006/relationships/customXml" Target="../ink/ink224.xml"/><Relationship Id="rId205" Type="http://schemas.openxmlformats.org/officeDocument/2006/relationships/customXml" Target="../ink/ink223.xml"/><Relationship Id="rId204" Type="http://schemas.openxmlformats.org/officeDocument/2006/relationships/customXml" Target="../ink/ink222.xml"/><Relationship Id="rId203" Type="http://schemas.openxmlformats.org/officeDocument/2006/relationships/image" Target="../media/image216.png"/><Relationship Id="rId202" Type="http://schemas.openxmlformats.org/officeDocument/2006/relationships/customXml" Target="../ink/ink221.xml"/><Relationship Id="rId201" Type="http://schemas.openxmlformats.org/officeDocument/2006/relationships/image" Target="../media/image215.png"/><Relationship Id="rId200" Type="http://schemas.openxmlformats.org/officeDocument/2006/relationships/customXml" Target="../ink/ink220.xml"/><Relationship Id="rId20" Type="http://schemas.openxmlformats.org/officeDocument/2006/relationships/image" Target="../media/image130.png"/><Relationship Id="rId2" Type="http://schemas.openxmlformats.org/officeDocument/2006/relationships/image" Target="../media/image121.png"/><Relationship Id="rId199" Type="http://schemas.openxmlformats.org/officeDocument/2006/relationships/image" Target="../media/image214.png"/><Relationship Id="rId198" Type="http://schemas.openxmlformats.org/officeDocument/2006/relationships/customXml" Target="../ink/ink219.xml"/><Relationship Id="rId197" Type="http://schemas.openxmlformats.org/officeDocument/2006/relationships/image" Target="../media/image213.png"/><Relationship Id="rId196" Type="http://schemas.openxmlformats.org/officeDocument/2006/relationships/customXml" Target="../ink/ink218.xml"/><Relationship Id="rId195" Type="http://schemas.openxmlformats.org/officeDocument/2006/relationships/image" Target="../media/image212.png"/><Relationship Id="rId194" Type="http://schemas.openxmlformats.org/officeDocument/2006/relationships/customXml" Target="../ink/ink217.xml"/><Relationship Id="rId193" Type="http://schemas.openxmlformats.org/officeDocument/2006/relationships/image" Target="../media/image211.png"/><Relationship Id="rId192" Type="http://schemas.openxmlformats.org/officeDocument/2006/relationships/customXml" Target="../ink/ink216.xml"/><Relationship Id="rId191" Type="http://schemas.openxmlformats.org/officeDocument/2006/relationships/image" Target="../media/image210.png"/><Relationship Id="rId190" Type="http://schemas.openxmlformats.org/officeDocument/2006/relationships/customXml" Target="../ink/ink215.xml"/><Relationship Id="rId19" Type="http://schemas.openxmlformats.org/officeDocument/2006/relationships/customXml" Target="../ink/ink125.xml"/><Relationship Id="rId189" Type="http://schemas.openxmlformats.org/officeDocument/2006/relationships/image" Target="../media/image209.png"/><Relationship Id="rId188" Type="http://schemas.openxmlformats.org/officeDocument/2006/relationships/customXml" Target="../ink/ink214.xml"/><Relationship Id="rId187" Type="http://schemas.openxmlformats.org/officeDocument/2006/relationships/image" Target="../media/image208.png"/><Relationship Id="rId186" Type="http://schemas.openxmlformats.org/officeDocument/2006/relationships/customXml" Target="../ink/ink213.xml"/><Relationship Id="rId185" Type="http://schemas.openxmlformats.org/officeDocument/2006/relationships/image" Target="../media/image207.png"/><Relationship Id="rId184" Type="http://schemas.openxmlformats.org/officeDocument/2006/relationships/customXml" Target="../ink/ink212.xml"/><Relationship Id="rId183" Type="http://schemas.openxmlformats.org/officeDocument/2006/relationships/image" Target="../media/image206.png"/><Relationship Id="rId182" Type="http://schemas.openxmlformats.org/officeDocument/2006/relationships/customXml" Target="../ink/ink211.xml"/><Relationship Id="rId181" Type="http://schemas.openxmlformats.org/officeDocument/2006/relationships/image" Target="../media/image205.png"/><Relationship Id="rId180" Type="http://schemas.openxmlformats.org/officeDocument/2006/relationships/customXml" Target="../ink/ink210.xml"/><Relationship Id="rId18" Type="http://schemas.openxmlformats.org/officeDocument/2006/relationships/image" Target="../media/image129.png"/><Relationship Id="rId179" Type="http://schemas.openxmlformats.org/officeDocument/2006/relationships/image" Target="../media/image204.png"/><Relationship Id="rId178" Type="http://schemas.openxmlformats.org/officeDocument/2006/relationships/customXml" Target="../ink/ink209.xml"/><Relationship Id="rId177" Type="http://schemas.openxmlformats.org/officeDocument/2006/relationships/image" Target="../media/image203.png"/><Relationship Id="rId176" Type="http://schemas.openxmlformats.org/officeDocument/2006/relationships/customXml" Target="../ink/ink208.xml"/><Relationship Id="rId175" Type="http://schemas.openxmlformats.org/officeDocument/2006/relationships/image" Target="../media/image202.png"/><Relationship Id="rId174" Type="http://schemas.openxmlformats.org/officeDocument/2006/relationships/customXml" Target="../ink/ink207.xml"/><Relationship Id="rId173" Type="http://schemas.openxmlformats.org/officeDocument/2006/relationships/image" Target="../media/image201.png"/><Relationship Id="rId172" Type="http://schemas.openxmlformats.org/officeDocument/2006/relationships/customXml" Target="../ink/ink206.xml"/><Relationship Id="rId171" Type="http://schemas.openxmlformats.org/officeDocument/2006/relationships/image" Target="../media/image200.png"/><Relationship Id="rId170" Type="http://schemas.openxmlformats.org/officeDocument/2006/relationships/customXml" Target="../ink/ink205.xml"/><Relationship Id="rId17" Type="http://schemas.openxmlformats.org/officeDocument/2006/relationships/customXml" Target="../ink/ink124.xml"/><Relationship Id="rId169" Type="http://schemas.openxmlformats.org/officeDocument/2006/relationships/image" Target="../media/image199.png"/><Relationship Id="rId168" Type="http://schemas.openxmlformats.org/officeDocument/2006/relationships/customXml" Target="../ink/ink204.xml"/><Relationship Id="rId167" Type="http://schemas.openxmlformats.org/officeDocument/2006/relationships/customXml" Target="../ink/ink203.xml"/><Relationship Id="rId166" Type="http://schemas.openxmlformats.org/officeDocument/2006/relationships/image" Target="../media/image198.png"/><Relationship Id="rId165" Type="http://schemas.openxmlformats.org/officeDocument/2006/relationships/customXml" Target="../ink/ink202.xml"/><Relationship Id="rId164" Type="http://schemas.openxmlformats.org/officeDocument/2006/relationships/image" Target="../media/image197.png"/><Relationship Id="rId163" Type="http://schemas.openxmlformats.org/officeDocument/2006/relationships/customXml" Target="../ink/ink201.xml"/><Relationship Id="rId162" Type="http://schemas.openxmlformats.org/officeDocument/2006/relationships/image" Target="../media/image196.png"/><Relationship Id="rId161" Type="http://schemas.openxmlformats.org/officeDocument/2006/relationships/customXml" Target="../ink/ink200.xml"/><Relationship Id="rId160" Type="http://schemas.openxmlformats.org/officeDocument/2006/relationships/image" Target="../media/image195.png"/><Relationship Id="rId16" Type="http://schemas.openxmlformats.org/officeDocument/2006/relationships/image" Target="../media/image128.png"/><Relationship Id="rId159" Type="http://schemas.openxmlformats.org/officeDocument/2006/relationships/customXml" Target="../ink/ink199.xml"/><Relationship Id="rId158" Type="http://schemas.openxmlformats.org/officeDocument/2006/relationships/image" Target="../media/image194.png"/><Relationship Id="rId157" Type="http://schemas.openxmlformats.org/officeDocument/2006/relationships/customXml" Target="../ink/ink198.xml"/><Relationship Id="rId156" Type="http://schemas.openxmlformats.org/officeDocument/2006/relationships/image" Target="../media/image193.png"/><Relationship Id="rId155" Type="http://schemas.openxmlformats.org/officeDocument/2006/relationships/customXml" Target="../ink/ink197.xml"/><Relationship Id="rId154" Type="http://schemas.openxmlformats.org/officeDocument/2006/relationships/image" Target="../media/image192.png"/><Relationship Id="rId153" Type="http://schemas.openxmlformats.org/officeDocument/2006/relationships/customXml" Target="../ink/ink196.xml"/><Relationship Id="rId152" Type="http://schemas.openxmlformats.org/officeDocument/2006/relationships/image" Target="../media/image191.png"/><Relationship Id="rId151" Type="http://schemas.openxmlformats.org/officeDocument/2006/relationships/customXml" Target="../ink/ink195.xml"/><Relationship Id="rId150" Type="http://schemas.openxmlformats.org/officeDocument/2006/relationships/image" Target="../media/image190.png"/><Relationship Id="rId15" Type="http://schemas.openxmlformats.org/officeDocument/2006/relationships/customXml" Target="../ink/ink123.xml"/><Relationship Id="rId149" Type="http://schemas.openxmlformats.org/officeDocument/2006/relationships/customXml" Target="../ink/ink194.xml"/><Relationship Id="rId148" Type="http://schemas.openxmlformats.org/officeDocument/2006/relationships/image" Target="../media/image189.png"/><Relationship Id="rId147" Type="http://schemas.openxmlformats.org/officeDocument/2006/relationships/customXml" Target="../ink/ink193.xml"/><Relationship Id="rId146" Type="http://schemas.openxmlformats.org/officeDocument/2006/relationships/image" Target="../media/image188.png"/><Relationship Id="rId145" Type="http://schemas.openxmlformats.org/officeDocument/2006/relationships/customXml" Target="../ink/ink192.xml"/><Relationship Id="rId144" Type="http://schemas.openxmlformats.org/officeDocument/2006/relationships/image" Target="../media/image187.png"/><Relationship Id="rId143" Type="http://schemas.openxmlformats.org/officeDocument/2006/relationships/customXml" Target="../ink/ink191.xml"/><Relationship Id="rId142" Type="http://schemas.openxmlformats.org/officeDocument/2006/relationships/image" Target="../media/image186.png"/><Relationship Id="rId141" Type="http://schemas.openxmlformats.org/officeDocument/2006/relationships/customXml" Target="../ink/ink190.xml"/><Relationship Id="rId140" Type="http://schemas.openxmlformats.org/officeDocument/2006/relationships/customXml" Target="../ink/ink189.xml"/><Relationship Id="rId14" Type="http://schemas.openxmlformats.org/officeDocument/2006/relationships/image" Target="../media/image127.png"/><Relationship Id="rId139" Type="http://schemas.openxmlformats.org/officeDocument/2006/relationships/image" Target="../media/image185.png"/><Relationship Id="rId138" Type="http://schemas.openxmlformats.org/officeDocument/2006/relationships/customXml" Target="../ink/ink188.xml"/><Relationship Id="rId137" Type="http://schemas.openxmlformats.org/officeDocument/2006/relationships/customXml" Target="../ink/ink187.xml"/><Relationship Id="rId136" Type="http://schemas.openxmlformats.org/officeDocument/2006/relationships/customXml" Target="../ink/ink186.xml"/><Relationship Id="rId135" Type="http://schemas.openxmlformats.org/officeDocument/2006/relationships/customXml" Target="../ink/ink185.xml"/><Relationship Id="rId134" Type="http://schemas.openxmlformats.org/officeDocument/2006/relationships/image" Target="../media/image184.png"/><Relationship Id="rId133" Type="http://schemas.openxmlformats.org/officeDocument/2006/relationships/customXml" Target="../ink/ink184.xml"/><Relationship Id="rId132" Type="http://schemas.openxmlformats.org/officeDocument/2006/relationships/image" Target="../media/image183.png"/><Relationship Id="rId131" Type="http://schemas.openxmlformats.org/officeDocument/2006/relationships/customXml" Target="../ink/ink183.xml"/><Relationship Id="rId130" Type="http://schemas.openxmlformats.org/officeDocument/2006/relationships/image" Target="../media/image182.png"/><Relationship Id="rId13" Type="http://schemas.openxmlformats.org/officeDocument/2006/relationships/customXml" Target="../ink/ink122.xml"/><Relationship Id="rId129" Type="http://schemas.openxmlformats.org/officeDocument/2006/relationships/customXml" Target="../ink/ink182.xml"/><Relationship Id="rId128" Type="http://schemas.openxmlformats.org/officeDocument/2006/relationships/image" Target="../media/image181.png"/><Relationship Id="rId127" Type="http://schemas.openxmlformats.org/officeDocument/2006/relationships/customXml" Target="../ink/ink181.xml"/><Relationship Id="rId126" Type="http://schemas.openxmlformats.org/officeDocument/2006/relationships/image" Target="../media/image180.png"/><Relationship Id="rId125" Type="http://schemas.openxmlformats.org/officeDocument/2006/relationships/customXml" Target="../ink/ink180.xml"/><Relationship Id="rId124" Type="http://schemas.openxmlformats.org/officeDocument/2006/relationships/image" Target="../media/image179.png"/><Relationship Id="rId123" Type="http://schemas.openxmlformats.org/officeDocument/2006/relationships/customXml" Target="../ink/ink179.xml"/><Relationship Id="rId122" Type="http://schemas.openxmlformats.org/officeDocument/2006/relationships/image" Target="../media/image178.png"/><Relationship Id="rId121" Type="http://schemas.openxmlformats.org/officeDocument/2006/relationships/customXml" Target="../ink/ink178.xml"/><Relationship Id="rId120" Type="http://schemas.openxmlformats.org/officeDocument/2006/relationships/image" Target="../media/image177.png"/><Relationship Id="rId12" Type="http://schemas.openxmlformats.org/officeDocument/2006/relationships/image" Target="../media/image126.png"/><Relationship Id="rId119" Type="http://schemas.openxmlformats.org/officeDocument/2006/relationships/customXml" Target="../ink/ink177.xml"/><Relationship Id="rId118" Type="http://schemas.openxmlformats.org/officeDocument/2006/relationships/image" Target="../media/image176.png"/><Relationship Id="rId117" Type="http://schemas.openxmlformats.org/officeDocument/2006/relationships/customXml" Target="../ink/ink176.xml"/><Relationship Id="rId116" Type="http://schemas.openxmlformats.org/officeDocument/2006/relationships/image" Target="../media/image175.png"/><Relationship Id="rId115" Type="http://schemas.openxmlformats.org/officeDocument/2006/relationships/customXml" Target="../ink/ink175.xml"/><Relationship Id="rId114" Type="http://schemas.openxmlformats.org/officeDocument/2006/relationships/image" Target="../media/image174.png"/><Relationship Id="rId113" Type="http://schemas.openxmlformats.org/officeDocument/2006/relationships/customXml" Target="../ink/ink174.xml"/><Relationship Id="rId112" Type="http://schemas.openxmlformats.org/officeDocument/2006/relationships/customXml" Target="../ink/ink173.xml"/><Relationship Id="rId111" Type="http://schemas.openxmlformats.org/officeDocument/2006/relationships/customXml" Target="../ink/ink172.xml"/><Relationship Id="rId110" Type="http://schemas.openxmlformats.org/officeDocument/2006/relationships/image" Target="../media/image173.png"/><Relationship Id="rId11" Type="http://schemas.openxmlformats.org/officeDocument/2006/relationships/customXml" Target="../ink/ink121.xml"/><Relationship Id="rId109" Type="http://schemas.openxmlformats.org/officeDocument/2006/relationships/customXml" Target="../ink/ink171.xml"/><Relationship Id="rId108" Type="http://schemas.openxmlformats.org/officeDocument/2006/relationships/image" Target="../media/image172.png"/><Relationship Id="rId107" Type="http://schemas.openxmlformats.org/officeDocument/2006/relationships/customXml" Target="../ink/ink170.xml"/><Relationship Id="rId106" Type="http://schemas.openxmlformats.org/officeDocument/2006/relationships/image" Target="../media/image171.png"/><Relationship Id="rId105" Type="http://schemas.openxmlformats.org/officeDocument/2006/relationships/customXml" Target="../ink/ink169.xml"/><Relationship Id="rId104" Type="http://schemas.openxmlformats.org/officeDocument/2006/relationships/customXml" Target="../ink/ink168.xml"/><Relationship Id="rId103" Type="http://schemas.openxmlformats.org/officeDocument/2006/relationships/customXml" Target="../ink/ink167.xml"/><Relationship Id="rId102" Type="http://schemas.openxmlformats.org/officeDocument/2006/relationships/image" Target="../media/image170.png"/><Relationship Id="rId101" Type="http://schemas.openxmlformats.org/officeDocument/2006/relationships/customXml" Target="../ink/ink166.xml"/><Relationship Id="rId100" Type="http://schemas.openxmlformats.org/officeDocument/2006/relationships/image" Target="../media/image169.png"/><Relationship Id="rId10" Type="http://schemas.openxmlformats.org/officeDocument/2006/relationships/image" Target="../media/image125.png"/><Relationship Id="rId1" Type="http://schemas.openxmlformats.org/officeDocument/2006/relationships/tags" Target="../tags/tag3.xml"/></Relationships>
</file>

<file path=ppt/slides/_rels/slide21.xml.rels><?xml version="1.0" encoding="UTF-8" standalone="yes"?>
<Relationships xmlns="http://schemas.openxmlformats.org/package/2006/relationships"><Relationship Id="rId99" Type="http://schemas.openxmlformats.org/officeDocument/2006/relationships/customXml" Target="../ink/ink478.xml"/><Relationship Id="rId98" Type="http://schemas.openxmlformats.org/officeDocument/2006/relationships/image" Target="../media/image457.png"/><Relationship Id="rId97" Type="http://schemas.openxmlformats.org/officeDocument/2006/relationships/customXml" Target="../ink/ink477.xml"/><Relationship Id="rId96" Type="http://schemas.openxmlformats.org/officeDocument/2006/relationships/image" Target="../media/image456.png"/><Relationship Id="rId95" Type="http://schemas.openxmlformats.org/officeDocument/2006/relationships/customXml" Target="../ink/ink476.xml"/><Relationship Id="rId94" Type="http://schemas.openxmlformats.org/officeDocument/2006/relationships/image" Target="../media/image455.png"/><Relationship Id="rId93" Type="http://schemas.openxmlformats.org/officeDocument/2006/relationships/customXml" Target="../ink/ink475.xml"/><Relationship Id="rId92" Type="http://schemas.openxmlformats.org/officeDocument/2006/relationships/image" Target="../media/image454.png"/><Relationship Id="rId91" Type="http://schemas.openxmlformats.org/officeDocument/2006/relationships/customXml" Target="../ink/ink474.xml"/><Relationship Id="rId90" Type="http://schemas.openxmlformats.org/officeDocument/2006/relationships/image" Target="../media/image453.png"/><Relationship Id="rId9" Type="http://schemas.openxmlformats.org/officeDocument/2006/relationships/customXml" Target="../ink/ink433.xml"/><Relationship Id="rId89" Type="http://schemas.openxmlformats.org/officeDocument/2006/relationships/customXml" Target="../ink/ink473.xml"/><Relationship Id="rId88" Type="http://schemas.openxmlformats.org/officeDocument/2006/relationships/image" Target="../media/image452.png"/><Relationship Id="rId87" Type="http://schemas.openxmlformats.org/officeDocument/2006/relationships/customXml" Target="../ink/ink472.xml"/><Relationship Id="rId86" Type="http://schemas.openxmlformats.org/officeDocument/2006/relationships/image" Target="../media/image451.png"/><Relationship Id="rId85" Type="http://schemas.openxmlformats.org/officeDocument/2006/relationships/customXml" Target="../ink/ink471.xml"/><Relationship Id="rId84" Type="http://schemas.openxmlformats.org/officeDocument/2006/relationships/image" Target="../media/image450.png"/><Relationship Id="rId83" Type="http://schemas.openxmlformats.org/officeDocument/2006/relationships/customXml" Target="../ink/ink470.xml"/><Relationship Id="rId82" Type="http://schemas.openxmlformats.org/officeDocument/2006/relationships/image" Target="../media/image449.png"/><Relationship Id="rId81" Type="http://schemas.openxmlformats.org/officeDocument/2006/relationships/customXml" Target="../ink/ink469.xml"/><Relationship Id="rId80" Type="http://schemas.openxmlformats.org/officeDocument/2006/relationships/image" Target="../media/image448.png"/><Relationship Id="rId8" Type="http://schemas.openxmlformats.org/officeDocument/2006/relationships/image" Target="../media/image412.png"/><Relationship Id="rId79" Type="http://schemas.openxmlformats.org/officeDocument/2006/relationships/customXml" Target="../ink/ink468.xml"/><Relationship Id="rId78" Type="http://schemas.openxmlformats.org/officeDocument/2006/relationships/image" Target="../media/image447.png"/><Relationship Id="rId77" Type="http://schemas.openxmlformats.org/officeDocument/2006/relationships/customXml" Target="../ink/ink467.xml"/><Relationship Id="rId76" Type="http://schemas.openxmlformats.org/officeDocument/2006/relationships/image" Target="../media/image446.png"/><Relationship Id="rId75" Type="http://schemas.openxmlformats.org/officeDocument/2006/relationships/customXml" Target="../ink/ink466.xml"/><Relationship Id="rId74" Type="http://schemas.openxmlformats.org/officeDocument/2006/relationships/image" Target="../media/image445.png"/><Relationship Id="rId73" Type="http://schemas.openxmlformats.org/officeDocument/2006/relationships/customXml" Target="../ink/ink465.xml"/><Relationship Id="rId72" Type="http://schemas.openxmlformats.org/officeDocument/2006/relationships/image" Target="../media/image444.png"/><Relationship Id="rId71" Type="http://schemas.openxmlformats.org/officeDocument/2006/relationships/customXml" Target="../ink/ink464.xml"/><Relationship Id="rId70" Type="http://schemas.openxmlformats.org/officeDocument/2006/relationships/image" Target="../media/image443.png"/><Relationship Id="rId7" Type="http://schemas.openxmlformats.org/officeDocument/2006/relationships/customXml" Target="../ink/ink432.xml"/><Relationship Id="rId69" Type="http://schemas.openxmlformats.org/officeDocument/2006/relationships/customXml" Target="../ink/ink463.xml"/><Relationship Id="rId68" Type="http://schemas.openxmlformats.org/officeDocument/2006/relationships/image" Target="../media/image442.png"/><Relationship Id="rId67" Type="http://schemas.openxmlformats.org/officeDocument/2006/relationships/customXml" Target="../ink/ink462.xml"/><Relationship Id="rId66" Type="http://schemas.openxmlformats.org/officeDocument/2006/relationships/image" Target="../media/image441.png"/><Relationship Id="rId65" Type="http://schemas.openxmlformats.org/officeDocument/2006/relationships/customXml" Target="../ink/ink461.xml"/><Relationship Id="rId64" Type="http://schemas.openxmlformats.org/officeDocument/2006/relationships/image" Target="../media/image440.png"/><Relationship Id="rId63" Type="http://schemas.openxmlformats.org/officeDocument/2006/relationships/customXml" Target="../ink/ink460.xml"/><Relationship Id="rId62" Type="http://schemas.openxmlformats.org/officeDocument/2006/relationships/image" Target="../media/image439.png"/><Relationship Id="rId61" Type="http://schemas.openxmlformats.org/officeDocument/2006/relationships/customXml" Target="../ink/ink459.xml"/><Relationship Id="rId60" Type="http://schemas.openxmlformats.org/officeDocument/2006/relationships/image" Target="../media/image438.png"/><Relationship Id="rId6" Type="http://schemas.openxmlformats.org/officeDocument/2006/relationships/image" Target="../media/image411.png"/><Relationship Id="rId59" Type="http://schemas.openxmlformats.org/officeDocument/2006/relationships/customXml" Target="../ink/ink458.xml"/><Relationship Id="rId58" Type="http://schemas.openxmlformats.org/officeDocument/2006/relationships/image" Target="../media/image437.png"/><Relationship Id="rId57" Type="http://schemas.openxmlformats.org/officeDocument/2006/relationships/customXml" Target="../ink/ink457.xml"/><Relationship Id="rId56" Type="http://schemas.openxmlformats.org/officeDocument/2006/relationships/image" Target="../media/image436.png"/><Relationship Id="rId55" Type="http://schemas.openxmlformats.org/officeDocument/2006/relationships/customXml" Target="../ink/ink456.xml"/><Relationship Id="rId547" Type="http://schemas.openxmlformats.org/officeDocument/2006/relationships/slideLayout" Target="../slideLayouts/slideLayout2.xml"/><Relationship Id="rId546" Type="http://schemas.openxmlformats.org/officeDocument/2006/relationships/image" Target="../media/image679.png"/><Relationship Id="rId545" Type="http://schemas.openxmlformats.org/officeDocument/2006/relationships/customXml" Target="../ink/ink703.xml"/><Relationship Id="rId544" Type="http://schemas.openxmlformats.org/officeDocument/2006/relationships/image" Target="../media/image678.png"/><Relationship Id="rId543" Type="http://schemas.openxmlformats.org/officeDocument/2006/relationships/customXml" Target="../ink/ink702.xml"/><Relationship Id="rId542" Type="http://schemas.openxmlformats.org/officeDocument/2006/relationships/image" Target="../media/image677.png"/><Relationship Id="rId541" Type="http://schemas.openxmlformats.org/officeDocument/2006/relationships/customXml" Target="../ink/ink701.xml"/><Relationship Id="rId540" Type="http://schemas.openxmlformats.org/officeDocument/2006/relationships/image" Target="../media/image676.png"/><Relationship Id="rId54" Type="http://schemas.openxmlformats.org/officeDocument/2006/relationships/image" Target="../media/image435.png"/><Relationship Id="rId539" Type="http://schemas.openxmlformats.org/officeDocument/2006/relationships/customXml" Target="../ink/ink700.xml"/><Relationship Id="rId538" Type="http://schemas.openxmlformats.org/officeDocument/2006/relationships/image" Target="../media/image675.png"/><Relationship Id="rId537" Type="http://schemas.openxmlformats.org/officeDocument/2006/relationships/customXml" Target="../ink/ink699.xml"/><Relationship Id="rId536" Type="http://schemas.openxmlformats.org/officeDocument/2006/relationships/image" Target="../media/image674.png"/><Relationship Id="rId535" Type="http://schemas.openxmlformats.org/officeDocument/2006/relationships/customXml" Target="../ink/ink698.xml"/><Relationship Id="rId534" Type="http://schemas.openxmlformats.org/officeDocument/2006/relationships/customXml" Target="../ink/ink697.xml"/><Relationship Id="rId533" Type="http://schemas.openxmlformats.org/officeDocument/2006/relationships/image" Target="../media/image673.png"/><Relationship Id="rId532" Type="http://schemas.openxmlformats.org/officeDocument/2006/relationships/customXml" Target="../ink/ink696.xml"/><Relationship Id="rId531" Type="http://schemas.openxmlformats.org/officeDocument/2006/relationships/image" Target="../media/image672.png"/><Relationship Id="rId530" Type="http://schemas.openxmlformats.org/officeDocument/2006/relationships/customXml" Target="../ink/ink695.xml"/><Relationship Id="rId53" Type="http://schemas.openxmlformats.org/officeDocument/2006/relationships/customXml" Target="../ink/ink455.xml"/><Relationship Id="rId529" Type="http://schemas.openxmlformats.org/officeDocument/2006/relationships/image" Target="../media/image671.png"/><Relationship Id="rId528" Type="http://schemas.openxmlformats.org/officeDocument/2006/relationships/customXml" Target="../ink/ink694.xml"/><Relationship Id="rId527" Type="http://schemas.openxmlformats.org/officeDocument/2006/relationships/image" Target="../media/image670.png"/><Relationship Id="rId526" Type="http://schemas.openxmlformats.org/officeDocument/2006/relationships/customXml" Target="../ink/ink693.xml"/><Relationship Id="rId525" Type="http://schemas.openxmlformats.org/officeDocument/2006/relationships/image" Target="../media/image669.png"/><Relationship Id="rId524" Type="http://schemas.openxmlformats.org/officeDocument/2006/relationships/customXml" Target="../ink/ink692.xml"/><Relationship Id="rId523" Type="http://schemas.openxmlformats.org/officeDocument/2006/relationships/image" Target="../media/image668.png"/><Relationship Id="rId522" Type="http://schemas.openxmlformats.org/officeDocument/2006/relationships/customXml" Target="../ink/ink691.xml"/><Relationship Id="rId521" Type="http://schemas.openxmlformats.org/officeDocument/2006/relationships/image" Target="../media/image667.png"/><Relationship Id="rId520" Type="http://schemas.openxmlformats.org/officeDocument/2006/relationships/customXml" Target="../ink/ink690.xml"/><Relationship Id="rId52" Type="http://schemas.openxmlformats.org/officeDocument/2006/relationships/image" Target="../media/image434.png"/><Relationship Id="rId519" Type="http://schemas.openxmlformats.org/officeDocument/2006/relationships/image" Target="../media/image666.png"/><Relationship Id="rId518" Type="http://schemas.openxmlformats.org/officeDocument/2006/relationships/customXml" Target="../ink/ink689.xml"/><Relationship Id="rId517" Type="http://schemas.openxmlformats.org/officeDocument/2006/relationships/image" Target="../media/image665.png"/><Relationship Id="rId516" Type="http://schemas.openxmlformats.org/officeDocument/2006/relationships/customXml" Target="../ink/ink688.xml"/><Relationship Id="rId515" Type="http://schemas.openxmlformats.org/officeDocument/2006/relationships/image" Target="../media/image664.png"/><Relationship Id="rId514" Type="http://schemas.openxmlformats.org/officeDocument/2006/relationships/customXml" Target="../ink/ink687.xml"/><Relationship Id="rId513" Type="http://schemas.openxmlformats.org/officeDocument/2006/relationships/image" Target="../media/image663.png"/><Relationship Id="rId512" Type="http://schemas.openxmlformats.org/officeDocument/2006/relationships/customXml" Target="../ink/ink686.xml"/><Relationship Id="rId511" Type="http://schemas.openxmlformats.org/officeDocument/2006/relationships/image" Target="../media/image662.png"/><Relationship Id="rId510" Type="http://schemas.openxmlformats.org/officeDocument/2006/relationships/customXml" Target="../ink/ink685.xml"/><Relationship Id="rId51" Type="http://schemas.openxmlformats.org/officeDocument/2006/relationships/customXml" Target="../ink/ink454.xml"/><Relationship Id="rId509" Type="http://schemas.openxmlformats.org/officeDocument/2006/relationships/image" Target="../media/image661.png"/><Relationship Id="rId508" Type="http://schemas.openxmlformats.org/officeDocument/2006/relationships/customXml" Target="../ink/ink684.xml"/><Relationship Id="rId507" Type="http://schemas.openxmlformats.org/officeDocument/2006/relationships/image" Target="../media/image660.png"/><Relationship Id="rId506" Type="http://schemas.openxmlformats.org/officeDocument/2006/relationships/customXml" Target="../ink/ink683.xml"/><Relationship Id="rId505" Type="http://schemas.openxmlformats.org/officeDocument/2006/relationships/image" Target="../media/image659.png"/><Relationship Id="rId504" Type="http://schemas.openxmlformats.org/officeDocument/2006/relationships/customXml" Target="../ink/ink682.xml"/><Relationship Id="rId503" Type="http://schemas.openxmlformats.org/officeDocument/2006/relationships/image" Target="../media/image658.png"/><Relationship Id="rId502" Type="http://schemas.openxmlformats.org/officeDocument/2006/relationships/customXml" Target="../ink/ink681.xml"/><Relationship Id="rId501" Type="http://schemas.openxmlformats.org/officeDocument/2006/relationships/image" Target="../media/image657.png"/><Relationship Id="rId500" Type="http://schemas.openxmlformats.org/officeDocument/2006/relationships/customXml" Target="../ink/ink680.xml"/><Relationship Id="rId50" Type="http://schemas.openxmlformats.org/officeDocument/2006/relationships/image" Target="../media/image433.png"/><Relationship Id="rId5" Type="http://schemas.openxmlformats.org/officeDocument/2006/relationships/customXml" Target="../ink/ink431.xml"/><Relationship Id="rId499" Type="http://schemas.openxmlformats.org/officeDocument/2006/relationships/image" Target="../media/image656.png"/><Relationship Id="rId498" Type="http://schemas.openxmlformats.org/officeDocument/2006/relationships/customXml" Target="../ink/ink679.xml"/><Relationship Id="rId497" Type="http://schemas.openxmlformats.org/officeDocument/2006/relationships/image" Target="../media/image655.png"/><Relationship Id="rId496" Type="http://schemas.openxmlformats.org/officeDocument/2006/relationships/customXml" Target="../ink/ink678.xml"/><Relationship Id="rId495" Type="http://schemas.openxmlformats.org/officeDocument/2006/relationships/image" Target="../media/image654.png"/><Relationship Id="rId494" Type="http://schemas.openxmlformats.org/officeDocument/2006/relationships/customXml" Target="../ink/ink677.xml"/><Relationship Id="rId493" Type="http://schemas.openxmlformats.org/officeDocument/2006/relationships/image" Target="../media/image653.png"/><Relationship Id="rId492" Type="http://schemas.openxmlformats.org/officeDocument/2006/relationships/customXml" Target="../ink/ink676.xml"/><Relationship Id="rId491" Type="http://schemas.openxmlformats.org/officeDocument/2006/relationships/image" Target="../media/image652.png"/><Relationship Id="rId490" Type="http://schemas.openxmlformats.org/officeDocument/2006/relationships/customXml" Target="../ink/ink675.xml"/><Relationship Id="rId49" Type="http://schemas.openxmlformats.org/officeDocument/2006/relationships/customXml" Target="../ink/ink453.xml"/><Relationship Id="rId489" Type="http://schemas.openxmlformats.org/officeDocument/2006/relationships/image" Target="../media/image651.png"/><Relationship Id="rId488" Type="http://schemas.openxmlformats.org/officeDocument/2006/relationships/customXml" Target="../ink/ink674.xml"/><Relationship Id="rId487" Type="http://schemas.openxmlformats.org/officeDocument/2006/relationships/image" Target="../media/image650.png"/><Relationship Id="rId486" Type="http://schemas.openxmlformats.org/officeDocument/2006/relationships/customXml" Target="../ink/ink673.xml"/><Relationship Id="rId485" Type="http://schemas.openxmlformats.org/officeDocument/2006/relationships/image" Target="../media/image649.png"/><Relationship Id="rId484" Type="http://schemas.openxmlformats.org/officeDocument/2006/relationships/customXml" Target="../ink/ink672.xml"/><Relationship Id="rId483" Type="http://schemas.openxmlformats.org/officeDocument/2006/relationships/image" Target="../media/image648.png"/><Relationship Id="rId482" Type="http://schemas.openxmlformats.org/officeDocument/2006/relationships/customXml" Target="../ink/ink671.xml"/><Relationship Id="rId481" Type="http://schemas.openxmlformats.org/officeDocument/2006/relationships/image" Target="../media/image647.png"/><Relationship Id="rId480" Type="http://schemas.openxmlformats.org/officeDocument/2006/relationships/customXml" Target="../ink/ink670.xml"/><Relationship Id="rId48" Type="http://schemas.openxmlformats.org/officeDocument/2006/relationships/image" Target="../media/image432.png"/><Relationship Id="rId479" Type="http://schemas.openxmlformats.org/officeDocument/2006/relationships/image" Target="../media/image646.png"/><Relationship Id="rId478" Type="http://schemas.openxmlformats.org/officeDocument/2006/relationships/customXml" Target="../ink/ink669.xml"/><Relationship Id="rId477" Type="http://schemas.openxmlformats.org/officeDocument/2006/relationships/image" Target="../media/image645.png"/><Relationship Id="rId476" Type="http://schemas.openxmlformats.org/officeDocument/2006/relationships/customXml" Target="../ink/ink668.xml"/><Relationship Id="rId475" Type="http://schemas.openxmlformats.org/officeDocument/2006/relationships/image" Target="../media/image644.png"/><Relationship Id="rId474" Type="http://schemas.openxmlformats.org/officeDocument/2006/relationships/customXml" Target="../ink/ink667.xml"/><Relationship Id="rId473" Type="http://schemas.openxmlformats.org/officeDocument/2006/relationships/image" Target="../media/image643.png"/><Relationship Id="rId472" Type="http://schemas.openxmlformats.org/officeDocument/2006/relationships/customXml" Target="../ink/ink666.xml"/><Relationship Id="rId471" Type="http://schemas.openxmlformats.org/officeDocument/2006/relationships/image" Target="../media/image642.png"/><Relationship Id="rId470" Type="http://schemas.openxmlformats.org/officeDocument/2006/relationships/customXml" Target="../ink/ink665.xml"/><Relationship Id="rId47" Type="http://schemas.openxmlformats.org/officeDocument/2006/relationships/customXml" Target="../ink/ink452.xml"/><Relationship Id="rId469" Type="http://schemas.openxmlformats.org/officeDocument/2006/relationships/image" Target="../media/image641.png"/><Relationship Id="rId468" Type="http://schemas.openxmlformats.org/officeDocument/2006/relationships/customXml" Target="../ink/ink664.xml"/><Relationship Id="rId467" Type="http://schemas.openxmlformats.org/officeDocument/2006/relationships/image" Target="../media/image640.png"/><Relationship Id="rId466" Type="http://schemas.openxmlformats.org/officeDocument/2006/relationships/customXml" Target="../ink/ink663.xml"/><Relationship Id="rId465" Type="http://schemas.openxmlformats.org/officeDocument/2006/relationships/image" Target="../media/image639.png"/><Relationship Id="rId464" Type="http://schemas.openxmlformats.org/officeDocument/2006/relationships/customXml" Target="../ink/ink662.xml"/><Relationship Id="rId463" Type="http://schemas.openxmlformats.org/officeDocument/2006/relationships/image" Target="../media/image638.png"/><Relationship Id="rId462" Type="http://schemas.openxmlformats.org/officeDocument/2006/relationships/customXml" Target="../ink/ink661.xml"/><Relationship Id="rId461" Type="http://schemas.openxmlformats.org/officeDocument/2006/relationships/image" Target="../media/image637.png"/><Relationship Id="rId460" Type="http://schemas.openxmlformats.org/officeDocument/2006/relationships/customXml" Target="../ink/ink660.xml"/><Relationship Id="rId46" Type="http://schemas.openxmlformats.org/officeDocument/2006/relationships/image" Target="../media/image431.png"/><Relationship Id="rId459" Type="http://schemas.openxmlformats.org/officeDocument/2006/relationships/image" Target="../media/image636.png"/><Relationship Id="rId458" Type="http://schemas.openxmlformats.org/officeDocument/2006/relationships/customXml" Target="../ink/ink659.xml"/><Relationship Id="rId457" Type="http://schemas.openxmlformats.org/officeDocument/2006/relationships/image" Target="../media/image635.png"/><Relationship Id="rId456" Type="http://schemas.openxmlformats.org/officeDocument/2006/relationships/customXml" Target="../ink/ink658.xml"/><Relationship Id="rId455" Type="http://schemas.openxmlformats.org/officeDocument/2006/relationships/image" Target="../media/image634.png"/><Relationship Id="rId454" Type="http://schemas.openxmlformats.org/officeDocument/2006/relationships/customXml" Target="../ink/ink657.xml"/><Relationship Id="rId453" Type="http://schemas.openxmlformats.org/officeDocument/2006/relationships/image" Target="../media/image633.png"/><Relationship Id="rId452" Type="http://schemas.openxmlformats.org/officeDocument/2006/relationships/customXml" Target="../ink/ink656.xml"/><Relationship Id="rId451" Type="http://schemas.openxmlformats.org/officeDocument/2006/relationships/image" Target="../media/image632.png"/><Relationship Id="rId450" Type="http://schemas.openxmlformats.org/officeDocument/2006/relationships/customXml" Target="../ink/ink655.xml"/><Relationship Id="rId45" Type="http://schemas.openxmlformats.org/officeDocument/2006/relationships/customXml" Target="../ink/ink451.xml"/><Relationship Id="rId449" Type="http://schemas.openxmlformats.org/officeDocument/2006/relationships/image" Target="../media/image631.png"/><Relationship Id="rId448" Type="http://schemas.openxmlformats.org/officeDocument/2006/relationships/customXml" Target="../ink/ink654.xml"/><Relationship Id="rId447" Type="http://schemas.openxmlformats.org/officeDocument/2006/relationships/image" Target="../media/image630.png"/><Relationship Id="rId446" Type="http://schemas.openxmlformats.org/officeDocument/2006/relationships/customXml" Target="../ink/ink653.xml"/><Relationship Id="rId445" Type="http://schemas.openxmlformats.org/officeDocument/2006/relationships/image" Target="../media/image629.png"/><Relationship Id="rId444" Type="http://schemas.openxmlformats.org/officeDocument/2006/relationships/customXml" Target="../ink/ink652.xml"/><Relationship Id="rId443" Type="http://schemas.openxmlformats.org/officeDocument/2006/relationships/image" Target="../media/image628.png"/><Relationship Id="rId442" Type="http://schemas.openxmlformats.org/officeDocument/2006/relationships/customXml" Target="../ink/ink651.xml"/><Relationship Id="rId441" Type="http://schemas.openxmlformats.org/officeDocument/2006/relationships/image" Target="../media/image627.png"/><Relationship Id="rId440" Type="http://schemas.openxmlformats.org/officeDocument/2006/relationships/customXml" Target="../ink/ink650.xml"/><Relationship Id="rId44" Type="http://schemas.openxmlformats.org/officeDocument/2006/relationships/image" Target="../media/image430.png"/><Relationship Id="rId439" Type="http://schemas.openxmlformats.org/officeDocument/2006/relationships/image" Target="../media/image626.png"/><Relationship Id="rId438" Type="http://schemas.openxmlformats.org/officeDocument/2006/relationships/customXml" Target="../ink/ink649.xml"/><Relationship Id="rId437" Type="http://schemas.openxmlformats.org/officeDocument/2006/relationships/image" Target="../media/image625.png"/><Relationship Id="rId436" Type="http://schemas.openxmlformats.org/officeDocument/2006/relationships/customXml" Target="../ink/ink648.xml"/><Relationship Id="rId435" Type="http://schemas.openxmlformats.org/officeDocument/2006/relationships/image" Target="../media/image624.png"/><Relationship Id="rId434" Type="http://schemas.openxmlformats.org/officeDocument/2006/relationships/customXml" Target="../ink/ink647.xml"/><Relationship Id="rId433" Type="http://schemas.openxmlformats.org/officeDocument/2006/relationships/image" Target="../media/image623.png"/><Relationship Id="rId432" Type="http://schemas.openxmlformats.org/officeDocument/2006/relationships/customXml" Target="../ink/ink646.xml"/><Relationship Id="rId431" Type="http://schemas.openxmlformats.org/officeDocument/2006/relationships/image" Target="../media/image622.png"/><Relationship Id="rId430" Type="http://schemas.openxmlformats.org/officeDocument/2006/relationships/customXml" Target="../ink/ink645.xml"/><Relationship Id="rId43" Type="http://schemas.openxmlformats.org/officeDocument/2006/relationships/customXml" Target="../ink/ink450.xml"/><Relationship Id="rId429" Type="http://schemas.openxmlformats.org/officeDocument/2006/relationships/image" Target="../media/image621.png"/><Relationship Id="rId428" Type="http://schemas.openxmlformats.org/officeDocument/2006/relationships/customXml" Target="../ink/ink644.xml"/><Relationship Id="rId427" Type="http://schemas.openxmlformats.org/officeDocument/2006/relationships/image" Target="../media/image620.png"/><Relationship Id="rId426" Type="http://schemas.openxmlformats.org/officeDocument/2006/relationships/customXml" Target="../ink/ink643.xml"/><Relationship Id="rId425" Type="http://schemas.openxmlformats.org/officeDocument/2006/relationships/image" Target="../media/image619.png"/><Relationship Id="rId424" Type="http://schemas.openxmlformats.org/officeDocument/2006/relationships/customXml" Target="../ink/ink642.xml"/><Relationship Id="rId423" Type="http://schemas.openxmlformats.org/officeDocument/2006/relationships/image" Target="../media/image618.png"/><Relationship Id="rId422" Type="http://schemas.openxmlformats.org/officeDocument/2006/relationships/customXml" Target="../ink/ink641.xml"/><Relationship Id="rId421" Type="http://schemas.openxmlformats.org/officeDocument/2006/relationships/image" Target="../media/image617.png"/><Relationship Id="rId420" Type="http://schemas.openxmlformats.org/officeDocument/2006/relationships/customXml" Target="../ink/ink640.xml"/><Relationship Id="rId42" Type="http://schemas.openxmlformats.org/officeDocument/2006/relationships/image" Target="../media/image429.png"/><Relationship Id="rId419" Type="http://schemas.openxmlformats.org/officeDocument/2006/relationships/image" Target="../media/image616.png"/><Relationship Id="rId418" Type="http://schemas.openxmlformats.org/officeDocument/2006/relationships/customXml" Target="../ink/ink639.xml"/><Relationship Id="rId417" Type="http://schemas.openxmlformats.org/officeDocument/2006/relationships/image" Target="../media/image615.png"/><Relationship Id="rId416" Type="http://schemas.openxmlformats.org/officeDocument/2006/relationships/customXml" Target="../ink/ink638.xml"/><Relationship Id="rId415" Type="http://schemas.openxmlformats.org/officeDocument/2006/relationships/image" Target="../media/image614.png"/><Relationship Id="rId414" Type="http://schemas.openxmlformats.org/officeDocument/2006/relationships/customXml" Target="../ink/ink637.xml"/><Relationship Id="rId413" Type="http://schemas.openxmlformats.org/officeDocument/2006/relationships/image" Target="../media/image613.png"/><Relationship Id="rId412" Type="http://schemas.openxmlformats.org/officeDocument/2006/relationships/customXml" Target="../ink/ink636.xml"/><Relationship Id="rId411" Type="http://schemas.openxmlformats.org/officeDocument/2006/relationships/image" Target="../media/image612.png"/><Relationship Id="rId410" Type="http://schemas.openxmlformats.org/officeDocument/2006/relationships/customXml" Target="../ink/ink635.xml"/><Relationship Id="rId41" Type="http://schemas.openxmlformats.org/officeDocument/2006/relationships/customXml" Target="../ink/ink449.xml"/><Relationship Id="rId409" Type="http://schemas.openxmlformats.org/officeDocument/2006/relationships/image" Target="../media/image611.png"/><Relationship Id="rId408" Type="http://schemas.openxmlformats.org/officeDocument/2006/relationships/customXml" Target="../ink/ink634.xml"/><Relationship Id="rId407" Type="http://schemas.openxmlformats.org/officeDocument/2006/relationships/image" Target="../media/image610.png"/><Relationship Id="rId406" Type="http://schemas.openxmlformats.org/officeDocument/2006/relationships/customXml" Target="../ink/ink633.xml"/><Relationship Id="rId405" Type="http://schemas.openxmlformats.org/officeDocument/2006/relationships/image" Target="../media/image609.png"/><Relationship Id="rId404" Type="http://schemas.openxmlformats.org/officeDocument/2006/relationships/customXml" Target="../ink/ink632.xml"/><Relationship Id="rId403" Type="http://schemas.openxmlformats.org/officeDocument/2006/relationships/image" Target="../media/image608.png"/><Relationship Id="rId402" Type="http://schemas.openxmlformats.org/officeDocument/2006/relationships/customXml" Target="../ink/ink631.xml"/><Relationship Id="rId401" Type="http://schemas.openxmlformats.org/officeDocument/2006/relationships/image" Target="../media/image607.png"/><Relationship Id="rId400" Type="http://schemas.openxmlformats.org/officeDocument/2006/relationships/customXml" Target="../ink/ink630.xml"/><Relationship Id="rId40" Type="http://schemas.openxmlformats.org/officeDocument/2006/relationships/image" Target="../media/image428.png"/><Relationship Id="rId4" Type="http://schemas.openxmlformats.org/officeDocument/2006/relationships/image" Target="../media/image410.png"/><Relationship Id="rId399" Type="http://schemas.openxmlformats.org/officeDocument/2006/relationships/image" Target="../media/image606.png"/><Relationship Id="rId398" Type="http://schemas.openxmlformats.org/officeDocument/2006/relationships/customXml" Target="../ink/ink629.xml"/><Relationship Id="rId397" Type="http://schemas.openxmlformats.org/officeDocument/2006/relationships/image" Target="../media/image605.png"/><Relationship Id="rId396" Type="http://schemas.openxmlformats.org/officeDocument/2006/relationships/customXml" Target="../ink/ink628.xml"/><Relationship Id="rId395" Type="http://schemas.openxmlformats.org/officeDocument/2006/relationships/image" Target="../media/image604.png"/><Relationship Id="rId394" Type="http://schemas.openxmlformats.org/officeDocument/2006/relationships/customXml" Target="../ink/ink627.xml"/><Relationship Id="rId393" Type="http://schemas.openxmlformats.org/officeDocument/2006/relationships/image" Target="../media/image603.png"/><Relationship Id="rId392" Type="http://schemas.openxmlformats.org/officeDocument/2006/relationships/customXml" Target="../ink/ink626.xml"/><Relationship Id="rId391" Type="http://schemas.openxmlformats.org/officeDocument/2006/relationships/image" Target="../media/image602.png"/><Relationship Id="rId390" Type="http://schemas.openxmlformats.org/officeDocument/2006/relationships/customXml" Target="../ink/ink625.xml"/><Relationship Id="rId39" Type="http://schemas.openxmlformats.org/officeDocument/2006/relationships/customXml" Target="../ink/ink448.xml"/><Relationship Id="rId389" Type="http://schemas.openxmlformats.org/officeDocument/2006/relationships/image" Target="../media/image601.png"/><Relationship Id="rId388" Type="http://schemas.openxmlformats.org/officeDocument/2006/relationships/customXml" Target="../ink/ink624.xml"/><Relationship Id="rId387" Type="http://schemas.openxmlformats.org/officeDocument/2006/relationships/image" Target="../media/image600.png"/><Relationship Id="rId386" Type="http://schemas.openxmlformats.org/officeDocument/2006/relationships/customXml" Target="../ink/ink623.xml"/><Relationship Id="rId385" Type="http://schemas.openxmlformats.org/officeDocument/2006/relationships/image" Target="../media/image599.png"/><Relationship Id="rId384" Type="http://schemas.openxmlformats.org/officeDocument/2006/relationships/customXml" Target="../ink/ink622.xml"/><Relationship Id="rId383" Type="http://schemas.openxmlformats.org/officeDocument/2006/relationships/image" Target="../media/image598.png"/><Relationship Id="rId382" Type="http://schemas.openxmlformats.org/officeDocument/2006/relationships/customXml" Target="../ink/ink621.xml"/><Relationship Id="rId381" Type="http://schemas.openxmlformats.org/officeDocument/2006/relationships/image" Target="../media/image597.png"/><Relationship Id="rId380" Type="http://schemas.openxmlformats.org/officeDocument/2006/relationships/customXml" Target="../ink/ink620.xml"/><Relationship Id="rId38" Type="http://schemas.openxmlformats.org/officeDocument/2006/relationships/image" Target="../media/image427.png"/><Relationship Id="rId379" Type="http://schemas.openxmlformats.org/officeDocument/2006/relationships/image" Target="../media/image596.png"/><Relationship Id="rId378" Type="http://schemas.openxmlformats.org/officeDocument/2006/relationships/customXml" Target="../ink/ink619.xml"/><Relationship Id="rId377" Type="http://schemas.openxmlformats.org/officeDocument/2006/relationships/image" Target="../media/image595.png"/><Relationship Id="rId376" Type="http://schemas.openxmlformats.org/officeDocument/2006/relationships/customXml" Target="../ink/ink618.xml"/><Relationship Id="rId375" Type="http://schemas.openxmlformats.org/officeDocument/2006/relationships/image" Target="../media/image594.png"/><Relationship Id="rId374" Type="http://schemas.openxmlformats.org/officeDocument/2006/relationships/customXml" Target="../ink/ink617.xml"/><Relationship Id="rId373" Type="http://schemas.openxmlformats.org/officeDocument/2006/relationships/image" Target="../media/image593.png"/><Relationship Id="rId372" Type="http://schemas.openxmlformats.org/officeDocument/2006/relationships/customXml" Target="../ink/ink616.xml"/><Relationship Id="rId371" Type="http://schemas.openxmlformats.org/officeDocument/2006/relationships/image" Target="../media/image592.png"/><Relationship Id="rId370" Type="http://schemas.openxmlformats.org/officeDocument/2006/relationships/customXml" Target="../ink/ink615.xml"/><Relationship Id="rId37" Type="http://schemas.openxmlformats.org/officeDocument/2006/relationships/customXml" Target="../ink/ink447.xml"/><Relationship Id="rId369" Type="http://schemas.openxmlformats.org/officeDocument/2006/relationships/image" Target="../media/image591.png"/><Relationship Id="rId368" Type="http://schemas.openxmlformats.org/officeDocument/2006/relationships/customXml" Target="../ink/ink614.xml"/><Relationship Id="rId367" Type="http://schemas.openxmlformats.org/officeDocument/2006/relationships/image" Target="../media/image590.png"/><Relationship Id="rId366" Type="http://schemas.openxmlformats.org/officeDocument/2006/relationships/customXml" Target="../ink/ink613.xml"/><Relationship Id="rId365" Type="http://schemas.openxmlformats.org/officeDocument/2006/relationships/image" Target="../media/image589.png"/><Relationship Id="rId364" Type="http://schemas.openxmlformats.org/officeDocument/2006/relationships/customXml" Target="../ink/ink612.xml"/><Relationship Id="rId363" Type="http://schemas.openxmlformats.org/officeDocument/2006/relationships/image" Target="../media/image588.png"/><Relationship Id="rId362" Type="http://schemas.openxmlformats.org/officeDocument/2006/relationships/customXml" Target="../ink/ink611.xml"/><Relationship Id="rId361" Type="http://schemas.openxmlformats.org/officeDocument/2006/relationships/image" Target="../media/image587.png"/><Relationship Id="rId360" Type="http://schemas.openxmlformats.org/officeDocument/2006/relationships/customXml" Target="../ink/ink610.xml"/><Relationship Id="rId36" Type="http://schemas.openxmlformats.org/officeDocument/2006/relationships/image" Target="../media/image426.png"/><Relationship Id="rId359" Type="http://schemas.openxmlformats.org/officeDocument/2006/relationships/image" Target="../media/image586.png"/><Relationship Id="rId358" Type="http://schemas.openxmlformats.org/officeDocument/2006/relationships/customXml" Target="../ink/ink609.xml"/><Relationship Id="rId357" Type="http://schemas.openxmlformats.org/officeDocument/2006/relationships/image" Target="../media/image585.png"/><Relationship Id="rId356" Type="http://schemas.openxmlformats.org/officeDocument/2006/relationships/customXml" Target="../ink/ink608.xml"/><Relationship Id="rId355" Type="http://schemas.openxmlformats.org/officeDocument/2006/relationships/image" Target="../media/image584.png"/><Relationship Id="rId354" Type="http://schemas.openxmlformats.org/officeDocument/2006/relationships/customXml" Target="../ink/ink607.xml"/><Relationship Id="rId353" Type="http://schemas.openxmlformats.org/officeDocument/2006/relationships/image" Target="../media/image583.png"/><Relationship Id="rId352" Type="http://schemas.openxmlformats.org/officeDocument/2006/relationships/customXml" Target="../ink/ink606.xml"/><Relationship Id="rId351" Type="http://schemas.openxmlformats.org/officeDocument/2006/relationships/image" Target="../media/image582.png"/><Relationship Id="rId350" Type="http://schemas.openxmlformats.org/officeDocument/2006/relationships/customXml" Target="../ink/ink605.xml"/><Relationship Id="rId35" Type="http://schemas.openxmlformats.org/officeDocument/2006/relationships/customXml" Target="../ink/ink446.xml"/><Relationship Id="rId349" Type="http://schemas.openxmlformats.org/officeDocument/2006/relationships/image" Target="../media/image581.png"/><Relationship Id="rId348" Type="http://schemas.openxmlformats.org/officeDocument/2006/relationships/customXml" Target="../ink/ink604.xml"/><Relationship Id="rId347" Type="http://schemas.openxmlformats.org/officeDocument/2006/relationships/image" Target="../media/image580.png"/><Relationship Id="rId346" Type="http://schemas.openxmlformats.org/officeDocument/2006/relationships/customXml" Target="../ink/ink603.xml"/><Relationship Id="rId345" Type="http://schemas.openxmlformats.org/officeDocument/2006/relationships/image" Target="../media/image579.png"/><Relationship Id="rId344" Type="http://schemas.openxmlformats.org/officeDocument/2006/relationships/customXml" Target="../ink/ink602.xml"/><Relationship Id="rId343" Type="http://schemas.openxmlformats.org/officeDocument/2006/relationships/image" Target="../media/image578.png"/><Relationship Id="rId342" Type="http://schemas.openxmlformats.org/officeDocument/2006/relationships/customXml" Target="../ink/ink601.xml"/><Relationship Id="rId341" Type="http://schemas.openxmlformats.org/officeDocument/2006/relationships/image" Target="../media/image577.png"/><Relationship Id="rId340" Type="http://schemas.openxmlformats.org/officeDocument/2006/relationships/customXml" Target="../ink/ink600.xml"/><Relationship Id="rId34" Type="http://schemas.openxmlformats.org/officeDocument/2006/relationships/image" Target="../media/image425.png"/><Relationship Id="rId339" Type="http://schemas.openxmlformats.org/officeDocument/2006/relationships/image" Target="../media/image576.png"/><Relationship Id="rId338" Type="http://schemas.openxmlformats.org/officeDocument/2006/relationships/customXml" Target="../ink/ink599.xml"/><Relationship Id="rId337" Type="http://schemas.openxmlformats.org/officeDocument/2006/relationships/image" Target="../media/image575.png"/><Relationship Id="rId336" Type="http://schemas.openxmlformats.org/officeDocument/2006/relationships/customXml" Target="../ink/ink598.xml"/><Relationship Id="rId335" Type="http://schemas.openxmlformats.org/officeDocument/2006/relationships/image" Target="../media/image574.png"/><Relationship Id="rId334" Type="http://schemas.openxmlformats.org/officeDocument/2006/relationships/customXml" Target="../ink/ink597.xml"/><Relationship Id="rId333" Type="http://schemas.openxmlformats.org/officeDocument/2006/relationships/image" Target="../media/image573.png"/><Relationship Id="rId332" Type="http://schemas.openxmlformats.org/officeDocument/2006/relationships/customXml" Target="../ink/ink596.xml"/><Relationship Id="rId331" Type="http://schemas.openxmlformats.org/officeDocument/2006/relationships/image" Target="../media/image572.png"/><Relationship Id="rId330" Type="http://schemas.openxmlformats.org/officeDocument/2006/relationships/customXml" Target="../ink/ink595.xml"/><Relationship Id="rId33" Type="http://schemas.openxmlformats.org/officeDocument/2006/relationships/customXml" Target="../ink/ink445.xml"/><Relationship Id="rId329" Type="http://schemas.openxmlformats.org/officeDocument/2006/relationships/image" Target="../media/image571.png"/><Relationship Id="rId328" Type="http://schemas.openxmlformats.org/officeDocument/2006/relationships/customXml" Target="../ink/ink594.xml"/><Relationship Id="rId327" Type="http://schemas.openxmlformats.org/officeDocument/2006/relationships/image" Target="../media/image570.png"/><Relationship Id="rId326" Type="http://schemas.openxmlformats.org/officeDocument/2006/relationships/customXml" Target="../ink/ink593.xml"/><Relationship Id="rId325" Type="http://schemas.openxmlformats.org/officeDocument/2006/relationships/image" Target="../media/image569.png"/><Relationship Id="rId324" Type="http://schemas.openxmlformats.org/officeDocument/2006/relationships/customXml" Target="../ink/ink592.xml"/><Relationship Id="rId323" Type="http://schemas.openxmlformats.org/officeDocument/2006/relationships/image" Target="../media/image568.png"/><Relationship Id="rId322" Type="http://schemas.openxmlformats.org/officeDocument/2006/relationships/customXml" Target="../ink/ink591.xml"/><Relationship Id="rId321" Type="http://schemas.openxmlformats.org/officeDocument/2006/relationships/image" Target="../media/image567.png"/><Relationship Id="rId320" Type="http://schemas.openxmlformats.org/officeDocument/2006/relationships/customXml" Target="../ink/ink590.xml"/><Relationship Id="rId32" Type="http://schemas.openxmlformats.org/officeDocument/2006/relationships/image" Target="../media/image424.png"/><Relationship Id="rId319" Type="http://schemas.openxmlformats.org/officeDocument/2006/relationships/image" Target="../media/image566.png"/><Relationship Id="rId318" Type="http://schemas.openxmlformats.org/officeDocument/2006/relationships/customXml" Target="../ink/ink589.xml"/><Relationship Id="rId317" Type="http://schemas.openxmlformats.org/officeDocument/2006/relationships/customXml" Target="../ink/ink588.xml"/><Relationship Id="rId316" Type="http://schemas.openxmlformats.org/officeDocument/2006/relationships/image" Target="../media/image565.png"/><Relationship Id="rId315" Type="http://schemas.openxmlformats.org/officeDocument/2006/relationships/customXml" Target="../ink/ink587.xml"/><Relationship Id="rId314" Type="http://schemas.openxmlformats.org/officeDocument/2006/relationships/image" Target="../media/image564.png"/><Relationship Id="rId313" Type="http://schemas.openxmlformats.org/officeDocument/2006/relationships/customXml" Target="../ink/ink586.xml"/><Relationship Id="rId312" Type="http://schemas.openxmlformats.org/officeDocument/2006/relationships/image" Target="../media/image563.png"/><Relationship Id="rId311" Type="http://schemas.openxmlformats.org/officeDocument/2006/relationships/customXml" Target="../ink/ink585.xml"/><Relationship Id="rId310" Type="http://schemas.openxmlformats.org/officeDocument/2006/relationships/image" Target="../media/image562.png"/><Relationship Id="rId31" Type="http://schemas.openxmlformats.org/officeDocument/2006/relationships/customXml" Target="../ink/ink444.xml"/><Relationship Id="rId309" Type="http://schemas.openxmlformats.org/officeDocument/2006/relationships/customXml" Target="../ink/ink584.xml"/><Relationship Id="rId308" Type="http://schemas.openxmlformats.org/officeDocument/2006/relationships/image" Target="../media/image561.png"/><Relationship Id="rId307" Type="http://schemas.openxmlformats.org/officeDocument/2006/relationships/customXml" Target="../ink/ink583.xml"/><Relationship Id="rId306" Type="http://schemas.openxmlformats.org/officeDocument/2006/relationships/image" Target="../media/image560.png"/><Relationship Id="rId305" Type="http://schemas.openxmlformats.org/officeDocument/2006/relationships/customXml" Target="../ink/ink582.xml"/><Relationship Id="rId304" Type="http://schemas.openxmlformats.org/officeDocument/2006/relationships/image" Target="../media/image559.png"/><Relationship Id="rId303" Type="http://schemas.openxmlformats.org/officeDocument/2006/relationships/customXml" Target="../ink/ink581.xml"/><Relationship Id="rId302" Type="http://schemas.openxmlformats.org/officeDocument/2006/relationships/image" Target="../media/image558.png"/><Relationship Id="rId301" Type="http://schemas.openxmlformats.org/officeDocument/2006/relationships/customXml" Target="../ink/ink580.xml"/><Relationship Id="rId300" Type="http://schemas.openxmlformats.org/officeDocument/2006/relationships/image" Target="../media/image557.png"/><Relationship Id="rId30" Type="http://schemas.openxmlformats.org/officeDocument/2006/relationships/image" Target="../media/image423.png"/><Relationship Id="rId3" Type="http://schemas.openxmlformats.org/officeDocument/2006/relationships/customXml" Target="../ink/ink430.xml"/><Relationship Id="rId299" Type="http://schemas.openxmlformats.org/officeDocument/2006/relationships/customXml" Target="../ink/ink579.xml"/><Relationship Id="rId298" Type="http://schemas.openxmlformats.org/officeDocument/2006/relationships/image" Target="../media/image556.png"/><Relationship Id="rId297" Type="http://schemas.openxmlformats.org/officeDocument/2006/relationships/customXml" Target="../ink/ink578.xml"/><Relationship Id="rId296" Type="http://schemas.openxmlformats.org/officeDocument/2006/relationships/image" Target="../media/image555.png"/><Relationship Id="rId295" Type="http://schemas.openxmlformats.org/officeDocument/2006/relationships/customXml" Target="../ink/ink577.xml"/><Relationship Id="rId294" Type="http://schemas.openxmlformats.org/officeDocument/2006/relationships/image" Target="../media/image554.png"/><Relationship Id="rId293" Type="http://schemas.openxmlformats.org/officeDocument/2006/relationships/customXml" Target="../ink/ink576.xml"/><Relationship Id="rId292" Type="http://schemas.openxmlformats.org/officeDocument/2006/relationships/image" Target="../media/image553.png"/><Relationship Id="rId291" Type="http://schemas.openxmlformats.org/officeDocument/2006/relationships/customXml" Target="../ink/ink575.xml"/><Relationship Id="rId290" Type="http://schemas.openxmlformats.org/officeDocument/2006/relationships/image" Target="../media/image552.png"/><Relationship Id="rId29" Type="http://schemas.openxmlformats.org/officeDocument/2006/relationships/customXml" Target="../ink/ink443.xml"/><Relationship Id="rId289" Type="http://schemas.openxmlformats.org/officeDocument/2006/relationships/customXml" Target="../ink/ink574.xml"/><Relationship Id="rId288" Type="http://schemas.openxmlformats.org/officeDocument/2006/relationships/image" Target="../media/image551.png"/><Relationship Id="rId287" Type="http://schemas.openxmlformats.org/officeDocument/2006/relationships/customXml" Target="../ink/ink573.xml"/><Relationship Id="rId286" Type="http://schemas.openxmlformats.org/officeDocument/2006/relationships/image" Target="../media/image550.png"/><Relationship Id="rId285" Type="http://schemas.openxmlformats.org/officeDocument/2006/relationships/customXml" Target="../ink/ink572.xml"/><Relationship Id="rId284" Type="http://schemas.openxmlformats.org/officeDocument/2006/relationships/image" Target="../media/image549.png"/><Relationship Id="rId283" Type="http://schemas.openxmlformats.org/officeDocument/2006/relationships/customXml" Target="../ink/ink571.xml"/><Relationship Id="rId282" Type="http://schemas.openxmlformats.org/officeDocument/2006/relationships/image" Target="../media/image548.png"/><Relationship Id="rId281" Type="http://schemas.openxmlformats.org/officeDocument/2006/relationships/customXml" Target="../ink/ink570.xml"/><Relationship Id="rId280" Type="http://schemas.openxmlformats.org/officeDocument/2006/relationships/image" Target="../media/image547.png"/><Relationship Id="rId28" Type="http://schemas.openxmlformats.org/officeDocument/2006/relationships/image" Target="../media/image422.png"/><Relationship Id="rId279" Type="http://schemas.openxmlformats.org/officeDocument/2006/relationships/customXml" Target="../ink/ink569.xml"/><Relationship Id="rId278" Type="http://schemas.openxmlformats.org/officeDocument/2006/relationships/image" Target="../media/image546.png"/><Relationship Id="rId277" Type="http://schemas.openxmlformats.org/officeDocument/2006/relationships/customXml" Target="../ink/ink568.xml"/><Relationship Id="rId276" Type="http://schemas.openxmlformats.org/officeDocument/2006/relationships/image" Target="../media/image545.png"/><Relationship Id="rId275" Type="http://schemas.openxmlformats.org/officeDocument/2006/relationships/customXml" Target="../ink/ink567.xml"/><Relationship Id="rId274" Type="http://schemas.openxmlformats.org/officeDocument/2006/relationships/image" Target="../media/image544.png"/><Relationship Id="rId273" Type="http://schemas.openxmlformats.org/officeDocument/2006/relationships/customXml" Target="../ink/ink566.xml"/><Relationship Id="rId272" Type="http://schemas.openxmlformats.org/officeDocument/2006/relationships/image" Target="../media/image543.png"/><Relationship Id="rId271" Type="http://schemas.openxmlformats.org/officeDocument/2006/relationships/customXml" Target="../ink/ink565.xml"/><Relationship Id="rId270" Type="http://schemas.openxmlformats.org/officeDocument/2006/relationships/image" Target="../media/image542.png"/><Relationship Id="rId27" Type="http://schemas.openxmlformats.org/officeDocument/2006/relationships/customXml" Target="../ink/ink442.xml"/><Relationship Id="rId269" Type="http://schemas.openxmlformats.org/officeDocument/2006/relationships/customXml" Target="../ink/ink564.xml"/><Relationship Id="rId268" Type="http://schemas.openxmlformats.org/officeDocument/2006/relationships/image" Target="../media/image541.png"/><Relationship Id="rId267" Type="http://schemas.openxmlformats.org/officeDocument/2006/relationships/customXml" Target="../ink/ink563.xml"/><Relationship Id="rId266" Type="http://schemas.openxmlformats.org/officeDocument/2006/relationships/image" Target="../media/image540.png"/><Relationship Id="rId265" Type="http://schemas.openxmlformats.org/officeDocument/2006/relationships/customXml" Target="../ink/ink562.xml"/><Relationship Id="rId264" Type="http://schemas.openxmlformats.org/officeDocument/2006/relationships/customXml" Target="../ink/ink561.xml"/><Relationship Id="rId263" Type="http://schemas.openxmlformats.org/officeDocument/2006/relationships/image" Target="../media/image539.png"/><Relationship Id="rId262" Type="http://schemas.openxmlformats.org/officeDocument/2006/relationships/customXml" Target="../ink/ink560.xml"/><Relationship Id="rId261" Type="http://schemas.openxmlformats.org/officeDocument/2006/relationships/image" Target="../media/image538.png"/><Relationship Id="rId260" Type="http://schemas.openxmlformats.org/officeDocument/2006/relationships/customXml" Target="../ink/ink559.xml"/><Relationship Id="rId26" Type="http://schemas.openxmlformats.org/officeDocument/2006/relationships/image" Target="../media/image421.png"/><Relationship Id="rId259" Type="http://schemas.openxmlformats.org/officeDocument/2006/relationships/image" Target="../media/image537.png"/><Relationship Id="rId258" Type="http://schemas.openxmlformats.org/officeDocument/2006/relationships/customXml" Target="../ink/ink558.xml"/><Relationship Id="rId257" Type="http://schemas.openxmlformats.org/officeDocument/2006/relationships/image" Target="../media/image536.png"/><Relationship Id="rId256" Type="http://schemas.openxmlformats.org/officeDocument/2006/relationships/customXml" Target="../ink/ink557.xml"/><Relationship Id="rId255" Type="http://schemas.openxmlformats.org/officeDocument/2006/relationships/image" Target="../media/image535.png"/><Relationship Id="rId254" Type="http://schemas.openxmlformats.org/officeDocument/2006/relationships/customXml" Target="../ink/ink556.xml"/><Relationship Id="rId253" Type="http://schemas.openxmlformats.org/officeDocument/2006/relationships/image" Target="../media/image534.png"/><Relationship Id="rId252" Type="http://schemas.openxmlformats.org/officeDocument/2006/relationships/customXml" Target="../ink/ink555.xml"/><Relationship Id="rId251" Type="http://schemas.openxmlformats.org/officeDocument/2006/relationships/image" Target="../media/image533.png"/><Relationship Id="rId250" Type="http://schemas.openxmlformats.org/officeDocument/2006/relationships/customXml" Target="../ink/ink554.xml"/><Relationship Id="rId25" Type="http://schemas.openxmlformats.org/officeDocument/2006/relationships/customXml" Target="../ink/ink441.xml"/><Relationship Id="rId249" Type="http://schemas.openxmlformats.org/officeDocument/2006/relationships/image" Target="../media/image532.png"/><Relationship Id="rId248" Type="http://schemas.openxmlformats.org/officeDocument/2006/relationships/customXml" Target="../ink/ink553.xml"/><Relationship Id="rId247" Type="http://schemas.openxmlformats.org/officeDocument/2006/relationships/image" Target="../media/image531.png"/><Relationship Id="rId246" Type="http://schemas.openxmlformats.org/officeDocument/2006/relationships/customXml" Target="../ink/ink552.xml"/><Relationship Id="rId245" Type="http://schemas.openxmlformats.org/officeDocument/2006/relationships/customXml" Target="../ink/ink551.xml"/><Relationship Id="rId244" Type="http://schemas.openxmlformats.org/officeDocument/2006/relationships/image" Target="../media/image530.png"/><Relationship Id="rId243" Type="http://schemas.openxmlformats.org/officeDocument/2006/relationships/customXml" Target="../ink/ink550.xml"/><Relationship Id="rId242" Type="http://schemas.openxmlformats.org/officeDocument/2006/relationships/image" Target="../media/image529.png"/><Relationship Id="rId241" Type="http://schemas.openxmlformats.org/officeDocument/2006/relationships/customXml" Target="../ink/ink549.xml"/><Relationship Id="rId240" Type="http://schemas.openxmlformats.org/officeDocument/2006/relationships/image" Target="../media/image528.png"/><Relationship Id="rId24" Type="http://schemas.openxmlformats.org/officeDocument/2006/relationships/image" Target="../media/image420.png"/><Relationship Id="rId239" Type="http://schemas.openxmlformats.org/officeDocument/2006/relationships/customXml" Target="../ink/ink548.xml"/><Relationship Id="rId238" Type="http://schemas.openxmlformats.org/officeDocument/2006/relationships/image" Target="../media/image527.png"/><Relationship Id="rId237" Type="http://schemas.openxmlformats.org/officeDocument/2006/relationships/customXml" Target="../ink/ink547.xml"/><Relationship Id="rId236" Type="http://schemas.openxmlformats.org/officeDocument/2006/relationships/image" Target="../media/image526.png"/><Relationship Id="rId235" Type="http://schemas.openxmlformats.org/officeDocument/2006/relationships/customXml" Target="../ink/ink546.xml"/><Relationship Id="rId234" Type="http://schemas.openxmlformats.org/officeDocument/2006/relationships/image" Target="../media/image525.png"/><Relationship Id="rId233" Type="http://schemas.openxmlformats.org/officeDocument/2006/relationships/customXml" Target="../ink/ink545.xml"/><Relationship Id="rId232" Type="http://schemas.openxmlformats.org/officeDocument/2006/relationships/image" Target="../media/image524.png"/><Relationship Id="rId231" Type="http://schemas.openxmlformats.org/officeDocument/2006/relationships/customXml" Target="../ink/ink544.xml"/><Relationship Id="rId230" Type="http://schemas.openxmlformats.org/officeDocument/2006/relationships/image" Target="../media/image523.png"/><Relationship Id="rId23" Type="http://schemas.openxmlformats.org/officeDocument/2006/relationships/customXml" Target="../ink/ink440.xml"/><Relationship Id="rId229" Type="http://schemas.openxmlformats.org/officeDocument/2006/relationships/customXml" Target="../ink/ink543.xml"/><Relationship Id="rId228" Type="http://schemas.openxmlformats.org/officeDocument/2006/relationships/image" Target="../media/image522.png"/><Relationship Id="rId227" Type="http://schemas.openxmlformats.org/officeDocument/2006/relationships/customXml" Target="../ink/ink542.xml"/><Relationship Id="rId226" Type="http://schemas.openxmlformats.org/officeDocument/2006/relationships/image" Target="../media/image521.png"/><Relationship Id="rId225" Type="http://schemas.openxmlformats.org/officeDocument/2006/relationships/customXml" Target="../ink/ink541.xml"/><Relationship Id="rId224" Type="http://schemas.openxmlformats.org/officeDocument/2006/relationships/image" Target="../media/image520.png"/><Relationship Id="rId223" Type="http://schemas.openxmlformats.org/officeDocument/2006/relationships/customXml" Target="../ink/ink540.xml"/><Relationship Id="rId222" Type="http://schemas.openxmlformats.org/officeDocument/2006/relationships/image" Target="../media/image519.png"/><Relationship Id="rId221" Type="http://schemas.openxmlformats.org/officeDocument/2006/relationships/customXml" Target="../ink/ink539.xml"/><Relationship Id="rId220" Type="http://schemas.openxmlformats.org/officeDocument/2006/relationships/image" Target="../media/image518.png"/><Relationship Id="rId22" Type="http://schemas.openxmlformats.org/officeDocument/2006/relationships/image" Target="../media/image419.png"/><Relationship Id="rId219" Type="http://schemas.openxmlformats.org/officeDocument/2006/relationships/customXml" Target="../ink/ink538.xml"/><Relationship Id="rId218" Type="http://schemas.openxmlformats.org/officeDocument/2006/relationships/image" Target="../media/image517.png"/><Relationship Id="rId217" Type="http://schemas.openxmlformats.org/officeDocument/2006/relationships/customXml" Target="../ink/ink537.xml"/><Relationship Id="rId216" Type="http://schemas.openxmlformats.org/officeDocument/2006/relationships/image" Target="../media/image516.png"/><Relationship Id="rId215" Type="http://schemas.openxmlformats.org/officeDocument/2006/relationships/customXml" Target="../ink/ink536.xml"/><Relationship Id="rId214" Type="http://schemas.openxmlformats.org/officeDocument/2006/relationships/image" Target="../media/image515.png"/><Relationship Id="rId213" Type="http://schemas.openxmlformats.org/officeDocument/2006/relationships/customXml" Target="../ink/ink535.xml"/><Relationship Id="rId212" Type="http://schemas.openxmlformats.org/officeDocument/2006/relationships/image" Target="../media/image514.png"/><Relationship Id="rId211" Type="http://schemas.openxmlformats.org/officeDocument/2006/relationships/customXml" Target="../ink/ink534.xml"/><Relationship Id="rId210" Type="http://schemas.openxmlformats.org/officeDocument/2006/relationships/image" Target="../media/image513.png"/><Relationship Id="rId21" Type="http://schemas.openxmlformats.org/officeDocument/2006/relationships/customXml" Target="../ink/ink439.xml"/><Relationship Id="rId209" Type="http://schemas.openxmlformats.org/officeDocument/2006/relationships/customXml" Target="../ink/ink533.xml"/><Relationship Id="rId208" Type="http://schemas.openxmlformats.org/officeDocument/2006/relationships/image" Target="../media/image512.png"/><Relationship Id="rId207" Type="http://schemas.openxmlformats.org/officeDocument/2006/relationships/customXml" Target="../ink/ink532.xml"/><Relationship Id="rId206" Type="http://schemas.openxmlformats.org/officeDocument/2006/relationships/image" Target="../media/image511.png"/><Relationship Id="rId205" Type="http://schemas.openxmlformats.org/officeDocument/2006/relationships/customXml" Target="../ink/ink531.xml"/><Relationship Id="rId204" Type="http://schemas.openxmlformats.org/officeDocument/2006/relationships/image" Target="../media/image510.png"/><Relationship Id="rId203" Type="http://schemas.openxmlformats.org/officeDocument/2006/relationships/customXml" Target="../ink/ink530.xml"/><Relationship Id="rId202" Type="http://schemas.openxmlformats.org/officeDocument/2006/relationships/image" Target="../media/image509.png"/><Relationship Id="rId201" Type="http://schemas.openxmlformats.org/officeDocument/2006/relationships/customXml" Target="../ink/ink529.xml"/><Relationship Id="rId200" Type="http://schemas.openxmlformats.org/officeDocument/2006/relationships/image" Target="../media/image508.png"/><Relationship Id="rId20" Type="http://schemas.openxmlformats.org/officeDocument/2006/relationships/image" Target="../media/image418.png"/><Relationship Id="rId2" Type="http://schemas.openxmlformats.org/officeDocument/2006/relationships/image" Target="../media/image409.png"/><Relationship Id="rId199" Type="http://schemas.openxmlformats.org/officeDocument/2006/relationships/customXml" Target="../ink/ink528.xml"/><Relationship Id="rId198" Type="http://schemas.openxmlformats.org/officeDocument/2006/relationships/image" Target="../media/image507.png"/><Relationship Id="rId197" Type="http://schemas.openxmlformats.org/officeDocument/2006/relationships/customXml" Target="../ink/ink527.xml"/><Relationship Id="rId196" Type="http://schemas.openxmlformats.org/officeDocument/2006/relationships/image" Target="../media/image506.png"/><Relationship Id="rId195" Type="http://schemas.openxmlformats.org/officeDocument/2006/relationships/customXml" Target="../ink/ink526.xml"/><Relationship Id="rId194" Type="http://schemas.openxmlformats.org/officeDocument/2006/relationships/image" Target="../media/image505.png"/><Relationship Id="rId193" Type="http://schemas.openxmlformats.org/officeDocument/2006/relationships/customXml" Target="../ink/ink525.xml"/><Relationship Id="rId192" Type="http://schemas.openxmlformats.org/officeDocument/2006/relationships/image" Target="../media/image504.png"/><Relationship Id="rId191" Type="http://schemas.openxmlformats.org/officeDocument/2006/relationships/customXml" Target="../ink/ink524.xml"/><Relationship Id="rId190" Type="http://schemas.openxmlformats.org/officeDocument/2006/relationships/image" Target="../media/image503.png"/><Relationship Id="rId19" Type="http://schemas.openxmlformats.org/officeDocument/2006/relationships/customXml" Target="../ink/ink438.xml"/><Relationship Id="rId189" Type="http://schemas.openxmlformats.org/officeDocument/2006/relationships/customXml" Target="../ink/ink523.xml"/><Relationship Id="rId188" Type="http://schemas.openxmlformats.org/officeDocument/2006/relationships/image" Target="../media/image502.png"/><Relationship Id="rId187" Type="http://schemas.openxmlformats.org/officeDocument/2006/relationships/customXml" Target="../ink/ink522.xml"/><Relationship Id="rId186" Type="http://schemas.openxmlformats.org/officeDocument/2006/relationships/image" Target="../media/image501.png"/><Relationship Id="rId185" Type="http://schemas.openxmlformats.org/officeDocument/2006/relationships/customXml" Target="../ink/ink521.xml"/><Relationship Id="rId184" Type="http://schemas.openxmlformats.org/officeDocument/2006/relationships/image" Target="../media/image500.png"/><Relationship Id="rId183" Type="http://schemas.openxmlformats.org/officeDocument/2006/relationships/customXml" Target="../ink/ink520.xml"/><Relationship Id="rId182" Type="http://schemas.openxmlformats.org/officeDocument/2006/relationships/image" Target="../media/image499.png"/><Relationship Id="rId181" Type="http://schemas.openxmlformats.org/officeDocument/2006/relationships/customXml" Target="../ink/ink519.xml"/><Relationship Id="rId180" Type="http://schemas.openxmlformats.org/officeDocument/2006/relationships/image" Target="../media/image498.png"/><Relationship Id="rId18" Type="http://schemas.openxmlformats.org/officeDocument/2006/relationships/image" Target="../media/image417.png"/><Relationship Id="rId179" Type="http://schemas.openxmlformats.org/officeDocument/2006/relationships/customXml" Target="../ink/ink518.xml"/><Relationship Id="rId178" Type="http://schemas.openxmlformats.org/officeDocument/2006/relationships/image" Target="../media/image497.png"/><Relationship Id="rId177" Type="http://schemas.openxmlformats.org/officeDocument/2006/relationships/customXml" Target="../ink/ink517.xml"/><Relationship Id="rId176" Type="http://schemas.openxmlformats.org/officeDocument/2006/relationships/image" Target="../media/image496.png"/><Relationship Id="rId175" Type="http://schemas.openxmlformats.org/officeDocument/2006/relationships/customXml" Target="../ink/ink516.xml"/><Relationship Id="rId174" Type="http://schemas.openxmlformats.org/officeDocument/2006/relationships/image" Target="../media/image495.png"/><Relationship Id="rId173" Type="http://schemas.openxmlformats.org/officeDocument/2006/relationships/customXml" Target="../ink/ink515.xml"/><Relationship Id="rId172" Type="http://schemas.openxmlformats.org/officeDocument/2006/relationships/image" Target="../media/image494.png"/><Relationship Id="rId171" Type="http://schemas.openxmlformats.org/officeDocument/2006/relationships/customXml" Target="../ink/ink514.xml"/><Relationship Id="rId170" Type="http://schemas.openxmlformats.org/officeDocument/2006/relationships/image" Target="../media/image493.png"/><Relationship Id="rId17" Type="http://schemas.openxmlformats.org/officeDocument/2006/relationships/customXml" Target="../ink/ink437.xml"/><Relationship Id="rId169" Type="http://schemas.openxmlformats.org/officeDocument/2006/relationships/customXml" Target="../ink/ink513.xml"/><Relationship Id="rId168" Type="http://schemas.openxmlformats.org/officeDocument/2006/relationships/image" Target="../media/image492.png"/><Relationship Id="rId167" Type="http://schemas.openxmlformats.org/officeDocument/2006/relationships/customXml" Target="../ink/ink512.xml"/><Relationship Id="rId166" Type="http://schemas.openxmlformats.org/officeDocument/2006/relationships/image" Target="../media/image491.png"/><Relationship Id="rId165" Type="http://schemas.openxmlformats.org/officeDocument/2006/relationships/customXml" Target="../ink/ink511.xml"/><Relationship Id="rId164" Type="http://schemas.openxmlformats.org/officeDocument/2006/relationships/image" Target="../media/image490.png"/><Relationship Id="rId163" Type="http://schemas.openxmlformats.org/officeDocument/2006/relationships/customXml" Target="../ink/ink510.xml"/><Relationship Id="rId162" Type="http://schemas.openxmlformats.org/officeDocument/2006/relationships/image" Target="../media/image489.png"/><Relationship Id="rId161" Type="http://schemas.openxmlformats.org/officeDocument/2006/relationships/customXml" Target="../ink/ink509.xml"/><Relationship Id="rId160" Type="http://schemas.openxmlformats.org/officeDocument/2006/relationships/image" Target="../media/image488.png"/><Relationship Id="rId16" Type="http://schemas.openxmlformats.org/officeDocument/2006/relationships/image" Target="../media/image416.png"/><Relationship Id="rId159" Type="http://schemas.openxmlformats.org/officeDocument/2006/relationships/customXml" Target="../ink/ink508.xml"/><Relationship Id="rId158" Type="http://schemas.openxmlformats.org/officeDocument/2006/relationships/image" Target="../media/image487.png"/><Relationship Id="rId157" Type="http://schemas.openxmlformats.org/officeDocument/2006/relationships/customXml" Target="../ink/ink507.xml"/><Relationship Id="rId156" Type="http://schemas.openxmlformats.org/officeDocument/2006/relationships/image" Target="../media/image486.png"/><Relationship Id="rId155" Type="http://schemas.openxmlformats.org/officeDocument/2006/relationships/customXml" Target="../ink/ink506.xml"/><Relationship Id="rId154" Type="http://schemas.openxmlformats.org/officeDocument/2006/relationships/image" Target="../media/image485.png"/><Relationship Id="rId153" Type="http://schemas.openxmlformats.org/officeDocument/2006/relationships/customXml" Target="../ink/ink505.xml"/><Relationship Id="rId152" Type="http://schemas.openxmlformats.org/officeDocument/2006/relationships/image" Target="../media/image484.png"/><Relationship Id="rId151" Type="http://schemas.openxmlformats.org/officeDocument/2006/relationships/customXml" Target="../ink/ink504.xml"/><Relationship Id="rId150" Type="http://schemas.openxmlformats.org/officeDocument/2006/relationships/image" Target="../media/image483.png"/><Relationship Id="rId15" Type="http://schemas.openxmlformats.org/officeDocument/2006/relationships/customXml" Target="../ink/ink436.xml"/><Relationship Id="rId149" Type="http://schemas.openxmlformats.org/officeDocument/2006/relationships/customXml" Target="../ink/ink503.xml"/><Relationship Id="rId148" Type="http://schemas.openxmlformats.org/officeDocument/2006/relationships/image" Target="../media/image482.png"/><Relationship Id="rId147" Type="http://schemas.openxmlformats.org/officeDocument/2006/relationships/customXml" Target="../ink/ink502.xml"/><Relationship Id="rId146" Type="http://schemas.openxmlformats.org/officeDocument/2006/relationships/image" Target="../media/image481.png"/><Relationship Id="rId145" Type="http://schemas.openxmlformats.org/officeDocument/2006/relationships/customXml" Target="../ink/ink501.xml"/><Relationship Id="rId144" Type="http://schemas.openxmlformats.org/officeDocument/2006/relationships/image" Target="../media/image480.png"/><Relationship Id="rId143" Type="http://schemas.openxmlformats.org/officeDocument/2006/relationships/customXml" Target="../ink/ink500.xml"/><Relationship Id="rId142" Type="http://schemas.openxmlformats.org/officeDocument/2006/relationships/image" Target="../media/image479.png"/><Relationship Id="rId141" Type="http://schemas.openxmlformats.org/officeDocument/2006/relationships/customXml" Target="../ink/ink499.xml"/><Relationship Id="rId140" Type="http://schemas.openxmlformats.org/officeDocument/2006/relationships/image" Target="../media/image478.png"/><Relationship Id="rId14" Type="http://schemas.openxmlformats.org/officeDocument/2006/relationships/image" Target="../media/image415.png"/><Relationship Id="rId139" Type="http://schemas.openxmlformats.org/officeDocument/2006/relationships/customXml" Target="../ink/ink498.xml"/><Relationship Id="rId138" Type="http://schemas.openxmlformats.org/officeDocument/2006/relationships/image" Target="../media/image477.png"/><Relationship Id="rId137" Type="http://schemas.openxmlformats.org/officeDocument/2006/relationships/customXml" Target="../ink/ink497.xml"/><Relationship Id="rId136" Type="http://schemas.openxmlformats.org/officeDocument/2006/relationships/image" Target="../media/image476.png"/><Relationship Id="rId135" Type="http://schemas.openxmlformats.org/officeDocument/2006/relationships/customXml" Target="../ink/ink496.xml"/><Relationship Id="rId134" Type="http://schemas.openxmlformats.org/officeDocument/2006/relationships/image" Target="../media/image475.png"/><Relationship Id="rId133" Type="http://schemas.openxmlformats.org/officeDocument/2006/relationships/customXml" Target="../ink/ink495.xml"/><Relationship Id="rId132" Type="http://schemas.openxmlformats.org/officeDocument/2006/relationships/image" Target="../media/image474.png"/><Relationship Id="rId131" Type="http://schemas.openxmlformats.org/officeDocument/2006/relationships/customXml" Target="../ink/ink494.xml"/><Relationship Id="rId130" Type="http://schemas.openxmlformats.org/officeDocument/2006/relationships/image" Target="../media/image473.png"/><Relationship Id="rId13" Type="http://schemas.openxmlformats.org/officeDocument/2006/relationships/customXml" Target="../ink/ink435.xml"/><Relationship Id="rId129" Type="http://schemas.openxmlformats.org/officeDocument/2006/relationships/customXml" Target="../ink/ink493.xml"/><Relationship Id="rId128" Type="http://schemas.openxmlformats.org/officeDocument/2006/relationships/image" Target="../media/image472.png"/><Relationship Id="rId127" Type="http://schemas.openxmlformats.org/officeDocument/2006/relationships/customXml" Target="../ink/ink492.xml"/><Relationship Id="rId126" Type="http://schemas.openxmlformats.org/officeDocument/2006/relationships/image" Target="../media/image471.png"/><Relationship Id="rId125" Type="http://schemas.openxmlformats.org/officeDocument/2006/relationships/customXml" Target="../ink/ink491.xml"/><Relationship Id="rId124" Type="http://schemas.openxmlformats.org/officeDocument/2006/relationships/image" Target="../media/image470.png"/><Relationship Id="rId123" Type="http://schemas.openxmlformats.org/officeDocument/2006/relationships/customXml" Target="../ink/ink490.xml"/><Relationship Id="rId122" Type="http://schemas.openxmlformats.org/officeDocument/2006/relationships/image" Target="../media/image469.png"/><Relationship Id="rId121" Type="http://schemas.openxmlformats.org/officeDocument/2006/relationships/customXml" Target="../ink/ink489.xml"/><Relationship Id="rId120" Type="http://schemas.openxmlformats.org/officeDocument/2006/relationships/image" Target="../media/image468.png"/><Relationship Id="rId12" Type="http://schemas.openxmlformats.org/officeDocument/2006/relationships/image" Target="../media/image414.png"/><Relationship Id="rId119" Type="http://schemas.openxmlformats.org/officeDocument/2006/relationships/customXml" Target="../ink/ink488.xml"/><Relationship Id="rId118" Type="http://schemas.openxmlformats.org/officeDocument/2006/relationships/image" Target="../media/image467.png"/><Relationship Id="rId117" Type="http://schemas.openxmlformats.org/officeDocument/2006/relationships/customXml" Target="../ink/ink487.xml"/><Relationship Id="rId116" Type="http://schemas.openxmlformats.org/officeDocument/2006/relationships/image" Target="../media/image466.png"/><Relationship Id="rId115" Type="http://schemas.openxmlformats.org/officeDocument/2006/relationships/customXml" Target="../ink/ink486.xml"/><Relationship Id="rId114" Type="http://schemas.openxmlformats.org/officeDocument/2006/relationships/image" Target="../media/image465.png"/><Relationship Id="rId113" Type="http://schemas.openxmlformats.org/officeDocument/2006/relationships/customXml" Target="../ink/ink485.xml"/><Relationship Id="rId112" Type="http://schemas.openxmlformats.org/officeDocument/2006/relationships/image" Target="../media/image464.png"/><Relationship Id="rId111" Type="http://schemas.openxmlformats.org/officeDocument/2006/relationships/customXml" Target="../ink/ink484.xml"/><Relationship Id="rId110" Type="http://schemas.openxmlformats.org/officeDocument/2006/relationships/image" Target="../media/image463.png"/><Relationship Id="rId11" Type="http://schemas.openxmlformats.org/officeDocument/2006/relationships/customXml" Target="../ink/ink434.xml"/><Relationship Id="rId109" Type="http://schemas.openxmlformats.org/officeDocument/2006/relationships/customXml" Target="../ink/ink483.xml"/><Relationship Id="rId108" Type="http://schemas.openxmlformats.org/officeDocument/2006/relationships/image" Target="../media/image462.png"/><Relationship Id="rId107" Type="http://schemas.openxmlformats.org/officeDocument/2006/relationships/customXml" Target="../ink/ink482.xml"/><Relationship Id="rId106" Type="http://schemas.openxmlformats.org/officeDocument/2006/relationships/image" Target="../media/image461.png"/><Relationship Id="rId105" Type="http://schemas.openxmlformats.org/officeDocument/2006/relationships/customXml" Target="../ink/ink481.xml"/><Relationship Id="rId104" Type="http://schemas.openxmlformats.org/officeDocument/2006/relationships/image" Target="../media/image460.png"/><Relationship Id="rId103" Type="http://schemas.openxmlformats.org/officeDocument/2006/relationships/customXml" Target="../ink/ink480.xml"/><Relationship Id="rId102" Type="http://schemas.openxmlformats.org/officeDocument/2006/relationships/image" Target="../media/image459.png"/><Relationship Id="rId101" Type="http://schemas.openxmlformats.org/officeDocument/2006/relationships/customXml" Target="../ink/ink479.xml"/><Relationship Id="rId100" Type="http://schemas.openxmlformats.org/officeDocument/2006/relationships/image" Target="../media/image458.png"/><Relationship Id="rId10" Type="http://schemas.openxmlformats.org/officeDocument/2006/relationships/image" Target="../media/image413.png"/><Relationship Id="rId1" Type="http://schemas.openxmlformats.org/officeDocument/2006/relationships/customXml" Target="../ink/ink429.xml"/></Relationships>
</file>

<file path=ppt/slides/_rels/slide22.xml.rels><?xml version="1.0" encoding="UTF-8" standalone="yes"?>
<Relationships xmlns="http://schemas.openxmlformats.org/package/2006/relationships"><Relationship Id="rId99" Type="http://schemas.openxmlformats.org/officeDocument/2006/relationships/image" Target="../media/image727.png"/><Relationship Id="rId98" Type="http://schemas.openxmlformats.org/officeDocument/2006/relationships/customXml" Target="../ink/ink753.xml"/><Relationship Id="rId97" Type="http://schemas.openxmlformats.org/officeDocument/2006/relationships/image" Target="../media/image726.png"/><Relationship Id="rId96" Type="http://schemas.openxmlformats.org/officeDocument/2006/relationships/customXml" Target="../ink/ink752.xml"/><Relationship Id="rId95" Type="http://schemas.openxmlformats.org/officeDocument/2006/relationships/image" Target="../media/image725.png"/><Relationship Id="rId94" Type="http://schemas.openxmlformats.org/officeDocument/2006/relationships/customXml" Target="../ink/ink751.xml"/><Relationship Id="rId93" Type="http://schemas.openxmlformats.org/officeDocument/2006/relationships/image" Target="../media/image724.png"/><Relationship Id="rId92" Type="http://schemas.openxmlformats.org/officeDocument/2006/relationships/customXml" Target="../ink/ink750.xml"/><Relationship Id="rId91" Type="http://schemas.openxmlformats.org/officeDocument/2006/relationships/image" Target="../media/image723.png"/><Relationship Id="rId90" Type="http://schemas.openxmlformats.org/officeDocument/2006/relationships/customXml" Target="../ink/ink749.xml"/><Relationship Id="rId9" Type="http://schemas.openxmlformats.org/officeDocument/2006/relationships/customXml" Target="../ink/ink708.xml"/><Relationship Id="rId89" Type="http://schemas.openxmlformats.org/officeDocument/2006/relationships/image" Target="../media/image722.png"/><Relationship Id="rId889" Type="http://schemas.openxmlformats.org/officeDocument/2006/relationships/slideLayout" Target="../slideLayouts/slideLayout2.xml"/><Relationship Id="rId888" Type="http://schemas.openxmlformats.org/officeDocument/2006/relationships/customXml" Target="../ink/ink1156.xml"/><Relationship Id="rId887" Type="http://schemas.openxmlformats.org/officeDocument/2006/relationships/image" Target="../media/image1109.png"/><Relationship Id="rId886" Type="http://schemas.openxmlformats.org/officeDocument/2006/relationships/customXml" Target="../ink/ink1155.xml"/><Relationship Id="rId885" Type="http://schemas.openxmlformats.org/officeDocument/2006/relationships/image" Target="../media/image1108.png"/><Relationship Id="rId884" Type="http://schemas.openxmlformats.org/officeDocument/2006/relationships/customXml" Target="../ink/ink1154.xml"/><Relationship Id="rId883" Type="http://schemas.openxmlformats.org/officeDocument/2006/relationships/customXml" Target="../ink/ink1153.xml"/><Relationship Id="rId882" Type="http://schemas.openxmlformats.org/officeDocument/2006/relationships/customXml" Target="../ink/ink1152.xml"/><Relationship Id="rId881" Type="http://schemas.openxmlformats.org/officeDocument/2006/relationships/customXml" Target="../ink/ink1151.xml"/><Relationship Id="rId880" Type="http://schemas.openxmlformats.org/officeDocument/2006/relationships/image" Target="../media/image1107.png"/><Relationship Id="rId88" Type="http://schemas.openxmlformats.org/officeDocument/2006/relationships/customXml" Target="../ink/ink748.xml"/><Relationship Id="rId879" Type="http://schemas.openxmlformats.org/officeDocument/2006/relationships/customXml" Target="../ink/ink1150.xml"/><Relationship Id="rId878" Type="http://schemas.openxmlformats.org/officeDocument/2006/relationships/customXml" Target="../ink/ink1149.xml"/><Relationship Id="rId877" Type="http://schemas.openxmlformats.org/officeDocument/2006/relationships/image" Target="../media/image1106.png"/><Relationship Id="rId876" Type="http://schemas.openxmlformats.org/officeDocument/2006/relationships/customXml" Target="../ink/ink1148.xml"/><Relationship Id="rId875" Type="http://schemas.openxmlformats.org/officeDocument/2006/relationships/image" Target="../media/image1105.png"/><Relationship Id="rId874" Type="http://schemas.openxmlformats.org/officeDocument/2006/relationships/customXml" Target="../ink/ink1147.xml"/><Relationship Id="rId873" Type="http://schemas.openxmlformats.org/officeDocument/2006/relationships/image" Target="../media/image1104.png"/><Relationship Id="rId872" Type="http://schemas.openxmlformats.org/officeDocument/2006/relationships/customXml" Target="../ink/ink1146.xml"/><Relationship Id="rId871" Type="http://schemas.openxmlformats.org/officeDocument/2006/relationships/image" Target="../media/image1103.png"/><Relationship Id="rId870" Type="http://schemas.openxmlformats.org/officeDocument/2006/relationships/customXml" Target="../ink/ink1145.xml"/><Relationship Id="rId87" Type="http://schemas.openxmlformats.org/officeDocument/2006/relationships/image" Target="../media/image721.png"/><Relationship Id="rId869" Type="http://schemas.openxmlformats.org/officeDocument/2006/relationships/image" Target="../media/image1102.png"/><Relationship Id="rId868" Type="http://schemas.openxmlformats.org/officeDocument/2006/relationships/customXml" Target="../ink/ink1144.xml"/><Relationship Id="rId867" Type="http://schemas.openxmlformats.org/officeDocument/2006/relationships/image" Target="../media/image534.png"/><Relationship Id="rId866" Type="http://schemas.openxmlformats.org/officeDocument/2006/relationships/customXml" Target="../ink/ink1143.xml"/><Relationship Id="rId865" Type="http://schemas.openxmlformats.org/officeDocument/2006/relationships/image" Target="../media/image1101.png"/><Relationship Id="rId864" Type="http://schemas.openxmlformats.org/officeDocument/2006/relationships/customXml" Target="../ink/ink1142.xml"/><Relationship Id="rId863" Type="http://schemas.openxmlformats.org/officeDocument/2006/relationships/image" Target="../media/image1100.png"/><Relationship Id="rId862" Type="http://schemas.openxmlformats.org/officeDocument/2006/relationships/customXml" Target="../ink/ink1141.xml"/><Relationship Id="rId861" Type="http://schemas.openxmlformats.org/officeDocument/2006/relationships/image" Target="../media/image1099.png"/><Relationship Id="rId860" Type="http://schemas.openxmlformats.org/officeDocument/2006/relationships/customXml" Target="../ink/ink1140.xml"/><Relationship Id="rId86" Type="http://schemas.openxmlformats.org/officeDocument/2006/relationships/customXml" Target="../ink/ink747.xml"/><Relationship Id="rId859" Type="http://schemas.openxmlformats.org/officeDocument/2006/relationships/image" Target="../media/image1098.png"/><Relationship Id="rId858" Type="http://schemas.openxmlformats.org/officeDocument/2006/relationships/customXml" Target="../ink/ink1139.xml"/><Relationship Id="rId857" Type="http://schemas.openxmlformats.org/officeDocument/2006/relationships/image" Target="../media/image1097.png"/><Relationship Id="rId856" Type="http://schemas.openxmlformats.org/officeDocument/2006/relationships/customXml" Target="../ink/ink1138.xml"/><Relationship Id="rId855" Type="http://schemas.openxmlformats.org/officeDocument/2006/relationships/image" Target="../media/image1096.png"/><Relationship Id="rId854" Type="http://schemas.openxmlformats.org/officeDocument/2006/relationships/customXml" Target="../ink/ink1137.xml"/><Relationship Id="rId853" Type="http://schemas.openxmlformats.org/officeDocument/2006/relationships/image" Target="../media/image1095.png"/><Relationship Id="rId852" Type="http://schemas.openxmlformats.org/officeDocument/2006/relationships/customXml" Target="../ink/ink1136.xml"/><Relationship Id="rId851" Type="http://schemas.openxmlformats.org/officeDocument/2006/relationships/image" Target="../media/image1094.png"/><Relationship Id="rId850" Type="http://schemas.openxmlformats.org/officeDocument/2006/relationships/customXml" Target="../ink/ink1135.xml"/><Relationship Id="rId85" Type="http://schemas.openxmlformats.org/officeDocument/2006/relationships/image" Target="../media/image720.png"/><Relationship Id="rId849" Type="http://schemas.openxmlformats.org/officeDocument/2006/relationships/image" Target="../media/image1093.png"/><Relationship Id="rId848" Type="http://schemas.openxmlformats.org/officeDocument/2006/relationships/customXml" Target="../ink/ink1134.xml"/><Relationship Id="rId847" Type="http://schemas.openxmlformats.org/officeDocument/2006/relationships/image" Target="../media/image1092.png"/><Relationship Id="rId846" Type="http://schemas.openxmlformats.org/officeDocument/2006/relationships/customXml" Target="../ink/ink1133.xml"/><Relationship Id="rId845" Type="http://schemas.openxmlformats.org/officeDocument/2006/relationships/image" Target="../media/image1091.png"/><Relationship Id="rId844" Type="http://schemas.openxmlformats.org/officeDocument/2006/relationships/customXml" Target="../ink/ink1132.xml"/><Relationship Id="rId843" Type="http://schemas.openxmlformats.org/officeDocument/2006/relationships/image" Target="../media/image1090.png"/><Relationship Id="rId842" Type="http://schemas.openxmlformats.org/officeDocument/2006/relationships/customXml" Target="../ink/ink1131.xml"/><Relationship Id="rId841" Type="http://schemas.openxmlformats.org/officeDocument/2006/relationships/image" Target="../media/image1089.png"/><Relationship Id="rId840" Type="http://schemas.openxmlformats.org/officeDocument/2006/relationships/customXml" Target="../ink/ink1130.xml"/><Relationship Id="rId84" Type="http://schemas.openxmlformats.org/officeDocument/2006/relationships/customXml" Target="../ink/ink746.xml"/><Relationship Id="rId839" Type="http://schemas.openxmlformats.org/officeDocument/2006/relationships/image" Target="../media/image1088.png"/><Relationship Id="rId838" Type="http://schemas.openxmlformats.org/officeDocument/2006/relationships/customXml" Target="../ink/ink1129.xml"/><Relationship Id="rId837" Type="http://schemas.openxmlformats.org/officeDocument/2006/relationships/image" Target="../media/image1087.png"/><Relationship Id="rId836" Type="http://schemas.openxmlformats.org/officeDocument/2006/relationships/customXml" Target="../ink/ink1128.xml"/><Relationship Id="rId835" Type="http://schemas.openxmlformats.org/officeDocument/2006/relationships/image" Target="../media/image1086.png"/><Relationship Id="rId834" Type="http://schemas.openxmlformats.org/officeDocument/2006/relationships/customXml" Target="../ink/ink1127.xml"/><Relationship Id="rId833" Type="http://schemas.openxmlformats.org/officeDocument/2006/relationships/image" Target="../media/image1085.png"/><Relationship Id="rId832" Type="http://schemas.openxmlformats.org/officeDocument/2006/relationships/customXml" Target="../ink/ink1126.xml"/><Relationship Id="rId831" Type="http://schemas.openxmlformats.org/officeDocument/2006/relationships/image" Target="../media/image1084.png"/><Relationship Id="rId830" Type="http://schemas.openxmlformats.org/officeDocument/2006/relationships/customXml" Target="../ink/ink1125.xml"/><Relationship Id="rId83" Type="http://schemas.openxmlformats.org/officeDocument/2006/relationships/image" Target="../media/image719.png"/><Relationship Id="rId829" Type="http://schemas.openxmlformats.org/officeDocument/2006/relationships/image" Target="../media/image1083.png"/><Relationship Id="rId828" Type="http://schemas.openxmlformats.org/officeDocument/2006/relationships/customXml" Target="../ink/ink1124.xml"/><Relationship Id="rId827" Type="http://schemas.openxmlformats.org/officeDocument/2006/relationships/image" Target="../media/image1082.png"/><Relationship Id="rId826" Type="http://schemas.openxmlformats.org/officeDocument/2006/relationships/customXml" Target="../ink/ink1123.xml"/><Relationship Id="rId825" Type="http://schemas.openxmlformats.org/officeDocument/2006/relationships/image" Target="../media/image1081.png"/><Relationship Id="rId824" Type="http://schemas.openxmlformats.org/officeDocument/2006/relationships/customXml" Target="../ink/ink1122.xml"/><Relationship Id="rId823" Type="http://schemas.openxmlformats.org/officeDocument/2006/relationships/image" Target="../media/image1080.png"/><Relationship Id="rId822" Type="http://schemas.openxmlformats.org/officeDocument/2006/relationships/customXml" Target="../ink/ink1121.xml"/><Relationship Id="rId821" Type="http://schemas.openxmlformats.org/officeDocument/2006/relationships/image" Target="../media/image1079.png"/><Relationship Id="rId820" Type="http://schemas.openxmlformats.org/officeDocument/2006/relationships/customXml" Target="../ink/ink1120.xml"/><Relationship Id="rId82" Type="http://schemas.openxmlformats.org/officeDocument/2006/relationships/customXml" Target="../ink/ink745.xml"/><Relationship Id="rId819" Type="http://schemas.openxmlformats.org/officeDocument/2006/relationships/image" Target="../media/image1078.png"/><Relationship Id="rId818" Type="http://schemas.openxmlformats.org/officeDocument/2006/relationships/customXml" Target="../ink/ink1119.xml"/><Relationship Id="rId817" Type="http://schemas.openxmlformats.org/officeDocument/2006/relationships/image" Target="../media/image1077.png"/><Relationship Id="rId816" Type="http://schemas.openxmlformats.org/officeDocument/2006/relationships/customXml" Target="../ink/ink1118.xml"/><Relationship Id="rId815" Type="http://schemas.openxmlformats.org/officeDocument/2006/relationships/image" Target="../media/image1076.png"/><Relationship Id="rId814" Type="http://schemas.openxmlformats.org/officeDocument/2006/relationships/customXml" Target="../ink/ink1117.xml"/><Relationship Id="rId813" Type="http://schemas.openxmlformats.org/officeDocument/2006/relationships/image" Target="../media/image1075.png"/><Relationship Id="rId812" Type="http://schemas.openxmlformats.org/officeDocument/2006/relationships/customXml" Target="../ink/ink1116.xml"/><Relationship Id="rId811" Type="http://schemas.openxmlformats.org/officeDocument/2006/relationships/image" Target="../media/image1074.png"/><Relationship Id="rId810" Type="http://schemas.openxmlformats.org/officeDocument/2006/relationships/customXml" Target="../ink/ink1115.xml"/><Relationship Id="rId81" Type="http://schemas.openxmlformats.org/officeDocument/2006/relationships/image" Target="../media/image718.png"/><Relationship Id="rId809" Type="http://schemas.openxmlformats.org/officeDocument/2006/relationships/image" Target="../media/image1073.png"/><Relationship Id="rId808" Type="http://schemas.openxmlformats.org/officeDocument/2006/relationships/customXml" Target="../ink/ink1114.xml"/><Relationship Id="rId807" Type="http://schemas.openxmlformats.org/officeDocument/2006/relationships/image" Target="../media/image1072.png"/><Relationship Id="rId806" Type="http://schemas.openxmlformats.org/officeDocument/2006/relationships/customXml" Target="../ink/ink1113.xml"/><Relationship Id="rId805" Type="http://schemas.openxmlformats.org/officeDocument/2006/relationships/image" Target="../media/image1071.png"/><Relationship Id="rId804" Type="http://schemas.openxmlformats.org/officeDocument/2006/relationships/customXml" Target="../ink/ink1112.xml"/><Relationship Id="rId803" Type="http://schemas.openxmlformats.org/officeDocument/2006/relationships/image" Target="../media/image1070.png"/><Relationship Id="rId802" Type="http://schemas.openxmlformats.org/officeDocument/2006/relationships/customXml" Target="../ink/ink1111.xml"/><Relationship Id="rId801" Type="http://schemas.openxmlformats.org/officeDocument/2006/relationships/image" Target="../media/image1069.png"/><Relationship Id="rId800" Type="http://schemas.openxmlformats.org/officeDocument/2006/relationships/customXml" Target="../ink/ink1110.xml"/><Relationship Id="rId80" Type="http://schemas.openxmlformats.org/officeDocument/2006/relationships/customXml" Target="../ink/ink744.xml"/><Relationship Id="rId8" Type="http://schemas.openxmlformats.org/officeDocument/2006/relationships/image" Target="../media/image683.png"/><Relationship Id="rId799" Type="http://schemas.openxmlformats.org/officeDocument/2006/relationships/image" Target="../media/image1068.png"/><Relationship Id="rId798" Type="http://schemas.openxmlformats.org/officeDocument/2006/relationships/customXml" Target="../ink/ink1109.xml"/><Relationship Id="rId797" Type="http://schemas.openxmlformats.org/officeDocument/2006/relationships/image" Target="../media/image1067.png"/><Relationship Id="rId796" Type="http://schemas.openxmlformats.org/officeDocument/2006/relationships/customXml" Target="../ink/ink1108.xml"/><Relationship Id="rId795" Type="http://schemas.openxmlformats.org/officeDocument/2006/relationships/image" Target="../media/image1066.png"/><Relationship Id="rId794" Type="http://schemas.openxmlformats.org/officeDocument/2006/relationships/customXml" Target="../ink/ink1107.xml"/><Relationship Id="rId793" Type="http://schemas.openxmlformats.org/officeDocument/2006/relationships/image" Target="../media/image1065.png"/><Relationship Id="rId792" Type="http://schemas.openxmlformats.org/officeDocument/2006/relationships/customXml" Target="../ink/ink1106.xml"/><Relationship Id="rId791" Type="http://schemas.openxmlformats.org/officeDocument/2006/relationships/image" Target="../media/image1064.png"/><Relationship Id="rId790" Type="http://schemas.openxmlformats.org/officeDocument/2006/relationships/customXml" Target="../ink/ink1105.xml"/><Relationship Id="rId79" Type="http://schemas.openxmlformats.org/officeDocument/2006/relationships/image" Target="../media/image717.png"/><Relationship Id="rId789" Type="http://schemas.openxmlformats.org/officeDocument/2006/relationships/image" Target="../media/image1063.png"/><Relationship Id="rId788" Type="http://schemas.openxmlformats.org/officeDocument/2006/relationships/customXml" Target="../ink/ink1104.xml"/><Relationship Id="rId787" Type="http://schemas.openxmlformats.org/officeDocument/2006/relationships/image" Target="../media/image1062.png"/><Relationship Id="rId786" Type="http://schemas.openxmlformats.org/officeDocument/2006/relationships/customXml" Target="../ink/ink1103.xml"/><Relationship Id="rId785" Type="http://schemas.openxmlformats.org/officeDocument/2006/relationships/image" Target="../media/image1061.png"/><Relationship Id="rId784" Type="http://schemas.openxmlformats.org/officeDocument/2006/relationships/customXml" Target="../ink/ink1102.xml"/><Relationship Id="rId783" Type="http://schemas.openxmlformats.org/officeDocument/2006/relationships/image" Target="../media/image1060.png"/><Relationship Id="rId782" Type="http://schemas.openxmlformats.org/officeDocument/2006/relationships/customXml" Target="../ink/ink1101.xml"/><Relationship Id="rId781" Type="http://schemas.openxmlformats.org/officeDocument/2006/relationships/image" Target="../media/image1059.png"/><Relationship Id="rId780" Type="http://schemas.openxmlformats.org/officeDocument/2006/relationships/customXml" Target="../ink/ink1100.xml"/><Relationship Id="rId78" Type="http://schemas.openxmlformats.org/officeDocument/2006/relationships/customXml" Target="../ink/ink743.xml"/><Relationship Id="rId779" Type="http://schemas.openxmlformats.org/officeDocument/2006/relationships/image" Target="../media/image1058.png"/><Relationship Id="rId778" Type="http://schemas.openxmlformats.org/officeDocument/2006/relationships/customXml" Target="../ink/ink1099.xml"/><Relationship Id="rId777" Type="http://schemas.openxmlformats.org/officeDocument/2006/relationships/image" Target="../media/image1057.png"/><Relationship Id="rId776" Type="http://schemas.openxmlformats.org/officeDocument/2006/relationships/customXml" Target="../ink/ink1098.xml"/><Relationship Id="rId775" Type="http://schemas.openxmlformats.org/officeDocument/2006/relationships/image" Target="../media/image411.png"/><Relationship Id="rId774" Type="http://schemas.openxmlformats.org/officeDocument/2006/relationships/customXml" Target="../ink/ink1097.xml"/><Relationship Id="rId773" Type="http://schemas.openxmlformats.org/officeDocument/2006/relationships/image" Target="../media/image1056.png"/><Relationship Id="rId772" Type="http://schemas.openxmlformats.org/officeDocument/2006/relationships/customXml" Target="../ink/ink1096.xml"/><Relationship Id="rId771" Type="http://schemas.openxmlformats.org/officeDocument/2006/relationships/image" Target="../media/image1055.png"/><Relationship Id="rId770" Type="http://schemas.openxmlformats.org/officeDocument/2006/relationships/customXml" Target="../ink/ink1095.xml"/><Relationship Id="rId77" Type="http://schemas.openxmlformats.org/officeDocument/2006/relationships/image" Target="../media/image716.png"/><Relationship Id="rId769" Type="http://schemas.openxmlformats.org/officeDocument/2006/relationships/image" Target="../media/image1054.png"/><Relationship Id="rId768" Type="http://schemas.openxmlformats.org/officeDocument/2006/relationships/customXml" Target="../ink/ink1094.xml"/><Relationship Id="rId767" Type="http://schemas.openxmlformats.org/officeDocument/2006/relationships/image" Target="../media/image1053.png"/><Relationship Id="rId766" Type="http://schemas.openxmlformats.org/officeDocument/2006/relationships/customXml" Target="../ink/ink1093.xml"/><Relationship Id="rId765" Type="http://schemas.openxmlformats.org/officeDocument/2006/relationships/image" Target="../media/image1052.png"/><Relationship Id="rId764" Type="http://schemas.openxmlformats.org/officeDocument/2006/relationships/customXml" Target="../ink/ink1092.xml"/><Relationship Id="rId763" Type="http://schemas.openxmlformats.org/officeDocument/2006/relationships/image" Target="../media/image1051.png"/><Relationship Id="rId762" Type="http://schemas.openxmlformats.org/officeDocument/2006/relationships/customXml" Target="../ink/ink1091.xml"/><Relationship Id="rId761" Type="http://schemas.openxmlformats.org/officeDocument/2006/relationships/image" Target="../media/image1050.png"/><Relationship Id="rId760" Type="http://schemas.openxmlformats.org/officeDocument/2006/relationships/customXml" Target="../ink/ink1090.xml"/><Relationship Id="rId76" Type="http://schemas.openxmlformats.org/officeDocument/2006/relationships/customXml" Target="../ink/ink742.xml"/><Relationship Id="rId759" Type="http://schemas.openxmlformats.org/officeDocument/2006/relationships/image" Target="../media/image1049.png"/><Relationship Id="rId758" Type="http://schemas.openxmlformats.org/officeDocument/2006/relationships/customXml" Target="../ink/ink1089.xml"/><Relationship Id="rId757" Type="http://schemas.openxmlformats.org/officeDocument/2006/relationships/image" Target="../media/image1048.png"/><Relationship Id="rId756" Type="http://schemas.openxmlformats.org/officeDocument/2006/relationships/customXml" Target="../ink/ink1088.xml"/><Relationship Id="rId755" Type="http://schemas.openxmlformats.org/officeDocument/2006/relationships/image" Target="../media/image1047.png"/><Relationship Id="rId754" Type="http://schemas.openxmlformats.org/officeDocument/2006/relationships/customXml" Target="../ink/ink1087.xml"/><Relationship Id="rId753" Type="http://schemas.openxmlformats.org/officeDocument/2006/relationships/image" Target="../media/image1046.png"/><Relationship Id="rId752" Type="http://schemas.openxmlformats.org/officeDocument/2006/relationships/customXml" Target="../ink/ink1086.xml"/><Relationship Id="rId751" Type="http://schemas.openxmlformats.org/officeDocument/2006/relationships/image" Target="../media/image1045.png"/><Relationship Id="rId750" Type="http://schemas.openxmlformats.org/officeDocument/2006/relationships/customXml" Target="../ink/ink1085.xml"/><Relationship Id="rId75" Type="http://schemas.openxmlformats.org/officeDocument/2006/relationships/image" Target="../media/image715.png"/><Relationship Id="rId749" Type="http://schemas.openxmlformats.org/officeDocument/2006/relationships/image" Target="../media/image1044.png"/><Relationship Id="rId748" Type="http://schemas.openxmlformats.org/officeDocument/2006/relationships/customXml" Target="../ink/ink1084.xml"/><Relationship Id="rId747" Type="http://schemas.openxmlformats.org/officeDocument/2006/relationships/image" Target="../media/image1043.png"/><Relationship Id="rId746" Type="http://schemas.openxmlformats.org/officeDocument/2006/relationships/customXml" Target="../ink/ink1083.xml"/><Relationship Id="rId745" Type="http://schemas.openxmlformats.org/officeDocument/2006/relationships/image" Target="../media/image1042.png"/><Relationship Id="rId744" Type="http://schemas.openxmlformats.org/officeDocument/2006/relationships/customXml" Target="../ink/ink1082.xml"/><Relationship Id="rId743" Type="http://schemas.openxmlformats.org/officeDocument/2006/relationships/image" Target="../media/image1041.png"/><Relationship Id="rId742" Type="http://schemas.openxmlformats.org/officeDocument/2006/relationships/customXml" Target="../ink/ink1081.xml"/><Relationship Id="rId741" Type="http://schemas.openxmlformats.org/officeDocument/2006/relationships/image" Target="../media/image1040.png"/><Relationship Id="rId740" Type="http://schemas.openxmlformats.org/officeDocument/2006/relationships/customXml" Target="../ink/ink1080.xml"/><Relationship Id="rId74" Type="http://schemas.openxmlformats.org/officeDocument/2006/relationships/customXml" Target="../ink/ink741.xml"/><Relationship Id="rId739" Type="http://schemas.openxmlformats.org/officeDocument/2006/relationships/image" Target="../media/image1039.png"/><Relationship Id="rId738" Type="http://schemas.openxmlformats.org/officeDocument/2006/relationships/customXml" Target="../ink/ink1079.xml"/><Relationship Id="rId737" Type="http://schemas.openxmlformats.org/officeDocument/2006/relationships/image" Target="../media/image1038.png"/><Relationship Id="rId736" Type="http://schemas.openxmlformats.org/officeDocument/2006/relationships/customXml" Target="../ink/ink1078.xml"/><Relationship Id="rId735" Type="http://schemas.openxmlformats.org/officeDocument/2006/relationships/image" Target="../media/image1037.png"/><Relationship Id="rId734" Type="http://schemas.openxmlformats.org/officeDocument/2006/relationships/customXml" Target="../ink/ink1077.xml"/><Relationship Id="rId733" Type="http://schemas.openxmlformats.org/officeDocument/2006/relationships/image" Target="../media/image1036.png"/><Relationship Id="rId732" Type="http://schemas.openxmlformats.org/officeDocument/2006/relationships/customXml" Target="../ink/ink1076.xml"/><Relationship Id="rId731" Type="http://schemas.openxmlformats.org/officeDocument/2006/relationships/image" Target="../media/image1035.png"/><Relationship Id="rId730" Type="http://schemas.openxmlformats.org/officeDocument/2006/relationships/customXml" Target="../ink/ink1075.xml"/><Relationship Id="rId73" Type="http://schemas.openxmlformats.org/officeDocument/2006/relationships/image" Target="../media/image714.png"/><Relationship Id="rId729" Type="http://schemas.openxmlformats.org/officeDocument/2006/relationships/image" Target="../media/image1034.png"/><Relationship Id="rId728" Type="http://schemas.openxmlformats.org/officeDocument/2006/relationships/customXml" Target="../ink/ink1074.xml"/><Relationship Id="rId727" Type="http://schemas.openxmlformats.org/officeDocument/2006/relationships/image" Target="../media/image1033.png"/><Relationship Id="rId726" Type="http://schemas.openxmlformats.org/officeDocument/2006/relationships/customXml" Target="../ink/ink1073.xml"/><Relationship Id="rId725" Type="http://schemas.openxmlformats.org/officeDocument/2006/relationships/image" Target="../media/image1032.png"/><Relationship Id="rId724" Type="http://schemas.openxmlformats.org/officeDocument/2006/relationships/customXml" Target="../ink/ink1072.xml"/><Relationship Id="rId723" Type="http://schemas.openxmlformats.org/officeDocument/2006/relationships/image" Target="../media/image1031.png"/><Relationship Id="rId722" Type="http://schemas.openxmlformats.org/officeDocument/2006/relationships/customXml" Target="../ink/ink1071.xml"/><Relationship Id="rId721" Type="http://schemas.openxmlformats.org/officeDocument/2006/relationships/image" Target="../media/image1030.png"/><Relationship Id="rId720" Type="http://schemas.openxmlformats.org/officeDocument/2006/relationships/customXml" Target="../ink/ink1070.xml"/><Relationship Id="rId72" Type="http://schemas.openxmlformats.org/officeDocument/2006/relationships/customXml" Target="../ink/ink740.xml"/><Relationship Id="rId719" Type="http://schemas.openxmlformats.org/officeDocument/2006/relationships/image" Target="../media/image1029.png"/><Relationship Id="rId718" Type="http://schemas.openxmlformats.org/officeDocument/2006/relationships/customXml" Target="../ink/ink1069.xml"/><Relationship Id="rId717" Type="http://schemas.openxmlformats.org/officeDocument/2006/relationships/image" Target="../media/image1028.png"/><Relationship Id="rId716" Type="http://schemas.openxmlformats.org/officeDocument/2006/relationships/customXml" Target="../ink/ink1068.xml"/><Relationship Id="rId715" Type="http://schemas.openxmlformats.org/officeDocument/2006/relationships/image" Target="../media/image1027.png"/><Relationship Id="rId714" Type="http://schemas.openxmlformats.org/officeDocument/2006/relationships/customXml" Target="../ink/ink1067.xml"/><Relationship Id="rId713" Type="http://schemas.openxmlformats.org/officeDocument/2006/relationships/image" Target="../media/image1026.png"/><Relationship Id="rId712" Type="http://schemas.openxmlformats.org/officeDocument/2006/relationships/customXml" Target="../ink/ink1066.xml"/><Relationship Id="rId711" Type="http://schemas.openxmlformats.org/officeDocument/2006/relationships/image" Target="../media/image1025.png"/><Relationship Id="rId710" Type="http://schemas.openxmlformats.org/officeDocument/2006/relationships/customXml" Target="../ink/ink1065.xml"/><Relationship Id="rId71" Type="http://schemas.openxmlformats.org/officeDocument/2006/relationships/image" Target="../media/image713.png"/><Relationship Id="rId709" Type="http://schemas.openxmlformats.org/officeDocument/2006/relationships/image" Target="../media/image1024.png"/><Relationship Id="rId708" Type="http://schemas.openxmlformats.org/officeDocument/2006/relationships/customXml" Target="../ink/ink1064.xml"/><Relationship Id="rId707" Type="http://schemas.openxmlformats.org/officeDocument/2006/relationships/image" Target="../media/image1023.png"/><Relationship Id="rId706" Type="http://schemas.openxmlformats.org/officeDocument/2006/relationships/customXml" Target="../ink/ink1063.xml"/><Relationship Id="rId705" Type="http://schemas.openxmlformats.org/officeDocument/2006/relationships/image" Target="../media/image1022.png"/><Relationship Id="rId704" Type="http://schemas.openxmlformats.org/officeDocument/2006/relationships/customXml" Target="../ink/ink1062.xml"/><Relationship Id="rId703" Type="http://schemas.openxmlformats.org/officeDocument/2006/relationships/image" Target="../media/image1021.png"/><Relationship Id="rId702" Type="http://schemas.openxmlformats.org/officeDocument/2006/relationships/customXml" Target="../ink/ink1061.xml"/><Relationship Id="rId701" Type="http://schemas.openxmlformats.org/officeDocument/2006/relationships/customXml" Target="../ink/ink1060.xml"/><Relationship Id="rId700" Type="http://schemas.openxmlformats.org/officeDocument/2006/relationships/customXml" Target="../ink/ink1059.xml"/><Relationship Id="rId70" Type="http://schemas.openxmlformats.org/officeDocument/2006/relationships/customXml" Target="../ink/ink739.xml"/><Relationship Id="rId7" Type="http://schemas.openxmlformats.org/officeDocument/2006/relationships/customXml" Target="../ink/ink707.xml"/><Relationship Id="rId699" Type="http://schemas.openxmlformats.org/officeDocument/2006/relationships/image" Target="../media/image1020.png"/><Relationship Id="rId698" Type="http://schemas.openxmlformats.org/officeDocument/2006/relationships/customXml" Target="../ink/ink1058.xml"/><Relationship Id="rId697" Type="http://schemas.openxmlformats.org/officeDocument/2006/relationships/image" Target="../media/image1019.png"/><Relationship Id="rId696" Type="http://schemas.openxmlformats.org/officeDocument/2006/relationships/customXml" Target="../ink/ink1057.xml"/><Relationship Id="rId695" Type="http://schemas.openxmlformats.org/officeDocument/2006/relationships/image" Target="../media/image1018.png"/><Relationship Id="rId694" Type="http://schemas.openxmlformats.org/officeDocument/2006/relationships/customXml" Target="../ink/ink1056.xml"/><Relationship Id="rId693" Type="http://schemas.openxmlformats.org/officeDocument/2006/relationships/image" Target="../media/image1017.png"/><Relationship Id="rId692" Type="http://schemas.openxmlformats.org/officeDocument/2006/relationships/customXml" Target="../ink/ink1055.xml"/><Relationship Id="rId691" Type="http://schemas.openxmlformats.org/officeDocument/2006/relationships/image" Target="../media/image1016.png"/><Relationship Id="rId690" Type="http://schemas.openxmlformats.org/officeDocument/2006/relationships/customXml" Target="../ink/ink1054.xml"/><Relationship Id="rId69" Type="http://schemas.openxmlformats.org/officeDocument/2006/relationships/image" Target="../media/image712.png"/><Relationship Id="rId689" Type="http://schemas.openxmlformats.org/officeDocument/2006/relationships/customXml" Target="../ink/ink1053.xml"/><Relationship Id="rId688" Type="http://schemas.openxmlformats.org/officeDocument/2006/relationships/image" Target="../media/image1015.png"/><Relationship Id="rId687" Type="http://schemas.openxmlformats.org/officeDocument/2006/relationships/customXml" Target="../ink/ink1052.xml"/><Relationship Id="rId686" Type="http://schemas.openxmlformats.org/officeDocument/2006/relationships/image" Target="../media/image1014.png"/><Relationship Id="rId685" Type="http://schemas.openxmlformats.org/officeDocument/2006/relationships/customXml" Target="../ink/ink1051.xml"/><Relationship Id="rId684" Type="http://schemas.openxmlformats.org/officeDocument/2006/relationships/image" Target="../media/image1013.png"/><Relationship Id="rId683" Type="http://schemas.openxmlformats.org/officeDocument/2006/relationships/customXml" Target="../ink/ink1050.xml"/><Relationship Id="rId682" Type="http://schemas.openxmlformats.org/officeDocument/2006/relationships/image" Target="../media/image1012.png"/><Relationship Id="rId681" Type="http://schemas.openxmlformats.org/officeDocument/2006/relationships/customXml" Target="../ink/ink1049.xml"/><Relationship Id="rId680" Type="http://schemas.openxmlformats.org/officeDocument/2006/relationships/image" Target="../media/image1011.png"/><Relationship Id="rId68" Type="http://schemas.openxmlformats.org/officeDocument/2006/relationships/customXml" Target="../ink/ink738.xml"/><Relationship Id="rId679" Type="http://schemas.openxmlformats.org/officeDocument/2006/relationships/customXml" Target="../ink/ink1048.xml"/><Relationship Id="rId678" Type="http://schemas.openxmlformats.org/officeDocument/2006/relationships/image" Target="../media/image1010.png"/><Relationship Id="rId677" Type="http://schemas.openxmlformats.org/officeDocument/2006/relationships/customXml" Target="../ink/ink1047.xml"/><Relationship Id="rId676" Type="http://schemas.openxmlformats.org/officeDocument/2006/relationships/customXml" Target="../ink/ink1046.xml"/><Relationship Id="rId675" Type="http://schemas.openxmlformats.org/officeDocument/2006/relationships/image" Target="../media/image1009.png"/><Relationship Id="rId674" Type="http://schemas.openxmlformats.org/officeDocument/2006/relationships/customXml" Target="../ink/ink1045.xml"/><Relationship Id="rId673" Type="http://schemas.openxmlformats.org/officeDocument/2006/relationships/image" Target="../media/image1008.png"/><Relationship Id="rId672" Type="http://schemas.openxmlformats.org/officeDocument/2006/relationships/customXml" Target="../ink/ink1044.xml"/><Relationship Id="rId671" Type="http://schemas.openxmlformats.org/officeDocument/2006/relationships/image" Target="../media/image1007.png"/><Relationship Id="rId670" Type="http://schemas.openxmlformats.org/officeDocument/2006/relationships/customXml" Target="../ink/ink1043.xml"/><Relationship Id="rId67" Type="http://schemas.openxmlformats.org/officeDocument/2006/relationships/image" Target="../media/image711.png"/><Relationship Id="rId669" Type="http://schemas.openxmlformats.org/officeDocument/2006/relationships/image" Target="../media/image1006.png"/><Relationship Id="rId668" Type="http://schemas.openxmlformats.org/officeDocument/2006/relationships/customXml" Target="../ink/ink1042.xml"/><Relationship Id="rId667" Type="http://schemas.openxmlformats.org/officeDocument/2006/relationships/image" Target="../media/image1005.png"/><Relationship Id="rId666" Type="http://schemas.openxmlformats.org/officeDocument/2006/relationships/customXml" Target="../ink/ink1041.xml"/><Relationship Id="rId665" Type="http://schemas.openxmlformats.org/officeDocument/2006/relationships/image" Target="../media/image1004.png"/><Relationship Id="rId664" Type="http://schemas.openxmlformats.org/officeDocument/2006/relationships/customXml" Target="../ink/ink1040.xml"/><Relationship Id="rId663" Type="http://schemas.openxmlformats.org/officeDocument/2006/relationships/image" Target="../media/image1003.png"/><Relationship Id="rId662" Type="http://schemas.openxmlformats.org/officeDocument/2006/relationships/customXml" Target="../ink/ink1039.xml"/><Relationship Id="rId661" Type="http://schemas.openxmlformats.org/officeDocument/2006/relationships/image" Target="../media/image1002.png"/><Relationship Id="rId660" Type="http://schemas.openxmlformats.org/officeDocument/2006/relationships/customXml" Target="../ink/ink1038.xml"/><Relationship Id="rId66" Type="http://schemas.openxmlformats.org/officeDocument/2006/relationships/customXml" Target="../ink/ink737.xml"/><Relationship Id="rId659" Type="http://schemas.openxmlformats.org/officeDocument/2006/relationships/image" Target="../media/image1001.png"/><Relationship Id="rId658" Type="http://schemas.openxmlformats.org/officeDocument/2006/relationships/customXml" Target="../ink/ink1037.xml"/><Relationship Id="rId657" Type="http://schemas.openxmlformats.org/officeDocument/2006/relationships/image" Target="../media/image1000.png"/><Relationship Id="rId656" Type="http://schemas.openxmlformats.org/officeDocument/2006/relationships/customXml" Target="../ink/ink1036.xml"/><Relationship Id="rId655" Type="http://schemas.openxmlformats.org/officeDocument/2006/relationships/image" Target="../media/image999.png"/><Relationship Id="rId654" Type="http://schemas.openxmlformats.org/officeDocument/2006/relationships/customXml" Target="../ink/ink1035.xml"/><Relationship Id="rId653" Type="http://schemas.openxmlformats.org/officeDocument/2006/relationships/image" Target="../media/image998.png"/><Relationship Id="rId652" Type="http://schemas.openxmlformats.org/officeDocument/2006/relationships/customXml" Target="../ink/ink1034.xml"/><Relationship Id="rId651" Type="http://schemas.openxmlformats.org/officeDocument/2006/relationships/image" Target="../media/image997.png"/><Relationship Id="rId650" Type="http://schemas.openxmlformats.org/officeDocument/2006/relationships/customXml" Target="../ink/ink1033.xml"/><Relationship Id="rId65" Type="http://schemas.openxmlformats.org/officeDocument/2006/relationships/image" Target="../media/image710.png"/><Relationship Id="rId649" Type="http://schemas.openxmlformats.org/officeDocument/2006/relationships/image" Target="../media/image996.png"/><Relationship Id="rId648" Type="http://schemas.openxmlformats.org/officeDocument/2006/relationships/customXml" Target="../ink/ink1032.xml"/><Relationship Id="rId647" Type="http://schemas.openxmlformats.org/officeDocument/2006/relationships/image" Target="../media/image995.png"/><Relationship Id="rId646" Type="http://schemas.openxmlformats.org/officeDocument/2006/relationships/customXml" Target="../ink/ink1031.xml"/><Relationship Id="rId645" Type="http://schemas.openxmlformats.org/officeDocument/2006/relationships/image" Target="../media/image994.png"/><Relationship Id="rId644" Type="http://schemas.openxmlformats.org/officeDocument/2006/relationships/customXml" Target="../ink/ink1030.xml"/><Relationship Id="rId643" Type="http://schemas.openxmlformats.org/officeDocument/2006/relationships/image" Target="../media/image993.png"/><Relationship Id="rId642" Type="http://schemas.openxmlformats.org/officeDocument/2006/relationships/customXml" Target="../ink/ink1029.xml"/><Relationship Id="rId641" Type="http://schemas.openxmlformats.org/officeDocument/2006/relationships/image" Target="../media/image992.png"/><Relationship Id="rId640" Type="http://schemas.openxmlformats.org/officeDocument/2006/relationships/customXml" Target="../ink/ink1028.xml"/><Relationship Id="rId64" Type="http://schemas.openxmlformats.org/officeDocument/2006/relationships/customXml" Target="../ink/ink736.xml"/><Relationship Id="rId639" Type="http://schemas.openxmlformats.org/officeDocument/2006/relationships/image" Target="../media/image991.png"/><Relationship Id="rId638" Type="http://schemas.openxmlformats.org/officeDocument/2006/relationships/customXml" Target="../ink/ink1027.xml"/><Relationship Id="rId637" Type="http://schemas.openxmlformats.org/officeDocument/2006/relationships/image" Target="../media/image990.png"/><Relationship Id="rId636" Type="http://schemas.openxmlformats.org/officeDocument/2006/relationships/customXml" Target="../ink/ink1026.xml"/><Relationship Id="rId635" Type="http://schemas.openxmlformats.org/officeDocument/2006/relationships/image" Target="../media/image989.png"/><Relationship Id="rId634" Type="http://schemas.openxmlformats.org/officeDocument/2006/relationships/customXml" Target="../ink/ink1025.xml"/><Relationship Id="rId633" Type="http://schemas.openxmlformats.org/officeDocument/2006/relationships/image" Target="../media/image988.png"/><Relationship Id="rId632" Type="http://schemas.openxmlformats.org/officeDocument/2006/relationships/customXml" Target="../ink/ink1024.xml"/><Relationship Id="rId631" Type="http://schemas.openxmlformats.org/officeDocument/2006/relationships/image" Target="../media/image987.png"/><Relationship Id="rId630" Type="http://schemas.openxmlformats.org/officeDocument/2006/relationships/customXml" Target="../ink/ink1023.xml"/><Relationship Id="rId63" Type="http://schemas.openxmlformats.org/officeDocument/2006/relationships/image" Target="../media/image709.png"/><Relationship Id="rId629" Type="http://schemas.openxmlformats.org/officeDocument/2006/relationships/image" Target="../media/image986.png"/><Relationship Id="rId628" Type="http://schemas.openxmlformats.org/officeDocument/2006/relationships/customXml" Target="../ink/ink1022.xml"/><Relationship Id="rId627" Type="http://schemas.openxmlformats.org/officeDocument/2006/relationships/image" Target="../media/image985.png"/><Relationship Id="rId626" Type="http://schemas.openxmlformats.org/officeDocument/2006/relationships/customXml" Target="../ink/ink1021.xml"/><Relationship Id="rId625" Type="http://schemas.openxmlformats.org/officeDocument/2006/relationships/image" Target="../media/image984.png"/><Relationship Id="rId624" Type="http://schemas.openxmlformats.org/officeDocument/2006/relationships/customXml" Target="../ink/ink1020.xml"/><Relationship Id="rId623" Type="http://schemas.openxmlformats.org/officeDocument/2006/relationships/image" Target="../media/image983.png"/><Relationship Id="rId622" Type="http://schemas.openxmlformats.org/officeDocument/2006/relationships/customXml" Target="../ink/ink1019.xml"/><Relationship Id="rId621" Type="http://schemas.openxmlformats.org/officeDocument/2006/relationships/image" Target="../media/image982.png"/><Relationship Id="rId620" Type="http://schemas.openxmlformats.org/officeDocument/2006/relationships/customXml" Target="../ink/ink1018.xml"/><Relationship Id="rId62" Type="http://schemas.openxmlformats.org/officeDocument/2006/relationships/customXml" Target="../ink/ink735.xml"/><Relationship Id="rId619" Type="http://schemas.openxmlformats.org/officeDocument/2006/relationships/image" Target="../media/image981.png"/><Relationship Id="rId618" Type="http://schemas.openxmlformats.org/officeDocument/2006/relationships/customXml" Target="../ink/ink1017.xml"/><Relationship Id="rId617" Type="http://schemas.openxmlformats.org/officeDocument/2006/relationships/image" Target="../media/image980.png"/><Relationship Id="rId616" Type="http://schemas.openxmlformats.org/officeDocument/2006/relationships/customXml" Target="../ink/ink1016.xml"/><Relationship Id="rId615" Type="http://schemas.openxmlformats.org/officeDocument/2006/relationships/image" Target="../media/image979.png"/><Relationship Id="rId614" Type="http://schemas.openxmlformats.org/officeDocument/2006/relationships/customXml" Target="../ink/ink1015.xml"/><Relationship Id="rId613" Type="http://schemas.openxmlformats.org/officeDocument/2006/relationships/image" Target="../media/image978.png"/><Relationship Id="rId612" Type="http://schemas.openxmlformats.org/officeDocument/2006/relationships/customXml" Target="../ink/ink1014.xml"/><Relationship Id="rId611" Type="http://schemas.openxmlformats.org/officeDocument/2006/relationships/image" Target="../media/image977.png"/><Relationship Id="rId610" Type="http://schemas.openxmlformats.org/officeDocument/2006/relationships/customXml" Target="../ink/ink1013.xml"/><Relationship Id="rId61" Type="http://schemas.openxmlformats.org/officeDocument/2006/relationships/image" Target="../media/image708.png"/><Relationship Id="rId609" Type="http://schemas.openxmlformats.org/officeDocument/2006/relationships/image" Target="../media/image976.png"/><Relationship Id="rId608" Type="http://schemas.openxmlformats.org/officeDocument/2006/relationships/customXml" Target="../ink/ink1012.xml"/><Relationship Id="rId607" Type="http://schemas.openxmlformats.org/officeDocument/2006/relationships/image" Target="../media/image975.png"/><Relationship Id="rId606" Type="http://schemas.openxmlformats.org/officeDocument/2006/relationships/customXml" Target="../ink/ink1011.xml"/><Relationship Id="rId605" Type="http://schemas.openxmlformats.org/officeDocument/2006/relationships/image" Target="../media/image974.png"/><Relationship Id="rId604" Type="http://schemas.openxmlformats.org/officeDocument/2006/relationships/customXml" Target="../ink/ink1010.xml"/><Relationship Id="rId603" Type="http://schemas.openxmlformats.org/officeDocument/2006/relationships/image" Target="../media/image973.png"/><Relationship Id="rId602" Type="http://schemas.openxmlformats.org/officeDocument/2006/relationships/customXml" Target="../ink/ink1009.xml"/><Relationship Id="rId601" Type="http://schemas.openxmlformats.org/officeDocument/2006/relationships/image" Target="../media/image972.png"/><Relationship Id="rId600" Type="http://schemas.openxmlformats.org/officeDocument/2006/relationships/customXml" Target="../ink/ink1008.xml"/><Relationship Id="rId60" Type="http://schemas.openxmlformats.org/officeDocument/2006/relationships/customXml" Target="../ink/ink734.xml"/><Relationship Id="rId6" Type="http://schemas.openxmlformats.org/officeDocument/2006/relationships/image" Target="../media/image682.png"/><Relationship Id="rId599" Type="http://schemas.openxmlformats.org/officeDocument/2006/relationships/image" Target="../media/image971.png"/><Relationship Id="rId598" Type="http://schemas.openxmlformats.org/officeDocument/2006/relationships/customXml" Target="../ink/ink1007.xml"/><Relationship Id="rId597" Type="http://schemas.openxmlformats.org/officeDocument/2006/relationships/image" Target="../media/image970.png"/><Relationship Id="rId596" Type="http://schemas.openxmlformats.org/officeDocument/2006/relationships/customXml" Target="../ink/ink1006.xml"/><Relationship Id="rId595" Type="http://schemas.openxmlformats.org/officeDocument/2006/relationships/customXml" Target="../ink/ink1005.xml"/><Relationship Id="rId594" Type="http://schemas.openxmlformats.org/officeDocument/2006/relationships/image" Target="../media/image474.png"/><Relationship Id="rId593" Type="http://schemas.openxmlformats.org/officeDocument/2006/relationships/customXml" Target="../ink/ink1004.xml"/><Relationship Id="rId592" Type="http://schemas.openxmlformats.org/officeDocument/2006/relationships/image" Target="../media/image969.png"/><Relationship Id="rId591" Type="http://schemas.openxmlformats.org/officeDocument/2006/relationships/customXml" Target="../ink/ink1003.xml"/><Relationship Id="rId590" Type="http://schemas.openxmlformats.org/officeDocument/2006/relationships/image" Target="../media/image968.png"/><Relationship Id="rId59" Type="http://schemas.openxmlformats.org/officeDocument/2006/relationships/image" Target="../media/image707.png"/><Relationship Id="rId589" Type="http://schemas.openxmlformats.org/officeDocument/2006/relationships/customXml" Target="../ink/ink1002.xml"/><Relationship Id="rId588" Type="http://schemas.openxmlformats.org/officeDocument/2006/relationships/image" Target="../media/image967.png"/><Relationship Id="rId587" Type="http://schemas.openxmlformats.org/officeDocument/2006/relationships/customXml" Target="../ink/ink1001.xml"/><Relationship Id="rId586" Type="http://schemas.openxmlformats.org/officeDocument/2006/relationships/image" Target="../media/image966.png"/><Relationship Id="rId585" Type="http://schemas.openxmlformats.org/officeDocument/2006/relationships/customXml" Target="../ink/ink1000.xml"/><Relationship Id="rId584" Type="http://schemas.openxmlformats.org/officeDocument/2006/relationships/image" Target="../media/image965.png"/><Relationship Id="rId583" Type="http://schemas.openxmlformats.org/officeDocument/2006/relationships/customXml" Target="../ink/ink999.xml"/><Relationship Id="rId582" Type="http://schemas.openxmlformats.org/officeDocument/2006/relationships/image" Target="../media/image964.png"/><Relationship Id="rId581" Type="http://schemas.openxmlformats.org/officeDocument/2006/relationships/customXml" Target="../ink/ink998.xml"/><Relationship Id="rId580" Type="http://schemas.openxmlformats.org/officeDocument/2006/relationships/image" Target="../media/image963.png"/><Relationship Id="rId58" Type="http://schemas.openxmlformats.org/officeDocument/2006/relationships/customXml" Target="../ink/ink733.xml"/><Relationship Id="rId579" Type="http://schemas.openxmlformats.org/officeDocument/2006/relationships/customXml" Target="../ink/ink997.xml"/><Relationship Id="rId578" Type="http://schemas.openxmlformats.org/officeDocument/2006/relationships/image" Target="../media/image962.png"/><Relationship Id="rId577" Type="http://schemas.openxmlformats.org/officeDocument/2006/relationships/customXml" Target="../ink/ink996.xml"/><Relationship Id="rId576" Type="http://schemas.openxmlformats.org/officeDocument/2006/relationships/image" Target="../media/image961.png"/><Relationship Id="rId575" Type="http://schemas.openxmlformats.org/officeDocument/2006/relationships/customXml" Target="../ink/ink995.xml"/><Relationship Id="rId574" Type="http://schemas.openxmlformats.org/officeDocument/2006/relationships/image" Target="../media/image960.png"/><Relationship Id="rId573" Type="http://schemas.openxmlformats.org/officeDocument/2006/relationships/customXml" Target="../ink/ink994.xml"/><Relationship Id="rId572" Type="http://schemas.openxmlformats.org/officeDocument/2006/relationships/image" Target="../media/image959.png"/><Relationship Id="rId571" Type="http://schemas.openxmlformats.org/officeDocument/2006/relationships/customXml" Target="../ink/ink993.xml"/><Relationship Id="rId570" Type="http://schemas.openxmlformats.org/officeDocument/2006/relationships/image" Target="../media/image958.png"/><Relationship Id="rId57" Type="http://schemas.openxmlformats.org/officeDocument/2006/relationships/image" Target="../media/image706.png"/><Relationship Id="rId569" Type="http://schemas.openxmlformats.org/officeDocument/2006/relationships/customXml" Target="../ink/ink992.xml"/><Relationship Id="rId568" Type="http://schemas.openxmlformats.org/officeDocument/2006/relationships/image" Target="../media/image957.png"/><Relationship Id="rId567" Type="http://schemas.openxmlformats.org/officeDocument/2006/relationships/customXml" Target="../ink/ink991.xml"/><Relationship Id="rId566" Type="http://schemas.openxmlformats.org/officeDocument/2006/relationships/image" Target="../media/image956.png"/><Relationship Id="rId565" Type="http://schemas.openxmlformats.org/officeDocument/2006/relationships/customXml" Target="../ink/ink990.xml"/><Relationship Id="rId564" Type="http://schemas.openxmlformats.org/officeDocument/2006/relationships/image" Target="../media/image955.png"/><Relationship Id="rId563" Type="http://schemas.openxmlformats.org/officeDocument/2006/relationships/customXml" Target="../ink/ink989.xml"/><Relationship Id="rId562" Type="http://schemas.openxmlformats.org/officeDocument/2006/relationships/image" Target="../media/image954.png"/><Relationship Id="rId561" Type="http://schemas.openxmlformats.org/officeDocument/2006/relationships/customXml" Target="../ink/ink988.xml"/><Relationship Id="rId560" Type="http://schemas.openxmlformats.org/officeDocument/2006/relationships/image" Target="../media/image953.png"/><Relationship Id="rId56" Type="http://schemas.openxmlformats.org/officeDocument/2006/relationships/customXml" Target="../ink/ink732.xml"/><Relationship Id="rId559" Type="http://schemas.openxmlformats.org/officeDocument/2006/relationships/customXml" Target="../ink/ink987.xml"/><Relationship Id="rId558" Type="http://schemas.openxmlformats.org/officeDocument/2006/relationships/image" Target="../media/image952.png"/><Relationship Id="rId557" Type="http://schemas.openxmlformats.org/officeDocument/2006/relationships/customXml" Target="../ink/ink986.xml"/><Relationship Id="rId556" Type="http://schemas.openxmlformats.org/officeDocument/2006/relationships/image" Target="../media/image951.png"/><Relationship Id="rId555" Type="http://schemas.openxmlformats.org/officeDocument/2006/relationships/customXml" Target="../ink/ink985.xml"/><Relationship Id="rId554" Type="http://schemas.openxmlformats.org/officeDocument/2006/relationships/image" Target="../media/image950.png"/><Relationship Id="rId553" Type="http://schemas.openxmlformats.org/officeDocument/2006/relationships/customXml" Target="../ink/ink984.xml"/><Relationship Id="rId552" Type="http://schemas.openxmlformats.org/officeDocument/2006/relationships/image" Target="../media/image949.png"/><Relationship Id="rId551" Type="http://schemas.openxmlformats.org/officeDocument/2006/relationships/customXml" Target="../ink/ink983.xml"/><Relationship Id="rId550" Type="http://schemas.openxmlformats.org/officeDocument/2006/relationships/image" Target="../media/image948.png"/><Relationship Id="rId55" Type="http://schemas.openxmlformats.org/officeDocument/2006/relationships/image" Target="../media/image705.png"/><Relationship Id="rId549" Type="http://schemas.openxmlformats.org/officeDocument/2006/relationships/customXml" Target="../ink/ink982.xml"/><Relationship Id="rId548" Type="http://schemas.openxmlformats.org/officeDocument/2006/relationships/image" Target="../media/image947.png"/><Relationship Id="rId547" Type="http://schemas.openxmlformats.org/officeDocument/2006/relationships/customXml" Target="../ink/ink981.xml"/><Relationship Id="rId546" Type="http://schemas.openxmlformats.org/officeDocument/2006/relationships/image" Target="../media/image946.png"/><Relationship Id="rId545" Type="http://schemas.openxmlformats.org/officeDocument/2006/relationships/customXml" Target="../ink/ink980.xml"/><Relationship Id="rId544" Type="http://schemas.openxmlformats.org/officeDocument/2006/relationships/image" Target="../media/image945.png"/><Relationship Id="rId543" Type="http://schemas.openxmlformats.org/officeDocument/2006/relationships/customXml" Target="../ink/ink979.xml"/><Relationship Id="rId542" Type="http://schemas.openxmlformats.org/officeDocument/2006/relationships/image" Target="../media/image944.png"/><Relationship Id="rId541" Type="http://schemas.openxmlformats.org/officeDocument/2006/relationships/customXml" Target="../ink/ink978.xml"/><Relationship Id="rId540" Type="http://schemas.openxmlformats.org/officeDocument/2006/relationships/image" Target="../media/image943.png"/><Relationship Id="rId54" Type="http://schemas.openxmlformats.org/officeDocument/2006/relationships/customXml" Target="../ink/ink731.xml"/><Relationship Id="rId539" Type="http://schemas.openxmlformats.org/officeDocument/2006/relationships/customXml" Target="../ink/ink977.xml"/><Relationship Id="rId538" Type="http://schemas.openxmlformats.org/officeDocument/2006/relationships/image" Target="../media/image942.png"/><Relationship Id="rId537" Type="http://schemas.openxmlformats.org/officeDocument/2006/relationships/customXml" Target="../ink/ink976.xml"/><Relationship Id="rId536" Type="http://schemas.openxmlformats.org/officeDocument/2006/relationships/image" Target="../media/image941.png"/><Relationship Id="rId535" Type="http://schemas.openxmlformats.org/officeDocument/2006/relationships/customXml" Target="../ink/ink975.xml"/><Relationship Id="rId534" Type="http://schemas.openxmlformats.org/officeDocument/2006/relationships/image" Target="../media/image940.png"/><Relationship Id="rId533" Type="http://schemas.openxmlformats.org/officeDocument/2006/relationships/customXml" Target="../ink/ink974.xml"/><Relationship Id="rId532" Type="http://schemas.openxmlformats.org/officeDocument/2006/relationships/image" Target="../media/image939.png"/><Relationship Id="rId531" Type="http://schemas.openxmlformats.org/officeDocument/2006/relationships/customXml" Target="../ink/ink973.xml"/><Relationship Id="rId530" Type="http://schemas.openxmlformats.org/officeDocument/2006/relationships/image" Target="../media/image938.png"/><Relationship Id="rId53" Type="http://schemas.openxmlformats.org/officeDocument/2006/relationships/image" Target="../media/image704.png"/><Relationship Id="rId529" Type="http://schemas.openxmlformats.org/officeDocument/2006/relationships/customXml" Target="../ink/ink972.xml"/><Relationship Id="rId528" Type="http://schemas.openxmlformats.org/officeDocument/2006/relationships/image" Target="../media/image937.png"/><Relationship Id="rId527" Type="http://schemas.openxmlformats.org/officeDocument/2006/relationships/customXml" Target="../ink/ink971.xml"/><Relationship Id="rId526" Type="http://schemas.openxmlformats.org/officeDocument/2006/relationships/image" Target="../media/image936.png"/><Relationship Id="rId525" Type="http://schemas.openxmlformats.org/officeDocument/2006/relationships/customXml" Target="../ink/ink970.xml"/><Relationship Id="rId524" Type="http://schemas.openxmlformats.org/officeDocument/2006/relationships/image" Target="../media/image935.png"/><Relationship Id="rId523" Type="http://schemas.openxmlformats.org/officeDocument/2006/relationships/customXml" Target="../ink/ink969.xml"/><Relationship Id="rId522" Type="http://schemas.openxmlformats.org/officeDocument/2006/relationships/image" Target="../media/image934.png"/><Relationship Id="rId521" Type="http://schemas.openxmlformats.org/officeDocument/2006/relationships/customXml" Target="../ink/ink968.xml"/><Relationship Id="rId520" Type="http://schemas.openxmlformats.org/officeDocument/2006/relationships/image" Target="../media/image933.png"/><Relationship Id="rId52" Type="http://schemas.openxmlformats.org/officeDocument/2006/relationships/customXml" Target="../ink/ink730.xml"/><Relationship Id="rId519" Type="http://schemas.openxmlformats.org/officeDocument/2006/relationships/customXml" Target="../ink/ink967.xml"/><Relationship Id="rId518" Type="http://schemas.openxmlformats.org/officeDocument/2006/relationships/image" Target="../media/image932.png"/><Relationship Id="rId517" Type="http://schemas.openxmlformats.org/officeDocument/2006/relationships/customXml" Target="../ink/ink966.xml"/><Relationship Id="rId516" Type="http://schemas.openxmlformats.org/officeDocument/2006/relationships/image" Target="../media/image931.png"/><Relationship Id="rId515" Type="http://schemas.openxmlformats.org/officeDocument/2006/relationships/customXml" Target="../ink/ink965.xml"/><Relationship Id="rId514" Type="http://schemas.openxmlformats.org/officeDocument/2006/relationships/image" Target="../media/image930.png"/><Relationship Id="rId513" Type="http://schemas.openxmlformats.org/officeDocument/2006/relationships/customXml" Target="../ink/ink964.xml"/><Relationship Id="rId512" Type="http://schemas.openxmlformats.org/officeDocument/2006/relationships/image" Target="../media/image929.png"/><Relationship Id="rId511" Type="http://schemas.openxmlformats.org/officeDocument/2006/relationships/customXml" Target="../ink/ink963.xml"/><Relationship Id="rId510" Type="http://schemas.openxmlformats.org/officeDocument/2006/relationships/image" Target="../media/image928.png"/><Relationship Id="rId51" Type="http://schemas.openxmlformats.org/officeDocument/2006/relationships/image" Target="../media/image703.png"/><Relationship Id="rId509" Type="http://schemas.openxmlformats.org/officeDocument/2006/relationships/customXml" Target="../ink/ink962.xml"/><Relationship Id="rId508" Type="http://schemas.openxmlformats.org/officeDocument/2006/relationships/image" Target="../media/image927.png"/><Relationship Id="rId507" Type="http://schemas.openxmlformats.org/officeDocument/2006/relationships/customXml" Target="../ink/ink961.xml"/><Relationship Id="rId506" Type="http://schemas.openxmlformats.org/officeDocument/2006/relationships/image" Target="../media/image926.png"/><Relationship Id="rId505" Type="http://schemas.openxmlformats.org/officeDocument/2006/relationships/customXml" Target="../ink/ink960.xml"/><Relationship Id="rId504" Type="http://schemas.openxmlformats.org/officeDocument/2006/relationships/image" Target="../media/image925.png"/><Relationship Id="rId503" Type="http://schemas.openxmlformats.org/officeDocument/2006/relationships/customXml" Target="../ink/ink959.xml"/><Relationship Id="rId502" Type="http://schemas.openxmlformats.org/officeDocument/2006/relationships/image" Target="../media/image924.png"/><Relationship Id="rId501" Type="http://schemas.openxmlformats.org/officeDocument/2006/relationships/customXml" Target="../ink/ink958.xml"/><Relationship Id="rId500" Type="http://schemas.openxmlformats.org/officeDocument/2006/relationships/image" Target="../media/image923.png"/><Relationship Id="rId50" Type="http://schemas.openxmlformats.org/officeDocument/2006/relationships/customXml" Target="../ink/ink729.xml"/><Relationship Id="rId5" Type="http://schemas.openxmlformats.org/officeDocument/2006/relationships/customXml" Target="../ink/ink706.xml"/><Relationship Id="rId499" Type="http://schemas.openxmlformats.org/officeDocument/2006/relationships/customXml" Target="../ink/ink957.xml"/><Relationship Id="rId498" Type="http://schemas.openxmlformats.org/officeDocument/2006/relationships/image" Target="../media/image922.png"/><Relationship Id="rId497" Type="http://schemas.openxmlformats.org/officeDocument/2006/relationships/customXml" Target="../ink/ink956.xml"/><Relationship Id="rId496" Type="http://schemas.openxmlformats.org/officeDocument/2006/relationships/image" Target="../media/image921.png"/><Relationship Id="rId495" Type="http://schemas.openxmlformats.org/officeDocument/2006/relationships/customXml" Target="../ink/ink955.xml"/><Relationship Id="rId494" Type="http://schemas.openxmlformats.org/officeDocument/2006/relationships/image" Target="../media/image920.png"/><Relationship Id="rId493" Type="http://schemas.openxmlformats.org/officeDocument/2006/relationships/customXml" Target="../ink/ink954.xml"/><Relationship Id="rId492" Type="http://schemas.openxmlformats.org/officeDocument/2006/relationships/image" Target="../media/image919.png"/><Relationship Id="rId491" Type="http://schemas.openxmlformats.org/officeDocument/2006/relationships/customXml" Target="../ink/ink953.xml"/><Relationship Id="rId490" Type="http://schemas.openxmlformats.org/officeDocument/2006/relationships/image" Target="../media/image918.png"/><Relationship Id="rId49" Type="http://schemas.openxmlformats.org/officeDocument/2006/relationships/image" Target="../media/image702.png"/><Relationship Id="rId489" Type="http://schemas.openxmlformats.org/officeDocument/2006/relationships/customXml" Target="../ink/ink952.xml"/><Relationship Id="rId488" Type="http://schemas.openxmlformats.org/officeDocument/2006/relationships/image" Target="../media/image917.png"/><Relationship Id="rId487" Type="http://schemas.openxmlformats.org/officeDocument/2006/relationships/customXml" Target="../ink/ink951.xml"/><Relationship Id="rId486" Type="http://schemas.openxmlformats.org/officeDocument/2006/relationships/image" Target="../media/image916.png"/><Relationship Id="rId485" Type="http://schemas.openxmlformats.org/officeDocument/2006/relationships/customXml" Target="../ink/ink950.xml"/><Relationship Id="rId484" Type="http://schemas.openxmlformats.org/officeDocument/2006/relationships/image" Target="../media/image915.png"/><Relationship Id="rId483" Type="http://schemas.openxmlformats.org/officeDocument/2006/relationships/customXml" Target="../ink/ink949.xml"/><Relationship Id="rId482" Type="http://schemas.openxmlformats.org/officeDocument/2006/relationships/image" Target="../media/image914.png"/><Relationship Id="rId481" Type="http://schemas.openxmlformats.org/officeDocument/2006/relationships/customXml" Target="../ink/ink948.xml"/><Relationship Id="rId480" Type="http://schemas.openxmlformats.org/officeDocument/2006/relationships/image" Target="../media/image913.png"/><Relationship Id="rId48" Type="http://schemas.openxmlformats.org/officeDocument/2006/relationships/customXml" Target="../ink/ink728.xml"/><Relationship Id="rId479" Type="http://schemas.openxmlformats.org/officeDocument/2006/relationships/customXml" Target="../ink/ink947.xml"/><Relationship Id="rId478" Type="http://schemas.openxmlformats.org/officeDocument/2006/relationships/image" Target="../media/image912.png"/><Relationship Id="rId477" Type="http://schemas.openxmlformats.org/officeDocument/2006/relationships/customXml" Target="../ink/ink946.xml"/><Relationship Id="rId476" Type="http://schemas.openxmlformats.org/officeDocument/2006/relationships/image" Target="../media/image911.png"/><Relationship Id="rId475" Type="http://schemas.openxmlformats.org/officeDocument/2006/relationships/customXml" Target="../ink/ink945.xml"/><Relationship Id="rId474" Type="http://schemas.openxmlformats.org/officeDocument/2006/relationships/image" Target="../media/image910.png"/><Relationship Id="rId473" Type="http://schemas.openxmlformats.org/officeDocument/2006/relationships/customXml" Target="../ink/ink944.xml"/><Relationship Id="rId472" Type="http://schemas.openxmlformats.org/officeDocument/2006/relationships/image" Target="../media/image909.png"/><Relationship Id="rId471" Type="http://schemas.openxmlformats.org/officeDocument/2006/relationships/customXml" Target="../ink/ink943.xml"/><Relationship Id="rId470" Type="http://schemas.openxmlformats.org/officeDocument/2006/relationships/image" Target="../media/image908.png"/><Relationship Id="rId47" Type="http://schemas.openxmlformats.org/officeDocument/2006/relationships/image" Target="../media/image701.png"/><Relationship Id="rId469" Type="http://schemas.openxmlformats.org/officeDocument/2006/relationships/customXml" Target="../ink/ink942.xml"/><Relationship Id="rId468" Type="http://schemas.openxmlformats.org/officeDocument/2006/relationships/image" Target="../media/image907.png"/><Relationship Id="rId467" Type="http://schemas.openxmlformats.org/officeDocument/2006/relationships/customXml" Target="../ink/ink941.xml"/><Relationship Id="rId466" Type="http://schemas.openxmlformats.org/officeDocument/2006/relationships/image" Target="../media/image906.png"/><Relationship Id="rId465" Type="http://schemas.openxmlformats.org/officeDocument/2006/relationships/customXml" Target="../ink/ink940.xml"/><Relationship Id="rId464" Type="http://schemas.openxmlformats.org/officeDocument/2006/relationships/image" Target="../media/image905.png"/><Relationship Id="rId463" Type="http://schemas.openxmlformats.org/officeDocument/2006/relationships/customXml" Target="../ink/ink939.xml"/><Relationship Id="rId462" Type="http://schemas.openxmlformats.org/officeDocument/2006/relationships/image" Target="../media/image904.png"/><Relationship Id="rId461" Type="http://schemas.openxmlformats.org/officeDocument/2006/relationships/customXml" Target="../ink/ink938.xml"/><Relationship Id="rId460" Type="http://schemas.openxmlformats.org/officeDocument/2006/relationships/image" Target="../media/image903.png"/><Relationship Id="rId46" Type="http://schemas.openxmlformats.org/officeDocument/2006/relationships/customXml" Target="../ink/ink727.xml"/><Relationship Id="rId459" Type="http://schemas.openxmlformats.org/officeDocument/2006/relationships/customXml" Target="../ink/ink937.xml"/><Relationship Id="rId458" Type="http://schemas.openxmlformats.org/officeDocument/2006/relationships/image" Target="../media/image902.png"/><Relationship Id="rId457" Type="http://schemas.openxmlformats.org/officeDocument/2006/relationships/customXml" Target="../ink/ink936.xml"/><Relationship Id="rId456" Type="http://schemas.openxmlformats.org/officeDocument/2006/relationships/image" Target="../media/image901.png"/><Relationship Id="rId455" Type="http://schemas.openxmlformats.org/officeDocument/2006/relationships/customXml" Target="../ink/ink935.xml"/><Relationship Id="rId454" Type="http://schemas.openxmlformats.org/officeDocument/2006/relationships/image" Target="../media/image900.png"/><Relationship Id="rId453" Type="http://schemas.openxmlformats.org/officeDocument/2006/relationships/customXml" Target="../ink/ink934.xml"/><Relationship Id="rId452" Type="http://schemas.openxmlformats.org/officeDocument/2006/relationships/image" Target="../media/image899.png"/><Relationship Id="rId451" Type="http://schemas.openxmlformats.org/officeDocument/2006/relationships/customXml" Target="../ink/ink933.xml"/><Relationship Id="rId450" Type="http://schemas.openxmlformats.org/officeDocument/2006/relationships/image" Target="../media/image898.png"/><Relationship Id="rId45" Type="http://schemas.openxmlformats.org/officeDocument/2006/relationships/image" Target="../media/image700.png"/><Relationship Id="rId449" Type="http://schemas.openxmlformats.org/officeDocument/2006/relationships/customXml" Target="../ink/ink932.xml"/><Relationship Id="rId448" Type="http://schemas.openxmlformats.org/officeDocument/2006/relationships/image" Target="../media/image897.png"/><Relationship Id="rId447" Type="http://schemas.openxmlformats.org/officeDocument/2006/relationships/customXml" Target="../ink/ink931.xml"/><Relationship Id="rId446" Type="http://schemas.openxmlformats.org/officeDocument/2006/relationships/image" Target="../media/image896.png"/><Relationship Id="rId445" Type="http://schemas.openxmlformats.org/officeDocument/2006/relationships/customXml" Target="../ink/ink930.xml"/><Relationship Id="rId444" Type="http://schemas.openxmlformats.org/officeDocument/2006/relationships/image" Target="../media/image895.png"/><Relationship Id="rId443" Type="http://schemas.openxmlformats.org/officeDocument/2006/relationships/customXml" Target="../ink/ink929.xml"/><Relationship Id="rId442" Type="http://schemas.openxmlformats.org/officeDocument/2006/relationships/image" Target="../media/image894.png"/><Relationship Id="rId441" Type="http://schemas.openxmlformats.org/officeDocument/2006/relationships/customXml" Target="../ink/ink928.xml"/><Relationship Id="rId440" Type="http://schemas.openxmlformats.org/officeDocument/2006/relationships/image" Target="../media/image893.png"/><Relationship Id="rId44" Type="http://schemas.openxmlformats.org/officeDocument/2006/relationships/customXml" Target="../ink/ink726.xml"/><Relationship Id="rId439" Type="http://schemas.openxmlformats.org/officeDocument/2006/relationships/customXml" Target="../ink/ink927.xml"/><Relationship Id="rId438" Type="http://schemas.openxmlformats.org/officeDocument/2006/relationships/customXml" Target="../ink/ink926.xml"/><Relationship Id="rId437" Type="http://schemas.openxmlformats.org/officeDocument/2006/relationships/image" Target="../media/image892.png"/><Relationship Id="rId436" Type="http://schemas.openxmlformats.org/officeDocument/2006/relationships/customXml" Target="../ink/ink925.xml"/><Relationship Id="rId435" Type="http://schemas.openxmlformats.org/officeDocument/2006/relationships/image" Target="../media/image891.png"/><Relationship Id="rId434" Type="http://schemas.openxmlformats.org/officeDocument/2006/relationships/customXml" Target="../ink/ink924.xml"/><Relationship Id="rId433" Type="http://schemas.openxmlformats.org/officeDocument/2006/relationships/image" Target="../media/image890.png"/><Relationship Id="rId432" Type="http://schemas.openxmlformats.org/officeDocument/2006/relationships/customXml" Target="../ink/ink923.xml"/><Relationship Id="rId431" Type="http://schemas.openxmlformats.org/officeDocument/2006/relationships/image" Target="../media/image889.png"/><Relationship Id="rId430" Type="http://schemas.openxmlformats.org/officeDocument/2006/relationships/customXml" Target="../ink/ink922.xml"/><Relationship Id="rId43" Type="http://schemas.openxmlformats.org/officeDocument/2006/relationships/image" Target="../media/image699.png"/><Relationship Id="rId429" Type="http://schemas.openxmlformats.org/officeDocument/2006/relationships/image" Target="../media/image888.png"/><Relationship Id="rId428" Type="http://schemas.openxmlformats.org/officeDocument/2006/relationships/customXml" Target="../ink/ink921.xml"/><Relationship Id="rId427" Type="http://schemas.openxmlformats.org/officeDocument/2006/relationships/image" Target="../media/image887.png"/><Relationship Id="rId426" Type="http://schemas.openxmlformats.org/officeDocument/2006/relationships/customXml" Target="../ink/ink920.xml"/><Relationship Id="rId425" Type="http://schemas.openxmlformats.org/officeDocument/2006/relationships/image" Target="../media/image886.png"/><Relationship Id="rId424" Type="http://schemas.openxmlformats.org/officeDocument/2006/relationships/customXml" Target="../ink/ink919.xml"/><Relationship Id="rId423" Type="http://schemas.openxmlformats.org/officeDocument/2006/relationships/image" Target="../media/image885.png"/><Relationship Id="rId422" Type="http://schemas.openxmlformats.org/officeDocument/2006/relationships/customXml" Target="../ink/ink918.xml"/><Relationship Id="rId421" Type="http://schemas.openxmlformats.org/officeDocument/2006/relationships/image" Target="../media/image884.png"/><Relationship Id="rId420" Type="http://schemas.openxmlformats.org/officeDocument/2006/relationships/customXml" Target="../ink/ink917.xml"/><Relationship Id="rId42" Type="http://schemas.openxmlformats.org/officeDocument/2006/relationships/customXml" Target="../ink/ink725.xml"/><Relationship Id="rId419" Type="http://schemas.openxmlformats.org/officeDocument/2006/relationships/image" Target="../media/image883.png"/><Relationship Id="rId418" Type="http://schemas.openxmlformats.org/officeDocument/2006/relationships/customXml" Target="../ink/ink916.xml"/><Relationship Id="rId417" Type="http://schemas.openxmlformats.org/officeDocument/2006/relationships/image" Target="../media/image882.png"/><Relationship Id="rId416" Type="http://schemas.openxmlformats.org/officeDocument/2006/relationships/customXml" Target="../ink/ink915.xml"/><Relationship Id="rId415" Type="http://schemas.openxmlformats.org/officeDocument/2006/relationships/image" Target="../media/image881.png"/><Relationship Id="rId414" Type="http://schemas.openxmlformats.org/officeDocument/2006/relationships/customXml" Target="../ink/ink914.xml"/><Relationship Id="rId413" Type="http://schemas.openxmlformats.org/officeDocument/2006/relationships/image" Target="../media/image880.png"/><Relationship Id="rId412" Type="http://schemas.openxmlformats.org/officeDocument/2006/relationships/customXml" Target="../ink/ink913.xml"/><Relationship Id="rId411" Type="http://schemas.openxmlformats.org/officeDocument/2006/relationships/image" Target="../media/image879.png"/><Relationship Id="rId410" Type="http://schemas.openxmlformats.org/officeDocument/2006/relationships/customXml" Target="../ink/ink912.xml"/><Relationship Id="rId41" Type="http://schemas.openxmlformats.org/officeDocument/2006/relationships/image" Target="../media/image698.png"/><Relationship Id="rId409" Type="http://schemas.openxmlformats.org/officeDocument/2006/relationships/image" Target="../media/image878.png"/><Relationship Id="rId408" Type="http://schemas.openxmlformats.org/officeDocument/2006/relationships/customXml" Target="../ink/ink911.xml"/><Relationship Id="rId407" Type="http://schemas.openxmlformats.org/officeDocument/2006/relationships/image" Target="../media/image877.png"/><Relationship Id="rId406" Type="http://schemas.openxmlformats.org/officeDocument/2006/relationships/customXml" Target="../ink/ink910.xml"/><Relationship Id="rId405" Type="http://schemas.openxmlformats.org/officeDocument/2006/relationships/image" Target="../media/image876.png"/><Relationship Id="rId404" Type="http://schemas.openxmlformats.org/officeDocument/2006/relationships/customXml" Target="../ink/ink909.xml"/><Relationship Id="rId403" Type="http://schemas.openxmlformats.org/officeDocument/2006/relationships/image" Target="../media/image875.png"/><Relationship Id="rId402" Type="http://schemas.openxmlformats.org/officeDocument/2006/relationships/customXml" Target="../ink/ink908.xml"/><Relationship Id="rId401" Type="http://schemas.openxmlformats.org/officeDocument/2006/relationships/image" Target="../media/image874.png"/><Relationship Id="rId400" Type="http://schemas.openxmlformats.org/officeDocument/2006/relationships/customXml" Target="../ink/ink907.xml"/><Relationship Id="rId40" Type="http://schemas.openxmlformats.org/officeDocument/2006/relationships/customXml" Target="../ink/ink724.xml"/><Relationship Id="rId4" Type="http://schemas.openxmlformats.org/officeDocument/2006/relationships/image" Target="../media/image681.png"/><Relationship Id="rId399" Type="http://schemas.openxmlformats.org/officeDocument/2006/relationships/image" Target="../media/image873.png"/><Relationship Id="rId398" Type="http://schemas.openxmlformats.org/officeDocument/2006/relationships/customXml" Target="../ink/ink906.xml"/><Relationship Id="rId397" Type="http://schemas.openxmlformats.org/officeDocument/2006/relationships/image" Target="../media/image872.png"/><Relationship Id="rId396" Type="http://schemas.openxmlformats.org/officeDocument/2006/relationships/customXml" Target="../ink/ink905.xml"/><Relationship Id="rId395" Type="http://schemas.openxmlformats.org/officeDocument/2006/relationships/image" Target="../media/image871.png"/><Relationship Id="rId394" Type="http://schemas.openxmlformats.org/officeDocument/2006/relationships/customXml" Target="../ink/ink904.xml"/><Relationship Id="rId393" Type="http://schemas.openxmlformats.org/officeDocument/2006/relationships/image" Target="../media/image870.png"/><Relationship Id="rId392" Type="http://schemas.openxmlformats.org/officeDocument/2006/relationships/customXml" Target="../ink/ink903.xml"/><Relationship Id="rId391" Type="http://schemas.openxmlformats.org/officeDocument/2006/relationships/image" Target="../media/image869.png"/><Relationship Id="rId390" Type="http://schemas.openxmlformats.org/officeDocument/2006/relationships/customXml" Target="../ink/ink902.xml"/><Relationship Id="rId39" Type="http://schemas.openxmlformats.org/officeDocument/2006/relationships/image" Target="../media/image697.png"/><Relationship Id="rId389" Type="http://schemas.openxmlformats.org/officeDocument/2006/relationships/image" Target="../media/image868.png"/><Relationship Id="rId388" Type="http://schemas.openxmlformats.org/officeDocument/2006/relationships/customXml" Target="../ink/ink901.xml"/><Relationship Id="rId387" Type="http://schemas.openxmlformats.org/officeDocument/2006/relationships/image" Target="../media/image867.png"/><Relationship Id="rId386" Type="http://schemas.openxmlformats.org/officeDocument/2006/relationships/customXml" Target="../ink/ink900.xml"/><Relationship Id="rId385" Type="http://schemas.openxmlformats.org/officeDocument/2006/relationships/image" Target="../media/image866.png"/><Relationship Id="rId384" Type="http://schemas.openxmlformats.org/officeDocument/2006/relationships/customXml" Target="../ink/ink899.xml"/><Relationship Id="rId383" Type="http://schemas.openxmlformats.org/officeDocument/2006/relationships/image" Target="../media/image865.png"/><Relationship Id="rId382" Type="http://schemas.openxmlformats.org/officeDocument/2006/relationships/customXml" Target="../ink/ink898.xml"/><Relationship Id="rId381" Type="http://schemas.openxmlformats.org/officeDocument/2006/relationships/image" Target="../media/image864.png"/><Relationship Id="rId380" Type="http://schemas.openxmlformats.org/officeDocument/2006/relationships/customXml" Target="../ink/ink897.xml"/><Relationship Id="rId38" Type="http://schemas.openxmlformats.org/officeDocument/2006/relationships/customXml" Target="../ink/ink723.xml"/><Relationship Id="rId379" Type="http://schemas.openxmlformats.org/officeDocument/2006/relationships/image" Target="../media/image863.png"/><Relationship Id="rId378" Type="http://schemas.openxmlformats.org/officeDocument/2006/relationships/customXml" Target="../ink/ink896.xml"/><Relationship Id="rId377" Type="http://schemas.openxmlformats.org/officeDocument/2006/relationships/image" Target="../media/image862.png"/><Relationship Id="rId376" Type="http://schemas.openxmlformats.org/officeDocument/2006/relationships/customXml" Target="../ink/ink895.xml"/><Relationship Id="rId375" Type="http://schemas.openxmlformats.org/officeDocument/2006/relationships/image" Target="../media/image861.png"/><Relationship Id="rId374" Type="http://schemas.openxmlformats.org/officeDocument/2006/relationships/customXml" Target="../ink/ink894.xml"/><Relationship Id="rId373" Type="http://schemas.openxmlformats.org/officeDocument/2006/relationships/image" Target="../media/image860.png"/><Relationship Id="rId372" Type="http://schemas.openxmlformats.org/officeDocument/2006/relationships/customXml" Target="../ink/ink893.xml"/><Relationship Id="rId371" Type="http://schemas.openxmlformats.org/officeDocument/2006/relationships/image" Target="../media/image859.png"/><Relationship Id="rId370" Type="http://schemas.openxmlformats.org/officeDocument/2006/relationships/customXml" Target="../ink/ink892.xml"/><Relationship Id="rId37" Type="http://schemas.openxmlformats.org/officeDocument/2006/relationships/image" Target="../media/image696.png"/><Relationship Id="rId369" Type="http://schemas.openxmlformats.org/officeDocument/2006/relationships/image" Target="../media/image858.png"/><Relationship Id="rId368" Type="http://schemas.openxmlformats.org/officeDocument/2006/relationships/customXml" Target="../ink/ink891.xml"/><Relationship Id="rId367" Type="http://schemas.openxmlformats.org/officeDocument/2006/relationships/image" Target="../media/image857.png"/><Relationship Id="rId366" Type="http://schemas.openxmlformats.org/officeDocument/2006/relationships/customXml" Target="../ink/ink890.xml"/><Relationship Id="rId365" Type="http://schemas.openxmlformats.org/officeDocument/2006/relationships/image" Target="../media/image856.png"/><Relationship Id="rId364" Type="http://schemas.openxmlformats.org/officeDocument/2006/relationships/customXml" Target="../ink/ink889.xml"/><Relationship Id="rId363" Type="http://schemas.openxmlformats.org/officeDocument/2006/relationships/image" Target="../media/image855.png"/><Relationship Id="rId362" Type="http://schemas.openxmlformats.org/officeDocument/2006/relationships/customXml" Target="../ink/ink888.xml"/><Relationship Id="rId361" Type="http://schemas.openxmlformats.org/officeDocument/2006/relationships/image" Target="../media/image854.png"/><Relationship Id="rId360" Type="http://schemas.openxmlformats.org/officeDocument/2006/relationships/customXml" Target="../ink/ink887.xml"/><Relationship Id="rId36" Type="http://schemas.openxmlformats.org/officeDocument/2006/relationships/customXml" Target="../ink/ink722.xml"/><Relationship Id="rId359" Type="http://schemas.openxmlformats.org/officeDocument/2006/relationships/image" Target="../media/image853.png"/><Relationship Id="rId358" Type="http://schemas.openxmlformats.org/officeDocument/2006/relationships/customXml" Target="../ink/ink886.xml"/><Relationship Id="rId357" Type="http://schemas.openxmlformats.org/officeDocument/2006/relationships/image" Target="../media/image852.png"/><Relationship Id="rId356" Type="http://schemas.openxmlformats.org/officeDocument/2006/relationships/customXml" Target="../ink/ink885.xml"/><Relationship Id="rId355" Type="http://schemas.openxmlformats.org/officeDocument/2006/relationships/image" Target="../media/image851.png"/><Relationship Id="rId354" Type="http://schemas.openxmlformats.org/officeDocument/2006/relationships/customXml" Target="../ink/ink884.xml"/><Relationship Id="rId353" Type="http://schemas.openxmlformats.org/officeDocument/2006/relationships/image" Target="../media/image850.png"/><Relationship Id="rId352" Type="http://schemas.openxmlformats.org/officeDocument/2006/relationships/customXml" Target="../ink/ink883.xml"/><Relationship Id="rId351" Type="http://schemas.openxmlformats.org/officeDocument/2006/relationships/image" Target="../media/image849.png"/><Relationship Id="rId350" Type="http://schemas.openxmlformats.org/officeDocument/2006/relationships/customXml" Target="../ink/ink882.xml"/><Relationship Id="rId35" Type="http://schemas.openxmlformats.org/officeDocument/2006/relationships/customXml" Target="../ink/ink721.xml"/><Relationship Id="rId349" Type="http://schemas.openxmlformats.org/officeDocument/2006/relationships/image" Target="../media/image848.png"/><Relationship Id="rId348" Type="http://schemas.openxmlformats.org/officeDocument/2006/relationships/customXml" Target="../ink/ink881.xml"/><Relationship Id="rId347" Type="http://schemas.openxmlformats.org/officeDocument/2006/relationships/image" Target="../media/image847.png"/><Relationship Id="rId346" Type="http://schemas.openxmlformats.org/officeDocument/2006/relationships/customXml" Target="../ink/ink880.xml"/><Relationship Id="rId345" Type="http://schemas.openxmlformats.org/officeDocument/2006/relationships/image" Target="../media/image846.png"/><Relationship Id="rId344" Type="http://schemas.openxmlformats.org/officeDocument/2006/relationships/customXml" Target="../ink/ink879.xml"/><Relationship Id="rId343" Type="http://schemas.openxmlformats.org/officeDocument/2006/relationships/image" Target="../media/image845.png"/><Relationship Id="rId342" Type="http://schemas.openxmlformats.org/officeDocument/2006/relationships/customXml" Target="../ink/ink878.xml"/><Relationship Id="rId341" Type="http://schemas.openxmlformats.org/officeDocument/2006/relationships/image" Target="../media/image844.png"/><Relationship Id="rId340" Type="http://schemas.openxmlformats.org/officeDocument/2006/relationships/customXml" Target="../ink/ink877.xml"/><Relationship Id="rId34" Type="http://schemas.openxmlformats.org/officeDocument/2006/relationships/image" Target="../media/image695.png"/><Relationship Id="rId339" Type="http://schemas.openxmlformats.org/officeDocument/2006/relationships/image" Target="../media/image843.png"/><Relationship Id="rId338" Type="http://schemas.openxmlformats.org/officeDocument/2006/relationships/customXml" Target="../ink/ink876.xml"/><Relationship Id="rId337" Type="http://schemas.openxmlformats.org/officeDocument/2006/relationships/image" Target="../media/image842.png"/><Relationship Id="rId336" Type="http://schemas.openxmlformats.org/officeDocument/2006/relationships/customXml" Target="../ink/ink875.xml"/><Relationship Id="rId335" Type="http://schemas.openxmlformats.org/officeDocument/2006/relationships/image" Target="../media/image841.png"/><Relationship Id="rId334" Type="http://schemas.openxmlformats.org/officeDocument/2006/relationships/customXml" Target="../ink/ink874.xml"/><Relationship Id="rId333" Type="http://schemas.openxmlformats.org/officeDocument/2006/relationships/image" Target="../media/image840.png"/><Relationship Id="rId332" Type="http://schemas.openxmlformats.org/officeDocument/2006/relationships/customXml" Target="../ink/ink873.xml"/><Relationship Id="rId331" Type="http://schemas.openxmlformats.org/officeDocument/2006/relationships/image" Target="../media/image839.png"/><Relationship Id="rId330" Type="http://schemas.openxmlformats.org/officeDocument/2006/relationships/customXml" Target="../ink/ink872.xml"/><Relationship Id="rId33" Type="http://schemas.openxmlformats.org/officeDocument/2006/relationships/customXml" Target="../ink/ink720.xml"/><Relationship Id="rId329" Type="http://schemas.openxmlformats.org/officeDocument/2006/relationships/image" Target="../media/image838.png"/><Relationship Id="rId328" Type="http://schemas.openxmlformats.org/officeDocument/2006/relationships/customXml" Target="../ink/ink871.xml"/><Relationship Id="rId327" Type="http://schemas.openxmlformats.org/officeDocument/2006/relationships/image" Target="../media/image837.png"/><Relationship Id="rId326" Type="http://schemas.openxmlformats.org/officeDocument/2006/relationships/customXml" Target="../ink/ink870.xml"/><Relationship Id="rId325" Type="http://schemas.openxmlformats.org/officeDocument/2006/relationships/image" Target="../media/image836.png"/><Relationship Id="rId324" Type="http://schemas.openxmlformats.org/officeDocument/2006/relationships/customXml" Target="../ink/ink869.xml"/><Relationship Id="rId323" Type="http://schemas.openxmlformats.org/officeDocument/2006/relationships/image" Target="../media/image835.png"/><Relationship Id="rId322" Type="http://schemas.openxmlformats.org/officeDocument/2006/relationships/customXml" Target="../ink/ink868.xml"/><Relationship Id="rId321" Type="http://schemas.openxmlformats.org/officeDocument/2006/relationships/customXml" Target="../ink/ink867.xml"/><Relationship Id="rId320" Type="http://schemas.openxmlformats.org/officeDocument/2006/relationships/customXml" Target="../ink/ink866.xml"/><Relationship Id="rId32" Type="http://schemas.openxmlformats.org/officeDocument/2006/relationships/image" Target="../media/image694.png"/><Relationship Id="rId319" Type="http://schemas.openxmlformats.org/officeDocument/2006/relationships/image" Target="../media/image834.png"/><Relationship Id="rId318" Type="http://schemas.openxmlformats.org/officeDocument/2006/relationships/customXml" Target="../ink/ink865.xml"/><Relationship Id="rId317" Type="http://schemas.openxmlformats.org/officeDocument/2006/relationships/image" Target="../media/image833.png"/><Relationship Id="rId316" Type="http://schemas.openxmlformats.org/officeDocument/2006/relationships/customXml" Target="../ink/ink864.xml"/><Relationship Id="rId315" Type="http://schemas.openxmlformats.org/officeDocument/2006/relationships/image" Target="../media/image832.png"/><Relationship Id="rId314" Type="http://schemas.openxmlformats.org/officeDocument/2006/relationships/customXml" Target="../ink/ink863.xml"/><Relationship Id="rId313" Type="http://schemas.openxmlformats.org/officeDocument/2006/relationships/image" Target="../media/image831.png"/><Relationship Id="rId312" Type="http://schemas.openxmlformats.org/officeDocument/2006/relationships/customXml" Target="../ink/ink862.xml"/><Relationship Id="rId311" Type="http://schemas.openxmlformats.org/officeDocument/2006/relationships/image" Target="../media/image830.png"/><Relationship Id="rId310" Type="http://schemas.openxmlformats.org/officeDocument/2006/relationships/customXml" Target="../ink/ink861.xml"/><Relationship Id="rId31" Type="http://schemas.openxmlformats.org/officeDocument/2006/relationships/customXml" Target="../ink/ink719.xml"/><Relationship Id="rId309" Type="http://schemas.openxmlformats.org/officeDocument/2006/relationships/image" Target="../media/image829.png"/><Relationship Id="rId308" Type="http://schemas.openxmlformats.org/officeDocument/2006/relationships/customXml" Target="../ink/ink860.xml"/><Relationship Id="rId307" Type="http://schemas.openxmlformats.org/officeDocument/2006/relationships/image" Target="../media/image828.png"/><Relationship Id="rId306" Type="http://schemas.openxmlformats.org/officeDocument/2006/relationships/customXml" Target="../ink/ink859.xml"/><Relationship Id="rId305" Type="http://schemas.openxmlformats.org/officeDocument/2006/relationships/image" Target="../media/image827.png"/><Relationship Id="rId304" Type="http://schemas.openxmlformats.org/officeDocument/2006/relationships/customXml" Target="../ink/ink858.xml"/><Relationship Id="rId303" Type="http://schemas.openxmlformats.org/officeDocument/2006/relationships/image" Target="../media/image826.png"/><Relationship Id="rId302" Type="http://schemas.openxmlformats.org/officeDocument/2006/relationships/customXml" Target="../ink/ink857.xml"/><Relationship Id="rId301" Type="http://schemas.openxmlformats.org/officeDocument/2006/relationships/image" Target="../media/image825.png"/><Relationship Id="rId300" Type="http://schemas.openxmlformats.org/officeDocument/2006/relationships/customXml" Target="../ink/ink856.xml"/><Relationship Id="rId30" Type="http://schemas.openxmlformats.org/officeDocument/2006/relationships/image" Target="../media/image693.png"/><Relationship Id="rId3" Type="http://schemas.openxmlformats.org/officeDocument/2006/relationships/customXml" Target="../ink/ink705.xml"/><Relationship Id="rId299" Type="http://schemas.openxmlformats.org/officeDocument/2006/relationships/image" Target="../media/image824.png"/><Relationship Id="rId298" Type="http://schemas.openxmlformats.org/officeDocument/2006/relationships/customXml" Target="../ink/ink855.xml"/><Relationship Id="rId297" Type="http://schemas.openxmlformats.org/officeDocument/2006/relationships/image" Target="../media/image823.png"/><Relationship Id="rId296" Type="http://schemas.openxmlformats.org/officeDocument/2006/relationships/customXml" Target="../ink/ink854.xml"/><Relationship Id="rId295" Type="http://schemas.openxmlformats.org/officeDocument/2006/relationships/image" Target="../media/image822.png"/><Relationship Id="rId294" Type="http://schemas.openxmlformats.org/officeDocument/2006/relationships/customXml" Target="../ink/ink853.xml"/><Relationship Id="rId293" Type="http://schemas.openxmlformats.org/officeDocument/2006/relationships/image" Target="../media/image821.png"/><Relationship Id="rId292" Type="http://schemas.openxmlformats.org/officeDocument/2006/relationships/customXml" Target="../ink/ink852.xml"/><Relationship Id="rId291" Type="http://schemas.openxmlformats.org/officeDocument/2006/relationships/image" Target="../media/image820.png"/><Relationship Id="rId290" Type="http://schemas.openxmlformats.org/officeDocument/2006/relationships/customXml" Target="../ink/ink851.xml"/><Relationship Id="rId29" Type="http://schemas.openxmlformats.org/officeDocument/2006/relationships/customXml" Target="../ink/ink718.xml"/><Relationship Id="rId289" Type="http://schemas.openxmlformats.org/officeDocument/2006/relationships/image" Target="../media/image819.png"/><Relationship Id="rId288" Type="http://schemas.openxmlformats.org/officeDocument/2006/relationships/customXml" Target="../ink/ink850.xml"/><Relationship Id="rId287" Type="http://schemas.openxmlformats.org/officeDocument/2006/relationships/image" Target="../media/image818.png"/><Relationship Id="rId286" Type="http://schemas.openxmlformats.org/officeDocument/2006/relationships/customXml" Target="../ink/ink849.xml"/><Relationship Id="rId285" Type="http://schemas.openxmlformats.org/officeDocument/2006/relationships/image" Target="../media/image817.png"/><Relationship Id="rId284" Type="http://schemas.openxmlformats.org/officeDocument/2006/relationships/customXml" Target="../ink/ink848.xml"/><Relationship Id="rId283" Type="http://schemas.openxmlformats.org/officeDocument/2006/relationships/image" Target="../media/image816.png"/><Relationship Id="rId282" Type="http://schemas.openxmlformats.org/officeDocument/2006/relationships/customXml" Target="../ink/ink847.xml"/><Relationship Id="rId281" Type="http://schemas.openxmlformats.org/officeDocument/2006/relationships/image" Target="../media/image815.png"/><Relationship Id="rId280" Type="http://schemas.openxmlformats.org/officeDocument/2006/relationships/customXml" Target="../ink/ink846.xml"/><Relationship Id="rId28" Type="http://schemas.openxmlformats.org/officeDocument/2006/relationships/image" Target="../media/image692.png"/><Relationship Id="rId279" Type="http://schemas.openxmlformats.org/officeDocument/2006/relationships/image" Target="../media/image814.png"/><Relationship Id="rId278" Type="http://schemas.openxmlformats.org/officeDocument/2006/relationships/customXml" Target="../ink/ink845.xml"/><Relationship Id="rId277" Type="http://schemas.openxmlformats.org/officeDocument/2006/relationships/image" Target="../media/image813.png"/><Relationship Id="rId276" Type="http://schemas.openxmlformats.org/officeDocument/2006/relationships/customXml" Target="../ink/ink844.xml"/><Relationship Id="rId275" Type="http://schemas.openxmlformats.org/officeDocument/2006/relationships/image" Target="../media/image812.png"/><Relationship Id="rId274" Type="http://schemas.openxmlformats.org/officeDocument/2006/relationships/customXml" Target="../ink/ink843.xml"/><Relationship Id="rId273" Type="http://schemas.openxmlformats.org/officeDocument/2006/relationships/image" Target="../media/image811.png"/><Relationship Id="rId272" Type="http://schemas.openxmlformats.org/officeDocument/2006/relationships/customXml" Target="../ink/ink842.xml"/><Relationship Id="rId271" Type="http://schemas.openxmlformats.org/officeDocument/2006/relationships/image" Target="../media/image810.png"/><Relationship Id="rId270" Type="http://schemas.openxmlformats.org/officeDocument/2006/relationships/customXml" Target="../ink/ink841.xml"/><Relationship Id="rId27" Type="http://schemas.openxmlformats.org/officeDocument/2006/relationships/customXml" Target="../ink/ink717.xml"/><Relationship Id="rId269" Type="http://schemas.openxmlformats.org/officeDocument/2006/relationships/image" Target="../media/image809.png"/><Relationship Id="rId268" Type="http://schemas.openxmlformats.org/officeDocument/2006/relationships/customXml" Target="../ink/ink840.xml"/><Relationship Id="rId267" Type="http://schemas.openxmlformats.org/officeDocument/2006/relationships/image" Target="../media/image808.png"/><Relationship Id="rId266" Type="http://schemas.openxmlformats.org/officeDocument/2006/relationships/customXml" Target="../ink/ink839.xml"/><Relationship Id="rId265" Type="http://schemas.openxmlformats.org/officeDocument/2006/relationships/image" Target="../media/image807.png"/><Relationship Id="rId264" Type="http://schemas.openxmlformats.org/officeDocument/2006/relationships/customXml" Target="../ink/ink838.xml"/><Relationship Id="rId263" Type="http://schemas.openxmlformats.org/officeDocument/2006/relationships/customXml" Target="../ink/ink837.xml"/><Relationship Id="rId262" Type="http://schemas.openxmlformats.org/officeDocument/2006/relationships/image" Target="../media/image806.png"/><Relationship Id="rId261" Type="http://schemas.openxmlformats.org/officeDocument/2006/relationships/customXml" Target="../ink/ink836.xml"/><Relationship Id="rId260" Type="http://schemas.openxmlformats.org/officeDocument/2006/relationships/image" Target="../media/image805.png"/><Relationship Id="rId26" Type="http://schemas.openxmlformats.org/officeDocument/2006/relationships/image" Target="../media/image691.png"/><Relationship Id="rId259" Type="http://schemas.openxmlformats.org/officeDocument/2006/relationships/customXml" Target="../ink/ink835.xml"/><Relationship Id="rId258" Type="http://schemas.openxmlformats.org/officeDocument/2006/relationships/image" Target="../media/image804.png"/><Relationship Id="rId257" Type="http://schemas.openxmlformats.org/officeDocument/2006/relationships/customXml" Target="../ink/ink834.xml"/><Relationship Id="rId256" Type="http://schemas.openxmlformats.org/officeDocument/2006/relationships/image" Target="../media/image803.png"/><Relationship Id="rId255" Type="http://schemas.openxmlformats.org/officeDocument/2006/relationships/customXml" Target="../ink/ink833.xml"/><Relationship Id="rId254" Type="http://schemas.openxmlformats.org/officeDocument/2006/relationships/image" Target="../media/image802.png"/><Relationship Id="rId253" Type="http://schemas.openxmlformats.org/officeDocument/2006/relationships/customXml" Target="../ink/ink832.xml"/><Relationship Id="rId252" Type="http://schemas.openxmlformats.org/officeDocument/2006/relationships/image" Target="../media/image801.png"/><Relationship Id="rId251" Type="http://schemas.openxmlformats.org/officeDocument/2006/relationships/customXml" Target="../ink/ink831.xml"/><Relationship Id="rId250" Type="http://schemas.openxmlformats.org/officeDocument/2006/relationships/image" Target="../media/image800.png"/><Relationship Id="rId25" Type="http://schemas.openxmlformats.org/officeDocument/2006/relationships/customXml" Target="../ink/ink716.xml"/><Relationship Id="rId249" Type="http://schemas.openxmlformats.org/officeDocument/2006/relationships/customXml" Target="../ink/ink830.xml"/><Relationship Id="rId248" Type="http://schemas.openxmlformats.org/officeDocument/2006/relationships/image" Target="../media/image799.png"/><Relationship Id="rId247" Type="http://schemas.openxmlformats.org/officeDocument/2006/relationships/customXml" Target="../ink/ink829.xml"/><Relationship Id="rId246" Type="http://schemas.openxmlformats.org/officeDocument/2006/relationships/image" Target="../media/image798.png"/><Relationship Id="rId245" Type="http://schemas.openxmlformats.org/officeDocument/2006/relationships/customXml" Target="../ink/ink828.xml"/><Relationship Id="rId244" Type="http://schemas.openxmlformats.org/officeDocument/2006/relationships/image" Target="../media/image797.png"/><Relationship Id="rId243" Type="http://schemas.openxmlformats.org/officeDocument/2006/relationships/customXml" Target="../ink/ink827.xml"/><Relationship Id="rId242" Type="http://schemas.openxmlformats.org/officeDocument/2006/relationships/image" Target="../media/image796.png"/><Relationship Id="rId241" Type="http://schemas.openxmlformats.org/officeDocument/2006/relationships/customXml" Target="../ink/ink826.xml"/><Relationship Id="rId240" Type="http://schemas.openxmlformats.org/officeDocument/2006/relationships/image" Target="../media/image795.png"/><Relationship Id="rId24" Type="http://schemas.openxmlformats.org/officeDocument/2006/relationships/image" Target="../media/image690.png"/><Relationship Id="rId239" Type="http://schemas.openxmlformats.org/officeDocument/2006/relationships/customXml" Target="../ink/ink825.xml"/><Relationship Id="rId238" Type="http://schemas.openxmlformats.org/officeDocument/2006/relationships/image" Target="../media/image794.png"/><Relationship Id="rId237" Type="http://schemas.openxmlformats.org/officeDocument/2006/relationships/customXml" Target="../ink/ink824.xml"/><Relationship Id="rId236" Type="http://schemas.openxmlformats.org/officeDocument/2006/relationships/image" Target="../media/image793.png"/><Relationship Id="rId235" Type="http://schemas.openxmlformats.org/officeDocument/2006/relationships/customXml" Target="../ink/ink823.xml"/><Relationship Id="rId234" Type="http://schemas.openxmlformats.org/officeDocument/2006/relationships/image" Target="../media/image792.png"/><Relationship Id="rId233" Type="http://schemas.openxmlformats.org/officeDocument/2006/relationships/customXml" Target="../ink/ink822.xml"/><Relationship Id="rId232" Type="http://schemas.openxmlformats.org/officeDocument/2006/relationships/image" Target="../media/image791.png"/><Relationship Id="rId231" Type="http://schemas.openxmlformats.org/officeDocument/2006/relationships/customXml" Target="../ink/ink821.xml"/><Relationship Id="rId230" Type="http://schemas.openxmlformats.org/officeDocument/2006/relationships/image" Target="../media/image790.png"/><Relationship Id="rId23" Type="http://schemas.openxmlformats.org/officeDocument/2006/relationships/customXml" Target="../ink/ink715.xml"/><Relationship Id="rId229" Type="http://schemas.openxmlformats.org/officeDocument/2006/relationships/customXml" Target="../ink/ink820.xml"/><Relationship Id="rId228" Type="http://schemas.openxmlformats.org/officeDocument/2006/relationships/image" Target="../media/image789.png"/><Relationship Id="rId227" Type="http://schemas.openxmlformats.org/officeDocument/2006/relationships/customXml" Target="../ink/ink819.xml"/><Relationship Id="rId226" Type="http://schemas.openxmlformats.org/officeDocument/2006/relationships/customXml" Target="../ink/ink818.xml"/><Relationship Id="rId225" Type="http://schemas.openxmlformats.org/officeDocument/2006/relationships/image" Target="../media/image788.png"/><Relationship Id="rId224" Type="http://schemas.openxmlformats.org/officeDocument/2006/relationships/customXml" Target="../ink/ink817.xml"/><Relationship Id="rId223" Type="http://schemas.openxmlformats.org/officeDocument/2006/relationships/image" Target="../media/image787.png"/><Relationship Id="rId222" Type="http://schemas.openxmlformats.org/officeDocument/2006/relationships/customXml" Target="../ink/ink816.xml"/><Relationship Id="rId221" Type="http://schemas.openxmlformats.org/officeDocument/2006/relationships/image" Target="../media/image786.png"/><Relationship Id="rId220" Type="http://schemas.openxmlformats.org/officeDocument/2006/relationships/customXml" Target="../ink/ink815.xml"/><Relationship Id="rId22" Type="http://schemas.openxmlformats.org/officeDocument/2006/relationships/image" Target="../media/image689.png"/><Relationship Id="rId219" Type="http://schemas.openxmlformats.org/officeDocument/2006/relationships/image" Target="../media/image785.png"/><Relationship Id="rId218" Type="http://schemas.openxmlformats.org/officeDocument/2006/relationships/customXml" Target="../ink/ink814.xml"/><Relationship Id="rId217" Type="http://schemas.openxmlformats.org/officeDocument/2006/relationships/image" Target="../media/image784.png"/><Relationship Id="rId216" Type="http://schemas.openxmlformats.org/officeDocument/2006/relationships/customXml" Target="../ink/ink813.xml"/><Relationship Id="rId215" Type="http://schemas.openxmlformats.org/officeDocument/2006/relationships/image" Target="../media/image783.png"/><Relationship Id="rId214" Type="http://schemas.openxmlformats.org/officeDocument/2006/relationships/customXml" Target="../ink/ink812.xml"/><Relationship Id="rId213" Type="http://schemas.openxmlformats.org/officeDocument/2006/relationships/image" Target="../media/image782.png"/><Relationship Id="rId212" Type="http://schemas.openxmlformats.org/officeDocument/2006/relationships/customXml" Target="../ink/ink811.xml"/><Relationship Id="rId211" Type="http://schemas.openxmlformats.org/officeDocument/2006/relationships/image" Target="../media/image781.png"/><Relationship Id="rId210" Type="http://schemas.openxmlformats.org/officeDocument/2006/relationships/customXml" Target="../ink/ink810.xml"/><Relationship Id="rId21" Type="http://schemas.openxmlformats.org/officeDocument/2006/relationships/customXml" Target="../ink/ink714.xml"/><Relationship Id="rId209" Type="http://schemas.openxmlformats.org/officeDocument/2006/relationships/image" Target="../media/image780.png"/><Relationship Id="rId208" Type="http://schemas.openxmlformats.org/officeDocument/2006/relationships/customXml" Target="../ink/ink809.xml"/><Relationship Id="rId207" Type="http://schemas.openxmlformats.org/officeDocument/2006/relationships/image" Target="../media/image779.png"/><Relationship Id="rId206" Type="http://schemas.openxmlformats.org/officeDocument/2006/relationships/customXml" Target="../ink/ink808.xml"/><Relationship Id="rId205" Type="http://schemas.openxmlformats.org/officeDocument/2006/relationships/image" Target="../media/image778.png"/><Relationship Id="rId204" Type="http://schemas.openxmlformats.org/officeDocument/2006/relationships/customXml" Target="../ink/ink807.xml"/><Relationship Id="rId203" Type="http://schemas.openxmlformats.org/officeDocument/2006/relationships/image" Target="../media/image777.png"/><Relationship Id="rId202" Type="http://schemas.openxmlformats.org/officeDocument/2006/relationships/customXml" Target="../ink/ink806.xml"/><Relationship Id="rId201" Type="http://schemas.openxmlformats.org/officeDocument/2006/relationships/image" Target="../media/image776.png"/><Relationship Id="rId200" Type="http://schemas.openxmlformats.org/officeDocument/2006/relationships/customXml" Target="../ink/ink805.xml"/><Relationship Id="rId20" Type="http://schemas.openxmlformats.org/officeDocument/2006/relationships/image" Target="../media/image688.png"/><Relationship Id="rId2" Type="http://schemas.openxmlformats.org/officeDocument/2006/relationships/image" Target="../media/image680.png"/><Relationship Id="rId199" Type="http://schemas.openxmlformats.org/officeDocument/2006/relationships/customXml" Target="../ink/ink804.xml"/><Relationship Id="rId198" Type="http://schemas.openxmlformats.org/officeDocument/2006/relationships/image" Target="../media/image775.png"/><Relationship Id="rId197" Type="http://schemas.openxmlformats.org/officeDocument/2006/relationships/customXml" Target="../ink/ink803.xml"/><Relationship Id="rId196" Type="http://schemas.openxmlformats.org/officeDocument/2006/relationships/image" Target="../media/image774.png"/><Relationship Id="rId195" Type="http://schemas.openxmlformats.org/officeDocument/2006/relationships/customXml" Target="../ink/ink802.xml"/><Relationship Id="rId194" Type="http://schemas.openxmlformats.org/officeDocument/2006/relationships/image" Target="../media/image773.png"/><Relationship Id="rId193" Type="http://schemas.openxmlformats.org/officeDocument/2006/relationships/customXml" Target="../ink/ink801.xml"/><Relationship Id="rId192" Type="http://schemas.openxmlformats.org/officeDocument/2006/relationships/image" Target="../media/image772.png"/><Relationship Id="rId191" Type="http://schemas.openxmlformats.org/officeDocument/2006/relationships/customXml" Target="../ink/ink800.xml"/><Relationship Id="rId190" Type="http://schemas.openxmlformats.org/officeDocument/2006/relationships/image" Target="../media/image771.png"/><Relationship Id="rId19" Type="http://schemas.openxmlformats.org/officeDocument/2006/relationships/customXml" Target="../ink/ink713.xml"/><Relationship Id="rId189" Type="http://schemas.openxmlformats.org/officeDocument/2006/relationships/customXml" Target="../ink/ink799.xml"/><Relationship Id="rId188" Type="http://schemas.openxmlformats.org/officeDocument/2006/relationships/image" Target="../media/image770.png"/><Relationship Id="rId187" Type="http://schemas.openxmlformats.org/officeDocument/2006/relationships/customXml" Target="../ink/ink798.xml"/><Relationship Id="rId186" Type="http://schemas.openxmlformats.org/officeDocument/2006/relationships/image" Target="../media/image769.png"/><Relationship Id="rId185" Type="http://schemas.openxmlformats.org/officeDocument/2006/relationships/customXml" Target="../ink/ink797.xml"/><Relationship Id="rId184" Type="http://schemas.openxmlformats.org/officeDocument/2006/relationships/image" Target="../media/image768.png"/><Relationship Id="rId183" Type="http://schemas.openxmlformats.org/officeDocument/2006/relationships/customXml" Target="../ink/ink796.xml"/><Relationship Id="rId182" Type="http://schemas.openxmlformats.org/officeDocument/2006/relationships/image" Target="../media/image767.png"/><Relationship Id="rId181" Type="http://schemas.openxmlformats.org/officeDocument/2006/relationships/customXml" Target="../ink/ink795.xml"/><Relationship Id="rId180" Type="http://schemas.openxmlformats.org/officeDocument/2006/relationships/image" Target="../media/image766.png"/><Relationship Id="rId18" Type="http://schemas.openxmlformats.org/officeDocument/2006/relationships/image" Target="../media/image687.png"/><Relationship Id="rId179" Type="http://schemas.openxmlformats.org/officeDocument/2006/relationships/customXml" Target="../ink/ink794.xml"/><Relationship Id="rId178" Type="http://schemas.openxmlformats.org/officeDocument/2006/relationships/image" Target="../media/image765.png"/><Relationship Id="rId177" Type="http://schemas.openxmlformats.org/officeDocument/2006/relationships/customXml" Target="../ink/ink793.xml"/><Relationship Id="rId176" Type="http://schemas.openxmlformats.org/officeDocument/2006/relationships/image" Target="../media/image764.png"/><Relationship Id="rId175" Type="http://schemas.openxmlformats.org/officeDocument/2006/relationships/customXml" Target="../ink/ink792.xml"/><Relationship Id="rId174" Type="http://schemas.openxmlformats.org/officeDocument/2006/relationships/image" Target="../media/image763.png"/><Relationship Id="rId173" Type="http://schemas.openxmlformats.org/officeDocument/2006/relationships/customXml" Target="../ink/ink791.xml"/><Relationship Id="rId172" Type="http://schemas.openxmlformats.org/officeDocument/2006/relationships/image" Target="../media/image762.png"/><Relationship Id="rId171" Type="http://schemas.openxmlformats.org/officeDocument/2006/relationships/customXml" Target="../ink/ink790.xml"/><Relationship Id="rId170" Type="http://schemas.openxmlformats.org/officeDocument/2006/relationships/image" Target="../media/image761.png"/><Relationship Id="rId17" Type="http://schemas.openxmlformats.org/officeDocument/2006/relationships/customXml" Target="../ink/ink712.xml"/><Relationship Id="rId169" Type="http://schemas.openxmlformats.org/officeDocument/2006/relationships/customXml" Target="../ink/ink789.xml"/><Relationship Id="rId168" Type="http://schemas.openxmlformats.org/officeDocument/2006/relationships/image" Target="../media/image760.png"/><Relationship Id="rId167" Type="http://schemas.openxmlformats.org/officeDocument/2006/relationships/customXml" Target="../ink/ink788.xml"/><Relationship Id="rId166" Type="http://schemas.openxmlformats.org/officeDocument/2006/relationships/image" Target="../media/image759.png"/><Relationship Id="rId165" Type="http://schemas.openxmlformats.org/officeDocument/2006/relationships/customXml" Target="../ink/ink787.xml"/><Relationship Id="rId164" Type="http://schemas.openxmlformats.org/officeDocument/2006/relationships/image" Target="../media/image758.png"/><Relationship Id="rId163" Type="http://schemas.openxmlformats.org/officeDocument/2006/relationships/customXml" Target="../ink/ink786.xml"/><Relationship Id="rId162" Type="http://schemas.openxmlformats.org/officeDocument/2006/relationships/image" Target="../media/image757.png"/><Relationship Id="rId161" Type="http://schemas.openxmlformats.org/officeDocument/2006/relationships/customXml" Target="../ink/ink785.xml"/><Relationship Id="rId160" Type="http://schemas.openxmlformats.org/officeDocument/2006/relationships/customXml" Target="../ink/ink784.xml"/><Relationship Id="rId16" Type="http://schemas.openxmlformats.org/officeDocument/2006/relationships/image" Target="../media/image686.png"/><Relationship Id="rId159" Type="http://schemas.openxmlformats.org/officeDocument/2006/relationships/image" Target="../media/image756.png"/><Relationship Id="rId158" Type="http://schemas.openxmlformats.org/officeDocument/2006/relationships/customXml" Target="../ink/ink783.xml"/><Relationship Id="rId157" Type="http://schemas.openxmlformats.org/officeDocument/2006/relationships/image" Target="../media/image633.png"/><Relationship Id="rId156" Type="http://schemas.openxmlformats.org/officeDocument/2006/relationships/customXml" Target="../ink/ink782.xml"/><Relationship Id="rId155" Type="http://schemas.openxmlformats.org/officeDocument/2006/relationships/image" Target="../media/image755.png"/><Relationship Id="rId154" Type="http://schemas.openxmlformats.org/officeDocument/2006/relationships/customXml" Target="../ink/ink781.xml"/><Relationship Id="rId153" Type="http://schemas.openxmlformats.org/officeDocument/2006/relationships/image" Target="../media/image754.png"/><Relationship Id="rId152" Type="http://schemas.openxmlformats.org/officeDocument/2006/relationships/customXml" Target="../ink/ink780.xml"/><Relationship Id="rId151" Type="http://schemas.openxmlformats.org/officeDocument/2006/relationships/image" Target="../media/image753.png"/><Relationship Id="rId150" Type="http://schemas.openxmlformats.org/officeDocument/2006/relationships/customXml" Target="../ink/ink779.xml"/><Relationship Id="rId15" Type="http://schemas.openxmlformats.org/officeDocument/2006/relationships/customXml" Target="../ink/ink711.xml"/><Relationship Id="rId149" Type="http://schemas.openxmlformats.org/officeDocument/2006/relationships/image" Target="../media/image752.png"/><Relationship Id="rId148" Type="http://schemas.openxmlformats.org/officeDocument/2006/relationships/customXml" Target="../ink/ink778.xml"/><Relationship Id="rId147" Type="http://schemas.openxmlformats.org/officeDocument/2006/relationships/image" Target="../media/image751.png"/><Relationship Id="rId146" Type="http://schemas.openxmlformats.org/officeDocument/2006/relationships/customXml" Target="../ink/ink777.xml"/><Relationship Id="rId145" Type="http://schemas.openxmlformats.org/officeDocument/2006/relationships/image" Target="../media/image750.png"/><Relationship Id="rId144" Type="http://schemas.openxmlformats.org/officeDocument/2006/relationships/customXml" Target="../ink/ink776.xml"/><Relationship Id="rId143" Type="http://schemas.openxmlformats.org/officeDocument/2006/relationships/image" Target="../media/image749.png"/><Relationship Id="rId142" Type="http://schemas.openxmlformats.org/officeDocument/2006/relationships/customXml" Target="../ink/ink775.xml"/><Relationship Id="rId141" Type="http://schemas.openxmlformats.org/officeDocument/2006/relationships/image" Target="../media/image748.png"/><Relationship Id="rId140" Type="http://schemas.openxmlformats.org/officeDocument/2006/relationships/customXml" Target="../ink/ink774.xml"/><Relationship Id="rId14" Type="http://schemas.openxmlformats.org/officeDocument/2006/relationships/image" Target="../media/image685.png"/><Relationship Id="rId139" Type="http://schemas.openxmlformats.org/officeDocument/2006/relationships/image" Target="../media/image747.png"/><Relationship Id="rId138" Type="http://schemas.openxmlformats.org/officeDocument/2006/relationships/customXml" Target="../ink/ink773.xml"/><Relationship Id="rId137" Type="http://schemas.openxmlformats.org/officeDocument/2006/relationships/image" Target="../media/image746.png"/><Relationship Id="rId136" Type="http://schemas.openxmlformats.org/officeDocument/2006/relationships/customXml" Target="../ink/ink772.xml"/><Relationship Id="rId135" Type="http://schemas.openxmlformats.org/officeDocument/2006/relationships/image" Target="../media/image745.png"/><Relationship Id="rId134" Type="http://schemas.openxmlformats.org/officeDocument/2006/relationships/customXml" Target="../ink/ink771.xml"/><Relationship Id="rId133" Type="http://schemas.openxmlformats.org/officeDocument/2006/relationships/image" Target="../media/image744.png"/><Relationship Id="rId132" Type="http://schemas.openxmlformats.org/officeDocument/2006/relationships/customXml" Target="../ink/ink770.xml"/><Relationship Id="rId131" Type="http://schemas.openxmlformats.org/officeDocument/2006/relationships/image" Target="../media/image743.png"/><Relationship Id="rId130" Type="http://schemas.openxmlformats.org/officeDocument/2006/relationships/customXml" Target="../ink/ink769.xml"/><Relationship Id="rId13" Type="http://schemas.openxmlformats.org/officeDocument/2006/relationships/customXml" Target="../ink/ink710.xml"/><Relationship Id="rId129" Type="http://schemas.openxmlformats.org/officeDocument/2006/relationships/image" Target="../media/image742.png"/><Relationship Id="rId128" Type="http://schemas.openxmlformats.org/officeDocument/2006/relationships/customXml" Target="../ink/ink768.xml"/><Relationship Id="rId127" Type="http://schemas.openxmlformats.org/officeDocument/2006/relationships/image" Target="../media/image741.png"/><Relationship Id="rId126" Type="http://schemas.openxmlformats.org/officeDocument/2006/relationships/customXml" Target="../ink/ink767.xml"/><Relationship Id="rId125" Type="http://schemas.openxmlformats.org/officeDocument/2006/relationships/image" Target="../media/image740.png"/><Relationship Id="rId124" Type="http://schemas.openxmlformats.org/officeDocument/2006/relationships/customXml" Target="../ink/ink766.xml"/><Relationship Id="rId123" Type="http://schemas.openxmlformats.org/officeDocument/2006/relationships/image" Target="../media/image739.png"/><Relationship Id="rId122" Type="http://schemas.openxmlformats.org/officeDocument/2006/relationships/customXml" Target="../ink/ink765.xml"/><Relationship Id="rId121" Type="http://schemas.openxmlformats.org/officeDocument/2006/relationships/image" Target="../media/image738.png"/><Relationship Id="rId120" Type="http://schemas.openxmlformats.org/officeDocument/2006/relationships/customXml" Target="../ink/ink764.xml"/><Relationship Id="rId12" Type="http://schemas.openxmlformats.org/officeDocument/2006/relationships/image" Target="../media/image684.png"/><Relationship Id="rId119" Type="http://schemas.openxmlformats.org/officeDocument/2006/relationships/image" Target="../media/image737.png"/><Relationship Id="rId118" Type="http://schemas.openxmlformats.org/officeDocument/2006/relationships/customXml" Target="../ink/ink763.xml"/><Relationship Id="rId117" Type="http://schemas.openxmlformats.org/officeDocument/2006/relationships/image" Target="../media/image736.png"/><Relationship Id="rId116" Type="http://schemas.openxmlformats.org/officeDocument/2006/relationships/customXml" Target="../ink/ink762.xml"/><Relationship Id="rId115" Type="http://schemas.openxmlformats.org/officeDocument/2006/relationships/image" Target="../media/image735.png"/><Relationship Id="rId114" Type="http://schemas.openxmlformats.org/officeDocument/2006/relationships/customXml" Target="../ink/ink761.xml"/><Relationship Id="rId113" Type="http://schemas.openxmlformats.org/officeDocument/2006/relationships/image" Target="../media/image734.png"/><Relationship Id="rId112" Type="http://schemas.openxmlformats.org/officeDocument/2006/relationships/customXml" Target="../ink/ink760.xml"/><Relationship Id="rId111" Type="http://schemas.openxmlformats.org/officeDocument/2006/relationships/image" Target="../media/image733.png"/><Relationship Id="rId110" Type="http://schemas.openxmlformats.org/officeDocument/2006/relationships/customXml" Target="../ink/ink759.xml"/><Relationship Id="rId11" Type="http://schemas.openxmlformats.org/officeDocument/2006/relationships/customXml" Target="../ink/ink709.xml"/><Relationship Id="rId109" Type="http://schemas.openxmlformats.org/officeDocument/2006/relationships/image" Target="../media/image732.png"/><Relationship Id="rId108" Type="http://schemas.openxmlformats.org/officeDocument/2006/relationships/customXml" Target="../ink/ink758.xml"/><Relationship Id="rId107" Type="http://schemas.openxmlformats.org/officeDocument/2006/relationships/image" Target="../media/image731.png"/><Relationship Id="rId106" Type="http://schemas.openxmlformats.org/officeDocument/2006/relationships/customXml" Target="../ink/ink757.xml"/><Relationship Id="rId105" Type="http://schemas.openxmlformats.org/officeDocument/2006/relationships/image" Target="../media/image730.png"/><Relationship Id="rId104" Type="http://schemas.openxmlformats.org/officeDocument/2006/relationships/customXml" Target="../ink/ink756.xml"/><Relationship Id="rId103" Type="http://schemas.openxmlformats.org/officeDocument/2006/relationships/image" Target="../media/image729.png"/><Relationship Id="rId102" Type="http://schemas.openxmlformats.org/officeDocument/2006/relationships/customXml" Target="../ink/ink755.xml"/><Relationship Id="rId101" Type="http://schemas.openxmlformats.org/officeDocument/2006/relationships/image" Target="../media/image728.png"/><Relationship Id="rId100" Type="http://schemas.openxmlformats.org/officeDocument/2006/relationships/customXml" Target="../ink/ink754.xml"/><Relationship Id="rId10" Type="http://schemas.openxmlformats.org/officeDocument/2006/relationships/image" Target="../media/image513.png"/><Relationship Id="rId1" Type="http://schemas.openxmlformats.org/officeDocument/2006/relationships/customXml" Target="../ink/ink704.xml"/></Relationships>
</file>

<file path=ppt/slides/_rels/slide23.xml.rels><?xml version="1.0" encoding="UTF-8" standalone="yes"?>
<Relationships xmlns="http://schemas.openxmlformats.org/package/2006/relationships"><Relationship Id="rId99" Type="http://schemas.openxmlformats.org/officeDocument/2006/relationships/image" Target="../media/image1157.png"/><Relationship Id="rId98" Type="http://schemas.openxmlformats.org/officeDocument/2006/relationships/customXml" Target="../ink/ink1206.xml"/><Relationship Id="rId97" Type="http://schemas.openxmlformats.org/officeDocument/2006/relationships/image" Target="../media/image1156.png"/><Relationship Id="rId96" Type="http://schemas.openxmlformats.org/officeDocument/2006/relationships/customXml" Target="../ink/ink1205.xml"/><Relationship Id="rId95" Type="http://schemas.openxmlformats.org/officeDocument/2006/relationships/image" Target="../media/image1155.png"/><Relationship Id="rId94" Type="http://schemas.openxmlformats.org/officeDocument/2006/relationships/customXml" Target="../ink/ink1204.xml"/><Relationship Id="rId93" Type="http://schemas.openxmlformats.org/officeDocument/2006/relationships/image" Target="../media/image1154.png"/><Relationship Id="rId92" Type="http://schemas.openxmlformats.org/officeDocument/2006/relationships/customXml" Target="../ink/ink1203.xml"/><Relationship Id="rId91" Type="http://schemas.openxmlformats.org/officeDocument/2006/relationships/image" Target="../media/image1153.png"/><Relationship Id="rId90" Type="http://schemas.openxmlformats.org/officeDocument/2006/relationships/customXml" Target="../ink/ink1202.xml"/><Relationship Id="rId9" Type="http://schemas.openxmlformats.org/officeDocument/2006/relationships/customXml" Target="../ink/ink1161.xml"/><Relationship Id="rId89" Type="http://schemas.openxmlformats.org/officeDocument/2006/relationships/image" Target="../media/image1152.png"/><Relationship Id="rId88" Type="http://schemas.openxmlformats.org/officeDocument/2006/relationships/customXml" Target="../ink/ink1201.xml"/><Relationship Id="rId87" Type="http://schemas.openxmlformats.org/officeDocument/2006/relationships/image" Target="../media/image1151.png"/><Relationship Id="rId86" Type="http://schemas.openxmlformats.org/officeDocument/2006/relationships/customXml" Target="../ink/ink1200.xml"/><Relationship Id="rId85" Type="http://schemas.openxmlformats.org/officeDocument/2006/relationships/image" Target="../media/image1150.png"/><Relationship Id="rId847" Type="http://schemas.openxmlformats.org/officeDocument/2006/relationships/slideLayout" Target="../slideLayouts/slideLayout2.xml"/><Relationship Id="rId846" Type="http://schemas.openxmlformats.org/officeDocument/2006/relationships/image" Target="../media/image1517.png"/><Relationship Id="rId845" Type="http://schemas.openxmlformats.org/officeDocument/2006/relationships/customXml" Target="../ink/ink1586.xml"/><Relationship Id="rId844" Type="http://schemas.openxmlformats.org/officeDocument/2006/relationships/image" Target="../media/image1516.png"/><Relationship Id="rId843" Type="http://schemas.openxmlformats.org/officeDocument/2006/relationships/customXml" Target="../ink/ink1585.xml"/><Relationship Id="rId842" Type="http://schemas.openxmlformats.org/officeDocument/2006/relationships/image" Target="../media/image1515.png"/><Relationship Id="rId841" Type="http://schemas.openxmlformats.org/officeDocument/2006/relationships/customXml" Target="../ink/ink1584.xml"/><Relationship Id="rId840" Type="http://schemas.openxmlformats.org/officeDocument/2006/relationships/image" Target="../media/image1514.png"/><Relationship Id="rId84" Type="http://schemas.openxmlformats.org/officeDocument/2006/relationships/customXml" Target="../ink/ink1199.xml"/><Relationship Id="rId839" Type="http://schemas.openxmlformats.org/officeDocument/2006/relationships/customXml" Target="../ink/ink1583.xml"/><Relationship Id="rId838" Type="http://schemas.openxmlformats.org/officeDocument/2006/relationships/image" Target="../media/image1513.png"/><Relationship Id="rId837" Type="http://schemas.openxmlformats.org/officeDocument/2006/relationships/customXml" Target="../ink/ink1582.xml"/><Relationship Id="rId836" Type="http://schemas.openxmlformats.org/officeDocument/2006/relationships/image" Target="../media/image1512.png"/><Relationship Id="rId835" Type="http://schemas.openxmlformats.org/officeDocument/2006/relationships/customXml" Target="../ink/ink1581.xml"/><Relationship Id="rId834" Type="http://schemas.openxmlformats.org/officeDocument/2006/relationships/image" Target="../media/image1511.png"/><Relationship Id="rId833" Type="http://schemas.openxmlformats.org/officeDocument/2006/relationships/customXml" Target="../ink/ink1580.xml"/><Relationship Id="rId832" Type="http://schemas.openxmlformats.org/officeDocument/2006/relationships/image" Target="../media/image1510.png"/><Relationship Id="rId831" Type="http://schemas.openxmlformats.org/officeDocument/2006/relationships/customXml" Target="../ink/ink1579.xml"/><Relationship Id="rId830" Type="http://schemas.openxmlformats.org/officeDocument/2006/relationships/image" Target="../media/image1509.png"/><Relationship Id="rId83" Type="http://schemas.openxmlformats.org/officeDocument/2006/relationships/image" Target="../media/image1149.png"/><Relationship Id="rId829" Type="http://schemas.openxmlformats.org/officeDocument/2006/relationships/customXml" Target="../ink/ink1578.xml"/><Relationship Id="rId828" Type="http://schemas.openxmlformats.org/officeDocument/2006/relationships/image" Target="../media/image1508.png"/><Relationship Id="rId827" Type="http://schemas.openxmlformats.org/officeDocument/2006/relationships/customXml" Target="../ink/ink1577.xml"/><Relationship Id="rId826" Type="http://schemas.openxmlformats.org/officeDocument/2006/relationships/image" Target="../media/image1507.png"/><Relationship Id="rId825" Type="http://schemas.openxmlformats.org/officeDocument/2006/relationships/customXml" Target="../ink/ink1576.xml"/><Relationship Id="rId824" Type="http://schemas.openxmlformats.org/officeDocument/2006/relationships/image" Target="../media/image1506.png"/><Relationship Id="rId823" Type="http://schemas.openxmlformats.org/officeDocument/2006/relationships/customXml" Target="../ink/ink1575.xml"/><Relationship Id="rId822" Type="http://schemas.openxmlformats.org/officeDocument/2006/relationships/image" Target="../media/image1505.png"/><Relationship Id="rId821" Type="http://schemas.openxmlformats.org/officeDocument/2006/relationships/customXml" Target="../ink/ink1574.xml"/><Relationship Id="rId820" Type="http://schemas.openxmlformats.org/officeDocument/2006/relationships/image" Target="../media/image1504.png"/><Relationship Id="rId82" Type="http://schemas.openxmlformats.org/officeDocument/2006/relationships/customXml" Target="../ink/ink1198.xml"/><Relationship Id="rId819" Type="http://schemas.openxmlformats.org/officeDocument/2006/relationships/customXml" Target="../ink/ink1573.xml"/><Relationship Id="rId818" Type="http://schemas.openxmlformats.org/officeDocument/2006/relationships/image" Target="../media/image1503.png"/><Relationship Id="rId817" Type="http://schemas.openxmlformats.org/officeDocument/2006/relationships/customXml" Target="../ink/ink1572.xml"/><Relationship Id="rId816" Type="http://schemas.openxmlformats.org/officeDocument/2006/relationships/image" Target="../media/image1502.png"/><Relationship Id="rId815" Type="http://schemas.openxmlformats.org/officeDocument/2006/relationships/customXml" Target="../ink/ink1571.xml"/><Relationship Id="rId814" Type="http://schemas.openxmlformats.org/officeDocument/2006/relationships/image" Target="../media/image1501.png"/><Relationship Id="rId813" Type="http://schemas.openxmlformats.org/officeDocument/2006/relationships/customXml" Target="../ink/ink1570.xml"/><Relationship Id="rId812" Type="http://schemas.openxmlformats.org/officeDocument/2006/relationships/image" Target="../media/image1500.png"/><Relationship Id="rId811" Type="http://schemas.openxmlformats.org/officeDocument/2006/relationships/customXml" Target="../ink/ink1569.xml"/><Relationship Id="rId810" Type="http://schemas.openxmlformats.org/officeDocument/2006/relationships/image" Target="../media/image1499.png"/><Relationship Id="rId81" Type="http://schemas.openxmlformats.org/officeDocument/2006/relationships/image" Target="../media/image1148.png"/><Relationship Id="rId809" Type="http://schemas.openxmlformats.org/officeDocument/2006/relationships/customXml" Target="../ink/ink1568.xml"/><Relationship Id="rId808" Type="http://schemas.openxmlformats.org/officeDocument/2006/relationships/image" Target="../media/image1498.png"/><Relationship Id="rId807" Type="http://schemas.openxmlformats.org/officeDocument/2006/relationships/customXml" Target="../ink/ink1567.xml"/><Relationship Id="rId806" Type="http://schemas.openxmlformats.org/officeDocument/2006/relationships/image" Target="../media/image1497.png"/><Relationship Id="rId805" Type="http://schemas.openxmlformats.org/officeDocument/2006/relationships/customXml" Target="../ink/ink1566.xml"/><Relationship Id="rId804" Type="http://schemas.openxmlformats.org/officeDocument/2006/relationships/image" Target="../media/image1496.png"/><Relationship Id="rId803" Type="http://schemas.openxmlformats.org/officeDocument/2006/relationships/customXml" Target="../ink/ink1565.xml"/><Relationship Id="rId802" Type="http://schemas.openxmlformats.org/officeDocument/2006/relationships/image" Target="../media/image1495.png"/><Relationship Id="rId801" Type="http://schemas.openxmlformats.org/officeDocument/2006/relationships/customXml" Target="../ink/ink1564.xml"/><Relationship Id="rId800" Type="http://schemas.openxmlformats.org/officeDocument/2006/relationships/image" Target="../media/image1494.png"/><Relationship Id="rId80" Type="http://schemas.openxmlformats.org/officeDocument/2006/relationships/customXml" Target="../ink/ink1197.xml"/><Relationship Id="rId8" Type="http://schemas.openxmlformats.org/officeDocument/2006/relationships/image" Target="../media/image513.png"/><Relationship Id="rId799" Type="http://schemas.openxmlformats.org/officeDocument/2006/relationships/customXml" Target="../ink/ink1563.xml"/><Relationship Id="rId798" Type="http://schemas.openxmlformats.org/officeDocument/2006/relationships/image" Target="../media/image1493.png"/><Relationship Id="rId797" Type="http://schemas.openxmlformats.org/officeDocument/2006/relationships/customXml" Target="../ink/ink1562.xml"/><Relationship Id="rId796" Type="http://schemas.openxmlformats.org/officeDocument/2006/relationships/image" Target="../media/image1492.png"/><Relationship Id="rId795" Type="http://schemas.openxmlformats.org/officeDocument/2006/relationships/customXml" Target="../ink/ink1561.xml"/><Relationship Id="rId794" Type="http://schemas.openxmlformats.org/officeDocument/2006/relationships/image" Target="../media/image1491.png"/><Relationship Id="rId793" Type="http://schemas.openxmlformats.org/officeDocument/2006/relationships/customXml" Target="../ink/ink1560.xml"/><Relationship Id="rId792" Type="http://schemas.openxmlformats.org/officeDocument/2006/relationships/image" Target="../media/image1490.png"/><Relationship Id="rId791" Type="http://schemas.openxmlformats.org/officeDocument/2006/relationships/customXml" Target="../ink/ink1559.xml"/><Relationship Id="rId790" Type="http://schemas.openxmlformats.org/officeDocument/2006/relationships/image" Target="../media/image1489.png"/><Relationship Id="rId79" Type="http://schemas.openxmlformats.org/officeDocument/2006/relationships/image" Target="../media/image1147.png"/><Relationship Id="rId789" Type="http://schemas.openxmlformats.org/officeDocument/2006/relationships/customXml" Target="../ink/ink1558.xml"/><Relationship Id="rId788" Type="http://schemas.openxmlformats.org/officeDocument/2006/relationships/image" Target="../media/image1488.png"/><Relationship Id="rId787" Type="http://schemas.openxmlformats.org/officeDocument/2006/relationships/customXml" Target="../ink/ink1557.xml"/><Relationship Id="rId786" Type="http://schemas.openxmlformats.org/officeDocument/2006/relationships/image" Target="../media/image1487.png"/><Relationship Id="rId785" Type="http://schemas.openxmlformats.org/officeDocument/2006/relationships/customXml" Target="../ink/ink1556.xml"/><Relationship Id="rId784" Type="http://schemas.openxmlformats.org/officeDocument/2006/relationships/image" Target="../media/image1486.png"/><Relationship Id="rId783" Type="http://schemas.openxmlformats.org/officeDocument/2006/relationships/customXml" Target="../ink/ink1555.xml"/><Relationship Id="rId782" Type="http://schemas.openxmlformats.org/officeDocument/2006/relationships/image" Target="../media/image1485.png"/><Relationship Id="rId781" Type="http://schemas.openxmlformats.org/officeDocument/2006/relationships/customXml" Target="../ink/ink1554.xml"/><Relationship Id="rId780" Type="http://schemas.openxmlformats.org/officeDocument/2006/relationships/image" Target="../media/image1484.png"/><Relationship Id="rId78" Type="http://schemas.openxmlformats.org/officeDocument/2006/relationships/customXml" Target="../ink/ink1196.xml"/><Relationship Id="rId779" Type="http://schemas.openxmlformats.org/officeDocument/2006/relationships/customXml" Target="../ink/ink1553.xml"/><Relationship Id="rId778" Type="http://schemas.openxmlformats.org/officeDocument/2006/relationships/image" Target="../media/image1483.png"/><Relationship Id="rId777" Type="http://schemas.openxmlformats.org/officeDocument/2006/relationships/customXml" Target="../ink/ink1552.xml"/><Relationship Id="rId776" Type="http://schemas.openxmlformats.org/officeDocument/2006/relationships/image" Target="../media/image1482.png"/><Relationship Id="rId775" Type="http://schemas.openxmlformats.org/officeDocument/2006/relationships/customXml" Target="../ink/ink1551.xml"/><Relationship Id="rId774" Type="http://schemas.openxmlformats.org/officeDocument/2006/relationships/image" Target="../media/image1481.png"/><Relationship Id="rId773" Type="http://schemas.openxmlformats.org/officeDocument/2006/relationships/customXml" Target="../ink/ink1550.xml"/><Relationship Id="rId772" Type="http://schemas.openxmlformats.org/officeDocument/2006/relationships/image" Target="../media/image1480.png"/><Relationship Id="rId771" Type="http://schemas.openxmlformats.org/officeDocument/2006/relationships/customXml" Target="../ink/ink1549.xml"/><Relationship Id="rId770" Type="http://schemas.openxmlformats.org/officeDocument/2006/relationships/image" Target="../media/image317.png"/><Relationship Id="rId77" Type="http://schemas.openxmlformats.org/officeDocument/2006/relationships/image" Target="../media/image1146.png"/><Relationship Id="rId769" Type="http://schemas.openxmlformats.org/officeDocument/2006/relationships/customXml" Target="../ink/ink1548.xml"/><Relationship Id="rId768" Type="http://schemas.openxmlformats.org/officeDocument/2006/relationships/image" Target="../media/image1479.png"/><Relationship Id="rId767" Type="http://schemas.openxmlformats.org/officeDocument/2006/relationships/customXml" Target="../ink/ink1547.xml"/><Relationship Id="rId766" Type="http://schemas.openxmlformats.org/officeDocument/2006/relationships/image" Target="../media/image1478.png"/><Relationship Id="rId765" Type="http://schemas.openxmlformats.org/officeDocument/2006/relationships/customXml" Target="../ink/ink1546.xml"/><Relationship Id="rId764" Type="http://schemas.openxmlformats.org/officeDocument/2006/relationships/image" Target="../media/image1477.png"/><Relationship Id="rId763" Type="http://schemas.openxmlformats.org/officeDocument/2006/relationships/customXml" Target="../ink/ink1545.xml"/><Relationship Id="rId762" Type="http://schemas.openxmlformats.org/officeDocument/2006/relationships/image" Target="../media/image1476.png"/><Relationship Id="rId761" Type="http://schemas.openxmlformats.org/officeDocument/2006/relationships/customXml" Target="../ink/ink1544.xml"/><Relationship Id="rId760" Type="http://schemas.openxmlformats.org/officeDocument/2006/relationships/image" Target="../media/image1475.png"/><Relationship Id="rId76" Type="http://schemas.openxmlformats.org/officeDocument/2006/relationships/customXml" Target="../ink/ink1195.xml"/><Relationship Id="rId759" Type="http://schemas.openxmlformats.org/officeDocument/2006/relationships/customXml" Target="../ink/ink1543.xml"/><Relationship Id="rId758" Type="http://schemas.openxmlformats.org/officeDocument/2006/relationships/image" Target="../media/image1474.png"/><Relationship Id="rId757" Type="http://schemas.openxmlformats.org/officeDocument/2006/relationships/customXml" Target="../ink/ink1542.xml"/><Relationship Id="rId756" Type="http://schemas.openxmlformats.org/officeDocument/2006/relationships/image" Target="../media/image1473.png"/><Relationship Id="rId755" Type="http://schemas.openxmlformats.org/officeDocument/2006/relationships/customXml" Target="../ink/ink1541.xml"/><Relationship Id="rId754" Type="http://schemas.openxmlformats.org/officeDocument/2006/relationships/image" Target="../media/image1472.png"/><Relationship Id="rId753" Type="http://schemas.openxmlformats.org/officeDocument/2006/relationships/customXml" Target="../ink/ink1540.xml"/><Relationship Id="rId752" Type="http://schemas.openxmlformats.org/officeDocument/2006/relationships/image" Target="../media/image1471.png"/><Relationship Id="rId751" Type="http://schemas.openxmlformats.org/officeDocument/2006/relationships/customXml" Target="../ink/ink1539.xml"/><Relationship Id="rId750" Type="http://schemas.openxmlformats.org/officeDocument/2006/relationships/image" Target="../media/image1470.png"/><Relationship Id="rId75" Type="http://schemas.openxmlformats.org/officeDocument/2006/relationships/image" Target="../media/image1145.png"/><Relationship Id="rId749" Type="http://schemas.openxmlformats.org/officeDocument/2006/relationships/customXml" Target="../ink/ink1538.xml"/><Relationship Id="rId748" Type="http://schemas.openxmlformats.org/officeDocument/2006/relationships/image" Target="../media/image1469.png"/><Relationship Id="rId747" Type="http://schemas.openxmlformats.org/officeDocument/2006/relationships/customXml" Target="../ink/ink1537.xml"/><Relationship Id="rId746" Type="http://schemas.openxmlformats.org/officeDocument/2006/relationships/customXml" Target="../ink/ink1536.xml"/><Relationship Id="rId745" Type="http://schemas.openxmlformats.org/officeDocument/2006/relationships/image" Target="../media/image1468.png"/><Relationship Id="rId744" Type="http://schemas.openxmlformats.org/officeDocument/2006/relationships/customXml" Target="../ink/ink1535.xml"/><Relationship Id="rId743" Type="http://schemas.openxmlformats.org/officeDocument/2006/relationships/image" Target="../media/image1467.png"/><Relationship Id="rId742" Type="http://schemas.openxmlformats.org/officeDocument/2006/relationships/customXml" Target="../ink/ink1534.xml"/><Relationship Id="rId741" Type="http://schemas.openxmlformats.org/officeDocument/2006/relationships/image" Target="../media/image1466.png"/><Relationship Id="rId740" Type="http://schemas.openxmlformats.org/officeDocument/2006/relationships/customXml" Target="../ink/ink1533.xml"/><Relationship Id="rId74" Type="http://schemas.openxmlformats.org/officeDocument/2006/relationships/customXml" Target="../ink/ink1194.xml"/><Relationship Id="rId739" Type="http://schemas.openxmlformats.org/officeDocument/2006/relationships/image" Target="../media/image1465.png"/><Relationship Id="rId738" Type="http://schemas.openxmlformats.org/officeDocument/2006/relationships/customXml" Target="../ink/ink1532.xml"/><Relationship Id="rId737" Type="http://schemas.openxmlformats.org/officeDocument/2006/relationships/image" Target="../media/image1464.png"/><Relationship Id="rId736" Type="http://schemas.openxmlformats.org/officeDocument/2006/relationships/customXml" Target="../ink/ink1531.xml"/><Relationship Id="rId735" Type="http://schemas.openxmlformats.org/officeDocument/2006/relationships/image" Target="../media/image1463.png"/><Relationship Id="rId734" Type="http://schemas.openxmlformats.org/officeDocument/2006/relationships/customXml" Target="../ink/ink1530.xml"/><Relationship Id="rId733" Type="http://schemas.openxmlformats.org/officeDocument/2006/relationships/image" Target="../media/image1462.png"/><Relationship Id="rId732" Type="http://schemas.openxmlformats.org/officeDocument/2006/relationships/customXml" Target="../ink/ink1529.xml"/><Relationship Id="rId731" Type="http://schemas.openxmlformats.org/officeDocument/2006/relationships/image" Target="../media/image1461.png"/><Relationship Id="rId730" Type="http://schemas.openxmlformats.org/officeDocument/2006/relationships/customXml" Target="../ink/ink1528.xml"/><Relationship Id="rId73" Type="http://schemas.openxmlformats.org/officeDocument/2006/relationships/image" Target="../media/image1144.png"/><Relationship Id="rId729" Type="http://schemas.openxmlformats.org/officeDocument/2006/relationships/image" Target="../media/image1460.png"/><Relationship Id="rId728" Type="http://schemas.openxmlformats.org/officeDocument/2006/relationships/customXml" Target="../ink/ink1527.xml"/><Relationship Id="rId727" Type="http://schemas.openxmlformats.org/officeDocument/2006/relationships/image" Target="../media/image1459.png"/><Relationship Id="rId726" Type="http://schemas.openxmlformats.org/officeDocument/2006/relationships/customXml" Target="../ink/ink1526.xml"/><Relationship Id="rId725" Type="http://schemas.openxmlformats.org/officeDocument/2006/relationships/image" Target="../media/image1458.png"/><Relationship Id="rId724" Type="http://schemas.openxmlformats.org/officeDocument/2006/relationships/customXml" Target="../ink/ink1525.xml"/><Relationship Id="rId723" Type="http://schemas.openxmlformats.org/officeDocument/2006/relationships/image" Target="../media/image1457.png"/><Relationship Id="rId722" Type="http://schemas.openxmlformats.org/officeDocument/2006/relationships/customXml" Target="../ink/ink1524.xml"/><Relationship Id="rId721" Type="http://schemas.openxmlformats.org/officeDocument/2006/relationships/image" Target="../media/image1456.png"/><Relationship Id="rId720" Type="http://schemas.openxmlformats.org/officeDocument/2006/relationships/customXml" Target="../ink/ink1523.xml"/><Relationship Id="rId72" Type="http://schemas.openxmlformats.org/officeDocument/2006/relationships/customXml" Target="../ink/ink1193.xml"/><Relationship Id="rId719" Type="http://schemas.openxmlformats.org/officeDocument/2006/relationships/image" Target="../media/image1455.png"/><Relationship Id="rId718" Type="http://schemas.openxmlformats.org/officeDocument/2006/relationships/customXml" Target="../ink/ink1522.xml"/><Relationship Id="rId717" Type="http://schemas.openxmlformats.org/officeDocument/2006/relationships/image" Target="../media/image1454.png"/><Relationship Id="rId716" Type="http://schemas.openxmlformats.org/officeDocument/2006/relationships/customXml" Target="../ink/ink1521.xml"/><Relationship Id="rId715" Type="http://schemas.openxmlformats.org/officeDocument/2006/relationships/image" Target="../media/image1453.png"/><Relationship Id="rId714" Type="http://schemas.openxmlformats.org/officeDocument/2006/relationships/customXml" Target="../ink/ink1520.xml"/><Relationship Id="rId713" Type="http://schemas.openxmlformats.org/officeDocument/2006/relationships/image" Target="../media/image1452.png"/><Relationship Id="rId712" Type="http://schemas.openxmlformats.org/officeDocument/2006/relationships/customXml" Target="../ink/ink1519.xml"/><Relationship Id="rId711" Type="http://schemas.openxmlformats.org/officeDocument/2006/relationships/image" Target="../media/image1451.png"/><Relationship Id="rId710" Type="http://schemas.openxmlformats.org/officeDocument/2006/relationships/customXml" Target="../ink/ink1518.xml"/><Relationship Id="rId71" Type="http://schemas.openxmlformats.org/officeDocument/2006/relationships/image" Target="../media/image1143.png"/><Relationship Id="rId709" Type="http://schemas.openxmlformats.org/officeDocument/2006/relationships/image" Target="../media/image1450.png"/><Relationship Id="rId708" Type="http://schemas.openxmlformats.org/officeDocument/2006/relationships/customXml" Target="../ink/ink1517.xml"/><Relationship Id="rId707" Type="http://schemas.openxmlformats.org/officeDocument/2006/relationships/image" Target="../media/image1449.png"/><Relationship Id="rId706" Type="http://schemas.openxmlformats.org/officeDocument/2006/relationships/customXml" Target="../ink/ink1516.xml"/><Relationship Id="rId705" Type="http://schemas.openxmlformats.org/officeDocument/2006/relationships/image" Target="../media/image1448.png"/><Relationship Id="rId704" Type="http://schemas.openxmlformats.org/officeDocument/2006/relationships/customXml" Target="../ink/ink1515.xml"/><Relationship Id="rId703" Type="http://schemas.openxmlformats.org/officeDocument/2006/relationships/image" Target="../media/image1447.png"/><Relationship Id="rId702" Type="http://schemas.openxmlformats.org/officeDocument/2006/relationships/customXml" Target="../ink/ink1514.xml"/><Relationship Id="rId701" Type="http://schemas.openxmlformats.org/officeDocument/2006/relationships/image" Target="../media/image1446.png"/><Relationship Id="rId700" Type="http://schemas.openxmlformats.org/officeDocument/2006/relationships/customXml" Target="../ink/ink1513.xml"/><Relationship Id="rId70" Type="http://schemas.openxmlformats.org/officeDocument/2006/relationships/customXml" Target="../ink/ink1192.xml"/><Relationship Id="rId7" Type="http://schemas.openxmlformats.org/officeDocument/2006/relationships/customXml" Target="../ink/ink1160.xml"/><Relationship Id="rId699" Type="http://schemas.openxmlformats.org/officeDocument/2006/relationships/image" Target="../media/image1445.png"/><Relationship Id="rId698" Type="http://schemas.openxmlformats.org/officeDocument/2006/relationships/customXml" Target="../ink/ink1512.xml"/><Relationship Id="rId697" Type="http://schemas.openxmlformats.org/officeDocument/2006/relationships/image" Target="../media/image1444.png"/><Relationship Id="rId696" Type="http://schemas.openxmlformats.org/officeDocument/2006/relationships/customXml" Target="../ink/ink1511.xml"/><Relationship Id="rId695" Type="http://schemas.openxmlformats.org/officeDocument/2006/relationships/image" Target="../media/image1443.png"/><Relationship Id="rId694" Type="http://schemas.openxmlformats.org/officeDocument/2006/relationships/customXml" Target="../ink/ink1510.xml"/><Relationship Id="rId693" Type="http://schemas.openxmlformats.org/officeDocument/2006/relationships/image" Target="../media/image1442.png"/><Relationship Id="rId692" Type="http://schemas.openxmlformats.org/officeDocument/2006/relationships/customXml" Target="../ink/ink1509.xml"/><Relationship Id="rId691" Type="http://schemas.openxmlformats.org/officeDocument/2006/relationships/image" Target="../media/image1441.png"/><Relationship Id="rId690" Type="http://schemas.openxmlformats.org/officeDocument/2006/relationships/customXml" Target="../ink/ink1508.xml"/><Relationship Id="rId69" Type="http://schemas.openxmlformats.org/officeDocument/2006/relationships/image" Target="../media/image1142.png"/><Relationship Id="rId689" Type="http://schemas.openxmlformats.org/officeDocument/2006/relationships/image" Target="../media/image1440.png"/><Relationship Id="rId688" Type="http://schemas.openxmlformats.org/officeDocument/2006/relationships/customXml" Target="../ink/ink1507.xml"/><Relationship Id="rId687" Type="http://schemas.openxmlformats.org/officeDocument/2006/relationships/image" Target="../media/image1439.png"/><Relationship Id="rId686" Type="http://schemas.openxmlformats.org/officeDocument/2006/relationships/customXml" Target="../ink/ink1506.xml"/><Relationship Id="rId685" Type="http://schemas.openxmlformats.org/officeDocument/2006/relationships/image" Target="../media/image1438.png"/><Relationship Id="rId684" Type="http://schemas.openxmlformats.org/officeDocument/2006/relationships/customXml" Target="../ink/ink1505.xml"/><Relationship Id="rId683" Type="http://schemas.openxmlformats.org/officeDocument/2006/relationships/image" Target="../media/image1437.png"/><Relationship Id="rId682" Type="http://schemas.openxmlformats.org/officeDocument/2006/relationships/customXml" Target="../ink/ink1504.xml"/><Relationship Id="rId681" Type="http://schemas.openxmlformats.org/officeDocument/2006/relationships/image" Target="../media/image1436.png"/><Relationship Id="rId680" Type="http://schemas.openxmlformats.org/officeDocument/2006/relationships/customXml" Target="../ink/ink1503.xml"/><Relationship Id="rId68" Type="http://schemas.openxmlformats.org/officeDocument/2006/relationships/customXml" Target="../ink/ink1191.xml"/><Relationship Id="rId679" Type="http://schemas.openxmlformats.org/officeDocument/2006/relationships/image" Target="../media/image1435.png"/><Relationship Id="rId678" Type="http://schemas.openxmlformats.org/officeDocument/2006/relationships/customXml" Target="../ink/ink1502.xml"/><Relationship Id="rId677" Type="http://schemas.openxmlformats.org/officeDocument/2006/relationships/image" Target="../media/image1434.png"/><Relationship Id="rId676" Type="http://schemas.openxmlformats.org/officeDocument/2006/relationships/customXml" Target="../ink/ink1501.xml"/><Relationship Id="rId675" Type="http://schemas.openxmlformats.org/officeDocument/2006/relationships/image" Target="../media/image1433.png"/><Relationship Id="rId674" Type="http://schemas.openxmlformats.org/officeDocument/2006/relationships/customXml" Target="../ink/ink1500.xml"/><Relationship Id="rId673" Type="http://schemas.openxmlformats.org/officeDocument/2006/relationships/image" Target="../media/image1432.png"/><Relationship Id="rId672" Type="http://schemas.openxmlformats.org/officeDocument/2006/relationships/customXml" Target="../ink/ink1499.xml"/><Relationship Id="rId671" Type="http://schemas.openxmlformats.org/officeDocument/2006/relationships/image" Target="../media/image1431.png"/><Relationship Id="rId670" Type="http://schemas.openxmlformats.org/officeDocument/2006/relationships/customXml" Target="../ink/ink1498.xml"/><Relationship Id="rId67" Type="http://schemas.openxmlformats.org/officeDocument/2006/relationships/image" Target="../media/image1141.png"/><Relationship Id="rId669" Type="http://schemas.openxmlformats.org/officeDocument/2006/relationships/image" Target="../media/image1430.png"/><Relationship Id="rId668" Type="http://schemas.openxmlformats.org/officeDocument/2006/relationships/customXml" Target="../ink/ink1497.xml"/><Relationship Id="rId667" Type="http://schemas.openxmlformats.org/officeDocument/2006/relationships/image" Target="../media/image1429.png"/><Relationship Id="rId666" Type="http://schemas.openxmlformats.org/officeDocument/2006/relationships/customXml" Target="../ink/ink1496.xml"/><Relationship Id="rId665" Type="http://schemas.openxmlformats.org/officeDocument/2006/relationships/image" Target="../media/image1428.png"/><Relationship Id="rId664" Type="http://schemas.openxmlformats.org/officeDocument/2006/relationships/customXml" Target="../ink/ink1495.xml"/><Relationship Id="rId663" Type="http://schemas.openxmlformats.org/officeDocument/2006/relationships/image" Target="../media/image1427.png"/><Relationship Id="rId662" Type="http://schemas.openxmlformats.org/officeDocument/2006/relationships/customXml" Target="../ink/ink1494.xml"/><Relationship Id="rId661" Type="http://schemas.openxmlformats.org/officeDocument/2006/relationships/image" Target="../media/image1426.png"/><Relationship Id="rId660" Type="http://schemas.openxmlformats.org/officeDocument/2006/relationships/customXml" Target="../ink/ink1493.xml"/><Relationship Id="rId66" Type="http://schemas.openxmlformats.org/officeDocument/2006/relationships/customXml" Target="../ink/ink1190.xml"/><Relationship Id="rId659" Type="http://schemas.openxmlformats.org/officeDocument/2006/relationships/image" Target="../media/image1425.png"/><Relationship Id="rId658" Type="http://schemas.openxmlformats.org/officeDocument/2006/relationships/customXml" Target="../ink/ink1492.xml"/><Relationship Id="rId657" Type="http://schemas.openxmlformats.org/officeDocument/2006/relationships/image" Target="../media/image1424.png"/><Relationship Id="rId656" Type="http://schemas.openxmlformats.org/officeDocument/2006/relationships/customXml" Target="../ink/ink1491.xml"/><Relationship Id="rId655" Type="http://schemas.openxmlformats.org/officeDocument/2006/relationships/image" Target="../media/image1423.png"/><Relationship Id="rId654" Type="http://schemas.openxmlformats.org/officeDocument/2006/relationships/customXml" Target="../ink/ink1490.xml"/><Relationship Id="rId653" Type="http://schemas.openxmlformats.org/officeDocument/2006/relationships/image" Target="../media/image1422.png"/><Relationship Id="rId652" Type="http://schemas.openxmlformats.org/officeDocument/2006/relationships/customXml" Target="../ink/ink1489.xml"/><Relationship Id="rId651" Type="http://schemas.openxmlformats.org/officeDocument/2006/relationships/image" Target="../media/image1421.png"/><Relationship Id="rId650" Type="http://schemas.openxmlformats.org/officeDocument/2006/relationships/customXml" Target="../ink/ink1488.xml"/><Relationship Id="rId65" Type="http://schemas.openxmlformats.org/officeDocument/2006/relationships/image" Target="../media/image1140.png"/><Relationship Id="rId649" Type="http://schemas.openxmlformats.org/officeDocument/2006/relationships/image" Target="../media/image1420.png"/><Relationship Id="rId648" Type="http://schemas.openxmlformats.org/officeDocument/2006/relationships/customXml" Target="../ink/ink1487.xml"/><Relationship Id="rId647" Type="http://schemas.openxmlformats.org/officeDocument/2006/relationships/image" Target="../media/image1419.png"/><Relationship Id="rId646" Type="http://schemas.openxmlformats.org/officeDocument/2006/relationships/customXml" Target="../ink/ink1486.xml"/><Relationship Id="rId645" Type="http://schemas.openxmlformats.org/officeDocument/2006/relationships/image" Target="../media/image1418.png"/><Relationship Id="rId644" Type="http://schemas.openxmlformats.org/officeDocument/2006/relationships/customXml" Target="../ink/ink1485.xml"/><Relationship Id="rId643" Type="http://schemas.openxmlformats.org/officeDocument/2006/relationships/image" Target="../media/image1417.png"/><Relationship Id="rId642" Type="http://schemas.openxmlformats.org/officeDocument/2006/relationships/customXml" Target="../ink/ink1484.xml"/><Relationship Id="rId641" Type="http://schemas.openxmlformats.org/officeDocument/2006/relationships/image" Target="../media/image1416.png"/><Relationship Id="rId640" Type="http://schemas.openxmlformats.org/officeDocument/2006/relationships/customXml" Target="../ink/ink1483.xml"/><Relationship Id="rId64" Type="http://schemas.openxmlformats.org/officeDocument/2006/relationships/customXml" Target="../ink/ink1189.xml"/><Relationship Id="rId639" Type="http://schemas.openxmlformats.org/officeDocument/2006/relationships/image" Target="../media/image1415.png"/><Relationship Id="rId638" Type="http://schemas.openxmlformats.org/officeDocument/2006/relationships/customXml" Target="../ink/ink1482.xml"/><Relationship Id="rId637" Type="http://schemas.openxmlformats.org/officeDocument/2006/relationships/image" Target="../media/image1414.png"/><Relationship Id="rId636" Type="http://schemas.openxmlformats.org/officeDocument/2006/relationships/customXml" Target="../ink/ink1481.xml"/><Relationship Id="rId635" Type="http://schemas.openxmlformats.org/officeDocument/2006/relationships/image" Target="../media/image1413.png"/><Relationship Id="rId634" Type="http://schemas.openxmlformats.org/officeDocument/2006/relationships/customXml" Target="../ink/ink1480.xml"/><Relationship Id="rId633" Type="http://schemas.openxmlformats.org/officeDocument/2006/relationships/image" Target="../media/image1412.png"/><Relationship Id="rId632" Type="http://schemas.openxmlformats.org/officeDocument/2006/relationships/customXml" Target="../ink/ink1479.xml"/><Relationship Id="rId631" Type="http://schemas.openxmlformats.org/officeDocument/2006/relationships/image" Target="../media/image1411.png"/><Relationship Id="rId630" Type="http://schemas.openxmlformats.org/officeDocument/2006/relationships/customXml" Target="../ink/ink1478.xml"/><Relationship Id="rId63" Type="http://schemas.openxmlformats.org/officeDocument/2006/relationships/image" Target="../media/image1139.png"/><Relationship Id="rId629" Type="http://schemas.openxmlformats.org/officeDocument/2006/relationships/image" Target="../media/image1410.png"/><Relationship Id="rId628" Type="http://schemas.openxmlformats.org/officeDocument/2006/relationships/customXml" Target="../ink/ink1477.xml"/><Relationship Id="rId627" Type="http://schemas.openxmlformats.org/officeDocument/2006/relationships/image" Target="../media/image1409.png"/><Relationship Id="rId626" Type="http://schemas.openxmlformats.org/officeDocument/2006/relationships/customXml" Target="../ink/ink1476.xml"/><Relationship Id="rId625" Type="http://schemas.openxmlformats.org/officeDocument/2006/relationships/image" Target="../media/image1408.png"/><Relationship Id="rId624" Type="http://schemas.openxmlformats.org/officeDocument/2006/relationships/customXml" Target="../ink/ink1475.xml"/><Relationship Id="rId623" Type="http://schemas.openxmlformats.org/officeDocument/2006/relationships/image" Target="../media/image1407.png"/><Relationship Id="rId622" Type="http://schemas.openxmlformats.org/officeDocument/2006/relationships/customXml" Target="../ink/ink1474.xml"/><Relationship Id="rId621" Type="http://schemas.openxmlformats.org/officeDocument/2006/relationships/image" Target="../media/image1406.png"/><Relationship Id="rId620" Type="http://schemas.openxmlformats.org/officeDocument/2006/relationships/customXml" Target="../ink/ink1473.xml"/><Relationship Id="rId62" Type="http://schemas.openxmlformats.org/officeDocument/2006/relationships/customXml" Target="../ink/ink1188.xml"/><Relationship Id="rId619" Type="http://schemas.openxmlformats.org/officeDocument/2006/relationships/image" Target="../media/image1405.png"/><Relationship Id="rId618" Type="http://schemas.openxmlformats.org/officeDocument/2006/relationships/customXml" Target="../ink/ink1472.xml"/><Relationship Id="rId617" Type="http://schemas.openxmlformats.org/officeDocument/2006/relationships/image" Target="../media/image1404.png"/><Relationship Id="rId616" Type="http://schemas.openxmlformats.org/officeDocument/2006/relationships/customXml" Target="../ink/ink1471.xml"/><Relationship Id="rId615" Type="http://schemas.openxmlformats.org/officeDocument/2006/relationships/image" Target="../media/image1403.png"/><Relationship Id="rId614" Type="http://schemas.openxmlformats.org/officeDocument/2006/relationships/customXml" Target="../ink/ink1470.xml"/><Relationship Id="rId613" Type="http://schemas.openxmlformats.org/officeDocument/2006/relationships/image" Target="../media/image1402.png"/><Relationship Id="rId612" Type="http://schemas.openxmlformats.org/officeDocument/2006/relationships/customXml" Target="../ink/ink1469.xml"/><Relationship Id="rId611" Type="http://schemas.openxmlformats.org/officeDocument/2006/relationships/image" Target="../media/image1401.png"/><Relationship Id="rId610" Type="http://schemas.openxmlformats.org/officeDocument/2006/relationships/customXml" Target="../ink/ink1468.xml"/><Relationship Id="rId61" Type="http://schemas.openxmlformats.org/officeDocument/2006/relationships/image" Target="../media/image1138.png"/><Relationship Id="rId609" Type="http://schemas.openxmlformats.org/officeDocument/2006/relationships/image" Target="../media/image1400.png"/><Relationship Id="rId608" Type="http://schemas.openxmlformats.org/officeDocument/2006/relationships/customXml" Target="../ink/ink1467.xml"/><Relationship Id="rId607" Type="http://schemas.openxmlformats.org/officeDocument/2006/relationships/image" Target="../media/image1399.png"/><Relationship Id="rId606" Type="http://schemas.openxmlformats.org/officeDocument/2006/relationships/customXml" Target="../ink/ink1466.xml"/><Relationship Id="rId605" Type="http://schemas.openxmlformats.org/officeDocument/2006/relationships/image" Target="../media/image278.png"/><Relationship Id="rId604" Type="http://schemas.openxmlformats.org/officeDocument/2006/relationships/customXml" Target="../ink/ink1465.xml"/><Relationship Id="rId603" Type="http://schemas.openxmlformats.org/officeDocument/2006/relationships/image" Target="../media/image1398.png"/><Relationship Id="rId602" Type="http://schemas.openxmlformats.org/officeDocument/2006/relationships/customXml" Target="../ink/ink1464.xml"/><Relationship Id="rId601" Type="http://schemas.openxmlformats.org/officeDocument/2006/relationships/image" Target="../media/image1397.png"/><Relationship Id="rId600" Type="http://schemas.openxmlformats.org/officeDocument/2006/relationships/customXml" Target="../ink/ink1463.xml"/><Relationship Id="rId60" Type="http://schemas.openxmlformats.org/officeDocument/2006/relationships/customXml" Target="../ink/ink1187.xml"/><Relationship Id="rId6" Type="http://schemas.openxmlformats.org/officeDocument/2006/relationships/image" Target="../media/image1112.png"/><Relationship Id="rId599" Type="http://schemas.openxmlformats.org/officeDocument/2006/relationships/image" Target="../media/image1396.png"/><Relationship Id="rId598" Type="http://schemas.openxmlformats.org/officeDocument/2006/relationships/customXml" Target="../ink/ink1462.xml"/><Relationship Id="rId597" Type="http://schemas.openxmlformats.org/officeDocument/2006/relationships/image" Target="../media/image1395.png"/><Relationship Id="rId596" Type="http://schemas.openxmlformats.org/officeDocument/2006/relationships/customXml" Target="../ink/ink1461.xml"/><Relationship Id="rId595" Type="http://schemas.openxmlformats.org/officeDocument/2006/relationships/image" Target="../media/image1394.png"/><Relationship Id="rId594" Type="http://schemas.openxmlformats.org/officeDocument/2006/relationships/customXml" Target="../ink/ink1460.xml"/><Relationship Id="rId593" Type="http://schemas.openxmlformats.org/officeDocument/2006/relationships/image" Target="../media/image1393.png"/><Relationship Id="rId592" Type="http://schemas.openxmlformats.org/officeDocument/2006/relationships/customXml" Target="../ink/ink1459.xml"/><Relationship Id="rId591" Type="http://schemas.openxmlformats.org/officeDocument/2006/relationships/image" Target="../media/image1392.png"/><Relationship Id="rId590" Type="http://schemas.openxmlformats.org/officeDocument/2006/relationships/customXml" Target="../ink/ink1458.xml"/><Relationship Id="rId59" Type="http://schemas.openxmlformats.org/officeDocument/2006/relationships/image" Target="../media/image1137.png"/><Relationship Id="rId589" Type="http://schemas.openxmlformats.org/officeDocument/2006/relationships/image" Target="../media/image1391.png"/><Relationship Id="rId588" Type="http://schemas.openxmlformats.org/officeDocument/2006/relationships/customXml" Target="../ink/ink1457.xml"/><Relationship Id="rId587" Type="http://schemas.openxmlformats.org/officeDocument/2006/relationships/image" Target="../media/image1390.png"/><Relationship Id="rId586" Type="http://schemas.openxmlformats.org/officeDocument/2006/relationships/customXml" Target="../ink/ink1456.xml"/><Relationship Id="rId585" Type="http://schemas.openxmlformats.org/officeDocument/2006/relationships/image" Target="../media/image1389.png"/><Relationship Id="rId584" Type="http://schemas.openxmlformats.org/officeDocument/2006/relationships/customXml" Target="../ink/ink1455.xml"/><Relationship Id="rId583" Type="http://schemas.openxmlformats.org/officeDocument/2006/relationships/image" Target="../media/image1388.png"/><Relationship Id="rId582" Type="http://schemas.openxmlformats.org/officeDocument/2006/relationships/customXml" Target="../ink/ink1454.xml"/><Relationship Id="rId581" Type="http://schemas.openxmlformats.org/officeDocument/2006/relationships/image" Target="../media/image1387.png"/><Relationship Id="rId580" Type="http://schemas.openxmlformats.org/officeDocument/2006/relationships/customXml" Target="../ink/ink1453.xml"/><Relationship Id="rId58" Type="http://schemas.openxmlformats.org/officeDocument/2006/relationships/customXml" Target="../ink/ink1186.xml"/><Relationship Id="rId579" Type="http://schemas.openxmlformats.org/officeDocument/2006/relationships/image" Target="../media/image1386.png"/><Relationship Id="rId578" Type="http://schemas.openxmlformats.org/officeDocument/2006/relationships/customXml" Target="../ink/ink1452.xml"/><Relationship Id="rId577" Type="http://schemas.openxmlformats.org/officeDocument/2006/relationships/image" Target="../media/image1385.png"/><Relationship Id="rId576" Type="http://schemas.openxmlformats.org/officeDocument/2006/relationships/customXml" Target="../ink/ink1451.xml"/><Relationship Id="rId575" Type="http://schemas.openxmlformats.org/officeDocument/2006/relationships/image" Target="../media/image1384.png"/><Relationship Id="rId574" Type="http://schemas.openxmlformats.org/officeDocument/2006/relationships/customXml" Target="../ink/ink1450.xml"/><Relationship Id="rId573" Type="http://schemas.openxmlformats.org/officeDocument/2006/relationships/image" Target="../media/image1383.png"/><Relationship Id="rId572" Type="http://schemas.openxmlformats.org/officeDocument/2006/relationships/customXml" Target="../ink/ink1449.xml"/><Relationship Id="rId571" Type="http://schemas.openxmlformats.org/officeDocument/2006/relationships/image" Target="../media/image1382.png"/><Relationship Id="rId570" Type="http://schemas.openxmlformats.org/officeDocument/2006/relationships/customXml" Target="../ink/ink1448.xml"/><Relationship Id="rId57" Type="http://schemas.openxmlformats.org/officeDocument/2006/relationships/image" Target="../media/image1136.png"/><Relationship Id="rId569" Type="http://schemas.openxmlformats.org/officeDocument/2006/relationships/customXml" Target="../ink/ink1447.xml"/><Relationship Id="rId568" Type="http://schemas.openxmlformats.org/officeDocument/2006/relationships/image" Target="../media/image1381.png"/><Relationship Id="rId567" Type="http://schemas.openxmlformats.org/officeDocument/2006/relationships/customXml" Target="../ink/ink1446.xml"/><Relationship Id="rId566" Type="http://schemas.openxmlformats.org/officeDocument/2006/relationships/image" Target="../media/image1380.png"/><Relationship Id="rId565" Type="http://schemas.openxmlformats.org/officeDocument/2006/relationships/customXml" Target="../ink/ink1445.xml"/><Relationship Id="rId564" Type="http://schemas.openxmlformats.org/officeDocument/2006/relationships/image" Target="../media/image1379.png"/><Relationship Id="rId563" Type="http://schemas.openxmlformats.org/officeDocument/2006/relationships/customXml" Target="../ink/ink1444.xml"/><Relationship Id="rId562" Type="http://schemas.openxmlformats.org/officeDocument/2006/relationships/image" Target="../media/image1378.png"/><Relationship Id="rId561" Type="http://schemas.openxmlformats.org/officeDocument/2006/relationships/customXml" Target="../ink/ink1443.xml"/><Relationship Id="rId560" Type="http://schemas.openxmlformats.org/officeDocument/2006/relationships/image" Target="../media/image1377.png"/><Relationship Id="rId56" Type="http://schemas.openxmlformats.org/officeDocument/2006/relationships/customXml" Target="../ink/ink1185.xml"/><Relationship Id="rId559" Type="http://schemas.openxmlformats.org/officeDocument/2006/relationships/customXml" Target="../ink/ink1442.xml"/><Relationship Id="rId558" Type="http://schemas.openxmlformats.org/officeDocument/2006/relationships/image" Target="../media/image1376.png"/><Relationship Id="rId557" Type="http://schemas.openxmlformats.org/officeDocument/2006/relationships/customXml" Target="../ink/ink1441.xml"/><Relationship Id="rId556" Type="http://schemas.openxmlformats.org/officeDocument/2006/relationships/customXml" Target="../ink/ink1440.xml"/><Relationship Id="rId555" Type="http://schemas.openxmlformats.org/officeDocument/2006/relationships/image" Target="../media/image1375.png"/><Relationship Id="rId554" Type="http://schemas.openxmlformats.org/officeDocument/2006/relationships/customXml" Target="../ink/ink1439.xml"/><Relationship Id="rId553" Type="http://schemas.openxmlformats.org/officeDocument/2006/relationships/image" Target="../media/image1374.png"/><Relationship Id="rId552" Type="http://schemas.openxmlformats.org/officeDocument/2006/relationships/customXml" Target="../ink/ink1438.xml"/><Relationship Id="rId551" Type="http://schemas.openxmlformats.org/officeDocument/2006/relationships/image" Target="../media/image1373.png"/><Relationship Id="rId550" Type="http://schemas.openxmlformats.org/officeDocument/2006/relationships/customXml" Target="../ink/ink1437.xml"/><Relationship Id="rId55" Type="http://schemas.openxmlformats.org/officeDocument/2006/relationships/image" Target="../media/image1135.png"/><Relationship Id="rId549" Type="http://schemas.openxmlformats.org/officeDocument/2006/relationships/image" Target="../media/image1372.png"/><Relationship Id="rId548" Type="http://schemas.openxmlformats.org/officeDocument/2006/relationships/customXml" Target="../ink/ink1436.xml"/><Relationship Id="rId547" Type="http://schemas.openxmlformats.org/officeDocument/2006/relationships/image" Target="../media/image1371.png"/><Relationship Id="rId546" Type="http://schemas.openxmlformats.org/officeDocument/2006/relationships/customXml" Target="../ink/ink1435.xml"/><Relationship Id="rId545" Type="http://schemas.openxmlformats.org/officeDocument/2006/relationships/image" Target="../media/image101.png"/><Relationship Id="rId544" Type="http://schemas.openxmlformats.org/officeDocument/2006/relationships/customXml" Target="../ink/ink1434.xml"/><Relationship Id="rId543" Type="http://schemas.openxmlformats.org/officeDocument/2006/relationships/image" Target="../media/image1370.png"/><Relationship Id="rId542" Type="http://schemas.openxmlformats.org/officeDocument/2006/relationships/customXml" Target="../ink/ink1433.xml"/><Relationship Id="rId541" Type="http://schemas.openxmlformats.org/officeDocument/2006/relationships/image" Target="../media/image1369.png"/><Relationship Id="rId540" Type="http://schemas.openxmlformats.org/officeDocument/2006/relationships/customXml" Target="../ink/ink1432.xml"/><Relationship Id="rId54" Type="http://schemas.openxmlformats.org/officeDocument/2006/relationships/customXml" Target="../ink/ink1184.xml"/><Relationship Id="rId539" Type="http://schemas.openxmlformats.org/officeDocument/2006/relationships/image" Target="../media/image1368.png"/><Relationship Id="rId538" Type="http://schemas.openxmlformats.org/officeDocument/2006/relationships/customXml" Target="../ink/ink1431.xml"/><Relationship Id="rId537" Type="http://schemas.openxmlformats.org/officeDocument/2006/relationships/image" Target="../media/image1367.png"/><Relationship Id="rId536" Type="http://schemas.openxmlformats.org/officeDocument/2006/relationships/customXml" Target="../ink/ink1430.xml"/><Relationship Id="rId535" Type="http://schemas.openxmlformats.org/officeDocument/2006/relationships/image" Target="../media/image1366.png"/><Relationship Id="rId534" Type="http://schemas.openxmlformats.org/officeDocument/2006/relationships/customXml" Target="../ink/ink1429.xml"/><Relationship Id="rId533" Type="http://schemas.openxmlformats.org/officeDocument/2006/relationships/image" Target="../media/image1365.png"/><Relationship Id="rId532" Type="http://schemas.openxmlformats.org/officeDocument/2006/relationships/customXml" Target="../ink/ink1428.xml"/><Relationship Id="rId531" Type="http://schemas.openxmlformats.org/officeDocument/2006/relationships/image" Target="../media/image1364.png"/><Relationship Id="rId530" Type="http://schemas.openxmlformats.org/officeDocument/2006/relationships/customXml" Target="../ink/ink1427.xml"/><Relationship Id="rId53" Type="http://schemas.openxmlformats.org/officeDocument/2006/relationships/image" Target="../media/image1134.png"/><Relationship Id="rId529" Type="http://schemas.openxmlformats.org/officeDocument/2006/relationships/image" Target="../media/image1363.png"/><Relationship Id="rId528" Type="http://schemas.openxmlformats.org/officeDocument/2006/relationships/customXml" Target="../ink/ink1426.xml"/><Relationship Id="rId527" Type="http://schemas.openxmlformats.org/officeDocument/2006/relationships/image" Target="../media/image1362.png"/><Relationship Id="rId526" Type="http://schemas.openxmlformats.org/officeDocument/2006/relationships/customXml" Target="../ink/ink1425.xml"/><Relationship Id="rId525" Type="http://schemas.openxmlformats.org/officeDocument/2006/relationships/image" Target="../media/image1361.png"/><Relationship Id="rId524" Type="http://schemas.openxmlformats.org/officeDocument/2006/relationships/customXml" Target="../ink/ink1424.xml"/><Relationship Id="rId523" Type="http://schemas.openxmlformats.org/officeDocument/2006/relationships/image" Target="../media/image1360.png"/><Relationship Id="rId522" Type="http://schemas.openxmlformats.org/officeDocument/2006/relationships/customXml" Target="../ink/ink1423.xml"/><Relationship Id="rId521" Type="http://schemas.openxmlformats.org/officeDocument/2006/relationships/image" Target="../media/image1359.png"/><Relationship Id="rId520" Type="http://schemas.openxmlformats.org/officeDocument/2006/relationships/customXml" Target="../ink/ink1422.xml"/><Relationship Id="rId52" Type="http://schemas.openxmlformats.org/officeDocument/2006/relationships/customXml" Target="../ink/ink1183.xml"/><Relationship Id="rId519" Type="http://schemas.openxmlformats.org/officeDocument/2006/relationships/image" Target="../media/image1358.png"/><Relationship Id="rId518" Type="http://schemas.openxmlformats.org/officeDocument/2006/relationships/customXml" Target="../ink/ink1421.xml"/><Relationship Id="rId517" Type="http://schemas.openxmlformats.org/officeDocument/2006/relationships/image" Target="../media/image1357.png"/><Relationship Id="rId516" Type="http://schemas.openxmlformats.org/officeDocument/2006/relationships/customXml" Target="../ink/ink1420.xml"/><Relationship Id="rId515" Type="http://schemas.openxmlformats.org/officeDocument/2006/relationships/image" Target="../media/image1356.png"/><Relationship Id="rId514" Type="http://schemas.openxmlformats.org/officeDocument/2006/relationships/customXml" Target="../ink/ink1419.xml"/><Relationship Id="rId513" Type="http://schemas.openxmlformats.org/officeDocument/2006/relationships/image" Target="../media/image1355.png"/><Relationship Id="rId512" Type="http://schemas.openxmlformats.org/officeDocument/2006/relationships/customXml" Target="../ink/ink1418.xml"/><Relationship Id="rId511" Type="http://schemas.openxmlformats.org/officeDocument/2006/relationships/image" Target="../media/image1354.png"/><Relationship Id="rId510" Type="http://schemas.openxmlformats.org/officeDocument/2006/relationships/customXml" Target="../ink/ink1417.xml"/><Relationship Id="rId51" Type="http://schemas.openxmlformats.org/officeDocument/2006/relationships/image" Target="../media/image1133.png"/><Relationship Id="rId509" Type="http://schemas.openxmlformats.org/officeDocument/2006/relationships/image" Target="../media/image1353.png"/><Relationship Id="rId508" Type="http://schemas.openxmlformats.org/officeDocument/2006/relationships/customXml" Target="../ink/ink1416.xml"/><Relationship Id="rId507" Type="http://schemas.openxmlformats.org/officeDocument/2006/relationships/image" Target="../media/image1352.png"/><Relationship Id="rId506" Type="http://schemas.openxmlformats.org/officeDocument/2006/relationships/customXml" Target="../ink/ink1415.xml"/><Relationship Id="rId505" Type="http://schemas.openxmlformats.org/officeDocument/2006/relationships/image" Target="../media/image1351.png"/><Relationship Id="rId504" Type="http://schemas.openxmlformats.org/officeDocument/2006/relationships/customXml" Target="../ink/ink1414.xml"/><Relationship Id="rId503" Type="http://schemas.openxmlformats.org/officeDocument/2006/relationships/image" Target="../media/image1350.png"/><Relationship Id="rId502" Type="http://schemas.openxmlformats.org/officeDocument/2006/relationships/customXml" Target="../ink/ink1413.xml"/><Relationship Id="rId501" Type="http://schemas.openxmlformats.org/officeDocument/2006/relationships/image" Target="../media/image1349.png"/><Relationship Id="rId500" Type="http://schemas.openxmlformats.org/officeDocument/2006/relationships/customXml" Target="../ink/ink1412.xml"/><Relationship Id="rId50" Type="http://schemas.openxmlformats.org/officeDocument/2006/relationships/customXml" Target="../ink/ink1182.xml"/><Relationship Id="rId5" Type="http://schemas.openxmlformats.org/officeDocument/2006/relationships/customXml" Target="../ink/ink1159.xml"/><Relationship Id="rId499" Type="http://schemas.openxmlformats.org/officeDocument/2006/relationships/image" Target="../media/image1348.png"/><Relationship Id="rId498" Type="http://schemas.openxmlformats.org/officeDocument/2006/relationships/customXml" Target="../ink/ink1411.xml"/><Relationship Id="rId497" Type="http://schemas.openxmlformats.org/officeDocument/2006/relationships/image" Target="../media/image1347.png"/><Relationship Id="rId496" Type="http://schemas.openxmlformats.org/officeDocument/2006/relationships/customXml" Target="../ink/ink1410.xml"/><Relationship Id="rId495" Type="http://schemas.openxmlformats.org/officeDocument/2006/relationships/image" Target="../media/image1346.png"/><Relationship Id="rId494" Type="http://schemas.openxmlformats.org/officeDocument/2006/relationships/customXml" Target="../ink/ink1409.xml"/><Relationship Id="rId493" Type="http://schemas.openxmlformats.org/officeDocument/2006/relationships/image" Target="../media/image1345.png"/><Relationship Id="rId492" Type="http://schemas.openxmlformats.org/officeDocument/2006/relationships/customXml" Target="../ink/ink1408.xml"/><Relationship Id="rId491" Type="http://schemas.openxmlformats.org/officeDocument/2006/relationships/customXml" Target="../ink/ink1407.xml"/><Relationship Id="rId490" Type="http://schemas.openxmlformats.org/officeDocument/2006/relationships/image" Target="../media/image1344.png"/><Relationship Id="rId49" Type="http://schemas.openxmlformats.org/officeDocument/2006/relationships/image" Target="../media/image1132.png"/><Relationship Id="rId489" Type="http://schemas.openxmlformats.org/officeDocument/2006/relationships/customXml" Target="../ink/ink1406.xml"/><Relationship Id="rId488" Type="http://schemas.openxmlformats.org/officeDocument/2006/relationships/image" Target="../media/image1343.png"/><Relationship Id="rId487" Type="http://schemas.openxmlformats.org/officeDocument/2006/relationships/customXml" Target="../ink/ink1405.xml"/><Relationship Id="rId486" Type="http://schemas.openxmlformats.org/officeDocument/2006/relationships/image" Target="../media/image1342.png"/><Relationship Id="rId485" Type="http://schemas.openxmlformats.org/officeDocument/2006/relationships/customXml" Target="../ink/ink1404.xml"/><Relationship Id="rId484" Type="http://schemas.openxmlformats.org/officeDocument/2006/relationships/image" Target="../media/image1341.png"/><Relationship Id="rId483" Type="http://schemas.openxmlformats.org/officeDocument/2006/relationships/customXml" Target="../ink/ink1403.xml"/><Relationship Id="rId482" Type="http://schemas.openxmlformats.org/officeDocument/2006/relationships/image" Target="../media/image1340.png"/><Relationship Id="rId481" Type="http://schemas.openxmlformats.org/officeDocument/2006/relationships/customXml" Target="../ink/ink1402.xml"/><Relationship Id="rId480" Type="http://schemas.openxmlformats.org/officeDocument/2006/relationships/image" Target="../media/image1339.png"/><Relationship Id="rId48" Type="http://schemas.openxmlformats.org/officeDocument/2006/relationships/customXml" Target="../ink/ink1181.xml"/><Relationship Id="rId479" Type="http://schemas.openxmlformats.org/officeDocument/2006/relationships/customXml" Target="../ink/ink1401.xml"/><Relationship Id="rId478" Type="http://schemas.openxmlformats.org/officeDocument/2006/relationships/image" Target="../media/image1338.png"/><Relationship Id="rId477" Type="http://schemas.openxmlformats.org/officeDocument/2006/relationships/customXml" Target="../ink/ink1400.xml"/><Relationship Id="rId476" Type="http://schemas.openxmlformats.org/officeDocument/2006/relationships/image" Target="../media/image1337.png"/><Relationship Id="rId475" Type="http://schemas.openxmlformats.org/officeDocument/2006/relationships/customXml" Target="../ink/ink1399.xml"/><Relationship Id="rId474" Type="http://schemas.openxmlformats.org/officeDocument/2006/relationships/image" Target="../media/image1336.png"/><Relationship Id="rId473" Type="http://schemas.openxmlformats.org/officeDocument/2006/relationships/customXml" Target="../ink/ink1398.xml"/><Relationship Id="rId472" Type="http://schemas.openxmlformats.org/officeDocument/2006/relationships/image" Target="../media/image1335.png"/><Relationship Id="rId471" Type="http://schemas.openxmlformats.org/officeDocument/2006/relationships/customXml" Target="../ink/ink1397.xml"/><Relationship Id="rId470" Type="http://schemas.openxmlformats.org/officeDocument/2006/relationships/image" Target="../media/image1334.png"/><Relationship Id="rId47" Type="http://schemas.openxmlformats.org/officeDocument/2006/relationships/image" Target="../media/image1131.png"/><Relationship Id="rId469" Type="http://schemas.openxmlformats.org/officeDocument/2006/relationships/customXml" Target="../ink/ink1396.xml"/><Relationship Id="rId468" Type="http://schemas.openxmlformats.org/officeDocument/2006/relationships/image" Target="../media/image1333.png"/><Relationship Id="rId467" Type="http://schemas.openxmlformats.org/officeDocument/2006/relationships/customXml" Target="../ink/ink1395.xml"/><Relationship Id="rId466" Type="http://schemas.openxmlformats.org/officeDocument/2006/relationships/image" Target="../media/image1332.png"/><Relationship Id="rId465" Type="http://schemas.openxmlformats.org/officeDocument/2006/relationships/customXml" Target="../ink/ink1394.xml"/><Relationship Id="rId464" Type="http://schemas.openxmlformats.org/officeDocument/2006/relationships/image" Target="../media/image1331.png"/><Relationship Id="rId463" Type="http://schemas.openxmlformats.org/officeDocument/2006/relationships/customXml" Target="../ink/ink1393.xml"/><Relationship Id="rId462" Type="http://schemas.openxmlformats.org/officeDocument/2006/relationships/image" Target="../media/image1330.png"/><Relationship Id="rId461" Type="http://schemas.openxmlformats.org/officeDocument/2006/relationships/customXml" Target="../ink/ink1392.xml"/><Relationship Id="rId460" Type="http://schemas.openxmlformats.org/officeDocument/2006/relationships/image" Target="../media/image1329.png"/><Relationship Id="rId46" Type="http://schemas.openxmlformats.org/officeDocument/2006/relationships/customXml" Target="../ink/ink1180.xml"/><Relationship Id="rId459" Type="http://schemas.openxmlformats.org/officeDocument/2006/relationships/customXml" Target="../ink/ink1391.xml"/><Relationship Id="rId458" Type="http://schemas.openxmlformats.org/officeDocument/2006/relationships/image" Target="../media/image1328.png"/><Relationship Id="rId457" Type="http://schemas.openxmlformats.org/officeDocument/2006/relationships/customXml" Target="../ink/ink1390.xml"/><Relationship Id="rId456" Type="http://schemas.openxmlformats.org/officeDocument/2006/relationships/image" Target="../media/image1327.png"/><Relationship Id="rId455" Type="http://schemas.openxmlformats.org/officeDocument/2006/relationships/customXml" Target="../ink/ink1389.xml"/><Relationship Id="rId454" Type="http://schemas.openxmlformats.org/officeDocument/2006/relationships/image" Target="../media/image1326.png"/><Relationship Id="rId453" Type="http://schemas.openxmlformats.org/officeDocument/2006/relationships/customXml" Target="../ink/ink1388.xml"/><Relationship Id="rId452" Type="http://schemas.openxmlformats.org/officeDocument/2006/relationships/image" Target="../media/image1325.png"/><Relationship Id="rId451" Type="http://schemas.openxmlformats.org/officeDocument/2006/relationships/customXml" Target="../ink/ink1387.xml"/><Relationship Id="rId450" Type="http://schemas.openxmlformats.org/officeDocument/2006/relationships/image" Target="../media/image1324.png"/><Relationship Id="rId45" Type="http://schemas.openxmlformats.org/officeDocument/2006/relationships/image" Target="../media/image1130.png"/><Relationship Id="rId449" Type="http://schemas.openxmlformats.org/officeDocument/2006/relationships/customXml" Target="../ink/ink1386.xml"/><Relationship Id="rId448" Type="http://schemas.openxmlformats.org/officeDocument/2006/relationships/image" Target="../media/image1323.png"/><Relationship Id="rId447" Type="http://schemas.openxmlformats.org/officeDocument/2006/relationships/customXml" Target="../ink/ink1385.xml"/><Relationship Id="rId446" Type="http://schemas.openxmlformats.org/officeDocument/2006/relationships/image" Target="../media/image1322.png"/><Relationship Id="rId445" Type="http://schemas.openxmlformats.org/officeDocument/2006/relationships/customXml" Target="../ink/ink1384.xml"/><Relationship Id="rId444" Type="http://schemas.openxmlformats.org/officeDocument/2006/relationships/image" Target="../media/image1321.png"/><Relationship Id="rId443" Type="http://schemas.openxmlformats.org/officeDocument/2006/relationships/customXml" Target="../ink/ink1383.xml"/><Relationship Id="rId442" Type="http://schemas.openxmlformats.org/officeDocument/2006/relationships/image" Target="../media/image1320.png"/><Relationship Id="rId441" Type="http://schemas.openxmlformats.org/officeDocument/2006/relationships/customXml" Target="../ink/ink1382.xml"/><Relationship Id="rId440" Type="http://schemas.openxmlformats.org/officeDocument/2006/relationships/image" Target="../media/image1319.png"/><Relationship Id="rId44" Type="http://schemas.openxmlformats.org/officeDocument/2006/relationships/customXml" Target="../ink/ink1179.xml"/><Relationship Id="rId439" Type="http://schemas.openxmlformats.org/officeDocument/2006/relationships/customXml" Target="../ink/ink1381.xml"/><Relationship Id="rId438" Type="http://schemas.openxmlformats.org/officeDocument/2006/relationships/customXml" Target="../ink/ink1380.xml"/><Relationship Id="rId437" Type="http://schemas.openxmlformats.org/officeDocument/2006/relationships/image" Target="../media/image1318.png"/><Relationship Id="rId436" Type="http://schemas.openxmlformats.org/officeDocument/2006/relationships/customXml" Target="../ink/ink1379.xml"/><Relationship Id="rId435" Type="http://schemas.openxmlformats.org/officeDocument/2006/relationships/image" Target="../media/image1317.png"/><Relationship Id="rId434" Type="http://schemas.openxmlformats.org/officeDocument/2006/relationships/customXml" Target="../ink/ink1378.xml"/><Relationship Id="rId433" Type="http://schemas.openxmlformats.org/officeDocument/2006/relationships/image" Target="../media/image1016.png"/><Relationship Id="rId432" Type="http://schemas.openxmlformats.org/officeDocument/2006/relationships/customXml" Target="../ink/ink1377.xml"/><Relationship Id="rId431" Type="http://schemas.openxmlformats.org/officeDocument/2006/relationships/image" Target="../media/image1316.png"/><Relationship Id="rId430" Type="http://schemas.openxmlformats.org/officeDocument/2006/relationships/customXml" Target="../ink/ink1376.xml"/><Relationship Id="rId43" Type="http://schemas.openxmlformats.org/officeDocument/2006/relationships/image" Target="../media/image1129.png"/><Relationship Id="rId429" Type="http://schemas.openxmlformats.org/officeDocument/2006/relationships/image" Target="../media/image1315.png"/><Relationship Id="rId428" Type="http://schemas.openxmlformats.org/officeDocument/2006/relationships/customXml" Target="../ink/ink1375.xml"/><Relationship Id="rId427" Type="http://schemas.openxmlformats.org/officeDocument/2006/relationships/image" Target="../media/image1314.png"/><Relationship Id="rId426" Type="http://schemas.openxmlformats.org/officeDocument/2006/relationships/customXml" Target="../ink/ink1374.xml"/><Relationship Id="rId425" Type="http://schemas.openxmlformats.org/officeDocument/2006/relationships/customXml" Target="../ink/ink1373.xml"/><Relationship Id="rId424" Type="http://schemas.openxmlformats.org/officeDocument/2006/relationships/image" Target="../media/image1313.png"/><Relationship Id="rId423" Type="http://schemas.openxmlformats.org/officeDocument/2006/relationships/customXml" Target="../ink/ink1372.xml"/><Relationship Id="rId422" Type="http://schemas.openxmlformats.org/officeDocument/2006/relationships/customXml" Target="../ink/ink1371.xml"/><Relationship Id="rId421" Type="http://schemas.openxmlformats.org/officeDocument/2006/relationships/image" Target="../media/image1312.png"/><Relationship Id="rId420" Type="http://schemas.openxmlformats.org/officeDocument/2006/relationships/customXml" Target="../ink/ink1370.xml"/><Relationship Id="rId42" Type="http://schemas.openxmlformats.org/officeDocument/2006/relationships/customXml" Target="../ink/ink1178.xml"/><Relationship Id="rId419" Type="http://schemas.openxmlformats.org/officeDocument/2006/relationships/image" Target="../media/image1311.png"/><Relationship Id="rId418" Type="http://schemas.openxmlformats.org/officeDocument/2006/relationships/customXml" Target="../ink/ink1369.xml"/><Relationship Id="rId417" Type="http://schemas.openxmlformats.org/officeDocument/2006/relationships/image" Target="../media/image1310.png"/><Relationship Id="rId416" Type="http://schemas.openxmlformats.org/officeDocument/2006/relationships/customXml" Target="../ink/ink1368.xml"/><Relationship Id="rId415" Type="http://schemas.openxmlformats.org/officeDocument/2006/relationships/image" Target="../media/image1309.png"/><Relationship Id="rId414" Type="http://schemas.openxmlformats.org/officeDocument/2006/relationships/customXml" Target="../ink/ink1367.xml"/><Relationship Id="rId413" Type="http://schemas.openxmlformats.org/officeDocument/2006/relationships/image" Target="../media/image1308.png"/><Relationship Id="rId412" Type="http://schemas.openxmlformats.org/officeDocument/2006/relationships/customXml" Target="../ink/ink1366.xml"/><Relationship Id="rId411" Type="http://schemas.openxmlformats.org/officeDocument/2006/relationships/image" Target="../media/image1307.png"/><Relationship Id="rId410" Type="http://schemas.openxmlformats.org/officeDocument/2006/relationships/customXml" Target="../ink/ink1365.xml"/><Relationship Id="rId41" Type="http://schemas.openxmlformats.org/officeDocument/2006/relationships/image" Target="../media/image1128.png"/><Relationship Id="rId409" Type="http://schemas.openxmlformats.org/officeDocument/2006/relationships/image" Target="../media/image1306.png"/><Relationship Id="rId408" Type="http://schemas.openxmlformats.org/officeDocument/2006/relationships/customXml" Target="../ink/ink1364.xml"/><Relationship Id="rId407" Type="http://schemas.openxmlformats.org/officeDocument/2006/relationships/image" Target="../media/image1305.png"/><Relationship Id="rId406" Type="http://schemas.openxmlformats.org/officeDocument/2006/relationships/customXml" Target="../ink/ink1363.xml"/><Relationship Id="rId405" Type="http://schemas.openxmlformats.org/officeDocument/2006/relationships/customXml" Target="../ink/ink1362.xml"/><Relationship Id="rId404" Type="http://schemas.openxmlformats.org/officeDocument/2006/relationships/image" Target="../media/image1304.png"/><Relationship Id="rId403" Type="http://schemas.openxmlformats.org/officeDocument/2006/relationships/customXml" Target="../ink/ink1361.xml"/><Relationship Id="rId402" Type="http://schemas.openxmlformats.org/officeDocument/2006/relationships/image" Target="../media/image1303.png"/><Relationship Id="rId401" Type="http://schemas.openxmlformats.org/officeDocument/2006/relationships/customXml" Target="../ink/ink1360.xml"/><Relationship Id="rId400" Type="http://schemas.openxmlformats.org/officeDocument/2006/relationships/image" Target="../media/image1302.png"/><Relationship Id="rId40" Type="http://schemas.openxmlformats.org/officeDocument/2006/relationships/customXml" Target="../ink/ink1177.xml"/><Relationship Id="rId4" Type="http://schemas.openxmlformats.org/officeDocument/2006/relationships/image" Target="../media/image1111.png"/><Relationship Id="rId399" Type="http://schemas.openxmlformats.org/officeDocument/2006/relationships/customXml" Target="../ink/ink1359.xml"/><Relationship Id="rId398" Type="http://schemas.openxmlformats.org/officeDocument/2006/relationships/image" Target="../media/image1301.png"/><Relationship Id="rId397" Type="http://schemas.openxmlformats.org/officeDocument/2006/relationships/customXml" Target="../ink/ink1358.xml"/><Relationship Id="rId396" Type="http://schemas.openxmlformats.org/officeDocument/2006/relationships/image" Target="../media/image1300.png"/><Relationship Id="rId395" Type="http://schemas.openxmlformats.org/officeDocument/2006/relationships/customXml" Target="../ink/ink1357.xml"/><Relationship Id="rId394" Type="http://schemas.openxmlformats.org/officeDocument/2006/relationships/image" Target="../media/image1299.png"/><Relationship Id="rId393" Type="http://schemas.openxmlformats.org/officeDocument/2006/relationships/customXml" Target="../ink/ink1356.xml"/><Relationship Id="rId392" Type="http://schemas.openxmlformats.org/officeDocument/2006/relationships/image" Target="../media/image1298.png"/><Relationship Id="rId391" Type="http://schemas.openxmlformats.org/officeDocument/2006/relationships/customXml" Target="../ink/ink1355.xml"/><Relationship Id="rId390" Type="http://schemas.openxmlformats.org/officeDocument/2006/relationships/image" Target="../media/image1297.png"/><Relationship Id="rId39" Type="http://schemas.openxmlformats.org/officeDocument/2006/relationships/image" Target="../media/image1127.png"/><Relationship Id="rId389" Type="http://schemas.openxmlformats.org/officeDocument/2006/relationships/customXml" Target="../ink/ink1354.xml"/><Relationship Id="rId388" Type="http://schemas.openxmlformats.org/officeDocument/2006/relationships/image" Target="../media/image1296.png"/><Relationship Id="rId387" Type="http://schemas.openxmlformats.org/officeDocument/2006/relationships/customXml" Target="../ink/ink1353.xml"/><Relationship Id="rId386" Type="http://schemas.openxmlformats.org/officeDocument/2006/relationships/image" Target="../media/image1295.png"/><Relationship Id="rId385" Type="http://schemas.openxmlformats.org/officeDocument/2006/relationships/customXml" Target="../ink/ink1352.xml"/><Relationship Id="rId384" Type="http://schemas.openxmlformats.org/officeDocument/2006/relationships/image" Target="../media/image1294.png"/><Relationship Id="rId383" Type="http://schemas.openxmlformats.org/officeDocument/2006/relationships/customXml" Target="../ink/ink1351.xml"/><Relationship Id="rId382" Type="http://schemas.openxmlformats.org/officeDocument/2006/relationships/image" Target="../media/image1293.png"/><Relationship Id="rId381" Type="http://schemas.openxmlformats.org/officeDocument/2006/relationships/customXml" Target="../ink/ink1350.xml"/><Relationship Id="rId380" Type="http://schemas.openxmlformats.org/officeDocument/2006/relationships/image" Target="../media/image1292.png"/><Relationship Id="rId38" Type="http://schemas.openxmlformats.org/officeDocument/2006/relationships/customXml" Target="../ink/ink1176.xml"/><Relationship Id="rId379" Type="http://schemas.openxmlformats.org/officeDocument/2006/relationships/customXml" Target="../ink/ink1349.xml"/><Relationship Id="rId378" Type="http://schemas.openxmlformats.org/officeDocument/2006/relationships/image" Target="../media/image1291.png"/><Relationship Id="rId377" Type="http://schemas.openxmlformats.org/officeDocument/2006/relationships/customXml" Target="../ink/ink1348.xml"/><Relationship Id="rId376" Type="http://schemas.openxmlformats.org/officeDocument/2006/relationships/image" Target="../media/image1290.png"/><Relationship Id="rId375" Type="http://schemas.openxmlformats.org/officeDocument/2006/relationships/customXml" Target="../ink/ink1347.xml"/><Relationship Id="rId374" Type="http://schemas.openxmlformats.org/officeDocument/2006/relationships/image" Target="../media/image1289.png"/><Relationship Id="rId373" Type="http://schemas.openxmlformats.org/officeDocument/2006/relationships/customXml" Target="../ink/ink1346.xml"/><Relationship Id="rId372" Type="http://schemas.openxmlformats.org/officeDocument/2006/relationships/image" Target="../media/image1288.png"/><Relationship Id="rId371" Type="http://schemas.openxmlformats.org/officeDocument/2006/relationships/customXml" Target="../ink/ink1345.xml"/><Relationship Id="rId370" Type="http://schemas.openxmlformats.org/officeDocument/2006/relationships/image" Target="../media/image1287.png"/><Relationship Id="rId37" Type="http://schemas.openxmlformats.org/officeDocument/2006/relationships/image" Target="../media/image1126.png"/><Relationship Id="rId369" Type="http://schemas.openxmlformats.org/officeDocument/2006/relationships/customXml" Target="../ink/ink1344.xml"/><Relationship Id="rId368" Type="http://schemas.openxmlformats.org/officeDocument/2006/relationships/image" Target="../media/image1286.png"/><Relationship Id="rId367" Type="http://schemas.openxmlformats.org/officeDocument/2006/relationships/customXml" Target="../ink/ink1343.xml"/><Relationship Id="rId366" Type="http://schemas.openxmlformats.org/officeDocument/2006/relationships/image" Target="../media/image1285.png"/><Relationship Id="rId365" Type="http://schemas.openxmlformats.org/officeDocument/2006/relationships/customXml" Target="../ink/ink1342.xml"/><Relationship Id="rId364" Type="http://schemas.openxmlformats.org/officeDocument/2006/relationships/image" Target="../media/image1284.png"/><Relationship Id="rId363" Type="http://schemas.openxmlformats.org/officeDocument/2006/relationships/customXml" Target="../ink/ink1341.xml"/><Relationship Id="rId362" Type="http://schemas.openxmlformats.org/officeDocument/2006/relationships/image" Target="../media/image1283.png"/><Relationship Id="rId361" Type="http://schemas.openxmlformats.org/officeDocument/2006/relationships/customXml" Target="../ink/ink1340.xml"/><Relationship Id="rId360" Type="http://schemas.openxmlformats.org/officeDocument/2006/relationships/image" Target="../media/image1282.png"/><Relationship Id="rId36" Type="http://schemas.openxmlformats.org/officeDocument/2006/relationships/customXml" Target="../ink/ink1175.xml"/><Relationship Id="rId359" Type="http://schemas.openxmlformats.org/officeDocument/2006/relationships/customXml" Target="../ink/ink1339.xml"/><Relationship Id="rId358" Type="http://schemas.openxmlformats.org/officeDocument/2006/relationships/image" Target="../media/image1281.png"/><Relationship Id="rId357" Type="http://schemas.openxmlformats.org/officeDocument/2006/relationships/customXml" Target="../ink/ink1338.xml"/><Relationship Id="rId356" Type="http://schemas.openxmlformats.org/officeDocument/2006/relationships/image" Target="../media/image1280.png"/><Relationship Id="rId355" Type="http://schemas.openxmlformats.org/officeDocument/2006/relationships/customXml" Target="../ink/ink1337.xml"/><Relationship Id="rId354" Type="http://schemas.openxmlformats.org/officeDocument/2006/relationships/customXml" Target="../ink/ink1336.xml"/><Relationship Id="rId353" Type="http://schemas.openxmlformats.org/officeDocument/2006/relationships/image" Target="../media/image1279.png"/><Relationship Id="rId352" Type="http://schemas.openxmlformats.org/officeDocument/2006/relationships/customXml" Target="../ink/ink1335.xml"/><Relationship Id="rId351" Type="http://schemas.openxmlformats.org/officeDocument/2006/relationships/customXml" Target="../ink/ink1334.xml"/><Relationship Id="rId350" Type="http://schemas.openxmlformats.org/officeDocument/2006/relationships/image" Target="../media/image1278.png"/><Relationship Id="rId35" Type="http://schemas.openxmlformats.org/officeDocument/2006/relationships/image" Target="../media/image1125.png"/><Relationship Id="rId349" Type="http://schemas.openxmlformats.org/officeDocument/2006/relationships/customXml" Target="../ink/ink1333.xml"/><Relationship Id="rId348" Type="http://schemas.openxmlformats.org/officeDocument/2006/relationships/customXml" Target="../ink/ink1332.xml"/><Relationship Id="rId347" Type="http://schemas.openxmlformats.org/officeDocument/2006/relationships/image" Target="../media/image1277.png"/><Relationship Id="rId346" Type="http://schemas.openxmlformats.org/officeDocument/2006/relationships/customXml" Target="../ink/ink1331.xml"/><Relationship Id="rId345" Type="http://schemas.openxmlformats.org/officeDocument/2006/relationships/image" Target="../media/image1276.png"/><Relationship Id="rId344" Type="http://schemas.openxmlformats.org/officeDocument/2006/relationships/customXml" Target="../ink/ink1330.xml"/><Relationship Id="rId343" Type="http://schemas.openxmlformats.org/officeDocument/2006/relationships/image" Target="../media/image1275.png"/><Relationship Id="rId342" Type="http://schemas.openxmlformats.org/officeDocument/2006/relationships/customXml" Target="../ink/ink1329.xml"/><Relationship Id="rId341" Type="http://schemas.openxmlformats.org/officeDocument/2006/relationships/image" Target="../media/image1274.png"/><Relationship Id="rId340" Type="http://schemas.openxmlformats.org/officeDocument/2006/relationships/customXml" Target="../ink/ink1328.xml"/><Relationship Id="rId34" Type="http://schemas.openxmlformats.org/officeDocument/2006/relationships/customXml" Target="../ink/ink1174.xml"/><Relationship Id="rId339" Type="http://schemas.openxmlformats.org/officeDocument/2006/relationships/image" Target="../media/image1273.png"/><Relationship Id="rId338" Type="http://schemas.openxmlformats.org/officeDocument/2006/relationships/customXml" Target="../ink/ink1327.xml"/><Relationship Id="rId337" Type="http://schemas.openxmlformats.org/officeDocument/2006/relationships/image" Target="../media/image1272.png"/><Relationship Id="rId336" Type="http://schemas.openxmlformats.org/officeDocument/2006/relationships/customXml" Target="../ink/ink1326.xml"/><Relationship Id="rId335" Type="http://schemas.openxmlformats.org/officeDocument/2006/relationships/image" Target="../media/image1271.png"/><Relationship Id="rId334" Type="http://schemas.openxmlformats.org/officeDocument/2006/relationships/customXml" Target="../ink/ink1325.xml"/><Relationship Id="rId333" Type="http://schemas.openxmlformats.org/officeDocument/2006/relationships/image" Target="../media/image1270.png"/><Relationship Id="rId332" Type="http://schemas.openxmlformats.org/officeDocument/2006/relationships/customXml" Target="../ink/ink1324.xml"/><Relationship Id="rId331" Type="http://schemas.openxmlformats.org/officeDocument/2006/relationships/image" Target="../media/image1269.png"/><Relationship Id="rId330" Type="http://schemas.openxmlformats.org/officeDocument/2006/relationships/customXml" Target="../ink/ink1323.xml"/><Relationship Id="rId33" Type="http://schemas.openxmlformats.org/officeDocument/2006/relationships/image" Target="../media/image1124.png"/><Relationship Id="rId329" Type="http://schemas.openxmlformats.org/officeDocument/2006/relationships/image" Target="../media/image1268.png"/><Relationship Id="rId328" Type="http://schemas.openxmlformats.org/officeDocument/2006/relationships/customXml" Target="../ink/ink1322.xml"/><Relationship Id="rId327" Type="http://schemas.openxmlformats.org/officeDocument/2006/relationships/image" Target="../media/image1267.png"/><Relationship Id="rId326" Type="http://schemas.openxmlformats.org/officeDocument/2006/relationships/customXml" Target="../ink/ink1321.xml"/><Relationship Id="rId325" Type="http://schemas.openxmlformats.org/officeDocument/2006/relationships/image" Target="../media/image1266.png"/><Relationship Id="rId324" Type="http://schemas.openxmlformats.org/officeDocument/2006/relationships/customXml" Target="../ink/ink1320.xml"/><Relationship Id="rId323" Type="http://schemas.openxmlformats.org/officeDocument/2006/relationships/image" Target="../media/image1265.png"/><Relationship Id="rId322" Type="http://schemas.openxmlformats.org/officeDocument/2006/relationships/customXml" Target="../ink/ink1319.xml"/><Relationship Id="rId321" Type="http://schemas.openxmlformats.org/officeDocument/2006/relationships/image" Target="../media/image1264.png"/><Relationship Id="rId320" Type="http://schemas.openxmlformats.org/officeDocument/2006/relationships/customXml" Target="../ink/ink1318.xml"/><Relationship Id="rId32" Type="http://schemas.openxmlformats.org/officeDocument/2006/relationships/customXml" Target="../ink/ink1173.xml"/><Relationship Id="rId319" Type="http://schemas.openxmlformats.org/officeDocument/2006/relationships/image" Target="../media/image1263.png"/><Relationship Id="rId318" Type="http://schemas.openxmlformats.org/officeDocument/2006/relationships/customXml" Target="../ink/ink1317.xml"/><Relationship Id="rId317" Type="http://schemas.openxmlformats.org/officeDocument/2006/relationships/image" Target="../media/image1262.png"/><Relationship Id="rId316" Type="http://schemas.openxmlformats.org/officeDocument/2006/relationships/customXml" Target="../ink/ink1316.xml"/><Relationship Id="rId315" Type="http://schemas.openxmlformats.org/officeDocument/2006/relationships/image" Target="../media/image1261.png"/><Relationship Id="rId314" Type="http://schemas.openxmlformats.org/officeDocument/2006/relationships/customXml" Target="../ink/ink1315.xml"/><Relationship Id="rId313" Type="http://schemas.openxmlformats.org/officeDocument/2006/relationships/image" Target="../media/image1260.png"/><Relationship Id="rId312" Type="http://schemas.openxmlformats.org/officeDocument/2006/relationships/customXml" Target="../ink/ink1314.xml"/><Relationship Id="rId311" Type="http://schemas.openxmlformats.org/officeDocument/2006/relationships/image" Target="../media/image1259.png"/><Relationship Id="rId310" Type="http://schemas.openxmlformats.org/officeDocument/2006/relationships/customXml" Target="../ink/ink1313.xml"/><Relationship Id="rId31" Type="http://schemas.openxmlformats.org/officeDocument/2006/relationships/image" Target="../media/image1123.png"/><Relationship Id="rId309" Type="http://schemas.openxmlformats.org/officeDocument/2006/relationships/image" Target="../media/image1258.png"/><Relationship Id="rId308" Type="http://schemas.openxmlformats.org/officeDocument/2006/relationships/customXml" Target="../ink/ink1312.xml"/><Relationship Id="rId307" Type="http://schemas.openxmlformats.org/officeDocument/2006/relationships/image" Target="../media/image1257.png"/><Relationship Id="rId306" Type="http://schemas.openxmlformats.org/officeDocument/2006/relationships/customXml" Target="../ink/ink1311.xml"/><Relationship Id="rId305" Type="http://schemas.openxmlformats.org/officeDocument/2006/relationships/image" Target="../media/image1256.png"/><Relationship Id="rId304" Type="http://schemas.openxmlformats.org/officeDocument/2006/relationships/customXml" Target="../ink/ink1310.xml"/><Relationship Id="rId303" Type="http://schemas.openxmlformats.org/officeDocument/2006/relationships/image" Target="../media/image1255.png"/><Relationship Id="rId302" Type="http://schemas.openxmlformats.org/officeDocument/2006/relationships/customXml" Target="../ink/ink1309.xml"/><Relationship Id="rId301" Type="http://schemas.openxmlformats.org/officeDocument/2006/relationships/image" Target="../media/image1254.png"/><Relationship Id="rId300" Type="http://schemas.openxmlformats.org/officeDocument/2006/relationships/customXml" Target="../ink/ink1308.xml"/><Relationship Id="rId30" Type="http://schemas.openxmlformats.org/officeDocument/2006/relationships/customXml" Target="../ink/ink1172.xml"/><Relationship Id="rId3" Type="http://schemas.openxmlformats.org/officeDocument/2006/relationships/customXml" Target="../ink/ink1158.xml"/><Relationship Id="rId299" Type="http://schemas.openxmlformats.org/officeDocument/2006/relationships/image" Target="../media/image1253.png"/><Relationship Id="rId298" Type="http://schemas.openxmlformats.org/officeDocument/2006/relationships/customXml" Target="../ink/ink1307.xml"/><Relationship Id="rId297" Type="http://schemas.openxmlformats.org/officeDocument/2006/relationships/image" Target="../media/image1252.png"/><Relationship Id="rId296" Type="http://schemas.openxmlformats.org/officeDocument/2006/relationships/customXml" Target="../ink/ink1306.xml"/><Relationship Id="rId295" Type="http://schemas.openxmlformats.org/officeDocument/2006/relationships/image" Target="../media/image1251.png"/><Relationship Id="rId294" Type="http://schemas.openxmlformats.org/officeDocument/2006/relationships/customXml" Target="../ink/ink1305.xml"/><Relationship Id="rId293" Type="http://schemas.openxmlformats.org/officeDocument/2006/relationships/image" Target="../media/image1250.png"/><Relationship Id="rId292" Type="http://schemas.openxmlformats.org/officeDocument/2006/relationships/customXml" Target="../ink/ink1304.xml"/><Relationship Id="rId291" Type="http://schemas.openxmlformats.org/officeDocument/2006/relationships/image" Target="../media/image1249.png"/><Relationship Id="rId290" Type="http://schemas.openxmlformats.org/officeDocument/2006/relationships/customXml" Target="../ink/ink1303.xml"/><Relationship Id="rId29" Type="http://schemas.openxmlformats.org/officeDocument/2006/relationships/image" Target="../media/image1122.png"/><Relationship Id="rId289" Type="http://schemas.openxmlformats.org/officeDocument/2006/relationships/image" Target="../media/image1248.png"/><Relationship Id="rId288" Type="http://schemas.openxmlformats.org/officeDocument/2006/relationships/customXml" Target="../ink/ink1302.xml"/><Relationship Id="rId287" Type="http://schemas.openxmlformats.org/officeDocument/2006/relationships/image" Target="../media/image1247.png"/><Relationship Id="rId286" Type="http://schemas.openxmlformats.org/officeDocument/2006/relationships/customXml" Target="../ink/ink1301.xml"/><Relationship Id="rId285" Type="http://schemas.openxmlformats.org/officeDocument/2006/relationships/image" Target="../media/image1246.png"/><Relationship Id="rId284" Type="http://schemas.openxmlformats.org/officeDocument/2006/relationships/customXml" Target="../ink/ink1300.xml"/><Relationship Id="rId283" Type="http://schemas.openxmlformats.org/officeDocument/2006/relationships/image" Target="../media/image461.png"/><Relationship Id="rId282" Type="http://schemas.openxmlformats.org/officeDocument/2006/relationships/customXml" Target="../ink/ink1299.xml"/><Relationship Id="rId281" Type="http://schemas.openxmlformats.org/officeDocument/2006/relationships/image" Target="../media/image1245.png"/><Relationship Id="rId280" Type="http://schemas.openxmlformats.org/officeDocument/2006/relationships/customXml" Target="../ink/ink1298.xml"/><Relationship Id="rId28" Type="http://schemas.openxmlformats.org/officeDocument/2006/relationships/customXml" Target="../ink/ink1171.xml"/><Relationship Id="rId279" Type="http://schemas.openxmlformats.org/officeDocument/2006/relationships/image" Target="../media/image1244.png"/><Relationship Id="rId278" Type="http://schemas.openxmlformats.org/officeDocument/2006/relationships/customXml" Target="../ink/ink1297.xml"/><Relationship Id="rId277" Type="http://schemas.openxmlformats.org/officeDocument/2006/relationships/image" Target="../media/image1243.png"/><Relationship Id="rId276" Type="http://schemas.openxmlformats.org/officeDocument/2006/relationships/customXml" Target="../ink/ink1296.xml"/><Relationship Id="rId275" Type="http://schemas.openxmlformats.org/officeDocument/2006/relationships/image" Target="../media/image1242.png"/><Relationship Id="rId274" Type="http://schemas.openxmlformats.org/officeDocument/2006/relationships/customXml" Target="../ink/ink1295.xml"/><Relationship Id="rId273" Type="http://schemas.openxmlformats.org/officeDocument/2006/relationships/image" Target="../media/image1241.png"/><Relationship Id="rId272" Type="http://schemas.openxmlformats.org/officeDocument/2006/relationships/customXml" Target="../ink/ink1294.xml"/><Relationship Id="rId271" Type="http://schemas.openxmlformats.org/officeDocument/2006/relationships/image" Target="../media/image1240.png"/><Relationship Id="rId270" Type="http://schemas.openxmlformats.org/officeDocument/2006/relationships/customXml" Target="../ink/ink1293.xml"/><Relationship Id="rId27" Type="http://schemas.openxmlformats.org/officeDocument/2006/relationships/image" Target="../media/image1121.png"/><Relationship Id="rId269" Type="http://schemas.openxmlformats.org/officeDocument/2006/relationships/image" Target="../media/image1239.png"/><Relationship Id="rId268" Type="http://schemas.openxmlformats.org/officeDocument/2006/relationships/customXml" Target="../ink/ink1292.xml"/><Relationship Id="rId267" Type="http://schemas.openxmlformats.org/officeDocument/2006/relationships/image" Target="../media/image1238.png"/><Relationship Id="rId266" Type="http://schemas.openxmlformats.org/officeDocument/2006/relationships/customXml" Target="../ink/ink1291.xml"/><Relationship Id="rId265" Type="http://schemas.openxmlformats.org/officeDocument/2006/relationships/image" Target="../media/image1237.png"/><Relationship Id="rId264" Type="http://schemas.openxmlformats.org/officeDocument/2006/relationships/customXml" Target="../ink/ink1290.xml"/><Relationship Id="rId263" Type="http://schemas.openxmlformats.org/officeDocument/2006/relationships/image" Target="../media/image1236.png"/><Relationship Id="rId262" Type="http://schemas.openxmlformats.org/officeDocument/2006/relationships/customXml" Target="../ink/ink1289.xml"/><Relationship Id="rId261" Type="http://schemas.openxmlformats.org/officeDocument/2006/relationships/image" Target="../media/image1235.png"/><Relationship Id="rId260" Type="http://schemas.openxmlformats.org/officeDocument/2006/relationships/customXml" Target="../ink/ink1288.xml"/><Relationship Id="rId26" Type="http://schemas.openxmlformats.org/officeDocument/2006/relationships/customXml" Target="../ink/ink1170.xml"/><Relationship Id="rId259" Type="http://schemas.openxmlformats.org/officeDocument/2006/relationships/image" Target="../media/image1234.png"/><Relationship Id="rId258" Type="http://schemas.openxmlformats.org/officeDocument/2006/relationships/customXml" Target="../ink/ink1287.xml"/><Relationship Id="rId257" Type="http://schemas.openxmlformats.org/officeDocument/2006/relationships/image" Target="../media/image1233.png"/><Relationship Id="rId256" Type="http://schemas.openxmlformats.org/officeDocument/2006/relationships/customXml" Target="../ink/ink1286.xml"/><Relationship Id="rId255" Type="http://schemas.openxmlformats.org/officeDocument/2006/relationships/image" Target="../media/image1232.png"/><Relationship Id="rId254" Type="http://schemas.openxmlformats.org/officeDocument/2006/relationships/customXml" Target="../ink/ink1285.xml"/><Relationship Id="rId253" Type="http://schemas.openxmlformats.org/officeDocument/2006/relationships/image" Target="../media/image1231.png"/><Relationship Id="rId252" Type="http://schemas.openxmlformats.org/officeDocument/2006/relationships/customXml" Target="../ink/ink1284.xml"/><Relationship Id="rId251" Type="http://schemas.openxmlformats.org/officeDocument/2006/relationships/image" Target="../media/image1230.png"/><Relationship Id="rId250" Type="http://schemas.openxmlformats.org/officeDocument/2006/relationships/customXml" Target="../ink/ink1283.xml"/><Relationship Id="rId25" Type="http://schemas.openxmlformats.org/officeDocument/2006/relationships/image" Target="../media/image1120.png"/><Relationship Id="rId249" Type="http://schemas.openxmlformats.org/officeDocument/2006/relationships/image" Target="../media/image474.png"/><Relationship Id="rId248" Type="http://schemas.openxmlformats.org/officeDocument/2006/relationships/customXml" Target="../ink/ink1282.xml"/><Relationship Id="rId247" Type="http://schemas.openxmlformats.org/officeDocument/2006/relationships/image" Target="../media/image1229.png"/><Relationship Id="rId246" Type="http://schemas.openxmlformats.org/officeDocument/2006/relationships/customXml" Target="../ink/ink1281.xml"/><Relationship Id="rId245" Type="http://schemas.openxmlformats.org/officeDocument/2006/relationships/image" Target="../media/image1228.png"/><Relationship Id="rId244" Type="http://schemas.openxmlformats.org/officeDocument/2006/relationships/customXml" Target="../ink/ink1280.xml"/><Relationship Id="rId243" Type="http://schemas.openxmlformats.org/officeDocument/2006/relationships/image" Target="../media/image1227.png"/><Relationship Id="rId242" Type="http://schemas.openxmlformats.org/officeDocument/2006/relationships/customXml" Target="../ink/ink1279.xml"/><Relationship Id="rId241" Type="http://schemas.openxmlformats.org/officeDocument/2006/relationships/image" Target="../media/image1226.png"/><Relationship Id="rId240" Type="http://schemas.openxmlformats.org/officeDocument/2006/relationships/customXml" Target="../ink/ink1278.xml"/><Relationship Id="rId24" Type="http://schemas.openxmlformats.org/officeDocument/2006/relationships/customXml" Target="../ink/ink1169.xml"/><Relationship Id="rId239" Type="http://schemas.openxmlformats.org/officeDocument/2006/relationships/image" Target="../media/image1225.png"/><Relationship Id="rId238" Type="http://schemas.openxmlformats.org/officeDocument/2006/relationships/customXml" Target="../ink/ink1277.xml"/><Relationship Id="rId237" Type="http://schemas.openxmlformats.org/officeDocument/2006/relationships/image" Target="../media/image1103.png"/><Relationship Id="rId236" Type="http://schemas.openxmlformats.org/officeDocument/2006/relationships/customXml" Target="../ink/ink1276.xml"/><Relationship Id="rId235" Type="http://schemas.openxmlformats.org/officeDocument/2006/relationships/image" Target="../media/image1224.png"/><Relationship Id="rId234" Type="http://schemas.openxmlformats.org/officeDocument/2006/relationships/customXml" Target="../ink/ink1275.xml"/><Relationship Id="rId233" Type="http://schemas.openxmlformats.org/officeDocument/2006/relationships/image" Target="../media/image1223.png"/><Relationship Id="rId232" Type="http://schemas.openxmlformats.org/officeDocument/2006/relationships/customXml" Target="../ink/ink1274.xml"/><Relationship Id="rId231" Type="http://schemas.openxmlformats.org/officeDocument/2006/relationships/image" Target="../media/image1222.png"/><Relationship Id="rId230" Type="http://schemas.openxmlformats.org/officeDocument/2006/relationships/customXml" Target="../ink/ink1273.xml"/><Relationship Id="rId23" Type="http://schemas.openxmlformats.org/officeDocument/2006/relationships/image" Target="../media/image1119.png"/><Relationship Id="rId229" Type="http://schemas.openxmlformats.org/officeDocument/2006/relationships/image" Target="../media/image1221.png"/><Relationship Id="rId228" Type="http://schemas.openxmlformats.org/officeDocument/2006/relationships/customXml" Target="../ink/ink1272.xml"/><Relationship Id="rId227" Type="http://schemas.openxmlformats.org/officeDocument/2006/relationships/image" Target="../media/image1220.png"/><Relationship Id="rId226" Type="http://schemas.openxmlformats.org/officeDocument/2006/relationships/customXml" Target="../ink/ink1271.xml"/><Relationship Id="rId225" Type="http://schemas.openxmlformats.org/officeDocument/2006/relationships/image" Target="../media/image1219.png"/><Relationship Id="rId224" Type="http://schemas.openxmlformats.org/officeDocument/2006/relationships/customXml" Target="../ink/ink1270.xml"/><Relationship Id="rId223" Type="http://schemas.openxmlformats.org/officeDocument/2006/relationships/image" Target="../media/image1218.png"/><Relationship Id="rId222" Type="http://schemas.openxmlformats.org/officeDocument/2006/relationships/customXml" Target="../ink/ink1269.xml"/><Relationship Id="rId221" Type="http://schemas.openxmlformats.org/officeDocument/2006/relationships/image" Target="../media/image1217.png"/><Relationship Id="rId220" Type="http://schemas.openxmlformats.org/officeDocument/2006/relationships/customXml" Target="../ink/ink1268.xml"/><Relationship Id="rId22" Type="http://schemas.openxmlformats.org/officeDocument/2006/relationships/customXml" Target="../ink/ink1168.xml"/><Relationship Id="rId219" Type="http://schemas.openxmlformats.org/officeDocument/2006/relationships/image" Target="../media/image1216.png"/><Relationship Id="rId218" Type="http://schemas.openxmlformats.org/officeDocument/2006/relationships/customXml" Target="../ink/ink1267.xml"/><Relationship Id="rId217" Type="http://schemas.openxmlformats.org/officeDocument/2006/relationships/image" Target="../media/image1215.png"/><Relationship Id="rId216" Type="http://schemas.openxmlformats.org/officeDocument/2006/relationships/customXml" Target="../ink/ink1266.xml"/><Relationship Id="rId215" Type="http://schemas.openxmlformats.org/officeDocument/2006/relationships/image" Target="../media/image1214.png"/><Relationship Id="rId214" Type="http://schemas.openxmlformats.org/officeDocument/2006/relationships/customXml" Target="../ink/ink1265.xml"/><Relationship Id="rId213" Type="http://schemas.openxmlformats.org/officeDocument/2006/relationships/image" Target="../media/image1213.png"/><Relationship Id="rId212" Type="http://schemas.openxmlformats.org/officeDocument/2006/relationships/customXml" Target="../ink/ink1264.xml"/><Relationship Id="rId211" Type="http://schemas.openxmlformats.org/officeDocument/2006/relationships/customXml" Target="../ink/ink1263.xml"/><Relationship Id="rId210" Type="http://schemas.openxmlformats.org/officeDocument/2006/relationships/image" Target="../media/image1212.png"/><Relationship Id="rId21" Type="http://schemas.openxmlformats.org/officeDocument/2006/relationships/image" Target="../media/image1118.png"/><Relationship Id="rId209" Type="http://schemas.openxmlformats.org/officeDocument/2006/relationships/customXml" Target="../ink/ink1262.xml"/><Relationship Id="rId208" Type="http://schemas.openxmlformats.org/officeDocument/2006/relationships/image" Target="../media/image1211.png"/><Relationship Id="rId207" Type="http://schemas.openxmlformats.org/officeDocument/2006/relationships/customXml" Target="../ink/ink1261.xml"/><Relationship Id="rId206" Type="http://schemas.openxmlformats.org/officeDocument/2006/relationships/image" Target="../media/image1210.png"/><Relationship Id="rId205" Type="http://schemas.openxmlformats.org/officeDocument/2006/relationships/customXml" Target="../ink/ink1260.xml"/><Relationship Id="rId204" Type="http://schemas.openxmlformats.org/officeDocument/2006/relationships/image" Target="../media/image1209.png"/><Relationship Id="rId203" Type="http://schemas.openxmlformats.org/officeDocument/2006/relationships/customXml" Target="../ink/ink1259.xml"/><Relationship Id="rId202" Type="http://schemas.openxmlformats.org/officeDocument/2006/relationships/image" Target="../media/image1208.png"/><Relationship Id="rId201" Type="http://schemas.openxmlformats.org/officeDocument/2006/relationships/customXml" Target="../ink/ink1258.xml"/><Relationship Id="rId200" Type="http://schemas.openxmlformats.org/officeDocument/2006/relationships/image" Target="../media/image1207.png"/><Relationship Id="rId20" Type="http://schemas.openxmlformats.org/officeDocument/2006/relationships/customXml" Target="../ink/ink1167.xml"/><Relationship Id="rId2" Type="http://schemas.openxmlformats.org/officeDocument/2006/relationships/image" Target="../media/image1110.png"/><Relationship Id="rId199" Type="http://schemas.openxmlformats.org/officeDocument/2006/relationships/customXml" Target="../ink/ink1257.xml"/><Relationship Id="rId198" Type="http://schemas.openxmlformats.org/officeDocument/2006/relationships/image" Target="../media/image1206.png"/><Relationship Id="rId197" Type="http://schemas.openxmlformats.org/officeDocument/2006/relationships/customXml" Target="../ink/ink1256.xml"/><Relationship Id="rId196" Type="http://schemas.openxmlformats.org/officeDocument/2006/relationships/image" Target="../media/image1205.png"/><Relationship Id="rId195" Type="http://schemas.openxmlformats.org/officeDocument/2006/relationships/customXml" Target="../ink/ink1255.xml"/><Relationship Id="rId194" Type="http://schemas.openxmlformats.org/officeDocument/2006/relationships/image" Target="../media/image1204.png"/><Relationship Id="rId193" Type="http://schemas.openxmlformats.org/officeDocument/2006/relationships/customXml" Target="../ink/ink1254.xml"/><Relationship Id="rId192" Type="http://schemas.openxmlformats.org/officeDocument/2006/relationships/customXml" Target="../ink/ink1253.xml"/><Relationship Id="rId191" Type="http://schemas.openxmlformats.org/officeDocument/2006/relationships/image" Target="../media/image1203.png"/><Relationship Id="rId190" Type="http://schemas.openxmlformats.org/officeDocument/2006/relationships/customXml" Target="../ink/ink1252.xml"/><Relationship Id="rId19" Type="http://schemas.openxmlformats.org/officeDocument/2006/relationships/image" Target="../media/image1117.png"/><Relationship Id="rId189" Type="http://schemas.openxmlformats.org/officeDocument/2006/relationships/image" Target="../media/image1202.png"/><Relationship Id="rId188" Type="http://schemas.openxmlformats.org/officeDocument/2006/relationships/customXml" Target="../ink/ink1251.xml"/><Relationship Id="rId187" Type="http://schemas.openxmlformats.org/officeDocument/2006/relationships/image" Target="../media/image1201.png"/><Relationship Id="rId186" Type="http://schemas.openxmlformats.org/officeDocument/2006/relationships/customXml" Target="../ink/ink1250.xml"/><Relationship Id="rId185" Type="http://schemas.openxmlformats.org/officeDocument/2006/relationships/image" Target="../media/image1200.png"/><Relationship Id="rId184" Type="http://schemas.openxmlformats.org/officeDocument/2006/relationships/customXml" Target="../ink/ink1249.xml"/><Relationship Id="rId183" Type="http://schemas.openxmlformats.org/officeDocument/2006/relationships/image" Target="../media/image1199.png"/><Relationship Id="rId182" Type="http://schemas.openxmlformats.org/officeDocument/2006/relationships/customXml" Target="../ink/ink1248.xml"/><Relationship Id="rId181" Type="http://schemas.openxmlformats.org/officeDocument/2006/relationships/image" Target="../media/image1198.png"/><Relationship Id="rId180" Type="http://schemas.openxmlformats.org/officeDocument/2006/relationships/customXml" Target="../ink/ink1247.xml"/><Relationship Id="rId18" Type="http://schemas.openxmlformats.org/officeDocument/2006/relationships/customXml" Target="../ink/ink1166.xml"/><Relationship Id="rId179" Type="http://schemas.openxmlformats.org/officeDocument/2006/relationships/image" Target="../media/image1197.png"/><Relationship Id="rId178" Type="http://schemas.openxmlformats.org/officeDocument/2006/relationships/customXml" Target="../ink/ink1246.xml"/><Relationship Id="rId177" Type="http://schemas.openxmlformats.org/officeDocument/2006/relationships/image" Target="../media/image1196.png"/><Relationship Id="rId176" Type="http://schemas.openxmlformats.org/officeDocument/2006/relationships/customXml" Target="../ink/ink1245.xml"/><Relationship Id="rId175" Type="http://schemas.openxmlformats.org/officeDocument/2006/relationships/image" Target="../media/image1195.png"/><Relationship Id="rId174" Type="http://schemas.openxmlformats.org/officeDocument/2006/relationships/customXml" Target="../ink/ink1244.xml"/><Relationship Id="rId173" Type="http://schemas.openxmlformats.org/officeDocument/2006/relationships/image" Target="../media/image1194.png"/><Relationship Id="rId172" Type="http://schemas.openxmlformats.org/officeDocument/2006/relationships/customXml" Target="../ink/ink1243.xml"/><Relationship Id="rId171" Type="http://schemas.openxmlformats.org/officeDocument/2006/relationships/image" Target="../media/image1193.png"/><Relationship Id="rId170" Type="http://schemas.openxmlformats.org/officeDocument/2006/relationships/customXml" Target="../ink/ink1242.xml"/><Relationship Id="rId17" Type="http://schemas.openxmlformats.org/officeDocument/2006/relationships/image" Target="../media/image1116.png"/><Relationship Id="rId169" Type="http://schemas.openxmlformats.org/officeDocument/2006/relationships/image" Target="../media/image1192.png"/><Relationship Id="rId168" Type="http://schemas.openxmlformats.org/officeDocument/2006/relationships/customXml" Target="../ink/ink1241.xml"/><Relationship Id="rId167" Type="http://schemas.openxmlformats.org/officeDocument/2006/relationships/image" Target="../media/image1191.png"/><Relationship Id="rId166" Type="http://schemas.openxmlformats.org/officeDocument/2006/relationships/customXml" Target="../ink/ink1240.xml"/><Relationship Id="rId165" Type="http://schemas.openxmlformats.org/officeDocument/2006/relationships/image" Target="../media/image1190.png"/><Relationship Id="rId164" Type="http://schemas.openxmlformats.org/officeDocument/2006/relationships/customXml" Target="../ink/ink1239.xml"/><Relationship Id="rId163" Type="http://schemas.openxmlformats.org/officeDocument/2006/relationships/image" Target="../media/image1189.png"/><Relationship Id="rId162" Type="http://schemas.openxmlformats.org/officeDocument/2006/relationships/customXml" Target="../ink/ink1238.xml"/><Relationship Id="rId161" Type="http://schemas.openxmlformats.org/officeDocument/2006/relationships/image" Target="../media/image1188.png"/><Relationship Id="rId160" Type="http://schemas.openxmlformats.org/officeDocument/2006/relationships/customXml" Target="../ink/ink1237.xml"/><Relationship Id="rId16" Type="http://schemas.openxmlformats.org/officeDocument/2006/relationships/customXml" Target="../ink/ink1165.xml"/><Relationship Id="rId159" Type="http://schemas.openxmlformats.org/officeDocument/2006/relationships/image" Target="../media/image1187.png"/><Relationship Id="rId158" Type="http://schemas.openxmlformats.org/officeDocument/2006/relationships/customXml" Target="../ink/ink1236.xml"/><Relationship Id="rId157" Type="http://schemas.openxmlformats.org/officeDocument/2006/relationships/image" Target="../media/image1186.png"/><Relationship Id="rId156" Type="http://schemas.openxmlformats.org/officeDocument/2006/relationships/customXml" Target="../ink/ink1235.xml"/><Relationship Id="rId155" Type="http://schemas.openxmlformats.org/officeDocument/2006/relationships/image" Target="../media/image1185.png"/><Relationship Id="rId154" Type="http://schemas.openxmlformats.org/officeDocument/2006/relationships/customXml" Target="../ink/ink1234.xml"/><Relationship Id="rId153" Type="http://schemas.openxmlformats.org/officeDocument/2006/relationships/image" Target="../media/image1184.png"/><Relationship Id="rId152" Type="http://schemas.openxmlformats.org/officeDocument/2006/relationships/customXml" Target="../ink/ink1233.xml"/><Relationship Id="rId151" Type="http://schemas.openxmlformats.org/officeDocument/2006/relationships/image" Target="../media/image1183.png"/><Relationship Id="rId150" Type="http://schemas.openxmlformats.org/officeDocument/2006/relationships/customXml" Target="../ink/ink1232.xml"/><Relationship Id="rId15" Type="http://schemas.openxmlformats.org/officeDocument/2006/relationships/image" Target="../media/image1115.png"/><Relationship Id="rId149" Type="http://schemas.openxmlformats.org/officeDocument/2006/relationships/image" Target="../media/image1182.png"/><Relationship Id="rId148" Type="http://schemas.openxmlformats.org/officeDocument/2006/relationships/customXml" Target="../ink/ink1231.xml"/><Relationship Id="rId147" Type="http://schemas.openxmlformats.org/officeDocument/2006/relationships/image" Target="../media/image1181.png"/><Relationship Id="rId146" Type="http://schemas.openxmlformats.org/officeDocument/2006/relationships/customXml" Target="../ink/ink1230.xml"/><Relationship Id="rId145" Type="http://schemas.openxmlformats.org/officeDocument/2006/relationships/image" Target="../media/image1180.png"/><Relationship Id="rId144" Type="http://schemas.openxmlformats.org/officeDocument/2006/relationships/customXml" Target="../ink/ink1229.xml"/><Relationship Id="rId143" Type="http://schemas.openxmlformats.org/officeDocument/2006/relationships/image" Target="../media/image1179.png"/><Relationship Id="rId142" Type="http://schemas.openxmlformats.org/officeDocument/2006/relationships/customXml" Target="../ink/ink1228.xml"/><Relationship Id="rId141" Type="http://schemas.openxmlformats.org/officeDocument/2006/relationships/image" Target="../media/image1178.png"/><Relationship Id="rId140" Type="http://schemas.openxmlformats.org/officeDocument/2006/relationships/customXml" Target="../ink/ink1227.xml"/><Relationship Id="rId14" Type="http://schemas.openxmlformats.org/officeDocument/2006/relationships/customXml" Target="../ink/ink1164.xml"/><Relationship Id="rId139" Type="http://schemas.openxmlformats.org/officeDocument/2006/relationships/image" Target="../media/image1177.png"/><Relationship Id="rId138" Type="http://schemas.openxmlformats.org/officeDocument/2006/relationships/customXml" Target="../ink/ink1226.xml"/><Relationship Id="rId137" Type="http://schemas.openxmlformats.org/officeDocument/2006/relationships/image" Target="../media/image1176.png"/><Relationship Id="rId136" Type="http://schemas.openxmlformats.org/officeDocument/2006/relationships/customXml" Target="../ink/ink1225.xml"/><Relationship Id="rId135" Type="http://schemas.openxmlformats.org/officeDocument/2006/relationships/image" Target="../media/image1175.png"/><Relationship Id="rId134" Type="http://schemas.openxmlformats.org/officeDocument/2006/relationships/customXml" Target="../ink/ink1224.xml"/><Relationship Id="rId133" Type="http://schemas.openxmlformats.org/officeDocument/2006/relationships/image" Target="../media/image1174.png"/><Relationship Id="rId132" Type="http://schemas.openxmlformats.org/officeDocument/2006/relationships/customXml" Target="../ink/ink1223.xml"/><Relationship Id="rId131" Type="http://schemas.openxmlformats.org/officeDocument/2006/relationships/image" Target="../media/image1173.png"/><Relationship Id="rId130" Type="http://schemas.openxmlformats.org/officeDocument/2006/relationships/customXml" Target="../ink/ink1222.xml"/><Relationship Id="rId13" Type="http://schemas.openxmlformats.org/officeDocument/2006/relationships/image" Target="../media/image1114.png"/><Relationship Id="rId129" Type="http://schemas.openxmlformats.org/officeDocument/2006/relationships/image" Target="../media/image1172.png"/><Relationship Id="rId128" Type="http://schemas.openxmlformats.org/officeDocument/2006/relationships/customXml" Target="../ink/ink1221.xml"/><Relationship Id="rId127" Type="http://schemas.openxmlformats.org/officeDocument/2006/relationships/image" Target="../media/image1171.png"/><Relationship Id="rId126" Type="http://schemas.openxmlformats.org/officeDocument/2006/relationships/customXml" Target="../ink/ink1220.xml"/><Relationship Id="rId125" Type="http://schemas.openxmlformats.org/officeDocument/2006/relationships/image" Target="../media/image1170.png"/><Relationship Id="rId124" Type="http://schemas.openxmlformats.org/officeDocument/2006/relationships/customXml" Target="../ink/ink1219.xml"/><Relationship Id="rId123" Type="http://schemas.openxmlformats.org/officeDocument/2006/relationships/image" Target="../media/image1169.png"/><Relationship Id="rId122" Type="http://schemas.openxmlformats.org/officeDocument/2006/relationships/customXml" Target="../ink/ink1218.xml"/><Relationship Id="rId121" Type="http://schemas.openxmlformats.org/officeDocument/2006/relationships/image" Target="../media/image1168.png"/><Relationship Id="rId120" Type="http://schemas.openxmlformats.org/officeDocument/2006/relationships/customXml" Target="../ink/ink1217.xml"/><Relationship Id="rId12" Type="http://schemas.openxmlformats.org/officeDocument/2006/relationships/customXml" Target="../ink/ink1163.xml"/><Relationship Id="rId119" Type="http://schemas.openxmlformats.org/officeDocument/2006/relationships/image" Target="../media/image1167.png"/><Relationship Id="rId118" Type="http://schemas.openxmlformats.org/officeDocument/2006/relationships/customXml" Target="../ink/ink1216.xml"/><Relationship Id="rId117" Type="http://schemas.openxmlformats.org/officeDocument/2006/relationships/image" Target="../media/image1166.png"/><Relationship Id="rId116" Type="http://schemas.openxmlformats.org/officeDocument/2006/relationships/customXml" Target="../ink/ink1215.xml"/><Relationship Id="rId115" Type="http://schemas.openxmlformats.org/officeDocument/2006/relationships/image" Target="../media/image1165.png"/><Relationship Id="rId114" Type="http://schemas.openxmlformats.org/officeDocument/2006/relationships/customXml" Target="../ink/ink1214.xml"/><Relationship Id="rId113" Type="http://schemas.openxmlformats.org/officeDocument/2006/relationships/image" Target="../media/image1164.png"/><Relationship Id="rId112" Type="http://schemas.openxmlformats.org/officeDocument/2006/relationships/customXml" Target="../ink/ink1213.xml"/><Relationship Id="rId111" Type="http://schemas.openxmlformats.org/officeDocument/2006/relationships/image" Target="../media/image1163.png"/><Relationship Id="rId110" Type="http://schemas.openxmlformats.org/officeDocument/2006/relationships/customXml" Target="../ink/ink1212.xml"/><Relationship Id="rId11" Type="http://schemas.openxmlformats.org/officeDocument/2006/relationships/customXml" Target="../ink/ink1162.xml"/><Relationship Id="rId109" Type="http://schemas.openxmlformats.org/officeDocument/2006/relationships/image" Target="../media/image1162.png"/><Relationship Id="rId108" Type="http://schemas.openxmlformats.org/officeDocument/2006/relationships/customXml" Target="../ink/ink1211.xml"/><Relationship Id="rId107" Type="http://schemas.openxmlformats.org/officeDocument/2006/relationships/image" Target="../media/image1161.png"/><Relationship Id="rId106" Type="http://schemas.openxmlformats.org/officeDocument/2006/relationships/customXml" Target="../ink/ink1210.xml"/><Relationship Id="rId105" Type="http://schemas.openxmlformats.org/officeDocument/2006/relationships/image" Target="../media/image1160.png"/><Relationship Id="rId104" Type="http://schemas.openxmlformats.org/officeDocument/2006/relationships/customXml" Target="../ink/ink1209.xml"/><Relationship Id="rId103" Type="http://schemas.openxmlformats.org/officeDocument/2006/relationships/image" Target="../media/image1159.png"/><Relationship Id="rId102" Type="http://schemas.openxmlformats.org/officeDocument/2006/relationships/customXml" Target="../ink/ink1208.xml"/><Relationship Id="rId101" Type="http://schemas.openxmlformats.org/officeDocument/2006/relationships/image" Target="../media/image1158.png"/><Relationship Id="rId100" Type="http://schemas.openxmlformats.org/officeDocument/2006/relationships/customXml" Target="../ink/ink1207.xml"/><Relationship Id="rId10" Type="http://schemas.openxmlformats.org/officeDocument/2006/relationships/image" Target="../media/image1113.png"/><Relationship Id="rId1" Type="http://schemas.openxmlformats.org/officeDocument/2006/relationships/customXml" Target="../ink/ink1157.xml"/></Relationships>
</file>

<file path=ppt/slides/_rels/slide24.xml.rels><?xml version="1.0" encoding="UTF-8" standalone="yes"?>
<Relationships xmlns="http://schemas.openxmlformats.org/package/2006/relationships"><Relationship Id="rId99" Type="http://schemas.openxmlformats.org/officeDocument/2006/relationships/customXml" Target="../ink/ink1636.xml"/><Relationship Id="rId98" Type="http://schemas.openxmlformats.org/officeDocument/2006/relationships/image" Target="../media/image1564.png"/><Relationship Id="rId97" Type="http://schemas.openxmlformats.org/officeDocument/2006/relationships/customXml" Target="../ink/ink1635.xml"/><Relationship Id="rId96" Type="http://schemas.openxmlformats.org/officeDocument/2006/relationships/image" Target="../media/image1563.png"/><Relationship Id="rId95" Type="http://schemas.openxmlformats.org/officeDocument/2006/relationships/customXml" Target="../ink/ink1634.xml"/><Relationship Id="rId94" Type="http://schemas.openxmlformats.org/officeDocument/2006/relationships/image" Target="../media/image1562.png"/><Relationship Id="rId93" Type="http://schemas.openxmlformats.org/officeDocument/2006/relationships/customXml" Target="../ink/ink1633.xml"/><Relationship Id="rId92" Type="http://schemas.openxmlformats.org/officeDocument/2006/relationships/image" Target="../media/image1561.png"/><Relationship Id="rId91" Type="http://schemas.openxmlformats.org/officeDocument/2006/relationships/customXml" Target="../ink/ink1632.xml"/><Relationship Id="rId90" Type="http://schemas.openxmlformats.org/officeDocument/2006/relationships/image" Target="../media/image1560.png"/><Relationship Id="rId9" Type="http://schemas.openxmlformats.org/officeDocument/2006/relationships/customXml" Target="../ink/ink1591.xml"/><Relationship Id="rId89" Type="http://schemas.openxmlformats.org/officeDocument/2006/relationships/customXml" Target="../ink/ink1631.xml"/><Relationship Id="rId88" Type="http://schemas.openxmlformats.org/officeDocument/2006/relationships/image" Target="../media/image1559.png"/><Relationship Id="rId87" Type="http://schemas.openxmlformats.org/officeDocument/2006/relationships/customXml" Target="../ink/ink1630.xml"/><Relationship Id="rId86" Type="http://schemas.openxmlformats.org/officeDocument/2006/relationships/image" Target="../media/image1558.png"/><Relationship Id="rId85" Type="http://schemas.openxmlformats.org/officeDocument/2006/relationships/customXml" Target="../ink/ink1629.xml"/><Relationship Id="rId84" Type="http://schemas.openxmlformats.org/officeDocument/2006/relationships/image" Target="../media/image1557.png"/><Relationship Id="rId83" Type="http://schemas.openxmlformats.org/officeDocument/2006/relationships/customXml" Target="../ink/ink1628.xml"/><Relationship Id="rId82" Type="http://schemas.openxmlformats.org/officeDocument/2006/relationships/image" Target="../media/image1556.png"/><Relationship Id="rId81" Type="http://schemas.openxmlformats.org/officeDocument/2006/relationships/customXml" Target="../ink/ink1627.xml"/><Relationship Id="rId80" Type="http://schemas.openxmlformats.org/officeDocument/2006/relationships/image" Target="../media/image1555.png"/><Relationship Id="rId8" Type="http://schemas.openxmlformats.org/officeDocument/2006/relationships/image" Target="../media/image1521.png"/><Relationship Id="rId79" Type="http://schemas.openxmlformats.org/officeDocument/2006/relationships/customXml" Target="../ink/ink1626.xml"/><Relationship Id="rId78" Type="http://schemas.openxmlformats.org/officeDocument/2006/relationships/image" Target="../media/image1554.png"/><Relationship Id="rId77" Type="http://schemas.openxmlformats.org/officeDocument/2006/relationships/customXml" Target="../ink/ink1625.xml"/><Relationship Id="rId76" Type="http://schemas.openxmlformats.org/officeDocument/2006/relationships/image" Target="../media/image1553.png"/><Relationship Id="rId75" Type="http://schemas.openxmlformats.org/officeDocument/2006/relationships/customXml" Target="../ink/ink1624.xml"/><Relationship Id="rId74" Type="http://schemas.openxmlformats.org/officeDocument/2006/relationships/image" Target="../media/image1552.png"/><Relationship Id="rId73" Type="http://schemas.openxmlformats.org/officeDocument/2006/relationships/customXml" Target="../ink/ink1623.xml"/><Relationship Id="rId72" Type="http://schemas.openxmlformats.org/officeDocument/2006/relationships/image" Target="../media/image1551.png"/><Relationship Id="rId71" Type="http://schemas.openxmlformats.org/officeDocument/2006/relationships/customXml" Target="../ink/ink1622.xml"/><Relationship Id="rId70" Type="http://schemas.openxmlformats.org/officeDocument/2006/relationships/image" Target="../media/image1550.png"/><Relationship Id="rId7" Type="http://schemas.openxmlformats.org/officeDocument/2006/relationships/customXml" Target="../ink/ink1590.xml"/><Relationship Id="rId69" Type="http://schemas.openxmlformats.org/officeDocument/2006/relationships/customXml" Target="../ink/ink1621.xml"/><Relationship Id="rId68" Type="http://schemas.openxmlformats.org/officeDocument/2006/relationships/image" Target="../media/image1549.png"/><Relationship Id="rId67" Type="http://schemas.openxmlformats.org/officeDocument/2006/relationships/customXml" Target="../ink/ink1620.xml"/><Relationship Id="rId66" Type="http://schemas.openxmlformats.org/officeDocument/2006/relationships/image" Target="../media/image1548.png"/><Relationship Id="rId65" Type="http://schemas.openxmlformats.org/officeDocument/2006/relationships/customXml" Target="../ink/ink1619.xml"/><Relationship Id="rId64" Type="http://schemas.openxmlformats.org/officeDocument/2006/relationships/image" Target="../media/image1547.png"/><Relationship Id="rId63" Type="http://schemas.openxmlformats.org/officeDocument/2006/relationships/customXml" Target="../ink/ink1618.xml"/><Relationship Id="rId62" Type="http://schemas.openxmlformats.org/officeDocument/2006/relationships/image" Target="../media/image1546.png"/><Relationship Id="rId61" Type="http://schemas.openxmlformats.org/officeDocument/2006/relationships/customXml" Target="../ink/ink1617.xml"/><Relationship Id="rId60" Type="http://schemas.openxmlformats.org/officeDocument/2006/relationships/image" Target="../media/image1545.png"/><Relationship Id="rId6" Type="http://schemas.openxmlformats.org/officeDocument/2006/relationships/image" Target="../media/image1520.png"/><Relationship Id="rId59" Type="http://schemas.openxmlformats.org/officeDocument/2006/relationships/customXml" Target="../ink/ink1616.xml"/><Relationship Id="rId58" Type="http://schemas.openxmlformats.org/officeDocument/2006/relationships/image" Target="../media/image1544.png"/><Relationship Id="rId57" Type="http://schemas.openxmlformats.org/officeDocument/2006/relationships/customXml" Target="../ink/ink1615.xml"/><Relationship Id="rId56" Type="http://schemas.openxmlformats.org/officeDocument/2006/relationships/image" Target="../media/image1543.png"/><Relationship Id="rId55" Type="http://schemas.openxmlformats.org/officeDocument/2006/relationships/customXml" Target="../ink/ink1614.xml"/><Relationship Id="rId54" Type="http://schemas.openxmlformats.org/officeDocument/2006/relationships/image" Target="../media/image1542.png"/><Relationship Id="rId53" Type="http://schemas.openxmlformats.org/officeDocument/2006/relationships/customXml" Target="../ink/ink1613.xml"/><Relationship Id="rId52" Type="http://schemas.openxmlformats.org/officeDocument/2006/relationships/image" Target="../media/image1541.png"/><Relationship Id="rId51" Type="http://schemas.openxmlformats.org/officeDocument/2006/relationships/customXml" Target="../ink/ink1612.xml"/><Relationship Id="rId50" Type="http://schemas.openxmlformats.org/officeDocument/2006/relationships/image" Target="../media/image1540.png"/><Relationship Id="rId5" Type="http://schemas.openxmlformats.org/officeDocument/2006/relationships/customXml" Target="../ink/ink1589.xml"/><Relationship Id="rId49" Type="http://schemas.openxmlformats.org/officeDocument/2006/relationships/customXml" Target="../ink/ink1611.xml"/><Relationship Id="rId48" Type="http://schemas.openxmlformats.org/officeDocument/2006/relationships/image" Target="../media/image1539.png"/><Relationship Id="rId47" Type="http://schemas.openxmlformats.org/officeDocument/2006/relationships/customXml" Target="../ink/ink1610.xml"/><Relationship Id="rId46" Type="http://schemas.openxmlformats.org/officeDocument/2006/relationships/image" Target="../media/image1538.png"/><Relationship Id="rId45" Type="http://schemas.openxmlformats.org/officeDocument/2006/relationships/customXml" Target="../ink/ink1609.xml"/><Relationship Id="rId44" Type="http://schemas.openxmlformats.org/officeDocument/2006/relationships/image" Target="../media/image1537.png"/><Relationship Id="rId43" Type="http://schemas.openxmlformats.org/officeDocument/2006/relationships/customXml" Target="../ink/ink1608.xml"/><Relationship Id="rId427" Type="http://schemas.openxmlformats.org/officeDocument/2006/relationships/slideLayout" Target="../slideLayouts/slideLayout2.xml"/><Relationship Id="rId426" Type="http://schemas.openxmlformats.org/officeDocument/2006/relationships/image" Target="../media/image1718.png"/><Relationship Id="rId425" Type="http://schemas.openxmlformats.org/officeDocument/2006/relationships/customXml" Target="../ink/ink1803.xml"/><Relationship Id="rId424" Type="http://schemas.openxmlformats.org/officeDocument/2006/relationships/image" Target="../media/image1717.png"/><Relationship Id="rId423" Type="http://schemas.openxmlformats.org/officeDocument/2006/relationships/customXml" Target="../ink/ink1802.xml"/><Relationship Id="rId422" Type="http://schemas.openxmlformats.org/officeDocument/2006/relationships/image" Target="../media/image1716.png"/><Relationship Id="rId421" Type="http://schemas.openxmlformats.org/officeDocument/2006/relationships/customXml" Target="../ink/ink1801.xml"/><Relationship Id="rId420" Type="http://schemas.openxmlformats.org/officeDocument/2006/relationships/image" Target="../media/image1715.png"/><Relationship Id="rId42" Type="http://schemas.openxmlformats.org/officeDocument/2006/relationships/image" Target="../media/image1536.png"/><Relationship Id="rId419" Type="http://schemas.openxmlformats.org/officeDocument/2006/relationships/customXml" Target="../ink/ink1800.xml"/><Relationship Id="rId418" Type="http://schemas.openxmlformats.org/officeDocument/2006/relationships/image" Target="../media/image1714.png"/><Relationship Id="rId417" Type="http://schemas.openxmlformats.org/officeDocument/2006/relationships/customXml" Target="../ink/ink1799.xml"/><Relationship Id="rId416" Type="http://schemas.openxmlformats.org/officeDocument/2006/relationships/image" Target="../media/image1713.png"/><Relationship Id="rId415" Type="http://schemas.openxmlformats.org/officeDocument/2006/relationships/customXml" Target="../ink/ink1798.xml"/><Relationship Id="rId414" Type="http://schemas.openxmlformats.org/officeDocument/2006/relationships/image" Target="../media/image1712.png"/><Relationship Id="rId413" Type="http://schemas.openxmlformats.org/officeDocument/2006/relationships/customXml" Target="../ink/ink1797.xml"/><Relationship Id="rId412" Type="http://schemas.openxmlformats.org/officeDocument/2006/relationships/image" Target="../media/image1711.png"/><Relationship Id="rId411" Type="http://schemas.openxmlformats.org/officeDocument/2006/relationships/customXml" Target="../ink/ink1796.xml"/><Relationship Id="rId410" Type="http://schemas.openxmlformats.org/officeDocument/2006/relationships/image" Target="../media/image1710.png"/><Relationship Id="rId41" Type="http://schemas.openxmlformats.org/officeDocument/2006/relationships/customXml" Target="../ink/ink1607.xml"/><Relationship Id="rId409" Type="http://schemas.openxmlformats.org/officeDocument/2006/relationships/customXml" Target="../ink/ink1795.xml"/><Relationship Id="rId408" Type="http://schemas.openxmlformats.org/officeDocument/2006/relationships/image" Target="../media/image1709.png"/><Relationship Id="rId407" Type="http://schemas.openxmlformats.org/officeDocument/2006/relationships/customXml" Target="../ink/ink1794.xml"/><Relationship Id="rId406" Type="http://schemas.openxmlformats.org/officeDocument/2006/relationships/image" Target="../media/image1708.png"/><Relationship Id="rId405" Type="http://schemas.openxmlformats.org/officeDocument/2006/relationships/customXml" Target="../ink/ink1793.xml"/><Relationship Id="rId404" Type="http://schemas.openxmlformats.org/officeDocument/2006/relationships/image" Target="../media/image1707.png"/><Relationship Id="rId403" Type="http://schemas.openxmlformats.org/officeDocument/2006/relationships/customXml" Target="../ink/ink1792.xml"/><Relationship Id="rId402" Type="http://schemas.openxmlformats.org/officeDocument/2006/relationships/image" Target="../media/image1706.png"/><Relationship Id="rId401" Type="http://schemas.openxmlformats.org/officeDocument/2006/relationships/customXml" Target="../ink/ink1791.xml"/><Relationship Id="rId400" Type="http://schemas.openxmlformats.org/officeDocument/2006/relationships/image" Target="../media/image1705.png"/><Relationship Id="rId40" Type="http://schemas.openxmlformats.org/officeDocument/2006/relationships/image" Target="../media/image1535.png"/><Relationship Id="rId4" Type="http://schemas.openxmlformats.org/officeDocument/2006/relationships/image" Target="../media/image1519.png"/><Relationship Id="rId399" Type="http://schemas.openxmlformats.org/officeDocument/2006/relationships/customXml" Target="../ink/ink1790.xml"/><Relationship Id="rId398" Type="http://schemas.openxmlformats.org/officeDocument/2006/relationships/image" Target="../media/image1704.png"/><Relationship Id="rId397" Type="http://schemas.openxmlformats.org/officeDocument/2006/relationships/customXml" Target="../ink/ink1789.xml"/><Relationship Id="rId396" Type="http://schemas.openxmlformats.org/officeDocument/2006/relationships/image" Target="../media/image1703.png"/><Relationship Id="rId395" Type="http://schemas.openxmlformats.org/officeDocument/2006/relationships/customXml" Target="../ink/ink1788.xml"/><Relationship Id="rId394" Type="http://schemas.openxmlformats.org/officeDocument/2006/relationships/image" Target="../media/image1702.png"/><Relationship Id="rId393" Type="http://schemas.openxmlformats.org/officeDocument/2006/relationships/customXml" Target="../ink/ink1787.xml"/><Relationship Id="rId392" Type="http://schemas.openxmlformats.org/officeDocument/2006/relationships/image" Target="../media/image1701.png"/><Relationship Id="rId391" Type="http://schemas.openxmlformats.org/officeDocument/2006/relationships/customXml" Target="../ink/ink1786.xml"/><Relationship Id="rId390" Type="http://schemas.openxmlformats.org/officeDocument/2006/relationships/image" Target="../media/image1700.png"/><Relationship Id="rId39" Type="http://schemas.openxmlformats.org/officeDocument/2006/relationships/customXml" Target="../ink/ink1606.xml"/><Relationship Id="rId389" Type="http://schemas.openxmlformats.org/officeDocument/2006/relationships/customXml" Target="../ink/ink1785.xml"/><Relationship Id="rId388" Type="http://schemas.openxmlformats.org/officeDocument/2006/relationships/image" Target="../media/image1699.png"/><Relationship Id="rId387" Type="http://schemas.openxmlformats.org/officeDocument/2006/relationships/customXml" Target="../ink/ink1784.xml"/><Relationship Id="rId386" Type="http://schemas.openxmlformats.org/officeDocument/2006/relationships/image" Target="../media/image1698.png"/><Relationship Id="rId385" Type="http://schemas.openxmlformats.org/officeDocument/2006/relationships/customXml" Target="../ink/ink1783.xml"/><Relationship Id="rId384" Type="http://schemas.openxmlformats.org/officeDocument/2006/relationships/image" Target="../media/image1697.png"/><Relationship Id="rId383" Type="http://schemas.openxmlformats.org/officeDocument/2006/relationships/customXml" Target="../ink/ink1782.xml"/><Relationship Id="rId382" Type="http://schemas.openxmlformats.org/officeDocument/2006/relationships/image" Target="../media/image1696.png"/><Relationship Id="rId381" Type="http://schemas.openxmlformats.org/officeDocument/2006/relationships/customXml" Target="../ink/ink1781.xml"/><Relationship Id="rId380" Type="http://schemas.openxmlformats.org/officeDocument/2006/relationships/image" Target="../media/image1695.png"/><Relationship Id="rId38" Type="http://schemas.openxmlformats.org/officeDocument/2006/relationships/image" Target="../media/image1534.png"/><Relationship Id="rId379" Type="http://schemas.openxmlformats.org/officeDocument/2006/relationships/customXml" Target="../ink/ink1780.xml"/><Relationship Id="rId378" Type="http://schemas.openxmlformats.org/officeDocument/2006/relationships/image" Target="../media/image1694.png"/><Relationship Id="rId377" Type="http://schemas.openxmlformats.org/officeDocument/2006/relationships/customXml" Target="../ink/ink1779.xml"/><Relationship Id="rId376" Type="http://schemas.openxmlformats.org/officeDocument/2006/relationships/image" Target="../media/image1693.png"/><Relationship Id="rId375" Type="http://schemas.openxmlformats.org/officeDocument/2006/relationships/customXml" Target="../ink/ink1778.xml"/><Relationship Id="rId374" Type="http://schemas.openxmlformats.org/officeDocument/2006/relationships/image" Target="../media/image1692.png"/><Relationship Id="rId373" Type="http://schemas.openxmlformats.org/officeDocument/2006/relationships/customXml" Target="../ink/ink1777.xml"/><Relationship Id="rId372" Type="http://schemas.openxmlformats.org/officeDocument/2006/relationships/image" Target="../media/image1691.png"/><Relationship Id="rId371" Type="http://schemas.openxmlformats.org/officeDocument/2006/relationships/customXml" Target="../ink/ink1776.xml"/><Relationship Id="rId370" Type="http://schemas.openxmlformats.org/officeDocument/2006/relationships/image" Target="../media/image1690.png"/><Relationship Id="rId37" Type="http://schemas.openxmlformats.org/officeDocument/2006/relationships/customXml" Target="../ink/ink1605.xml"/><Relationship Id="rId369" Type="http://schemas.openxmlformats.org/officeDocument/2006/relationships/customXml" Target="../ink/ink1775.xml"/><Relationship Id="rId368" Type="http://schemas.openxmlformats.org/officeDocument/2006/relationships/image" Target="../media/image1689.png"/><Relationship Id="rId367" Type="http://schemas.openxmlformats.org/officeDocument/2006/relationships/customXml" Target="../ink/ink1774.xml"/><Relationship Id="rId366" Type="http://schemas.openxmlformats.org/officeDocument/2006/relationships/image" Target="../media/image1688.png"/><Relationship Id="rId365" Type="http://schemas.openxmlformats.org/officeDocument/2006/relationships/customXml" Target="../ink/ink1773.xml"/><Relationship Id="rId364" Type="http://schemas.openxmlformats.org/officeDocument/2006/relationships/image" Target="../media/image1687.png"/><Relationship Id="rId363" Type="http://schemas.openxmlformats.org/officeDocument/2006/relationships/customXml" Target="../ink/ink1772.xml"/><Relationship Id="rId362" Type="http://schemas.openxmlformats.org/officeDocument/2006/relationships/image" Target="../media/image1686.png"/><Relationship Id="rId361" Type="http://schemas.openxmlformats.org/officeDocument/2006/relationships/customXml" Target="../ink/ink1771.xml"/><Relationship Id="rId360" Type="http://schemas.openxmlformats.org/officeDocument/2006/relationships/image" Target="../media/image1685.png"/><Relationship Id="rId36" Type="http://schemas.openxmlformats.org/officeDocument/2006/relationships/image" Target="../media/image1533.png"/><Relationship Id="rId359" Type="http://schemas.openxmlformats.org/officeDocument/2006/relationships/customXml" Target="../ink/ink1770.xml"/><Relationship Id="rId358" Type="http://schemas.openxmlformats.org/officeDocument/2006/relationships/image" Target="../media/image1684.png"/><Relationship Id="rId357" Type="http://schemas.openxmlformats.org/officeDocument/2006/relationships/customXml" Target="../ink/ink1769.xml"/><Relationship Id="rId356" Type="http://schemas.openxmlformats.org/officeDocument/2006/relationships/image" Target="../media/image1683.png"/><Relationship Id="rId355" Type="http://schemas.openxmlformats.org/officeDocument/2006/relationships/customXml" Target="../ink/ink1768.xml"/><Relationship Id="rId354" Type="http://schemas.openxmlformats.org/officeDocument/2006/relationships/image" Target="../media/image1682.png"/><Relationship Id="rId353" Type="http://schemas.openxmlformats.org/officeDocument/2006/relationships/customXml" Target="../ink/ink1767.xml"/><Relationship Id="rId352" Type="http://schemas.openxmlformats.org/officeDocument/2006/relationships/image" Target="../media/image1681.png"/><Relationship Id="rId351" Type="http://schemas.openxmlformats.org/officeDocument/2006/relationships/customXml" Target="../ink/ink1766.xml"/><Relationship Id="rId350" Type="http://schemas.openxmlformats.org/officeDocument/2006/relationships/image" Target="../media/image1680.png"/><Relationship Id="rId35" Type="http://schemas.openxmlformats.org/officeDocument/2006/relationships/customXml" Target="../ink/ink1604.xml"/><Relationship Id="rId349" Type="http://schemas.openxmlformats.org/officeDocument/2006/relationships/customXml" Target="../ink/ink1765.xml"/><Relationship Id="rId348" Type="http://schemas.openxmlformats.org/officeDocument/2006/relationships/image" Target="../media/image1679.png"/><Relationship Id="rId347" Type="http://schemas.openxmlformats.org/officeDocument/2006/relationships/customXml" Target="../ink/ink1764.xml"/><Relationship Id="rId346" Type="http://schemas.openxmlformats.org/officeDocument/2006/relationships/image" Target="../media/image1678.png"/><Relationship Id="rId345" Type="http://schemas.openxmlformats.org/officeDocument/2006/relationships/customXml" Target="../ink/ink1763.xml"/><Relationship Id="rId344" Type="http://schemas.openxmlformats.org/officeDocument/2006/relationships/image" Target="../media/image1677.png"/><Relationship Id="rId343" Type="http://schemas.openxmlformats.org/officeDocument/2006/relationships/customXml" Target="../ink/ink1762.xml"/><Relationship Id="rId342" Type="http://schemas.openxmlformats.org/officeDocument/2006/relationships/image" Target="../media/image1295.png"/><Relationship Id="rId341" Type="http://schemas.openxmlformats.org/officeDocument/2006/relationships/customXml" Target="../ink/ink1761.xml"/><Relationship Id="rId340" Type="http://schemas.openxmlformats.org/officeDocument/2006/relationships/image" Target="../media/image1676.png"/><Relationship Id="rId34" Type="http://schemas.openxmlformats.org/officeDocument/2006/relationships/image" Target="../media/image1532.png"/><Relationship Id="rId339" Type="http://schemas.openxmlformats.org/officeDocument/2006/relationships/customXml" Target="../ink/ink1760.xml"/><Relationship Id="rId338" Type="http://schemas.openxmlformats.org/officeDocument/2006/relationships/image" Target="../media/image1675.png"/><Relationship Id="rId337" Type="http://schemas.openxmlformats.org/officeDocument/2006/relationships/customXml" Target="../ink/ink1759.xml"/><Relationship Id="rId336" Type="http://schemas.openxmlformats.org/officeDocument/2006/relationships/image" Target="../media/image1674.png"/><Relationship Id="rId335" Type="http://schemas.openxmlformats.org/officeDocument/2006/relationships/customXml" Target="../ink/ink1758.xml"/><Relationship Id="rId334" Type="http://schemas.openxmlformats.org/officeDocument/2006/relationships/image" Target="../media/image1673.png"/><Relationship Id="rId333" Type="http://schemas.openxmlformats.org/officeDocument/2006/relationships/customXml" Target="../ink/ink1757.xml"/><Relationship Id="rId332" Type="http://schemas.openxmlformats.org/officeDocument/2006/relationships/image" Target="../media/image1672.png"/><Relationship Id="rId331" Type="http://schemas.openxmlformats.org/officeDocument/2006/relationships/customXml" Target="../ink/ink1756.xml"/><Relationship Id="rId330" Type="http://schemas.openxmlformats.org/officeDocument/2006/relationships/image" Target="../media/image1671.png"/><Relationship Id="rId33" Type="http://schemas.openxmlformats.org/officeDocument/2006/relationships/customXml" Target="../ink/ink1603.xml"/><Relationship Id="rId329" Type="http://schemas.openxmlformats.org/officeDocument/2006/relationships/customXml" Target="../ink/ink1755.xml"/><Relationship Id="rId328" Type="http://schemas.openxmlformats.org/officeDocument/2006/relationships/image" Target="../media/image1670.png"/><Relationship Id="rId327" Type="http://schemas.openxmlformats.org/officeDocument/2006/relationships/customXml" Target="../ink/ink1754.xml"/><Relationship Id="rId326" Type="http://schemas.openxmlformats.org/officeDocument/2006/relationships/image" Target="../media/image1150.png"/><Relationship Id="rId325" Type="http://schemas.openxmlformats.org/officeDocument/2006/relationships/customXml" Target="../ink/ink1753.xml"/><Relationship Id="rId324" Type="http://schemas.openxmlformats.org/officeDocument/2006/relationships/image" Target="../media/image1669.png"/><Relationship Id="rId323" Type="http://schemas.openxmlformats.org/officeDocument/2006/relationships/customXml" Target="../ink/ink1752.xml"/><Relationship Id="rId322" Type="http://schemas.openxmlformats.org/officeDocument/2006/relationships/image" Target="../media/image1668.png"/><Relationship Id="rId321" Type="http://schemas.openxmlformats.org/officeDocument/2006/relationships/customXml" Target="../ink/ink1751.xml"/><Relationship Id="rId320" Type="http://schemas.openxmlformats.org/officeDocument/2006/relationships/image" Target="../media/image1667.png"/><Relationship Id="rId32" Type="http://schemas.openxmlformats.org/officeDocument/2006/relationships/image" Target="../media/image1319.png"/><Relationship Id="rId319" Type="http://schemas.openxmlformats.org/officeDocument/2006/relationships/customXml" Target="../ink/ink1750.xml"/><Relationship Id="rId318" Type="http://schemas.openxmlformats.org/officeDocument/2006/relationships/image" Target="../media/image1666.png"/><Relationship Id="rId317" Type="http://schemas.openxmlformats.org/officeDocument/2006/relationships/customXml" Target="../ink/ink1749.xml"/><Relationship Id="rId316" Type="http://schemas.openxmlformats.org/officeDocument/2006/relationships/image" Target="../media/image1665.png"/><Relationship Id="rId315" Type="http://schemas.openxmlformats.org/officeDocument/2006/relationships/customXml" Target="../ink/ink1748.xml"/><Relationship Id="rId314" Type="http://schemas.openxmlformats.org/officeDocument/2006/relationships/image" Target="../media/image1664.png"/><Relationship Id="rId313" Type="http://schemas.openxmlformats.org/officeDocument/2006/relationships/customXml" Target="../ink/ink1747.xml"/><Relationship Id="rId312" Type="http://schemas.openxmlformats.org/officeDocument/2006/relationships/image" Target="../media/image1663.png"/><Relationship Id="rId311" Type="http://schemas.openxmlformats.org/officeDocument/2006/relationships/customXml" Target="../ink/ink1746.xml"/><Relationship Id="rId310" Type="http://schemas.openxmlformats.org/officeDocument/2006/relationships/image" Target="../media/image1662.png"/><Relationship Id="rId31" Type="http://schemas.openxmlformats.org/officeDocument/2006/relationships/customXml" Target="../ink/ink1602.xml"/><Relationship Id="rId309" Type="http://schemas.openxmlformats.org/officeDocument/2006/relationships/customXml" Target="../ink/ink1745.xml"/><Relationship Id="rId308" Type="http://schemas.openxmlformats.org/officeDocument/2006/relationships/image" Target="../media/image1661.png"/><Relationship Id="rId307" Type="http://schemas.openxmlformats.org/officeDocument/2006/relationships/customXml" Target="../ink/ink1744.xml"/><Relationship Id="rId306" Type="http://schemas.openxmlformats.org/officeDocument/2006/relationships/image" Target="../media/image1660.png"/><Relationship Id="rId305" Type="http://schemas.openxmlformats.org/officeDocument/2006/relationships/customXml" Target="../ink/ink1743.xml"/><Relationship Id="rId304" Type="http://schemas.openxmlformats.org/officeDocument/2006/relationships/image" Target="../media/image1659.png"/><Relationship Id="rId303" Type="http://schemas.openxmlformats.org/officeDocument/2006/relationships/customXml" Target="../ink/ink1742.xml"/><Relationship Id="rId302" Type="http://schemas.openxmlformats.org/officeDocument/2006/relationships/image" Target="../media/image1658.png"/><Relationship Id="rId301" Type="http://schemas.openxmlformats.org/officeDocument/2006/relationships/customXml" Target="../ink/ink1741.xml"/><Relationship Id="rId300" Type="http://schemas.openxmlformats.org/officeDocument/2006/relationships/image" Target="../media/image1657.png"/><Relationship Id="rId30" Type="http://schemas.openxmlformats.org/officeDocument/2006/relationships/image" Target="../media/image1531.png"/><Relationship Id="rId3" Type="http://schemas.openxmlformats.org/officeDocument/2006/relationships/customXml" Target="../ink/ink1588.xml"/><Relationship Id="rId299" Type="http://schemas.openxmlformats.org/officeDocument/2006/relationships/customXml" Target="../ink/ink1740.xml"/><Relationship Id="rId298" Type="http://schemas.openxmlformats.org/officeDocument/2006/relationships/image" Target="../media/image1283.png"/><Relationship Id="rId297" Type="http://schemas.openxmlformats.org/officeDocument/2006/relationships/customXml" Target="../ink/ink1739.xml"/><Relationship Id="rId296" Type="http://schemas.openxmlformats.org/officeDocument/2006/relationships/image" Target="../media/image1656.png"/><Relationship Id="rId295" Type="http://schemas.openxmlformats.org/officeDocument/2006/relationships/customXml" Target="../ink/ink1738.xml"/><Relationship Id="rId294" Type="http://schemas.openxmlformats.org/officeDocument/2006/relationships/image" Target="../media/image1655.png"/><Relationship Id="rId293" Type="http://schemas.openxmlformats.org/officeDocument/2006/relationships/customXml" Target="../ink/ink1737.xml"/><Relationship Id="rId292" Type="http://schemas.openxmlformats.org/officeDocument/2006/relationships/image" Target="../media/image1654.png"/><Relationship Id="rId291" Type="http://schemas.openxmlformats.org/officeDocument/2006/relationships/customXml" Target="../ink/ink1736.xml"/><Relationship Id="rId290" Type="http://schemas.openxmlformats.org/officeDocument/2006/relationships/image" Target="../media/image1653.png"/><Relationship Id="rId29" Type="http://schemas.openxmlformats.org/officeDocument/2006/relationships/customXml" Target="../ink/ink1601.xml"/><Relationship Id="rId289" Type="http://schemas.openxmlformats.org/officeDocument/2006/relationships/customXml" Target="../ink/ink1735.xml"/><Relationship Id="rId288" Type="http://schemas.openxmlformats.org/officeDocument/2006/relationships/image" Target="../media/image1652.png"/><Relationship Id="rId287" Type="http://schemas.openxmlformats.org/officeDocument/2006/relationships/customXml" Target="../ink/ink1734.xml"/><Relationship Id="rId286" Type="http://schemas.openxmlformats.org/officeDocument/2006/relationships/image" Target="../media/image1651.png"/><Relationship Id="rId285" Type="http://schemas.openxmlformats.org/officeDocument/2006/relationships/customXml" Target="../ink/ink1733.xml"/><Relationship Id="rId284" Type="http://schemas.openxmlformats.org/officeDocument/2006/relationships/image" Target="../media/image1650.png"/><Relationship Id="rId283" Type="http://schemas.openxmlformats.org/officeDocument/2006/relationships/customXml" Target="../ink/ink1732.xml"/><Relationship Id="rId282" Type="http://schemas.openxmlformats.org/officeDocument/2006/relationships/image" Target="../media/image1649.png"/><Relationship Id="rId281" Type="http://schemas.openxmlformats.org/officeDocument/2006/relationships/customXml" Target="../ink/ink1731.xml"/><Relationship Id="rId280" Type="http://schemas.openxmlformats.org/officeDocument/2006/relationships/image" Target="../media/image1648.png"/><Relationship Id="rId28" Type="http://schemas.openxmlformats.org/officeDocument/2006/relationships/image" Target="../media/image1530.png"/><Relationship Id="rId279" Type="http://schemas.openxmlformats.org/officeDocument/2006/relationships/customXml" Target="../ink/ink1730.xml"/><Relationship Id="rId278" Type="http://schemas.openxmlformats.org/officeDocument/2006/relationships/image" Target="../media/image1647.png"/><Relationship Id="rId277" Type="http://schemas.openxmlformats.org/officeDocument/2006/relationships/customXml" Target="../ink/ink1729.xml"/><Relationship Id="rId276" Type="http://schemas.openxmlformats.org/officeDocument/2006/relationships/image" Target="../media/image1646.png"/><Relationship Id="rId275" Type="http://schemas.openxmlformats.org/officeDocument/2006/relationships/customXml" Target="../ink/ink1728.xml"/><Relationship Id="rId274" Type="http://schemas.openxmlformats.org/officeDocument/2006/relationships/image" Target="../media/image1645.png"/><Relationship Id="rId273" Type="http://schemas.openxmlformats.org/officeDocument/2006/relationships/customXml" Target="../ink/ink1727.xml"/><Relationship Id="rId272" Type="http://schemas.openxmlformats.org/officeDocument/2006/relationships/image" Target="../media/image448.png"/><Relationship Id="rId271" Type="http://schemas.openxmlformats.org/officeDocument/2006/relationships/customXml" Target="../ink/ink1726.xml"/><Relationship Id="rId270" Type="http://schemas.openxmlformats.org/officeDocument/2006/relationships/image" Target="../media/image1644.png"/><Relationship Id="rId27" Type="http://schemas.openxmlformats.org/officeDocument/2006/relationships/customXml" Target="../ink/ink1600.xml"/><Relationship Id="rId269" Type="http://schemas.openxmlformats.org/officeDocument/2006/relationships/customXml" Target="../ink/ink1725.xml"/><Relationship Id="rId268" Type="http://schemas.openxmlformats.org/officeDocument/2006/relationships/image" Target="../media/image1643.png"/><Relationship Id="rId267" Type="http://schemas.openxmlformats.org/officeDocument/2006/relationships/customXml" Target="../ink/ink1724.xml"/><Relationship Id="rId266" Type="http://schemas.openxmlformats.org/officeDocument/2006/relationships/image" Target="../media/image1642.png"/><Relationship Id="rId265" Type="http://schemas.openxmlformats.org/officeDocument/2006/relationships/customXml" Target="../ink/ink1723.xml"/><Relationship Id="rId264" Type="http://schemas.openxmlformats.org/officeDocument/2006/relationships/image" Target="../media/image1641.png"/><Relationship Id="rId263" Type="http://schemas.openxmlformats.org/officeDocument/2006/relationships/customXml" Target="../ink/ink1722.xml"/><Relationship Id="rId262" Type="http://schemas.openxmlformats.org/officeDocument/2006/relationships/image" Target="../media/image1640.png"/><Relationship Id="rId261" Type="http://schemas.openxmlformats.org/officeDocument/2006/relationships/customXml" Target="../ink/ink1721.xml"/><Relationship Id="rId260" Type="http://schemas.openxmlformats.org/officeDocument/2006/relationships/image" Target="../media/image1639.png"/><Relationship Id="rId26" Type="http://schemas.openxmlformats.org/officeDocument/2006/relationships/image" Target="../media/image1529.png"/><Relationship Id="rId259" Type="http://schemas.openxmlformats.org/officeDocument/2006/relationships/customXml" Target="../ink/ink1720.xml"/><Relationship Id="rId258" Type="http://schemas.openxmlformats.org/officeDocument/2006/relationships/image" Target="../media/image1638.png"/><Relationship Id="rId257" Type="http://schemas.openxmlformats.org/officeDocument/2006/relationships/customXml" Target="../ink/ink1719.xml"/><Relationship Id="rId256" Type="http://schemas.openxmlformats.org/officeDocument/2006/relationships/image" Target="../media/image1637.png"/><Relationship Id="rId255" Type="http://schemas.openxmlformats.org/officeDocument/2006/relationships/customXml" Target="../ink/ink1718.xml"/><Relationship Id="rId254" Type="http://schemas.openxmlformats.org/officeDocument/2006/relationships/image" Target="../media/image1636.png"/><Relationship Id="rId253" Type="http://schemas.openxmlformats.org/officeDocument/2006/relationships/customXml" Target="../ink/ink1717.xml"/><Relationship Id="rId252" Type="http://schemas.openxmlformats.org/officeDocument/2006/relationships/image" Target="../media/image1635.png"/><Relationship Id="rId251" Type="http://schemas.openxmlformats.org/officeDocument/2006/relationships/customXml" Target="../ink/ink1716.xml"/><Relationship Id="rId250" Type="http://schemas.openxmlformats.org/officeDocument/2006/relationships/image" Target="../media/image1634.png"/><Relationship Id="rId25" Type="http://schemas.openxmlformats.org/officeDocument/2006/relationships/customXml" Target="../ink/ink1599.xml"/><Relationship Id="rId249" Type="http://schemas.openxmlformats.org/officeDocument/2006/relationships/customXml" Target="../ink/ink1715.xml"/><Relationship Id="rId248" Type="http://schemas.openxmlformats.org/officeDocument/2006/relationships/image" Target="../media/image1633.png"/><Relationship Id="rId247" Type="http://schemas.openxmlformats.org/officeDocument/2006/relationships/customXml" Target="../ink/ink1714.xml"/><Relationship Id="rId246" Type="http://schemas.openxmlformats.org/officeDocument/2006/relationships/image" Target="../media/image1632.png"/><Relationship Id="rId245" Type="http://schemas.openxmlformats.org/officeDocument/2006/relationships/customXml" Target="../ink/ink1713.xml"/><Relationship Id="rId244" Type="http://schemas.openxmlformats.org/officeDocument/2006/relationships/image" Target="../media/image1631.png"/><Relationship Id="rId243" Type="http://schemas.openxmlformats.org/officeDocument/2006/relationships/customXml" Target="../ink/ink1712.xml"/><Relationship Id="rId242" Type="http://schemas.openxmlformats.org/officeDocument/2006/relationships/image" Target="../media/image1630.png"/><Relationship Id="rId241" Type="http://schemas.openxmlformats.org/officeDocument/2006/relationships/customXml" Target="../ink/ink1711.xml"/><Relationship Id="rId240" Type="http://schemas.openxmlformats.org/officeDocument/2006/relationships/image" Target="../media/image1629.png"/><Relationship Id="rId24" Type="http://schemas.openxmlformats.org/officeDocument/2006/relationships/image" Target="../media/image1304.png"/><Relationship Id="rId239" Type="http://schemas.openxmlformats.org/officeDocument/2006/relationships/customXml" Target="../ink/ink1710.xml"/><Relationship Id="rId238" Type="http://schemas.openxmlformats.org/officeDocument/2006/relationships/customXml" Target="../ink/ink1709.xml"/><Relationship Id="rId237" Type="http://schemas.openxmlformats.org/officeDocument/2006/relationships/image" Target="../media/image1628.png"/><Relationship Id="rId236" Type="http://schemas.openxmlformats.org/officeDocument/2006/relationships/customXml" Target="../ink/ink1708.xml"/><Relationship Id="rId235" Type="http://schemas.openxmlformats.org/officeDocument/2006/relationships/image" Target="../media/image1627.png"/><Relationship Id="rId234" Type="http://schemas.openxmlformats.org/officeDocument/2006/relationships/customXml" Target="../ink/ink1707.xml"/><Relationship Id="rId233" Type="http://schemas.openxmlformats.org/officeDocument/2006/relationships/customXml" Target="../ink/ink1706.xml"/><Relationship Id="rId232" Type="http://schemas.openxmlformats.org/officeDocument/2006/relationships/image" Target="../media/image1626.png"/><Relationship Id="rId231" Type="http://schemas.openxmlformats.org/officeDocument/2006/relationships/customXml" Target="../ink/ink1705.xml"/><Relationship Id="rId230" Type="http://schemas.openxmlformats.org/officeDocument/2006/relationships/image" Target="../media/image1625.png"/><Relationship Id="rId23" Type="http://schemas.openxmlformats.org/officeDocument/2006/relationships/customXml" Target="../ink/ink1598.xml"/><Relationship Id="rId229" Type="http://schemas.openxmlformats.org/officeDocument/2006/relationships/customXml" Target="../ink/ink1704.xml"/><Relationship Id="rId228" Type="http://schemas.openxmlformats.org/officeDocument/2006/relationships/image" Target="../media/image1624.png"/><Relationship Id="rId227" Type="http://schemas.openxmlformats.org/officeDocument/2006/relationships/customXml" Target="../ink/ink1703.xml"/><Relationship Id="rId226" Type="http://schemas.openxmlformats.org/officeDocument/2006/relationships/image" Target="../media/image1623.png"/><Relationship Id="rId225" Type="http://schemas.openxmlformats.org/officeDocument/2006/relationships/customXml" Target="../ink/ink1702.xml"/><Relationship Id="rId224" Type="http://schemas.openxmlformats.org/officeDocument/2006/relationships/image" Target="../media/image1622.png"/><Relationship Id="rId223" Type="http://schemas.openxmlformats.org/officeDocument/2006/relationships/customXml" Target="../ink/ink1701.xml"/><Relationship Id="rId222" Type="http://schemas.openxmlformats.org/officeDocument/2006/relationships/image" Target="../media/image1621.png"/><Relationship Id="rId221" Type="http://schemas.openxmlformats.org/officeDocument/2006/relationships/customXml" Target="../ink/ink1700.xml"/><Relationship Id="rId220" Type="http://schemas.openxmlformats.org/officeDocument/2006/relationships/image" Target="../media/image1620.png"/><Relationship Id="rId22" Type="http://schemas.openxmlformats.org/officeDocument/2006/relationships/image" Target="../media/image1528.png"/><Relationship Id="rId219" Type="http://schemas.openxmlformats.org/officeDocument/2006/relationships/customXml" Target="../ink/ink1699.xml"/><Relationship Id="rId218" Type="http://schemas.openxmlformats.org/officeDocument/2006/relationships/image" Target="../media/image1619.png"/><Relationship Id="rId217" Type="http://schemas.openxmlformats.org/officeDocument/2006/relationships/customXml" Target="../ink/ink1698.xml"/><Relationship Id="rId216" Type="http://schemas.openxmlformats.org/officeDocument/2006/relationships/image" Target="../media/image1618.png"/><Relationship Id="rId215" Type="http://schemas.openxmlformats.org/officeDocument/2006/relationships/customXml" Target="../ink/ink1697.xml"/><Relationship Id="rId214" Type="http://schemas.openxmlformats.org/officeDocument/2006/relationships/image" Target="../media/image1617.png"/><Relationship Id="rId213" Type="http://schemas.openxmlformats.org/officeDocument/2006/relationships/customXml" Target="../ink/ink1696.xml"/><Relationship Id="rId212" Type="http://schemas.openxmlformats.org/officeDocument/2006/relationships/image" Target="../media/image1616.png"/><Relationship Id="rId211" Type="http://schemas.openxmlformats.org/officeDocument/2006/relationships/customXml" Target="../ink/ink1695.xml"/><Relationship Id="rId210" Type="http://schemas.openxmlformats.org/officeDocument/2006/relationships/image" Target="../media/image1615.png"/><Relationship Id="rId21" Type="http://schemas.openxmlformats.org/officeDocument/2006/relationships/customXml" Target="../ink/ink1597.xml"/><Relationship Id="rId209" Type="http://schemas.openxmlformats.org/officeDocument/2006/relationships/customXml" Target="../ink/ink1694.xml"/><Relationship Id="rId208" Type="http://schemas.openxmlformats.org/officeDocument/2006/relationships/image" Target="../media/image1614.png"/><Relationship Id="rId207" Type="http://schemas.openxmlformats.org/officeDocument/2006/relationships/customXml" Target="../ink/ink1693.xml"/><Relationship Id="rId206" Type="http://schemas.openxmlformats.org/officeDocument/2006/relationships/image" Target="../media/image1613.png"/><Relationship Id="rId205" Type="http://schemas.openxmlformats.org/officeDocument/2006/relationships/customXml" Target="../ink/ink1692.xml"/><Relationship Id="rId204" Type="http://schemas.openxmlformats.org/officeDocument/2006/relationships/image" Target="../media/image1612.png"/><Relationship Id="rId203" Type="http://schemas.openxmlformats.org/officeDocument/2006/relationships/customXml" Target="../ink/ink1691.xml"/><Relationship Id="rId202" Type="http://schemas.openxmlformats.org/officeDocument/2006/relationships/image" Target="../media/image1611.png"/><Relationship Id="rId201" Type="http://schemas.openxmlformats.org/officeDocument/2006/relationships/customXml" Target="../ink/ink1690.xml"/><Relationship Id="rId200" Type="http://schemas.openxmlformats.org/officeDocument/2006/relationships/image" Target="../media/image1610.png"/><Relationship Id="rId20" Type="http://schemas.openxmlformats.org/officeDocument/2006/relationships/image" Target="../media/image1527.png"/><Relationship Id="rId2" Type="http://schemas.openxmlformats.org/officeDocument/2006/relationships/image" Target="../media/image1518.png"/><Relationship Id="rId199" Type="http://schemas.openxmlformats.org/officeDocument/2006/relationships/customXml" Target="../ink/ink1689.xml"/><Relationship Id="rId198" Type="http://schemas.openxmlformats.org/officeDocument/2006/relationships/image" Target="../media/image1609.png"/><Relationship Id="rId197" Type="http://schemas.openxmlformats.org/officeDocument/2006/relationships/customXml" Target="../ink/ink1688.xml"/><Relationship Id="rId196" Type="http://schemas.openxmlformats.org/officeDocument/2006/relationships/image" Target="../media/image1608.png"/><Relationship Id="rId195" Type="http://schemas.openxmlformats.org/officeDocument/2006/relationships/customXml" Target="../ink/ink1687.xml"/><Relationship Id="rId194" Type="http://schemas.openxmlformats.org/officeDocument/2006/relationships/image" Target="../media/image1607.png"/><Relationship Id="rId193" Type="http://schemas.openxmlformats.org/officeDocument/2006/relationships/customXml" Target="../ink/ink1686.xml"/><Relationship Id="rId192" Type="http://schemas.openxmlformats.org/officeDocument/2006/relationships/image" Target="../media/image1606.png"/><Relationship Id="rId191" Type="http://schemas.openxmlformats.org/officeDocument/2006/relationships/customXml" Target="../ink/ink1685.xml"/><Relationship Id="rId190" Type="http://schemas.openxmlformats.org/officeDocument/2006/relationships/image" Target="../media/image1605.png"/><Relationship Id="rId19" Type="http://schemas.openxmlformats.org/officeDocument/2006/relationships/customXml" Target="../ink/ink1596.xml"/><Relationship Id="rId189" Type="http://schemas.openxmlformats.org/officeDocument/2006/relationships/customXml" Target="../ink/ink1684.xml"/><Relationship Id="rId188" Type="http://schemas.openxmlformats.org/officeDocument/2006/relationships/image" Target="../media/image1604.png"/><Relationship Id="rId187" Type="http://schemas.openxmlformats.org/officeDocument/2006/relationships/customXml" Target="../ink/ink1683.xml"/><Relationship Id="rId186" Type="http://schemas.openxmlformats.org/officeDocument/2006/relationships/image" Target="../media/image1603.png"/><Relationship Id="rId185" Type="http://schemas.openxmlformats.org/officeDocument/2006/relationships/customXml" Target="../ink/ink1682.xml"/><Relationship Id="rId184" Type="http://schemas.openxmlformats.org/officeDocument/2006/relationships/image" Target="../media/image1602.png"/><Relationship Id="rId183" Type="http://schemas.openxmlformats.org/officeDocument/2006/relationships/customXml" Target="../ink/ink1681.xml"/><Relationship Id="rId182" Type="http://schemas.openxmlformats.org/officeDocument/2006/relationships/image" Target="../media/image1601.png"/><Relationship Id="rId181" Type="http://schemas.openxmlformats.org/officeDocument/2006/relationships/customXml" Target="../ink/ink1680.xml"/><Relationship Id="rId180" Type="http://schemas.openxmlformats.org/officeDocument/2006/relationships/image" Target="../media/image1600.png"/><Relationship Id="rId18" Type="http://schemas.openxmlformats.org/officeDocument/2006/relationships/image" Target="../media/image1526.png"/><Relationship Id="rId179" Type="http://schemas.openxmlformats.org/officeDocument/2006/relationships/customXml" Target="../ink/ink1679.xml"/><Relationship Id="rId178" Type="http://schemas.openxmlformats.org/officeDocument/2006/relationships/image" Target="../media/image1599.png"/><Relationship Id="rId177" Type="http://schemas.openxmlformats.org/officeDocument/2006/relationships/customXml" Target="../ink/ink1678.xml"/><Relationship Id="rId176" Type="http://schemas.openxmlformats.org/officeDocument/2006/relationships/image" Target="../media/image1598.png"/><Relationship Id="rId175" Type="http://schemas.openxmlformats.org/officeDocument/2006/relationships/customXml" Target="../ink/ink1677.xml"/><Relationship Id="rId174" Type="http://schemas.openxmlformats.org/officeDocument/2006/relationships/image" Target="../media/image1597.png"/><Relationship Id="rId173" Type="http://schemas.openxmlformats.org/officeDocument/2006/relationships/customXml" Target="../ink/ink1676.xml"/><Relationship Id="rId172" Type="http://schemas.openxmlformats.org/officeDocument/2006/relationships/image" Target="../media/image1596.png"/><Relationship Id="rId171" Type="http://schemas.openxmlformats.org/officeDocument/2006/relationships/customXml" Target="../ink/ink1675.xml"/><Relationship Id="rId170" Type="http://schemas.openxmlformats.org/officeDocument/2006/relationships/image" Target="../media/image1595.png"/><Relationship Id="rId17" Type="http://schemas.openxmlformats.org/officeDocument/2006/relationships/customXml" Target="../ink/ink1595.xml"/><Relationship Id="rId169" Type="http://schemas.openxmlformats.org/officeDocument/2006/relationships/customXml" Target="../ink/ink1674.xml"/><Relationship Id="rId168" Type="http://schemas.openxmlformats.org/officeDocument/2006/relationships/image" Target="../media/image1594.png"/><Relationship Id="rId167" Type="http://schemas.openxmlformats.org/officeDocument/2006/relationships/customXml" Target="../ink/ink1673.xml"/><Relationship Id="rId166" Type="http://schemas.openxmlformats.org/officeDocument/2006/relationships/image" Target="../media/image1593.png"/><Relationship Id="rId165" Type="http://schemas.openxmlformats.org/officeDocument/2006/relationships/customXml" Target="../ink/ink1672.xml"/><Relationship Id="rId164" Type="http://schemas.openxmlformats.org/officeDocument/2006/relationships/image" Target="../media/image1592.png"/><Relationship Id="rId163" Type="http://schemas.openxmlformats.org/officeDocument/2006/relationships/customXml" Target="../ink/ink1671.xml"/><Relationship Id="rId162" Type="http://schemas.openxmlformats.org/officeDocument/2006/relationships/customXml" Target="../ink/ink1670.xml"/><Relationship Id="rId161" Type="http://schemas.openxmlformats.org/officeDocument/2006/relationships/customXml" Target="../ink/ink1669.xml"/><Relationship Id="rId160" Type="http://schemas.openxmlformats.org/officeDocument/2006/relationships/image" Target="../media/image1591.png"/><Relationship Id="rId16" Type="http://schemas.openxmlformats.org/officeDocument/2006/relationships/image" Target="../media/image1525.png"/><Relationship Id="rId159" Type="http://schemas.openxmlformats.org/officeDocument/2006/relationships/customXml" Target="../ink/ink1668.xml"/><Relationship Id="rId158" Type="http://schemas.openxmlformats.org/officeDocument/2006/relationships/image" Target="../media/image1590.png"/><Relationship Id="rId157" Type="http://schemas.openxmlformats.org/officeDocument/2006/relationships/customXml" Target="../ink/ink1667.xml"/><Relationship Id="rId156" Type="http://schemas.openxmlformats.org/officeDocument/2006/relationships/image" Target="../media/image1589.png"/><Relationship Id="rId155" Type="http://schemas.openxmlformats.org/officeDocument/2006/relationships/customXml" Target="../ink/ink1666.xml"/><Relationship Id="rId154" Type="http://schemas.openxmlformats.org/officeDocument/2006/relationships/image" Target="../media/image1588.png"/><Relationship Id="rId153" Type="http://schemas.openxmlformats.org/officeDocument/2006/relationships/customXml" Target="../ink/ink1665.xml"/><Relationship Id="rId152" Type="http://schemas.openxmlformats.org/officeDocument/2006/relationships/image" Target="../media/image1587.png"/><Relationship Id="rId151" Type="http://schemas.openxmlformats.org/officeDocument/2006/relationships/customXml" Target="../ink/ink1664.xml"/><Relationship Id="rId150" Type="http://schemas.openxmlformats.org/officeDocument/2006/relationships/image" Target="../media/image1586.png"/><Relationship Id="rId15" Type="http://schemas.openxmlformats.org/officeDocument/2006/relationships/customXml" Target="../ink/ink1594.xml"/><Relationship Id="rId149" Type="http://schemas.openxmlformats.org/officeDocument/2006/relationships/customXml" Target="../ink/ink1663.xml"/><Relationship Id="rId148" Type="http://schemas.openxmlformats.org/officeDocument/2006/relationships/image" Target="../media/image1585.png"/><Relationship Id="rId147" Type="http://schemas.openxmlformats.org/officeDocument/2006/relationships/customXml" Target="../ink/ink1662.xml"/><Relationship Id="rId146" Type="http://schemas.openxmlformats.org/officeDocument/2006/relationships/image" Target="../media/image1584.png"/><Relationship Id="rId145" Type="http://schemas.openxmlformats.org/officeDocument/2006/relationships/customXml" Target="../ink/ink1661.xml"/><Relationship Id="rId144" Type="http://schemas.openxmlformats.org/officeDocument/2006/relationships/image" Target="../media/image1583.png"/><Relationship Id="rId143" Type="http://schemas.openxmlformats.org/officeDocument/2006/relationships/customXml" Target="../ink/ink1660.xml"/><Relationship Id="rId142" Type="http://schemas.openxmlformats.org/officeDocument/2006/relationships/image" Target="../media/image1582.png"/><Relationship Id="rId141" Type="http://schemas.openxmlformats.org/officeDocument/2006/relationships/customXml" Target="../ink/ink1659.xml"/><Relationship Id="rId140" Type="http://schemas.openxmlformats.org/officeDocument/2006/relationships/image" Target="../media/image1581.png"/><Relationship Id="rId14" Type="http://schemas.openxmlformats.org/officeDocument/2006/relationships/image" Target="../media/image1524.png"/><Relationship Id="rId139" Type="http://schemas.openxmlformats.org/officeDocument/2006/relationships/customXml" Target="../ink/ink1658.xml"/><Relationship Id="rId138" Type="http://schemas.openxmlformats.org/officeDocument/2006/relationships/customXml" Target="../ink/ink1657.xml"/><Relationship Id="rId137" Type="http://schemas.openxmlformats.org/officeDocument/2006/relationships/customXml" Target="../ink/ink1656.xml"/><Relationship Id="rId136" Type="http://schemas.openxmlformats.org/officeDocument/2006/relationships/customXml" Target="../ink/ink1655.xml"/><Relationship Id="rId135" Type="http://schemas.openxmlformats.org/officeDocument/2006/relationships/customXml" Target="../ink/ink1654.xml"/><Relationship Id="rId134" Type="http://schemas.openxmlformats.org/officeDocument/2006/relationships/image" Target="../media/image1580.png"/><Relationship Id="rId133" Type="http://schemas.openxmlformats.org/officeDocument/2006/relationships/customXml" Target="../ink/ink1653.xml"/><Relationship Id="rId132" Type="http://schemas.openxmlformats.org/officeDocument/2006/relationships/image" Target="../media/image513.png"/><Relationship Id="rId131" Type="http://schemas.openxmlformats.org/officeDocument/2006/relationships/customXml" Target="../ink/ink1652.xml"/><Relationship Id="rId130" Type="http://schemas.openxmlformats.org/officeDocument/2006/relationships/image" Target="../media/image1579.png"/><Relationship Id="rId13" Type="http://schemas.openxmlformats.org/officeDocument/2006/relationships/customXml" Target="../ink/ink1593.xml"/><Relationship Id="rId129" Type="http://schemas.openxmlformats.org/officeDocument/2006/relationships/customXml" Target="../ink/ink1651.xml"/><Relationship Id="rId128" Type="http://schemas.openxmlformats.org/officeDocument/2006/relationships/image" Target="../media/image788.png"/><Relationship Id="rId127" Type="http://schemas.openxmlformats.org/officeDocument/2006/relationships/customXml" Target="../ink/ink1650.xml"/><Relationship Id="rId126" Type="http://schemas.openxmlformats.org/officeDocument/2006/relationships/image" Target="../media/image1578.png"/><Relationship Id="rId125" Type="http://schemas.openxmlformats.org/officeDocument/2006/relationships/customXml" Target="../ink/ink1649.xml"/><Relationship Id="rId124" Type="http://schemas.openxmlformats.org/officeDocument/2006/relationships/image" Target="../media/image1577.png"/><Relationship Id="rId123" Type="http://schemas.openxmlformats.org/officeDocument/2006/relationships/customXml" Target="../ink/ink1648.xml"/><Relationship Id="rId122" Type="http://schemas.openxmlformats.org/officeDocument/2006/relationships/image" Target="../media/image1576.png"/><Relationship Id="rId121" Type="http://schemas.openxmlformats.org/officeDocument/2006/relationships/customXml" Target="../ink/ink1647.xml"/><Relationship Id="rId120" Type="http://schemas.openxmlformats.org/officeDocument/2006/relationships/image" Target="../media/image1575.png"/><Relationship Id="rId12" Type="http://schemas.openxmlformats.org/officeDocument/2006/relationships/image" Target="../media/image1523.png"/><Relationship Id="rId119" Type="http://schemas.openxmlformats.org/officeDocument/2006/relationships/customXml" Target="../ink/ink1646.xml"/><Relationship Id="rId118" Type="http://schemas.openxmlformats.org/officeDocument/2006/relationships/image" Target="../media/image1574.png"/><Relationship Id="rId117" Type="http://schemas.openxmlformats.org/officeDocument/2006/relationships/customXml" Target="../ink/ink1645.xml"/><Relationship Id="rId116" Type="http://schemas.openxmlformats.org/officeDocument/2006/relationships/image" Target="../media/image1573.png"/><Relationship Id="rId115" Type="http://schemas.openxmlformats.org/officeDocument/2006/relationships/customXml" Target="../ink/ink1644.xml"/><Relationship Id="rId114" Type="http://schemas.openxmlformats.org/officeDocument/2006/relationships/image" Target="../media/image1572.png"/><Relationship Id="rId113" Type="http://schemas.openxmlformats.org/officeDocument/2006/relationships/customXml" Target="../ink/ink1643.xml"/><Relationship Id="rId112" Type="http://schemas.openxmlformats.org/officeDocument/2006/relationships/image" Target="../media/image1571.png"/><Relationship Id="rId111" Type="http://schemas.openxmlformats.org/officeDocument/2006/relationships/customXml" Target="../ink/ink1642.xml"/><Relationship Id="rId110" Type="http://schemas.openxmlformats.org/officeDocument/2006/relationships/image" Target="../media/image1570.png"/><Relationship Id="rId11" Type="http://schemas.openxmlformats.org/officeDocument/2006/relationships/customXml" Target="../ink/ink1592.xml"/><Relationship Id="rId109" Type="http://schemas.openxmlformats.org/officeDocument/2006/relationships/customXml" Target="../ink/ink1641.xml"/><Relationship Id="rId108" Type="http://schemas.openxmlformats.org/officeDocument/2006/relationships/image" Target="../media/image1569.png"/><Relationship Id="rId107" Type="http://schemas.openxmlformats.org/officeDocument/2006/relationships/customXml" Target="../ink/ink1640.xml"/><Relationship Id="rId106" Type="http://schemas.openxmlformats.org/officeDocument/2006/relationships/image" Target="../media/image1568.png"/><Relationship Id="rId105" Type="http://schemas.openxmlformats.org/officeDocument/2006/relationships/customXml" Target="../ink/ink1639.xml"/><Relationship Id="rId104" Type="http://schemas.openxmlformats.org/officeDocument/2006/relationships/image" Target="../media/image1567.png"/><Relationship Id="rId103" Type="http://schemas.openxmlformats.org/officeDocument/2006/relationships/customXml" Target="../ink/ink1638.xml"/><Relationship Id="rId102" Type="http://schemas.openxmlformats.org/officeDocument/2006/relationships/image" Target="../media/image1566.png"/><Relationship Id="rId101" Type="http://schemas.openxmlformats.org/officeDocument/2006/relationships/customXml" Target="../ink/ink1637.xml"/><Relationship Id="rId100" Type="http://schemas.openxmlformats.org/officeDocument/2006/relationships/image" Target="../media/image1565.png"/><Relationship Id="rId10" Type="http://schemas.openxmlformats.org/officeDocument/2006/relationships/image" Target="../media/image1522.png"/><Relationship Id="rId1" Type="http://schemas.openxmlformats.org/officeDocument/2006/relationships/customXml" Target="../ink/ink1587.xml"/></Relationships>
</file>

<file path=ppt/slides/_rels/slide25.xml.rels><?xml version="1.0" encoding="UTF-8" standalone="yes"?>
<Relationships xmlns="http://schemas.openxmlformats.org/package/2006/relationships"><Relationship Id="rId999" Type="http://schemas.openxmlformats.org/officeDocument/2006/relationships/image" Target="../media/image2178.png"/><Relationship Id="rId998" Type="http://schemas.openxmlformats.org/officeDocument/2006/relationships/customXml" Target="../ink/ink2322.xml"/><Relationship Id="rId997" Type="http://schemas.openxmlformats.org/officeDocument/2006/relationships/customXml" Target="../ink/ink2321.xml"/><Relationship Id="rId996" Type="http://schemas.openxmlformats.org/officeDocument/2006/relationships/customXml" Target="../ink/ink2320.xml"/><Relationship Id="rId995" Type="http://schemas.openxmlformats.org/officeDocument/2006/relationships/image" Target="../media/image2177.png"/><Relationship Id="rId994" Type="http://schemas.openxmlformats.org/officeDocument/2006/relationships/customXml" Target="../ink/ink2319.xml"/><Relationship Id="rId993" Type="http://schemas.openxmlformats.org/officeDocument/2006/relationships/image" Target="../media/image2176.png"/><Relationship Id="rId992" Type="http://schemas.openxmlformats.org/officeDocument/2006/relationships/customXml" Target="../ink/ink2318.xml"/><Relationship Id="rId991" Type="http://schemas.openxmlformats.org/officeDocument/2006/relationships/image" Target="../media/image2175.png"/><Relationship Id="rId990" Type="http://schemas.openxmlformats.org/officeDocument/2006/relationships/customXml" Target="../ink/ink2317.xml"/><Relationship Id="rId99" Type="http://schemas.openxmlformats.org/officeDocument/2006/relationships/customXml" Target="../ink/ink1855.xml"/><Relationship Id="rId989" Type="http://schemas.openxmlformats.org/officeDocument/2006/relationships/image" Target="../media/image2174.png"/><Relationship Id="rId988" Type="http://schemas.openxmlformats.org/officeDocument/2006/relationships/customXml" Target="../ink/ink2316.xml"/><Relationship Id="rId987" Type="http://schemas.openxmlformats.org/officeDocument/2006/relationships/image" Target="../media/image2173.png"/><Relationship Id="rId986" Type="http://schemas.openxmlformats.org/officeDocument/2006/relationships/customXml" Target="../ink/ink2315.xml"/><Relationship Id="rId985" Type="http://schemas.openxmlformats.org/officeDocument/2006/relationships/image" Target="../media/image2172.png"/><Relationship Id="rId984" Type="http://schemas.openxmlformats.org/officeDocument/2006/relationships/customXml" Target="../ink/ink2314.xml"/><Relationship Id="rId983" Type="http://schemas.openxmlformats.org/officeDocument/2006/relationships/image" Target="../media/image2171.png"/><Relationship Id="rId982" Type="http://schemas.openxmlformats.org/officeDocument/2006/relationships/customXml" Target="../ink/ink2313.xml"/><Relationship Id="rId981" Type="http://schemas.openxmlformats.org/officeDocument/2006/relationships/image" Target="../media/image2170.png"/><Relationship Id="rId980" Type="http://schemas.openxmlformats.org/officeDocument/2006/relationships/customXml" Target="../ink/ink2312.xml"/><Relationship Id="rId98" Type="http://schemas.openxmlformats.org/officeDocument/2006/relationships/image" Target="../media/image1760.png"/><Relationship Id="rId979" Type="http://schemas.openxmlformats.org/officeDocument/2006/relationships/image" Target="../media/image2169.png"/><Relationship Id="rId978" Type="http://schemas.openxmlformats.org/officeDocument/2006/relationships/customXml" Target="../ink/ink2311.xml"/><Relationship Id="rId977" Type="http://schemas.openxmlformats.org/officeDocument/2006/relationships/image" Target="../media/image2168.png"/><Relationship Id="rId976" Type="http://schemas.openxmlformats.org/officeDocument/2006/relationships/customXml" Target="../ink/ink2310.xml"/><Relationship Id="rId975" Type="http://schemas.openxmlformats.org/officeDocument/2006/relationships/image" Target="../media/image2167.png"/><Relationship Id="rId974" Type="http://schemas.openxmlformats.org/officeDocument/2006/relationships/customXml" Target="../ink/ink2309.xml"/><Relationship Id="rId973" Type="http://schemas.openxmlformats.org/officeDocument/2006/relationships/image" Target="../media/image2166.png"/><Relationship Id="rId972" Type="http://schemas.openxmlformats.org/officeDocument/2006/relationships/customXml" Target="../ink/ink2308.xml"/><Relationship Id="rId971" Type="http://schemas.openxmlformats.org/officeDocument/2006/relationships/image" Target="../media/image2165.png"/><Relationship Id="rId970" Type="http://schemas.openxmlformats.org/officeDocument/2006/relationships/customXml" Target="../ink/ink2307.xml"/><Relationship Id="rId97" Type="http://schemas.openxmlformats.org/officeDocument/2006/relationships/customXml" Target="../ink/ink1854.xml"/><Relationship Id="rId969" Type="http://schemas.openxmlformats.org/officeDocument/2006/relationships/image" Target="../media/image2164.png"/><Relationship Id="rId968" Type="http://schemas.openxmlformats.org/officeDocument/2006/relationships/customXml" Target="../ink/ink2306.xml"/><Relationship Id="rId967" Type="http://schemas.openxmlformats.org/officeDocument/2006/relationships/image" Target="../media/image2163.png"/><Relationship Id="rId966" Type="http://schemas.openxmlformats.org/officeDocument/2006/relationships/customXml" Target="../ink/ink2305.xml"/><Relationship Id="rId965" Type="http://schemas.openxmlformats.org/officeDocument/2006/relationships/image" Target="../media/image2162.png"/><Relationship Id="rId964" Type="http://schemas.openxmlformats.org/officeDocument/2006/relationships/customXml" Target="../ink/ink2304.xml"/><Relationship Id="rId963" Type="http://schemas.openxmlformats.org/officeDocument/2006/relationships/image" Target="../media/image1131.png"/><Relationship Id="rId962" Type="http://schemas.openxmlformats.org/officeDocument/2006/relationships/customXml" Target="../ink/ink2303.xml"/><Relationship Id="rId961" Type="http://schemas.openxmlformats.org/officeDocument/2006/relationships/image" Target="../media/image2161.png"/><Relationship Id="rId960" Type="http://schemas.openxmlformats.org/officeDocument/2006/relationships/customXml" Target="../ink/ink2302.xml"/><Relationship Id="rId96" Type="http://schemas.openxmlformats.org/officeDocument/2006/relationships/image" Target="../media/image1759.png"/><Relationship Id="rId959" Type="http://schemas.openxmlformats.org/officeDocument/2006/relationships/image" Target="../media/image2160.png"/><Relationship Id="rId958" Type="http://schemas.openxmlformats.org/officeDocument/2006/relationships/customXml" Target="../ink/ink2301.xml"/><Relationship Id="rId957" Type="http://schemas.openxmlformats.org/officeDocument/2006/relationships/image" Target="../media/image2159.png"/><Relationship Id="rId956" Type="http://schemas.openxmlformats.org/officeDocument/2006/relationships/customXml" Target="../ink/ink2300.xml"/><Relationship Id="rId955" Type="http://schemas.openxmlformats.org/officeDocument/2006/relationships/image" Target="../media/image2158.png"/><Relationship Id="rId954" Type="http://schemas.openxmlformats.org/officeDocument/2006/relationships/customXml" Target="../ink/ink2299.xml"/><Relationship Id="rId953" Type="http://schemas.openxmlformats.org/officeDocument/2006/relationships/image" Target="../media/image2157.png"/><Relationship Id="rId952" Type="http://schemas.openxmlformats.org/officeDocument/2006/relationships/customXml" Target="../ink/ink2298.xml"/><Relationship Id="rId951" Type="http://schemas.openxmlformats.org/officeDocument/2006/relationships/image" Target="../media/image2156.png"/><Relationship Id="rId950" Type="http://schemas.openxmlformats.org/officeDocument/2006/relationships/customXml" Target="../ink/ink2297.xml"/><Relationship Id="rId95" Type="http://schemas.openxmlformats.org/officeDocument/2006/relationships/customXml" Target="../ink/ink1853.xml"/><Relationship Id="rId949" Type="http://schemas.openxmlformats.org/officeDocument/2006/relationships/image" Target="../media/image2155.png"/><Relationship Id="rId948" Type="http://schemas.openxmlformats.org/officeDocument/2006/relationships/customXml" Target="../ink/ink2296.xml"/><Relationship Id="rId947" Type="http://schemas.openxmlformats.org/officeDocument/2006/relationships/image" Target="../media/image2154.png"/><Relationship Id="rId946" Type="http://schemas.openxmlformats.org/officeDocument/2006/relationships/customXml" Target="../ink/ink2295.xml"/><Relationship Id="rId945" Type="http://schemas.openxmlformats.org/officeDocument/2006/relationships/image" Target="../media/image2153.png"/><Relationship Id="rId944" Type="http://schemas.openxmlformats.org/officeDocument/2006/relationships/customXml" Target="../ink/ink2294.xml"/><Relationship Id="rId943" Type="http://schemas.openxmlformats.org/officeDocument/2006/relationships/image" Target="../media/image2152.png"/><Relationship Id="rId942" Type="http://schemas.openxmlformats.org/officeDocument/2006/relationships/customXml" Target="../ink/ink2293.xml"/><Relationship Id="rId941" Type="http://schemas.openxmlformats.org/officeDocument/2006/relationships/image" Target="../media/image2151.png"/><Relationship Id="rId940" Type="http://schemas.openxmlformats.org/officeDocument/2006/relationships/customXml" Target="../ink/ink2292.xml"/><Relationship Id="rId94" Type="http://schemas.openxmlformats.org/officeDocument/2006/relationships/image" Target="../media/image1758.png"/><Relationship Id="rId939" Type="http://schemas.openxmlformats.org/officeDocument/2006/relationships/image" Target="../media/image2150.png"/><Relationship Id="rId938" Type="http://schemas.openxmlformats.org/officeDocument/2006/relationships/customXml" Target="../ink/ink2291.xml"/><Relationship Id="rId937" Type="http://schemas.openxmlformats.org/officeDocument/2006/relationships/image" Target="../media/image2149.png"/><Relationship Id="rId936" Type="http://schemas.openxmlformats.org/officeDocument/2006/relationships/customXml" Target="../ink/ink2290.xml"/><Relationship Id="rId935" Type="http://schemas.openxmlformats.org/officeDocument/2006/relationships/image" Target="../media/image2148.png"/><Relationship Id="rId934" Type="http://schemas.openxmlformats.org/officeDocument/2006/relationships/customXml" Target="../ink/ink2289.xml"/><Relationship Id="rId933" Type="http://schemas.openxmlformats.org/officeDocument/2006/relationships/image" Target="../media/image2147.png"/><Relationship Id="rId932" Type="http://schemas.openxmlformats.org/officeDocument/2006/relationships/customXml" Target="../ink/ink2288.xml"/><Relationship Id="rId931" Type="http://schemas.openxmlformats.org/officeDocument/2006/relationships/image" Target="../media/image2146.png"/><Relationship Id="rId930" Type="http://schemas.openxmlformats.org/officeDocument/2006/relationships/customXml" Target="../ink/ink2287.xml"/><Relationship Id="rId93" Type="http://schemas.openxmlformats.org/officeDocument/2006/relationships/customXml" Target="../ink/ink1852.xml"/><Relationship Id="rId929" Type="http://schemas.openxmlformats.org/officeDocument/2006/relationships/image" Target="../media/image2145.png"/><Relationship Id="rId928" Type="http://schemas.openxmlformats.org/officeDocument/2006/relationships/customXml" Target="../ink/ink2286.xml"/><Relationship Id="rId927" Type="http://schemas.openxmlformats.org/officeDocument/2006/relationships/image" Target="../media/image2144.png"/><Relationship Id="rId926" Type="http://schemas.openxmlformats.org/officeDocument/2006/relationships/customXml" Target="../ink/ink2285.xml"/><Relationship Id="rId925" Type="http://schemas.openxmlformats.org/officeDocument/2006/relationships/image" Target="../media/image2143.png"/><Relationship Id="rId924" Type="http://schemas.openxmlformats.org/officeDocument/2006/relationships/customXml" Target="../ink/ink2284.xml"/><Relationship Id="rId923" Type="http://schemas.openxmlformats.org/officeDocument/2006/relationships/image" Target="../media/image2142.png"/><Relationship Id="rId922" Type="http://schemas.openxmlformats.org/officeDocument/2006/relationships/customXml" Target="../ink/ink2283.xml"/><Relationship Id="rId921" Type="http://schemas.openxmlformats.org/officeDocument/2006/relationships/image" Target="../media/image2141.png"/><Relationship Id="rId920" Type="http://schemas.openxmlformats.org/officeDocument/2006/relationships/customXml" Target="../ink/ink2282.xml"/><Relationship Id="rId92" Type="http://schemas.openxmlformats.org/officeDocument/2006/relationships/image" Target="../media/image1757.png"/><Relationship Id="rId919" Type="http://schemas.openxmlformats.org/officeDocument/2006/relationships/customXml" Target="../ink/ink2281.xml"/><Relationship Id="rId918" Type="http://schemas.openxmlformats.org/officeDocument/2006/relationships/image" Target="../media/image2140.png"/><Relationship Id="rId917" Type="http://schemas.openxmlformats.org/officeDocument/2006/relationships/customXml" Target="../ink/ink2280.xml"/><Relationship Id="rId916" Type="http://schemas.openxmlformats.org/officeDocument/2006/relationships/image" Target="../media/image2139.png"/><Relationship Id="rId915" Type="http://schemas.openxmlformats.org/officeDocument/2006/relationships/customXml" Target="../ink/ink2279.xml"/><Relationship Id="rId914" Type="http://schemas.openxmlformats.org/officeDocument/2006/relationships/image" Target="../media/image1295.png"/><Relationship Id="rId913" Type="http://schemas.openxmlformats.org/officeDocument/2006/relationships/customXml" Target="../ink/ink2278.xml"/><Relationship Id="rId912" Type="http://schemas.openxmlformats.org/officeDocument/2006/relationships/image" Target="../media/image2138.png"/><Relationship Id="rId911" Type="http://schemas.openxmlformats.org/officeDocument/2006/relationships/customXml" Target="../ink/ink2277.xml"/><Relationship Id="rId910" Type="http://schemas.openxmlformats.org/officeDocument/2006/relationships/image" Target="../media/image2137.png"/><Relationship Id="rId91" Type="http://schemas.openxmlformats.org/officeDocument/2006/relationships/customXml" Target="../ink/ink1851.xml"/><Relationship Id="rId909" Type="http://schemas.openxmlformats.org/officeDocument/2006/relationships/customXml" Target="../ink/ink2276.xml"/><Relationship Id="rId908" Type="http://schemas.openxmlformats.org/officeDocument/2006/relationships/image" Target="../media/image2136.png"/><Relationship Id="rId907" Type="http://schemas.openxmlformats.org/officeDocument/2006/relationships/customXml" Target="../ink/ink2275.xml"/><Relationship Id="rId906" Type="http://schemas.openxmlformats.org/officeDocument/2006/relationships/image" Target="../media/image2135.png"/><Relationship Id="rId905" Type="http://schemas.openxmlformats.org/officeDocument/2006/relationships/customXml" Target="../ink/ink2274.xml"/><Relationship Id="rId904" Type="http://schemas.openxmlformats.org/officeDocument/2006/relationships/image" Target="../media/image2134.png"/><Relationship Id="rId903" Type="http://schemas.openxmlformats.org/officeDocument/2006/relationships/customXml" Target="../ink/ink2273.xml"/><Relationship Id="rId902" Type="http://schemas.openxmlformats.org/officeDocument/2006/relationships/image" Target="../media/image2133.png"/><Relationship Id="rId901" Type="http://schemas.openxmlformats.org/officeDocument/2006/relationships/customXml" Target="../ink/ink2272.xml"/><Relationship Id="rId900" Type="http://schemas.openxmlformats.org/officeDocument/2006/relationships/image" Target="../media/image2132.png"/><Relationship Id="rId90" Type="http://schemas.openxmlformats.org/officeDocument/2006/relationships/image" Target="../media/image1756.png"/><Relationship Id="rId9" Type="http://schemas.openxmlformats.org/officeDocument/2006/relationships/customXml" Target="../ink/ink1808.xml"/><Relationship Id="rId899" Type="http://schemas.openxmlformats.org/officeDocument/2006/relationships/customXml" Target="../ink/ink2271.xml"/><Relationship Id="rId898" Type="http://schemas.openxmlformats.org/officeDocument/2006/relationships/customXml" Target="../ink/ink2270.xml"/><Relationship Id="rId897" Type="http://schemas.openxmlformats.org/officeDocument/2006/relationships/image" Target="../media/image2131.png"/><Relationship Id="rId896" Type="http://schemas.openxmlformats.org/officeDocument/2006/relationships/customXml" Target="../ink/ink2269.xml"/><Relationship Id="rId895" Type="http://schemas.openxmlformats.org/officeDocument/2006/relationships/image" Target="../media/image2130.png"/><Relationship Id="rId894" Type="http://schemas.openxmlformats.org/officeDocument/2006/relationships/customXml" Target="../ink/ink2268.xml"/><Relationship Id="rId893" Type="http://schemas.openxmlformats.org/officeDocument/2006/relationships/image" Target="../media/image2129.png"/><Relationship Id="rId892" Type="http://schemas.openxmlformats.org/officeDocument/2006/relationships/customXml" Target="../ink/ink2267.xml"/><Relationship Id="rId891" Type="http://schemas.openxmlformats.org/officeDocument/2006/relationships/image" Target="../media/image2128.png"/><Relationship Id="rId890" Type="http://schemas.openxmlformats.org/officeDocument/2006/relationships/customXml" Target="../ink/ink2266.xml"/><Relationship Id="rId89" Type="http://schemas.openxmlformats.org/officeDocument/2006/relationships/customXml" Target="../ink/ink1850.xml"/><Relationship Id="rId889" Type="http://schemas.openxmlformats.org/officeDocument/2006/relationships/image" Target="../media/image2127.png"/><Relationship Id="rId888" Type="http://schemas.openxmlformats.org/officeDocument/2006/relationships/customXml" Target="../ink/ink2265.xml"/><Relationship Id="rId887" Type="http://schemas.openxmlformats.org/officeDocument/2006/relationships/image" Target="../media/image2126.png"/><Relationship Id="rId886" Type="http://schemas.openxmlformats.org/officeDocument/2006/relationships/customXml" Target="../ink/ink2264.xml"/><Relationship Id="rId885" Type="http://schemas.openxmlformats.org/officeDocument/2006/relationships/image" Target="../media/image2125.png"/><Relationship Id="rId884" Type="http://schemas.openxmlformats.org/officeDocument/2006/relationships/customXml" Target="../ink/ink2263.xml"/><Relationship Id="rId883" Type="http://schemas.openxmlformats.org/officeDocument/2006/relationships/image" Target="../media/image2124.png"/><Relationship Id="rId882" Type="http://schemas.openxmlformats.org/officeDocument/2006/relationships/customXml" Target="../ink/ink2262.xml"/><Relationship Id="rId881" Type="http://schemas.openxmlformats.org/officeDocument/2006/relationships/image" Target="../media/image2123.png"/><Relationship Id="rId880" Type="http://schemas.openxmlformats.org/officeDocument/2006/relationships/customXml" Target="../ink/ink2261.xml"/><Relationship Id="rId88" Type="http://schemas.openxmlformats.org/officeDocument/2006/relationships/image" Target="../media/image1755.png"/><Relationship Id="rId879" Type="http://schemas.openxmlformats.org/officeDocument/2006/relationships/image" Target="../media/image2122.png"/><Relationship Id="rId878" Type="http://schemas.openxmlformats.org/officeDocument/2006/relationships/customXml" Target="../ink/ink2260.xml"/><Relationship Id="rId877" Type="http://schemas.openxmlformats.org/officeDocument/2006/relationships/image" Target="../media/image2121.png"/><Relationship Id="rId876" Type="http://schemas.openxmlformats.org/officeDocument/2006/relationships/customXml" Target="../ink/ink2259.xml"/><Relationship Id="rId875" Type="http://schemas.openxmlformats.org/officeDocument/2006/relationships/image" Target="../media/image2120.png"/><Relationship Id="rId874" Type="http://schemas.openxmlformats.org/officeDocument/2006/relationships/customXml" Target="../ink/ink2258.xml"/><Relationship Id="rId873" Type="http://schemas.openxmlformats.org/officeDocument/2006/relationships/image" Target="../media/image2119.png"/><Relationship Id="rId872" Type="http://schemas.openxmlformats.org/officeDocument/2006/relationships/customXml" Target="../ink/ink2257.xml"/><Relationship Id="rId871" Type="http://schemas.openxmlformats.org/officeDocument/2006/relationships/image" Target="../media/image2118.png"/><Relationship Id="rId870" Type="http://schemas.openxmlformats.org/officeDocument/2006/relationships/customXml" Target="../ink/ink2256.xml"/><Relationship Id="rId87" Type="http://schemas.openxmlformats.org/officeDocument/2006/relationships/customXml" Target="../ink/ink1849.xml"/><Relationship Id="rId869" Type="http://schemas.openxmlformats.org/officeDocument/2006/relationships/image" Target="../media/image2117.png"/><Relationship Id="rId868" Type="http://schemas.openxmlformats.org/officeDocument/2006/relationships/customXml" Target="../ink/ink2255.xml"/><Relationship Id="rId867" Type="http://schemas.openxmlformats.org/officeDocument/2006/relationships/image" Target="../media/image2116.png"/><Relationship Id="rId866" Type="http://schemas.openxmlformats.org/officeDocument/2006/relationships/customXml" Target="../ink/ink2254.xml"/><Relationship Id="rId865" Type="http://schemas.openxmlformats.org/officeDocument/2006/relationships/image" Target="../media/image2115.png"/><Relationship Id="rId864" Type="http://schemas.openxmlformats.org/officeDocument/2006/relationships/customXml" Target="../ink/ink2253.xml"/><Relationship Id="rId863" Type="http://schemas.openxmlformats.org/officeDocument/2006/relationships/image" Target="../media/image2114.png"/><Relationship Id="rId862" Type="http://schemas.openxmlformats.org/officeDocument/2006/relationships/customXml" Target="../ink/ink2252.xml"/><Relationship Id="rId861" Type="http://schemas.openxmlformats.org/officeDocument/2006/relationships/image" Target="../media/image2113.png"/><Relationship Id="rId860" Type="http://schemas.openxmlformats.org/officeDocument/2006/relationships/customXml" Target="../ink/ink2251.xml"/><Relationship Id="rId86" Type="http://schemas.openxmlformats.org/officeDocument/2006/relationships/image" Target="../media/image1754.png"/><Relationship Id="rId859" Type="http://schemas.openxmlformats.org/officeDocument/2006/relationships/image" Target="../media/image2112.png"/><Relationship Id="rId858" Type="http://schemas.openxmlformats.org/officeDocument/2006/relationships/customXml" Target="../ink/ink2250.xml"/><Relationship Id="rId857" Type="http://schemas.openxmlformats.org/officeDocument/2006/relationships/customXml" Target="../ink/ink2249.xml"/><Relationship Id="rId856" Type="http://schemas.openxmlformats.org/officeDocument/2006/relationships/customXml" Target="../ink/ink2248.xml"/><Relationship Id="rId855" Type="http://schemas.openxmlformats.org/officeDocument/2006/relationships/customXml" Target="../ink/ink2247.xml"/><Relationship Id="rId854" Type="http://schemas.openxmlformats.org/officeDocument/2006/relationships/image" Target="../media/image2111.png"/><Relationship Id="rId853" Type="http://schemas.openxmlformats.org/officeDocument/2006/relationships/customXml" Target="../ink/ink2246.xml"/><Relationship Id="rId852" Type="http://schemas.openxmlformats.org/officeDocument/2006/relationships/image" Target="../media/image2110.png"/><Relationship Id="rId851" Type="http://schemas.openxmlformats.org/officeDocument/2006/relationships/customXml" Target="../ink/ink2245.xml"/><Relationship Id="rId850" Type="http://schemas.openxmlformats.org/officeDocument/2006/relationships/image" Target="../media/image2109.png"/><Relationship Id="rId85" Type="http://schemas.openxmlformats.org/officeDocument/2006/relationships/customXml" Target="../ink/ink1848.xml"/><Relationship Id="rId849" Type="http://schemas.openxmlformats.org/officeDocument/2006/relationships/customXml" Target="../ink/ink2244.xml"/><Relationship Id="rId848" Type="http://schemas.openxmlformats.org/officeDocument/2006/relationships/image" Target="../media/image2108.png"/><Relationship Id="rId847" Type="http://schemas.openxmlformats.org/officeDocument/2006/relationships/customXml" Target="../ink/ink2243.xml"/><Relationship Id="rId846" Type="http://schemas.openxmlformats.org/officeDocument/2006/relationships/image" Target="../media/image2107.png"/><Relationship Id="rId845" Type="http://schemas.openxmlformats.org/officeDocument/2006/relationships/customXml" Target="../ink/ink2242.xml"/><Relationship Id="rId844" Type="http://schemas.openxmlformats.org/officeDocument/2006/relationships/image" Target="../media/image2106.png"/><Relationship Id="rId843" Type="http://schemas.openxmlformats.org/officeDocument/2006/relationships/customXml" Target="../ink/ink2241.xml"/><Relationship Id="rId842" Type="http://schemas.openxmlformats.org/officeDocument/2006/relationships/image" Target="../media/image2105.png"/><Relationship Id="rId841" Type="http://schemas.openxmlformats.org/officeDocument/2006/relationships/customXml" Target="../ink/ink2240.xml"/><Relationship Id="rId840" Type="http://schemas.openxmlformats.org/officeDocument/2006/relationships/image" Target="../media/image2104.png"/><Relationship Id="rId84" Type="http://schemas.openxmlformats.org/officeDocument/2006/relationships/image" Target="../media/image1753.png"/><Relationship Id="rId839" Type="http://schemas.openxmlformats.org/officeDocument/2006/relationships/customXml" Target="../ink/ink2239.xml"/><Relationship Id="rId838" Type="http://schemas.openxmlformats.org/officeDocument/2006/relationships/image" Target="../media/image1150.png"/><Relationship Id="rId837" Type="http://schemas.openxmlformats.org/officeDocument/2006/relationships/customXml" Target="../ink/ink2238.xml"/><Relationship Id="rId836" Type="http://schemas.openxmlformats.org/officeDocument/2006/relationships/image" Target="../media/image2103.png"/><Relationship Id="rId835" Type="http://schemas.openxmlformats.org/officeDocument/2006/relationships/customXml" Target="../ink/ink2237.xml"/><Relationship Id="rId834" Type="http://schemas.openxmlformats.org/officeDocument/2006/relationships/image" Target="../media/image2102.png"/><Relationship Id="rId833" Type="http://schemas.openxmlformats.org/officeDocument/2006/relationships/customXml" Target="../ink/ink2236.xml"/><Relationship Id="rId832" Type="http://schemas.openxmlformats.org/officeDocument/2006/relationships/image" Target="../media/image2101.png"/><Relationship Id="rId831" Type="http://schemas.openxmlformats.org/officeDocument/2006/relationships/customXml" Target="../ink/ink2235.xml"/><Relationship Id="rId830" Type="http://schemas.openxmlformats.org/officeDocument/2006/relationships/image" Target="../media/image2100.png"/><Relationship Id="rId83" Type="http://schemas.openxmlformats.org/officeDocument/2006/relationships/customXml" Target="../ink/ink1847.xml"/><Relationship Id="rId829" Type="http://schemas.openxmlformats.org/officeDocument/2006/relationships/customXml" Target="../ink/ink2234.xml"/><Relationship Id="rId828" Type="http://schemas.openxmlformats.org/officeDocument/2006/relationships/image" Target="../media/image2099.png"/><Relationship Id="rId827" Type="http://schemas.openxmlformats.org/officeDocument/2006/relationships/customXml" Target="../ink/ink2233.xml"/><Relationship Id="rId826" Type="http://schemas.openxmlformats.org/officeDocument/2006/relationships/image" Target="../media/image2098.png"/><Relationship Id="rId825" Type="http://schemas.openxmlformats.org/officeDocument/2006/relationships/customXml" Target="../ink/ink2232.xml"/><Relationship Id="rId824" Type="http://schemas.openxmlformats.org/officeDocument/2006/relationships/image" Target="../media/image2097.png"/><Relationship Id="rId823" Type="http://schemas.openxmlformats.org/officeDocument/2006/relationships/customXml" Target="../ink/ink2231.xml"/><Relationship Id="rId822" Type="http://schemas.openxmlformats.org/officeDocument/2006/relationships/image" Target="../media/image2096.png"/><Relationship Id="rId821" Type="http://schemas.openxmlformats.org/officeDocument/2006/relationships/customXml" Target="../ink/ink2230.xml"/><Relationship Id="rId820" Type="http://schemas.openxmlformats.org/officeDocument/2006/relationships/customXml" Target="../ink/ink2229.xml"/><Relationship Id="rId82" Type="http://schemas.openxmlformats.org/officeDocument/2006/relationships/image" Target="../media/image1752.png"/><Relationship Id="rId819" Type="http://schemas.openxmlformats.org/officeDocument/2006/relationships/image" Target="../media/image2095.png"/><Relationship Id="rId818" Type="http://schemas.openxmlformats.org/officeDocument/2006/relationships/customXml" Target="../ink/ink2228.xml"/><Relationship Id="rId817" Type="http://schemas.openxmlformats.org/officeDocument/2006/relationships/image" Target="../media/image2094.png"/><Relationship Id="rId816" Type="http://schemas.openxmlformats.org/officeDocument/2006/relationships/customXml" Target="../ink/ink2227.xml"/><Relationship Id="rId815" Type="http://schemas.openxmlformats.org/officeDocument/2006/relationships/image" Target="../media/image2093.png"/><Relationship Id="rId814" Type="http://schemas.openxmlformats.org/officeDocument/2006/relationships/customXml" Target="../ink/ink2226.xml"/><Relationship Id="rId813" Type="http://schemas.openxmlformats.org/officeDocument/2006/relationships/image" Target="../media/image2092.png"/><Relationship Id="rId812" Type="http://schemas.openxmlformats.org/officeDocument/2006/relationships/customXml" Target="../ink/ink2225.xml"/><Relationship Id="rId811" Type="http://schemas.openxmlformats.org/officeDocument/2006/relationships/image" Target="../media/image597.png"/><Relationship Id="rId810" Type="http://schemas.openxmlformats.org/officeDocument/2006/relationships/customXml" Target="../ink/ink2224.xml"/><Relationship Id="rId81" Type="http://schemas.openxmlformats.org/officeDocument/2006/relationships/customXml" Target="../ink/ink1846.xml"/><Relationship Id="rId809" Type="http://schemas.openxmlformats.org/officeDocument/2006/relationships/image" Target="../media/image2091.png"/><Relationship Id="rId808" Type="http://schemas.openxmlformats.org/officeDocument/2006/relationships/customXml" Target="../ink/ink2223.xml"/><Relationship Id="rId807" Type="http://schemas.openxmlformats.org/officeDocument/2006/relationships/image" Target="../media/image2090.png"/><Relationship Id="rId806" Type="http://schemas.openxmlformats.org/officeDocument/2006/relationships/customXml" Target="../ink/ink2222.xml"/><Relationship Id="rId805" Type="http://schemas.openxmlformats.org/officeDocument/2006/relationships/image" Target="../media/image2089.png"/><Relationship Id="rId804" Type="http://schemas.openxmlformats.org/officeDocument/2006/relationships/customXml" Target="../ink/ink2221.xml"/><Relationship Id="rId803" Type="http://schemas.openxmlformats.org/officeDocument/2006/relationships/image" Target="../media/image2088.png"/><Relationship Id="rId802" Type="http://schemas.openxmlformats.org/officeDocument/2006/relationships/customXml" Target="../ink/ink2220.xml"/><Relationship Id="rId801" Type="http://schemas.openxmlformats.org/officeDocument/2006/relationships/customXml" Target="../ink/ink2219.xml"/><Relationship Id="rId800" Type="http://schemas.openxmlformats.org/officeDocument/2006/relationships/customXml" Target="../ink/ink2218.xml"/><Relationship Id="rId80" Type="http://schemas.openxmlformats.org/officeDocument/2006/relationships/image" Target="../media/image1751.png"/><Relationship Id="rId8" Type="http://schemas.openxmlformats.org/officeDocument/2006/relationships/image" Target="../media/image1722.png"/><Relationship Id="rId799" Type="http://schemas.openxmlformats.org/officeDocument/2006/relationships/image" Target="../media/image2087.png"/><Relationship Id="rId798" Type="http://schemas.openxmlformats.org/officeDocument/2006/relationships/customXml" Target="../ink/ink2217.xml"/><Relationship Id="rId797" Type="http://schemas.openxmlformats.org/officeDocument/2006/relationships/image" Target="../media/image2086.png"/><Relationship Id="rId796" Type="http://schemas.openxmlformats.org/officeDocument/2006/relationships/customXml" Target="../ink/ink2216.xml"/><Relationship Id="rId795" Type="http://schemas.openxmlformats.org/officeDocument/2006/relationships/image" Target="../media/image2085.png"/><Relationship Id="rId794" Type="http://schemas.openxmlformats.org/officeDocument/2006/relationships/customXml" Target="../ink/ink2215.xml"/><Relationship Id="rId793" Type="http://schemas.openxmlformats.org/officeDocument/2006/relationships/image" Target="../media/image2084.png"/><Relationship Id="rId792" Type="http://schemas.openxmlformats.org/officeDocument/2006/relationships/customXml" Target="../ink/ink2214.xml"/><Relationship Id="rId791" Type="http://schemas.openxmlformats.org/officeDocument/2006/relationships/image" Target="../media/image2083.png"/><Relationship Id="rId790" Type="http://schemas.openxmlformats.org/officeDocument/2006/relationships/customXml" Target="../ink/ink2213.xml"/><Relationship Id="rId79" Type="http://schemas.openxmlformats.org/officeDocument/2006/relationships/customXml" Target="../ink/ink1845.xml"/><Relationship Id="rId789" Type="http://schemas.openxmlformats.org/officeDocument/2006/relationships/image" Target="../media/image2082.png"/><Relationship Id="rId788" Type="http://schemas.openxmlformats.org/officeDocument/2006/relationships/customXml" Target="../ink/ink2212.xml"/><Relationship Id="rId787" Type="http://schemas.openxmlformats.org/officeDocument/2006/relationships/image" Target="../media/image2081.png"/><Relationship Id="rId786" Type="http://schemas.openxmlformats.org/officeDocument/2006/relationships/customXml" Target="../ink/ink2211.xml"/><Relationship Id="rId785" Type="http://schemas.openxmlformats.org/officeDocument/2006/relationships/image" Target="../media/image2080.png"/><Relationship Id="rId784" Type="http://schemas.openxmlformats.org/officeDocument/2006/relationships/customXml" Target="../ink/ink2210.xml"/><Relationship Id="rId783" Type="http://schemas.openxmlformats.org/officeDocument/2006/relationships/image" Target="../media/image2079.png"/><Relationship Id="rId782" Type="http://schemas.openxmlformats.org/officeDocument/2006/relationships/customXml" Target="../ink/ink2209.xml"/><Relationship Id="rId781" Type="http://schemas.openxmlformats.org/officeDocument/2006/relationships/image" Target="../media/image2078.png"/><Relationship Id="rId780" Type="http://schemas.openxmlformats.org/officeDocument/2006/relationships/customXml" Target="../ink/ink2208.xml"/><Relationship Id="rId78" Type="http://schemas.openxmlformats.org/officeDocument/2006/relationships/customXml" Target="../ink/ink1844.xml"/><Relationship Id="rId779" Type="http://schemas.openxmlformats.org/officeDocument/2006/relationships/image" Target="../media/image2077.png"/><Relationship Id="rId778" Type="http://schemas.openxmlformats.org/officeDocument/2006/relationships/customXml" Target="../ink/ink2207.xml"/><Relationship Id="rId777" Type="http://schemas.openxmlformats.org/officeDocument/2006/relationships/image" Target="../media/image2076.png"/><Relationship Id="rId776" Type="http://schemas.openxmlformats.org/officeDocument/2006/relationships/customXml" Target="../ink/ink2206.xml"/><Relationship Id="rId775" Type="http://schemas.openxmlformats.org/officeDocument/2006/relationships/image" Target="../media/image2075.png"/><Relationship Id="rId774" Type="http://schemas.openxmlformats.org/officeDocument/2006/relationships/customXml" Target="../ink/ink2205.xml"/><Relationship Id="rId773" Type="http://schemas.openxmlformats.org/officeDocument/2006/relationships/image" Target="../media/image2074.png"/><Relationship Id="rId772" Type="http://schemas.openxmlformats.org/officeDocument/2006/relationships/customXml" Target="../ink/ink2204.xml"/><Relationship Id="rId771" Type="http://schemas.openxmlformats.org/officeDocument/2006/relationships/image" Target="../media/image2073.png"/><Relationship Id="rId770" Type="http://schemas.openxmlformats.org/officeDocument/2006/relationships/customXml" Target="../ink/ink2203.xml"/><Relationship Id="rId77" Type="http://schemas.openxmlformats.org/officeDocument/2006/relationships/customXml" Target="../ink/ink1843.xml"/><Relationship Id="rId769" Type="http://schemas.openxmlformats.org/officeDocument/2006/relationships/image" Target="../media/image2072.png"/><Relationship Id="rId768" Type="http://schemas.openxmlformats.org/officeDocument/2006/relationships/customXml" Target="../ink/ink2202.xml"/><Relationship Id="rId767" Type="http://schemas.openxmlformats.org/officeDocument/2006/relationships/image" Target="../media/image2071.png"/><Relationship Id="rId766" Type="http://schemas.openxmlformats.org/officeDocument/2006/relationships/customXml" Target="../ink/ink2201.xml"/><Relationship Id="rId765" Type="http://schemas.openxmlformats.org/officeDocument/2006/relationships/image" Target="../media/image2070.png"/><Relationship Id="rId764" Type="http://schemas.openxmlformats.org/officeDocument/2006/relationships/customXml" Target="../ink/ink2200.xml"/><Relationship Id="rId763" Type="http://schemas.openxmlformats.org/officeDocument/2006/relationships/image" Target="../media/image2069.png"/><Relationship Id="rId762" Type="http://schemas.openxmlformats.org/officeDocument/2006/relationships/customXml" Target="../ink/ink2199.xml"/><Relationship Id="rId761" Type="http://schemas.openxmlformats.org/officeDocument/2006/relationships/image" Target="../media/image2068.png"/><Relationship Id="rId760" Type="http://schemas.openxmlformats.org/officeDocument/2006/relationships/customXml" Target="../ink/ink2198.xml"/><Relationship Id="rId76" Type="http://schemas.openxmlformats.org/officeDocument/2006/relationships/customXml" Target="../ink/ink1842.xml"/><Relationship Id="rId759" Type="http://schemas.openxmlformats.org/officeDocument/2006/relationships/image" Target="../media/image2067.png"/><Relationship Id="rId758" Type="http://schemas.openxmlformats.org/officeDocument/2006/relationships/customXml" Target="../ink/ink2197.xml"/><Relationship Id="rId757" Type="http://schemas.openxmlformats.org/officeDocument/2006/relationships/image" Target="../media/image2066.png"/><Relationship Id="rId756" Type="http://schemas.openxmlformats.org/officeDocument/2006/relationships/customXml" Target="../ink/ink2196.xml"/><Relationship Id="rId755" Type="http://schemas.openxmlformats.org/officeDocument/2006/relationships/image" Target="../media/image2065.png"/><Relationship Id="rId754" Type="http://schemas.openxmlformats.org/officeDocument/2006/relationships/customXml" Target="../ink/ink2195.xml"/><Relationship Id="rId753" Type="http://schemas.openxmlformats.org/officeDocument/2006/relationships/image" Target="../media/image2064.png"/><Relationship Id="rId752" Type="http://schemas.openxmlformats.org/officeDocument/2006/relationships/customXml" Target="../ink/ink2194.xml"/><Relationship Id="rId751" Type="http://schemas.openxmlformats.org/officeDocument/2006/relationships/image" Target="../media/image2063.png"/><Relationship Id="rId750" Type="http://schemas.openxmlformats.org/officeDocument/2006/relationships/customXml" Target="../ink/ink2193.xml"/><Relationship Id="rId75" Type="http://schemas.openxmlformats.org/officeDocument/2006/relationships/image" Target="../media/image972.png"/><Relationship Id="rId749" Type="http://schemas.openxmlformats.org/officeDocument/2006/relationships/image" Target="../media/image2062.png"/><Relationship Id="rId748" Type="http://schemas.openxmlformats.org/officeDocument/2006/relationships/customXml" Target="../ink/ink2192.xml"/><Relationship Id="rId747" Type="http://schemas.openxmlformats.org/officeDocument/2006/relationships/image" Target="../media/image2061.png"/><Relationship Id="rId746" Type="http://schemas.openxmlformats.org/officeDocument/2006/relationships/customXml" Target="../ink/ink2191.xml"/><Relationship Id="rId745" Type="http://schemas.openxmlformats.org/officeDocument/2006/relationships/image" Target="../media/image2060.png"/><Relationship Id="rId744" Type="http://schemas.openxmlformats.org/officeDocument/2006/relationships/customXml" Target="../ink/ink2190.xml"/><Relationship Id="rId743" Type="http://schemas.openxmlformats.org/officeDocument/2006/relationships/image" Target="../media/image2059.png"/><Relationship Id="rId742" Type="http://schemas.openxmlformats.org/officeDocument/2006/relationships/customXml" Target="../ink/ink2189.xml"/><Relationship Id="rId741" Type="http://schemas.openxmlformats.org/officeDocument/2006/relationships/image" Target="../media/image2058.png"/><Relationship Id="rId740" Type="http://schemas.openxmlformats.org/officeDocument/2006/relationships/customXml" Target="../ink/ink2188.xml"/><Relationship Id="rId74" Type="http://schemas.openxmlformats.org/officeDocument/2006/relationships/customXml" Target="../ink/ink1841.xml"/><Relationship Id="rId739" Type="http://schemas.openxmlformats.org/officeDocument/2006/relationships/image" Target="../media/image2057.png"/><Relationship Id="rId738" Type="http://schemas.openxmlformats.org/officeDocument/2006/relationships/customXml" Target="../ink/ink2187.xml"/><Relationship Id="rId737" Type="http://schemas.openxmlformats.org/officeDocument/2006/relationships/image" Target="../media/image2056.png"/><Relationship Id="rId736" Type="http://schemas.openxmlformats.org/officeDocument/2006/relationships/customXml" Target="../ink/ink2186.xml"/><Relationship Id="rId735" Type="http://schemas.openxmlformats.org/officeDocument/2006/relationships/image" Target="../media/image2055.png"/><Relationship Id="rId734" Type="http://schemas.openxmlformats.org/officeDocument/2006/relationships/customXml" Target="../ink/ink2185.xml"/><Relationship Id="rId733" Type="http://schemas.openxmlformats.org/officeDocument/2006/relationships/image" Target="../media/image2054.png"/><Relationship Id="rId732" Type="http://schemas.openxmlformats.org/officeDocument/2006/relationships/customXml" Target="../ink/ink2184.xml"/><Relationship Id="rId731" Type="http://schemas.openxmlformats.org/officeDocument/2006/relationships/image" Target="../media/image2053.png"/><Relationship Id="rId730" Type="http://schemas.openxmlformats.org/officeDocument/2006/relationships/customXml" Target="../ink/ink2183.xml"/><Relationship Id="rId73" Type="http://schemas.openxmlformats.org/officeDocument/2006/relationships/image" Target="../media/image1750.png"/><Relationship Id="rId729" Type="http://schemas.openxmlformats.org/officeDocument/2006/relationships/image" Target="../media/image2052.png"/><Relationship Id="rId728" Type="http://schemas.openxmlformats.org/officeDocument/2006/relationships/customXml" Target="../ink/ink2182.xml"/><Relationship Id="rId727" Type="http://schemas.openxmlformats.org/officeDocument/2006/relationships/customXml" Target="../ink/ink2181.xml"/><Relationship Id="rId726" Type="http://schemas.openxmlformats.org/officeDocument/2006/relationships/customXml" Target="../ink/ink2180.xml"/><Relationship Id="rId725" Type="http://schemas.openxmlformats.org/officeDocument/2006/relationships/customXml" Target="../ink/ink2179.xml"/><Relationship Id="rId724" Type="http://schemas.openxmlformats.org/officeDocument/2006/relationships/customXml" Target="../ink/ink2178.xml"/><Relationship Id="rId723" Type="http://schemas.openxmlformats.org/officeDocument/2006/relationships/customXml" Target="../ink/ink2177.xml"/><Relationship Id="rId722" Type="http://schemas.openxmlformats.org/officeDocument/2006/relationships/customXml" Target="../ink/ink2176.xml"/><Relationship Id="rId721" Type="http://schemas.openxmlformats.org/officeDocument/2006/relationships/customXml" Target="../ink/ink2175.xml"/><Relationship Id="rId720" Type="http://schemas.openxmlformats.org/officeDocument/2006/relationships/customXml" Target="../ink/ink2174.xml"/><Relationship Id="rId72" Type="http://schemas.openxmlformats.org/officeDocument/2006/relationships/customXml" Target="../ink/ink1840.xml"/><Relationship Id="rId719" Type="http://schemas.openxmlformats.org/officeDocument/2006/relationships/customXml" Target="../ink/ink2173.xml"/><Relationship Id="rId718" Type="http://schemas.openxmlformats.org/officeDocument/2006/relationships/customXml" Target="../ink/ink2172.xml"/><Relationship Id="rId717" Type="http://schemas.openxmlformats.org/officeDocument/2006/relationships/customXml" Target="../ink/ink2171.xml"/><Relationship Id="rId716" Type="http://schemas.openxmlformats.org/officeDocument/2006/relationships/image" Target="../media/image2051.png"/><Relationship Id="rId715" Type="http://schemas.openxmlformats.org/officeDocument/2006/relationships/customXml" Target="../ink/ink2170.xml"/><Relationship Id="rId714" Type="http://schemas.openxmlformats.org/officeDocument/2006/relationships/image" Target="../media/image2050.png"/><Relationship Id="rId713" Type="http://schemas.openxmlformats.org/officeDocument/2006/relationships/customXml" Target="../ink/ink2169.xml"/><Relationship Id="rId712" Type="http://schemas.openxmlformats.org/officeDocument/2006/relationships/image" Target="../media/image2049.png"/><Relationship Id="rId711" Type="http://schemas.openxmlformats.org/officeDocument/2006/relationships/customXml" Target="../ink/ink2168.xml"/><Relationship Id="rId710" Type="http://schemas.openxmlformats.org/officeDocument/2006/relationships/image" Target="../media/image2048.png"/><Relationship Id="rId71" Type="http://schemas.openxmlformats.org/officeDocument/2006/relationships/image" Target="../media/image1749.png"/><Relationship Id="rId709" Type="http://schemas.openxmlformats.org/officeDocument/2006/relationships/customXml" Target="../ink/ink2167.xml"/><Relationship Id="rId708" Type="http://schemas.openxmlformats.org/officeDocument/2006/relationships/image" Target="../media/image2047.png"/><Relationship Id="rId707" Type="http://schemas.openxmlformats.org/officeDocument/2006/relationships/customXml" Target="../ink/ink2166.xml"/><Relationship Id="rId706" Type="http://schemas.openxmlformats.org/officeDocument/2006/relationships/image" Target="../media/image2046.png"/><Relationship Id="rId705" Type="http://schemas.openxmlformats.org/officeDocument/2006/relationships/customXml" Target="../ink/ink2165.xml"/><Relationship Id="rId704" Type="http://schemas.openxmlformats.org/officeDocument/2006/relationships/image" Target="../media/image2045.png"/><Relationship Id="rId703" Type="http://schemas.openxmlformats.org/officeDocument/2006/relationships/customXml" Target="../ink/ink2164.xml"/><Relationship Id="rId702" Type="http://schemas.openxmlformats.org/officeDocument/2006/relationships/image" Target="../media/image2044.png"/><Relationship Id="rId701" Type="http://schemas.openxmlformats.org/officeDocument/2006/relationships/customXml" Target="../ink/ink2163.xml"/><Relationship Id="rId700" Type="http://schemas.openxmlformats.org/officeDocument/2006/relationships/image" Target="../media/image2043.png"/><Relationship Id="rId70" Type="http://schemas.openxmlformats.org/officeDocument/2006/relationships/customXml" Target="../ink/ink1839.xml"/><Relationship Id="rId7" Type="http://schemas.openxmlformats.org/officeDocument/2006/relationships/customXml" Target="../ink/ink1807.xml"/><Relationship Id="rId699" Type="http://schemas.openxmlformats.org/officeDocument/2006/relationships/customXml" Target="../ink/ink2162.xml"/><Relationship Id="rId698" Type="http://schemas.openxmlformats.org/officeDocument/2006/relationships/image" Target="../media/image2042.png"/><Relationship Id="rId697" Type="http://schemas.openxmlformats.org/officeDocument/2006/relationships/customXml" Target="../ink/ink2161.xml"/><Relationship Id="rId696" Type="http://schemas.openxmlformats.org/officeDocument/2006/relationships/image" Target="../media/image2041.png"/><Relationship Id="rId695" Type="http://schemas.openxmlformats.org/officeDocument/2006/relationships/customXml" Target="../ink/ink2160.xml"/><Relationship Id="rId694" Type="http://schemas.openxmlformats.org/officeDocument/2006/relationships/image" Target="../media/image2040.png"/><Relationship Id="rId693" Type="http://schemas.openxmlformats.org/officeDocument/2006/relationships/customXml" Target="../ink/ink2159.xml"/><Relationship Id="rId692" Type="http://schemas.openxmlformats.org/officeDocument/2006/relationships/image" Target="../media/image2039.png"/><Relationship Id="rId691" Type="http://schemas.openxmlformats.org/officeDocument/2006/relationships/customXml" Target="../ink/ink2158.xml"/><Relationship Id="rId690" Type="http://schemas.openxmlformats.org/officeDocument/2006/relationships/image" Target="../media/image2038.png"/><Relationship Id="rId69" Type="http://schemas.openxmlformats.org/officeDocument/2006/relationships/image" Target="../media/image1748.png"/><Relationship Id="rId689" Type="http://schemas.openxmlformats.org/officeDocument/2006/relationships/customXml" Target="../ink/ink2157.xml"/><Relationship Id="rId688" Type="http://schemas.openxmlformats.org/officeDocument/2006/relationships/image" Target="../media/image2037.png"/><Relationship Id="rId687" Type="http://schemas.openxmlformats.org/officeDocument/2006/relationships/customXml" Target="../ink/ink2156.xml"/><Relationship Id="rId686" Type="http://schemas.openxmlformats.org/officeDocument/2006/relationships/image" Target="../media/image2036.png"/><Relationship Id="rId685" Type="http://schemas.openxmlformats.org/officeDocument/2006/relationships/customXml" Target="../ink/ink2155.xml"/><Relationship Id="rId684" Type="http://schemas.openxmlformats.org/officeDocument/2006/relationships/image" Target="../media/image2035.png"/><Relationship Id="rId683" Type="http://schemas.openxmlformats.org/officeDocument/2006/relationships/customXml" Target="../ink/ink2154.xml"/><Relationship Id="rId682" Type="http://schemas.openxmlformats.org/officeDocument/2006/relationships/image" Target="../media/image2034.png"/><Relationship Id="rId681" Type="http://schemas.openxmlformats.org/officeDocument/2006/relationships/customXml" Target="../ink/ink2153.xml"/><Relationship Id="rId680" Type="http://schemas.openxmlformats.org/officeDocument/2006/relationships/image" Target="../media/image2033.png"/><Relationship Id="rId68" Type="http://schemas.openxmlformats.org/officeDocument/2006/relationships/customXml" Target="../ink/ink1838.xml"/><Relationship Id="rId679" Type="http://schemas.openxmlformats.org/officeDocument/2006/relationships/customXml" Target="../ink/ink2152.xml"/><Relationship Id="rId678" Type="http://schemas.openxmlformats.org/officeDocument/2006/relationships/image" Target="../media/image2032.png"/><Relationship Id="rId677" Type="http://schemas.openxmlformats.org/officeDocument/2006/relationships/customXml" Target="../ink/ink2151.xml"/><Relationship Id="rId676" Type="http://schemas.openxmlformats.org/officeDocument/2006/relationships/image" Target="../media/image2031.png"/><Relationship Id="rId675" Type="http://schemas.openxmlformats.org/officeDocument/2006/relationships/customXml" Target="../ink/ink2150.xml"/><Relationship Id="rId674" Type="http://schemas.openxmlformats.org/officeDocument/2006/relationships/image" Target="../media/image2030.png"/><Relationship Id="rId673" Type="http://schemas.openxmlformats.org/officeDocument/2006/relationships/customXml" Target="../ink/ink2149.xml"/><Relationship Id="rId672" Type="http://schemas.openxmlformats.org/officeDocument/2006/relationships/customXml" Target="../ink/ink2148.xml"/><Relationship Id="rId671" Type="http://schemas.openxmlformats.org/officeDocument/2006/relationships/image" Target="../media/image2029.png"/><Relationship Id="rId670" Type="http://schemas.openxmlformats.org/officeDocument/2006/relationships/customXml" Target="../ink/ink2147.xml"/><Relationship Id="rId67" Type="http://schemas.openxmlformats.org/officeDocument/2006/relationships/image" Target="../media/image1747.png"/><Relationship Id="rId669" Type="http://schemas.openxmlformats.org/officeDocument/2006/relationships/image" Target="../media/image2028.png"/><Relationship Id="rId668" Type="http://schemas.openxmlformats.org/officeDocument/2006/relationships/customXml" Target="../ink/ink2146.xml"/><Relationship Id="rId667" Type="http://schemas.openxmlformats.org/officeDocument/2006/relationships/image" Target="../media/image2027.png"/><Relationship Id="rId666" Type="http://schemas.openxmlformats.org/officeDocument/2006/relationships/customXml" Target="../ink/ink2145.xml"/><Relationship Id="rId665" Type="http://schemas.openxmlformats.org/officeDocument/2006/relationships/image" Target="../media/image2026.png"/><Relationship Id="rId664" Type="http://schemas.openxmlformats.org/officeDocument/2006/relationships/customXml" Target="../ink/ink2144.xml"/><Relationship Id="rId663" Type="http://schemas.openxmlformats.org/officeDocument/2006/relationships/image" Target="../media/image2025.png"/><Relationship Id="rId662" Type="http://schemas.openxmlformats.org/officeDocument/2006/relationships/customXml" Target="../ink/ink2143.xml"/><Relationship Id="rId661" Type="http://schemas.openxmlformats.org/officeDocument/2006/relationships/image" Target="../media/image2024.png"/><Relationship Id="rId660" Type="http://schemas.openxmlformats.org/officeDocument/2006/relationships/customXml" Target="../ink/ink2142.xml"/><Relationship Id="rId66" Type="http://schemas.openxmlformats.org/officeDocument/2006/relationships/customXml" Target="../ink/ink1837.xml"/><Relationship Id="rId659" Type="http://schemas.openxmlformats.org/officeDocument/2006/relationships/image" Target="../media/image2023.png"/><Relationship Id="rId658" Type="http://schemas.openxmlformats.org/officeDocument/2006/relationships/customXml" Target="../ink/ink2141.xml"/><Relationship Id="rId657" Type="http://schemas.openxmlformats.org/officeDocument/2006/relationships/image" Target="../media/image2022.png"/><Relationship Id="rId656" Type="http://schemas.openxmlformats.org/officeDocument/2006/relationships/customXml" Target="../ink/ink2140.xml"/><Relationship Id="rId655" Type="http://schemas.openxmlformats.org/officeDocument/2006/relationships/image" Target="../media/image2021.png"/><Relationship Id="rId654" Type="http://schemas.openxmlformats.org/officeDocument/2006/relationships/customXml" Target="../ink/ink2139.xml"/><Relationship Id="rId653" Type="http://schemas.openxmlformats.org/officeDocument/2006/relationships/image" Target="../media/image1103.png"/><Relationship Id="rId652" Type="http://schemas.openxmlformats.org/officeDocument/2006/relationships/customXml" Target="../ink/ink2138.xml"/><Relationship Id="rId651" Type="http://schemas.openxmlformats.org/officeDocument/2006/relationships/image" Target="../media/image2020.png"/><Relationship Id="rId650" Type="http://schemas.openxmlformats.org/officeDocument/2006/relationships/customXml" Target="../ink/ink2137.xml"/><Relationship Id="rId65" Type="http://schemas.openxmlformats.org/officeDocument/2006/relationships/image" Target="../media/image1746.png"/><Relationship Id="rId649" Type="http://schemas.openxmlformats.org/officeDocument/2006/relationships/image" Target="../media/image2019.png"/><Relationship Id="rId648" Type="http://schemas.openxmlformats.org/officeDocument/2006/relationships/customXml" Target="../ink/ink2136.xml"/><Relationship Id="rId647" Type="http://schemas.openxmlformats.org/officeDocument/2006/relationships/image" Target="../media/image2018.png"/><Relationship Id="rId646" Type="http://schemas.openxmlformats.org/officeDocument/2006/relationships/customXml" Target="../ink/ink2135.xml"/><Relationship Id="rId645" Type="http://schemas.openxmlformats.org/officeDocument/2006/relationships/image" Target="../media/image2017.png"/><Relationship Id="rId644" Type="http://schemas.openxmlformats.org/officeDocument/2006/relationships/customXml" Target="../ink/ink2134.xml"/><Relationship Id="rId643" Type="http://schemas.openxmlformats.org/officeDocument/2006/relationships/image" Target="../media/image2016.png"/><Relationship Id="rId642" Type="http://schemas.openxmlformats.org/officeDocument/2006/relationships/customXml" Target="../ink/ink2133.xml"/><Relationship Id="rId641" Type="http://schemas.openxmlformats.org/officeDocument/2006/relationships/image" Target="../media/image2015.png"/><Relationship Id="rId640" Type="http://schemas.openxmlformats.org/officeDocument/2006/relationships/customXml" Target="../ink/ink2132.xml"/><Relationship Id="rId64" Type="http://schemas.openxmlformats.org/officeDocument/2006/relationships/customXml" Target="../ink/ink1836.xml"/><Relationship Id="rId639" Type="http://schemas.openxmlformats.org/officeDocument/2006/relationships/image" Target="../media/image2014.png"/><Relationship Id="rId638" Type="http://schemas.openxmlformats.org/officeDocument/2006/relationships/customXml" Target="../ink/ink2131.xml"/><Relationship Id="rId637" Type="http://schemas.openxmlformats.org/officeDocument/2006/relationships/image" Target="../media/image2013.png"/><Relationship Id="rId636" Type="http://schemas.openxmlformats.org/officeDocument/2006/relationships/customXml" Target="../ink/ink2130.xml"/><Relationship Id="rId635" Type="http://schemas.openxmlformats.org/officeDocument/2006/relationships/image" Target="../media/image2012.png"/><Relationship Id="rId634" Type="http://schemas.openxmlformats.org/officeDocument/2006/relationships/customXml" Target="../ink/ink2129.xml"/><Relationship Id="rId633" Type="http://schemas.openxmlformats.org/officeDocument/2006/relationships/image" Target="../media/image2011.png"/><Relationship Id="rId632" Type="http://schemas.openxmlformats.org/officeDocument/2006/relationships/customXml" Target="../ink/ink2128.xml"/><Relationship Id="rId631" Type="http://schemas.openxmlformats.org/officeDocument/2006/relationships/image" Target="../media/image2010.png"/><Relationship Id="rId630" Type="http://schemas.openxmlformats.org/officeDocument/2006/relationships/customXml" Target="../ink/ink2127.xml"/><Relationship Id="rId63" Type="http://schemas.openxmlformats.org/officeDocument/2006/relationships/image" Target="../media/image1745.png"/><Relationship Id="rId629" Type="http://schemas.openxmlformats.org/officeDocument/2006/relationships/image" Target="../media/image2009.png"/><Relationship Id="rId628" Type="http://schemas.openxmlformats.org/officeDocument/2006/relationships/customXml" Target="../ink/ink2126.xml"/><Relationship Id="rId627" Type="http://schemas.openxmlformats.org/officeDocument/2006/relationships/customXml" Target="../ink/ink2125.xml"/><Relationship Id="rId626" Type="http://schemas.openxmlformats.org/officeDocument/2006/relationships/customXml" Target="../ink/ink2124.xml"/><Relationship Id="rId625" Type="http://schemas.openxmlformats.org/officeDocument/2006/relationships/image" Target="../media/image2008.png"/><Relationship Id="rId624" Type="http://schemas.openxmlformats.org/officeDocument/2006/relationships/customXml" Target="../ink/ink2123.xml"/><Relationship Id="rId623" Type="http://schemas.openxmlformats.org/officeDocument/2006/relationships/image" Target="../media/image2007.png"/><Relationship Id="rId622" Type="http://schemas.openxmlformats.org/officeDocument/2006/relationships/customXml" Target="../ink/ink2122.xml"/><Relationship Id="rId621" Type="http://schemas.openxmlformats.org/officeDocument/2006/relationships/image" Target="../media/image2006.png"/><Relationship Id="rId620" Type="http://schemas.openxmlformats.org/officeDocument/2006/relationships/customXml" Target="../ink/ink2121.xml"/><Relationship Id="rId62" Type="http://schemas.openxmlformats.org/officeDocument/2006/relationships/customXml" Target="../ink/ink1835.xml"/><Relationship Id="rId619" Type="http://schemas.openxmlformats.org/officeDocument/2006/relationships/image" Target="../media/image2005.png"/><Relationship Id="rId618" Type="http://schemas.openxmlformats.org/officeDocument/2006/relationships/customXml" Target="../ink/ink2120.xml"/><Relationship Id="rId617" Type="http://schemas.openxmlformats.org/officeDocument/2006/relationships/image" Target="../media/image2004.png"/><Relationship Id="rId616" Type="http://schemas.openxmlformats.org/officeDocument/2006/relationships/customXml" Target="../ink/ink2119.xml"/><Relationship Id="rId615" Type="http://schemas.openxmlformats.org/officeDocument/2006/relationships/image" Target="../media/image2003.png"/><Relationship Id="rId614" Type="http://schemas.openxmlformats.org/officeDocument/2006/relationships/customXml" Target="../ink/ink2118.xml"/><Relationship Id="rId613" Type="http://schemas.openxmlformats.org/officeDocument/2006/relationships/image" Target="../media/image2002.png"/><Relationship Id="rId612" Type="http://schemas.openxmlformats.org/officeDocument/2006/relationships/customXml" Target="../ink/ink2117.xml"/><Relationship Id="rId611" Type="http://schemas.openxmlformats.org/officeDocument/2006/relationships/customXml" Target="../ink/ink2116.xml"/><Relationship Id="rId610" Type="http://schemas.openxmlformats.org/officeDocument/2006/relationships/customXml" Target="../ink/ink2115.xml"/><Relationship Id="rId61" Type="http://schemas.openxmlformats.org/officeDocument/2006/relationships/image" Target="../media/image1744.png"/><Relationship Id="rId609" Type="http://schemas.openxmlformats.org/officeDocument/2006/relationships/customXml" Target="../ink/ink2114.xml"/><Relationship Id="rId608" Type="http://schemas.openxmlformats.org/officeDocument/2006/relationships/customXml" Target="../ink/ink2113.xml"/><Relationship Id="rId607" Type="http://schemas.openxmlformats.org/officeDocument/2006/relationships/image" Target="../media/image2001.png"/><Relationship Id="rId606" Type="http://schemas.openxmlformats.org/officeDocument/2006/relationships/customXml" Target="../ink/ink2112.xml"/><Relationship Id="rId605" Type="http://schemas.openxmlformats.org/officeDocument/2006/relationships/image" Target="../media/image2000.png"/><Relationship Id="rId604" Type="http://schemas.openxmlformats.org/officeDocument/2006/relationships/customXml" Target="../ink/ink2111.xml"/><Relationship Id="rId603" Type="http://schemas.openxmlformats.org/officeDocument/2006/relationships/image" Target="../media/image1999.png"/><Relationship Id="rId602" Type="http://schemas.openxmlformats.org/officeDocument/2006/relationships/customXml" Target="../ink/ink2110.xml"/><Relationship Id="rId601" Type="http://schemas.openxmlformats.org/officeDocument/2006/relationships/image" Target="../media/image1998.png"/><Relationship Id="rId600" Type="http://schemas.openxmlformats.org/officeDocument/2006/relationships/customXml" Target="../ink/ink2109.xml"/><Relationship Id="rId60" Type="http://schemas.openxmlformats.org/officeDocument/2006/relationships/customXml" Target="../ink/ink1834.xml"/><Relationship Id="rId6" Type="http://schemas.openxmlformats.org/officeDocument/2006/relationships/image" Target="../media/image1721.png"/><Relationship Id="rId599" Type="http://schemas.openxmlformats.org/officeDocument/2006/relationships/image" Target="../media/image678.png"/><Relationship Id="rId598" Type="http://schemas.openxmlformats.org/officeDocument/2006/relationships/customXml" Target="../ink/ink2108.xml"/><Relationship Id="rId597" Type="http://schemas.openxmlformats.org/officeDocument/2006/relationships/image" Target="../media/image1997.png"/><Relationship Id="rId596" Type="http://schemas.openxmlformats.org/officeDocument/2006/relationships/customXml" Target="../ink/ink2107.xml"/><Relationship Id="rId595" Type="http://schemas.openxmlformats.org/officeDocument/2006/relationships/image" Target="../media/image1996.png"/><Relationship Id="rId594" Type="http://schemas.openxmlformats.org/officeDocument/2006/relationships/customXml" Target="../ink/ink2106.xml"/><Relationship Id="rId593" Type="http://schemas.openxmlformats.org/officeDocument/2006/relationships/image" Target="../media/image1995.png"/><Relationship Id="rId592" Type="http://schemas.openxmlformats.org/officeDocument/2006/relationships/customXml" Target="../ink/ink2105.xml"/><Relationship Id="rId591" Type="http://schemas.openxmlformats.org/officeDocument/2006/relationships/image" Target="../media/image1994.png"/><Relationship Id="rId590" Type="http://schemas.openxmlformats.org/officeDocument/2006/relationships/customXml" Target="../ink/ink2104.xml"/><Relationship Id="rId59" Type="http://schemas.openxmlformats.org/officeDocument/2006/relationships/image" Target="../media/image1743.png"/><Relationship Id="rId589" Type="http://schemas.openxmlformats.org/officeDocument/2006/relationships/image" Target="../media/image1993.png"/><Relationship Id="rId588" Type="http://schemas.openxmlformats.org/officeDocument/2006/relationships/customXml" Target="../ink/ink2103.xml"/><Relationship Id="rId587" Type="http://schemas.openxmlformats.org/officeDocument/2006/relationships/customXml" Target="../ink/ink2102.xml"/><Relationship Id="rId586" Type="http://schemas.openxmlformats.org/officeDocument/2006/relationships/image" Target="../media/image1992.png"/><Relationship Id="rId585" Type="http://schemas.openxmlformats.org/officeDocument/2006/relationships/customXml" Target="../ink/ink2101.xml"/><Relationship Id="rId584" Type="http://schemas.openxmlformats.org/officeDocument/2006/relationships/image" Target="../media/image1991.png"/><Relationship Id="rId583" Type="http://schemas.openxmlformats.org/officeDocument/2006/relationships/customXml" Target="../ink/ink2100.xml"/><Relationship Id="rId582" Type="http://schemas.openxmlformats.org/officeDocument/2006/relationships/image" Target="../media/image1990.png"/><Relationship Id="rId581" Type="http://schemas.openxmlformats.org/officeDocument/2006/relationships/customXml" Target="../ink/ink2099.xml"/><Relationship Id="rId580" Type="http://schemas.openxmlformats.org/officeDocument/2006/relationships/image" Target="../media/image1989.png"/><Relationship Id="rId58" Type="http://schemas.openxmlformats.org/officeDocument/2006/relationships/customXml" Target="../ink/ink1833.xml"/><Relationship Id="rId579" Type="http://schemas.openxmlformats.org/officeDocument/2006/relationships/customXml" Target="../ink/ink2098.xml"/><Relationship Id="rId578" Type="http://schemas.openxmlformats.org/officeDocument/2006/relationships/image" Target="../media/image1988.png"/><Relationship Id="rId577" Type="http://schemas.openxmlformats.org/officeDocument/2006/relationships/customXml" Target="../ink/ink2097.xml"/><Relationship Id="rId576" Type="http://schemas.openxmlformats.org/officeDocument/2006/relationships/image" Target="../media/image1987.png"/><Relationship Id="rId575" Type="http://schemas.openxmlformats.org/officeDocument/2006/relationships/customXml" Target="../ink/ink2096.xml"/><Relationship Id="rId574" Type="http://schemas.openxmlformats.org/officeDocument/2006/relationships/image" Target="../media/image1986.png"/><Relationship Id="rId573" Type="http://schemas.openxmlformats.org/officeDocument/2006/relationships/customXml" Target="../ink/ink2095.xml"/><Relationship Id="rId572" Type="http://schemas.openxmlformats.org/officeDocument/2006/relationships/image" Target="../media/image1283.png"/><Relationship Id="rId571" Type="http://schemas.openxmlformats.org/officeDocument/2006/relationships/customXml" Target="../ink/ink2094.xml"/><Relationship Id="rId570" Type="http://schemas.openxmlformats.org/officeDocument/2006/relationships/image" Target="../media/image1985.png"/><Relationship Id="rId57" Type="http://schemas.openxmlformats.org/officeDocument/2006/relationships/image" Target="../media/image1319.png"/><Relationship Id="rId569" Type="http://schemas.openxmlformats.org/officeDocument/2006/relationships/customXml" Target="../ink/ink2093.xml"/><Relationship Id="rId568" Type="http://schemas.openxmlformats.org/officeDocument/2006/relationships/image" Target="../media/image1984.png"/><Relationship Id="rId567" Type="http://schemas.openxmlformats.org/officeDocument/2006/relationships/customXml" Target="../ink/ink2092.xml"/><Relationship Id="rId566" Type="http://schemas.openxmlformats.org/officeDocument/2006/relationships/image" Target="../media/image1096.png"/><Relationship Id="rId565" Type="http://schemas.openxmlformats.org/officeDocument/2006/relationships/customXml" Target="../ink/ink2091.xml"/><Relationship Id="rId564" Type="http://schemas.openxmlformats.org/officeDocument/2006/relationships/image" Target="../media/image1983.png"/><Relationship Id="rId563" Type="http://schemas.openxmlformats.org/officeDocument/2006/relationships/customXml" Target="../ink/ink2090.xml"/><Relationship Id="rId562" Type="http://schemas.openxmlformats.org/officeDocument/2006/relationships/image" Target="../media/image1982.png"/><Relationship Id="rId561" Type="http://schemas.openxmlformats.org/officeDocument/2006/relationships/customXml" Target="../ink/ink2089.xml"/><Relationship Id="rId560" Type="http://schemas.openxmlformats.org/officeDocument/2006/relationships/image" Target="../media/image1981.png"/><Relationship Id="rId56" Type="http://schemas.openxmlformats.org/officeDocument/2006/relationships/customXml" Target="../ink/ink1832.xml"/><Relationship Id="rId559" Type="http://schemas.openxmlformats.org/officeDocument/2006/relationships/customXml" Target="../ink/ink2088.xml"/><Relationship Id="rId558" Type="http://schemas.openxmlformats.org/officeDocument/2006/relationships/image" Target="../media/image1980.png"/><Relationship Id="rId557" Type="http://schemas.openxmlformats.org/officeDocument/2006/relationships/customXml" Target="../ink/ink2087.xml"/><Relationship Id="rId556" Type="http://schemas.openxmlformats.org/officeDocument/2006/relationships/image" Target="../media/image1979.png"/><Relationship Id="rId555" Type="http://schemas.openxmlformats.org/officeDocument/2006/relationships/customXml" Target="../ink/ink2086.xml"/><Relationship Id="rId554" Type="http://schemas.openxmlformats.org/officeDocument/2006/relationships/image" Target="../media/image1978.png"/><Relationship Id="rId553" Type="http://schemas.openxmlformats.org/officeDocument/2006/relationships/customXml" Target="../ink/ink2085.xml"/><Relationship Id="rId552" Type="http://schemas.openxmlformats.org/officeDocument/2006/relationships/image" Target="../media/image1977.png"/><Relationship Id="rId551" Type="http://schemas.openxmlformats.org/officeDocument/2006/relationships/customXml" Target="../ink/ink2084.xml"/><Relationship Id="rId550" Type="http://schemas.openxmlformats.org/officeDocument/2006/relationships/image" Target="../media/image1976.png"/><Relationship Id="rId55" Type="http://schemas.openxmlformats.org/officeDocument/2006/relationships/image" Target="../media/image1742.png"/><Relationship Id="rId549" Type="http://schemas.openxmlformats.org/officeDocument/2006/relationships/customXml" Target="../ink/ink2083.xml"/><Relationship Id="rId548" Type="http://schemas.openxmlformats.org/officeDocument/2006/relationships/image" Target="../media/image1975.png"/><Relationship Id="rId547" Type="http://schemas.openxmlformats.org/officeDocument/2006/relationships/customXml" Target="../ink/ink2082.xml"/><Relationship Id="rId546" Type="http://schemas.openxmlformats.org/officeDocument/2006/relationships/image" Target="../media/image1974.png"/><Relationship Id="rId545" Type="http://schemas.openxmlformats.org/officeDocument/2006/relationships/customXml" Target="../ink/ink2081.xml"/><Relationship Id="rId544" Type="http://schemas.openxmlformats.org/officeDocument/2006/relationships/image" Target="../media/image1973.png"/><Relationship Id="rId543" Type="http://schemas.openxmlformats.org/officeDocument/2006/relationships/customXml" Target="../ink/ink2080.xml"/><Relationship Id="rId542" Type="http://schemas.openxmlformats.org/officeDocument/2006/relationships/image" Target="../media/image1972.png"/><Relationship Id="rId541" Type="http://schemas.openxmlformats.org/officeDocument/2006/relationships/customXml" Target="../ink/ink2079.xml"/><Relationship Id="rId540" Type="http://schemas.openxmlformats.org/officeDocument/2006/relationships/image" Target="../media/image1971.png"/><Relationship Id="rId54" Type="http://schemas.openxmlformats.org/officeDocument/2006/relationships/customXml" Target="../ink/ink1831.xml"/><Relationship Id="rId539" Type="http://schemas.openxmlformats.org/officeDocument/2006/relationships/customXml" Target="../ink/ink2078.xml"/><Relationship Id="rId538" Type="http://schemas.openxmlformats.org/officeDocument/2006/relationships/image" Target="../media/image1970.png"/><Relationship Id="rId537" Type="http://schemas.openxmlformats.org/officeDocument/2006/relationships/customXml" Target="../ink/ink2077.xml"/><Relationship Id="rId536" Type="http://schemas.openxmlformats.org/officeDocument/2006/relationships/image" Target="../media/image1969.png"/><Relationship Id="rId535" Type="http://schemas.openxmlformats.org/officeDocument/2006/relationships/customXml" Target="../ink/ink2076.xml"/><Relationship Id="rId534" Type="http://schemas.openxmlformats.org/officeDocument/2006/relationships/image" Target="../media/image1968.png"/><Relationship Id="rId533" Type="http://schemas.openxmlformats.org/officeDocument/2006/relationships/customXml" Target="../ink/ink2075.xml"/><Relationship Id="rId532" Type="http://schemas.openxmlformats.org/officeDocument/2006/relationships/image" Target="../media/image1967.png"/><Relationship Id="rId531" Type="http://schemas.openxmlformats.org/officeDocument/2006/relationships/customXml" Target="../ink/ink2074.xml"/><Relationship Id="rId530" Type="http://schemas.openxmlformats.org/officeDocument/2006/relationships/image" Target="../media/image1966.png"/><Relationship Id="rId53" Type="http://schemas.openxmlformats.org/officeDocument/2006/relationships/image" Target="../media/image1302.png"/><Relationship Id="rId529" Type="http://schemas.openxmlformats.org/officeDocument/2006/relationships/customXml" Target="../ink/ink2073.xml"/><Relationship Id="rId528" Type="http://schemas.openxmlformats.org/officeDocument/2006/relationships/image" Target="../media/image1965.png"/><Relationship Id="rId527" Type="http://schemas.openxmlformats.org/officeDocument/2006/relationships/customXml" Target="../ink/ink2072.xml"/><Relationship Id="rId526" Type="http://schemas.openxmlformats.org/officeDocument/2006/relationships/image" Target="../media/image1964.png"/><Relationship Id="rId525" Type="http://schemas.openxmlformats.org/officeDocument/2006/relationships/customXml" Target="../ink/ink2071.xml"/><Relationship Id="rId524" Type="http://schemas.openxmlformats.org/officeDocument/2006/relationships/image" Target="../media/image1322.png"/><Relationship Id="rId523" Type="http://schemas.openxmlformats.org/officeDocument/2006/relationships/customXml" Target="../ink/ink2070.xml"/><Relationship Id="rId522" Type="http://schemas.openxmlformats.org/officeDocument/2006/relationships/image" Target="../media/image1963.png"/><Relationship Id="rId521" Type="http://schemas.openxmlformats.org/officeDocument/2006/relationships/customXml" Target="../ink/ink2069.xml"/><Relationship Id="rId520" Type="http://schemas.openxmlformats.org/officeDocument/2006/relationships/image" Target="../media/image1962.png"/><Relationship Id="rId52" Type="http://schemas.openxmlformats.org/officeDocument/2006/relationships/customXml" Target="../ink/ink1830.xml"/><Relationship Id="rId519" Type="http://schemas.openxmlformats.org/officeDocument/2006/relationships/customXml" Target="../ink/ink2068.xml"/><Relationship Id="rId518" Type="http://schemas.openxmlformats.org/officeDocument/2006/relationships/image" Target="../media/image1961.png"/><Relationship Id="rId517" Type="http://schemas.openxmlformats.org/officeDocument/2006/relationships/customXml" Target="../ink/ink2067.xml"/><Relationship Id="rId516" Type="http://schemas.openxmlformats.org/officeDocument/2006/relationships/image" Target="../media/image1960.png"/><Relationship Id="rId515" Type="http://schemas.openxmlformats.org/officeDocument/2006/relationships/customXml" Target="../ink/ink2066.xml"/><Relationship Id="rId514" Type="http://schemas.openxmlformats.org/officeDocument/2006/relationships/customXml" Target="../ink/ink2065.xml"/><Relationship Id="rId513" Type="http://schemas.openxmlformats.org/officeDocument/2006/relationships/image" Target="../media/image1959.png"/><Relationship Id="rId512" Type="http://schemas.openxmlformats.org/officeDocument/2006/relationships/customXml" Target="../ink/ink2064.xml"/><Relationship Id="rId511" Type="http://schemas.openxmlformats.org/officeDocument/2006/relationships/image" Target="../media/image1958.png"/><Relationship Id="rId510" Type="http://schemas.openxmlformats.org/officeDocument/2006/relationships/customXml" Target="../ink/ink2063.xml"/><Relationship Id="rId51" Type="http://schemas.openxmlformats.org/officeDocument/2006/relationships/image" Target="../media/image1741.png"/><Relationship Id="rId509" Type="http://schemas.openxmlformats.org/officeDocument/2006/relationships/image" Target="../media/image1957.png"/><Relationship Id="rId508" Type="http://schemas.openxmlformats.org/officeDocument/2006/relationships/customXml" Target="../ink/ink2062.xml"/><Relationship Id="rId507" Type="http://schemas.openxmlformats.org/officeDocument/2006/relationships/image" Target="../media/image1956.png"/><Relationship Id="rId506" Type="http://schemas.openxmlformats.org/officeDocument/2006/relationships/customXml" Target="../ink/ink2061.xml"/><Relationship Id="rId505" Type="http://schemas.openxmlformats.org/officeDocument/2006/relationships/image" Target="../media/image1955.png"/><Relationship Id="rId504" Type="http://schemas.openxmlformats.org/officeDocument/2006/relationships/customXml" Target="../ink/ink2060.xml"/><Relationship Id="rId503" Type="http://schemas.openxmlformats.org/officeDocument/2006/relationships/image" Target="../media/image1954.png"/><Relationship Id="rId502" Type="http://schemas.openxmlformats.org/officeDocument/2006/relationships/customXml" Target="../ink/ink2059.xml"/><Relationship Id="rId501" Type="http://schemas.openxmlformats.org/officeDocument/2006/relationships/image" Target="../media/image1953.png"/><Relationship Id="rId500" Type="http://schemas.openxmlformats.org/officeDocument/2006/relationships/customXml" Target="../ink/ink2058.xml"/><Relationship Id="rId50" Type="http://schemas.openxmlformats.org/officeDocument/2006/relationships/customXml" Target="../ink/ink1829.xml"/><Relationship Id="rId5" Type="http://schemas.openxmlformats.org/officeDocument/2006/relationships/customXml" Target="../ink/ink1806.xml"/><Relationship Id="rId499" Type="http://schemas.openxmlformats.org/officeDocument/2006/relationships/image" Target="../media/image1952.png"/><Relationship Id="rId498" Type="http://schemas.openxmlformats.org/officeDocument/2006/relationships/customXml" Target="../ink/ink2057.xml"/><Relationship Id="rId497" Type="http://schemas.openxmlformats.org/officeDocument/2006/relationships/customXml" Target="../ink/ink2056.xml"/><Relationship Id="rId496" Type="http://schemas.openxmlformats.org/officeDocument/2006/relationships/image" Target="../media/image1951.png"/><Relationship Id="rId495" Type="http://schemas.openxmlformats.org/officeDocument/2006/relationships/customXml" Target="../ink/ink2055.xml"/><Relationship Id="rId494" Type="http://schemas.openxmlformats.org/officeDocument/2006/relationships/image" Target="../media/image1950.png"/><Relationship Id="rId493" Type="http://schemas.openxmlformats.org/officeDocument/2006/relationships/customXml" Target="../ink/ink2054.xml"/><Relationship Id="rId492" Type="http://schemas.openxmlformats.org/officeDocument/2006/relationships/image" Target="../media/image1949.png"/><Relationship Id="rId491" Type="http://schemas.openxmlformats.org/officeDocument/2006/relationships/customXml" Target="../ink/ink2053.xml"/><Relationship Id="rId490" Type="http://schemas.openxmlformats.org/officeDocument/2006/relationships/image" Target="../media/image1948.png"/><Relationship Id="rId49" Type="http://schemas.openxmlformats.org/officeDocument/2006/relationships/image" Target="../media/image1740.png"/><Relationship Id="rId489" Type="http://schemas.openxmlformats.org/officeDocument/2006/relationships/customXml" Target="../ink/ink2052.xml"/><Relationship Id="rId488" Type="http://schemas.openxmlformats.org/officeDocument/2006/relationships/image" Target="../media/image1947.png"/><Relationship Id="rId487" Type="http://schemas.openxmlformats.org/officeDocument/2006/relationships/customXml" Target="../ink/ink2051.xml"/><Relationship Id="rId486" Type="http://schemas.openxmlformats.org/officeDocument/2006/relationships/image" Target="../media/image1946.png"/><Relationship Id="rId485" Type="http://schemas.openxmlformats.org/officeDocument/2006/relationships/customXml" Target="../ink/ink2050.xml"/><Relationship Id="rId484" Type="http://schemas.openxmlformats.org/officeDocument/2006/relationships/image" Target="../media/image1945.png"/><Relationship Id="rId483" Type="http://schemas.openxmlformats.org/officeDocument/2006/relationships/customXml" Target="../ink/ink2049.xml"/><Relationship Id="rId482" Type="http://schemas.openxmlformats.org/officeDocument/2006/relationships/image" Target="../media/image1944.png"/><Relationship Id="rId481" Type="http://schemas.openxmlformats.org/officeDocument/2006/relationships/customXml" Target="../ink/ink2048.xml"/><Relationship Id="rId480" Type="http://schemas.openxmlformats.org/officeDocument/2006/relationships/image" Target="../media/image1943.png"/><Relationship Id="rId48" Type="http://schemas.openxmlformats.org/officeDocument/2006/relationships/customXml" Target="../ink/ink1828.xml"/><Relationship Id="rId479" Type="http://schemas.openxmlformats.org/officeDocument/2006/relationships/customXml" Target="../ink/ink2047.xml"/><Relationship Id="rId478" Type="http://schemas.openxmlformats.org/officeDocument/2006/relationships/customXml" Target="../ink/ink2046.xml"/><Relationship Id="rId477" Type="http://schemas.openxmlformats.org/officeDocument/2006/relationships/image" Target="../media/image1627.png"/><Relationship Id="rId476" Type="http://schemas.openxmlformats.org/officeDocument/2006/relationships/customXml" Target="../ink/ink2045.xml"/><Relationship Id="rId475" Type="http://schemas.openxmlformats.org/officeDocument/2006/relationships/image" Target="../media/image1942.png"/><Relationship Id="rId474" Type="http://schemas.openxmlformats.org/officeDocument/2006/relationships/customXml" Target="../ink/ink2044.xml"/><Relationship Id="rId473" Type="http://schemas.openxmlformats.org/officeDocument/2006/relationships/customXml" Target="../ink/ink2043.xml"/><Relationship Id="rId472" Type="http://schemas.openxmlformats.org/officeDocument/2006/relationships/image" Target="../media/image732.png"/><Relationship Id="rId471" Type="http://schemas.openxmlformats.org/officeDocument/2006/relationships/customXml" Target="../ink/ink2042.xml"/><Relationship Id="rId470" Type="http://schemas.openxmlformats.org/officeDocument/2006/relationships/image" Target="../media/image1941.png"/><Relationship Id="rId47" Type="http://schemas.openxmlformats.org/officeDocument/2006/relationships/image" Target="../media/image474.png"/><Relationship Id="rId469" Type="http://schemas.openxmlformats.org/officeDocument/2006/relationships/customXml" Target="../ink/ink2041.xml"/><Relationship Id="rId468" Type="http://schemas.openxmlformats.org/officeDocument/2006/relationships/image" Target="../media/image1940.png"/><Relationship Id="rId467" Type="http://schemas.openxmlformats.org/officeDocument/2006/relationships/customXml" Target="../ink/ink2040.xml"/><Relationship Id="rId466" Type="http://schemas.openxmlformats.org/officeDocument/2006/relationships/image" Target="../media/image1939.png"/><Relationship Id="rId465" Type="http://schemas.openxmlformats.org/officeDocument/2006/relationships/customXml" Target="../ink/ink2039.xml"/><Relationship Id="rId464" Type="http://schemas.openxmlformats.org/officeDocument/2006/relationships/image" Target="../media/image1938.png"/><Relationship Id="rId463" Type="http://schemas.openxmlformats.org/officeDocument/2006/relationships/customXml" Target="../ink/ink2038.xml"/><Relationship Id="rId462" Type="http://schemas.openxmlformats.org/officeDocument/2006/relationships/image" Target="../media/image1937.png"/><Relationship Id="rId461" Type="http://schemas.openxmlformats.org/officeDocument/2006/relationships/customXml" Target="../ink/ink2037.xml"/><Relationship Id="rId460" Type="http://schemas.openxmlformats.org/officeDocument/2006/relationships/image" Target="../media/image1936.png"/><Relationship Id="rId46" Type="http://schemas.openxmlformats.org/officeDocument/2006/relationships/customXml" Target="../ink/ink1827.xml"/><Relationship Id="rId459" Type="http://schemas.openxmlformats.org/officeDocument/2006/relationships/customXml" Target="../ink/ink2036.xml"/><Relationship Id="rId458" Type="http://schemas.openxmlformats.org/officeDocument/2006/relationships/image" Target="../media/image1935.png"/><Relationship Id="rId457" Type="http://schemas.openxmlformats.org/officeDocument/2006/relationships/customXml" Target="../ink/ink2035.xml"/><Relationship Id="rId456" Type="http://schemas.openxmlformats.org/officeDocument/2006/relationships/image" Target="../media/image1934.png"/><Relationship Id="rId455" Type="http://schemas.openxmlformats.org/officeDocument/2006/relationships/customXml" Target="../ink/ink2034.xml"/><Relationship Id="rId454" Type="http://schemas.openxmlformats.org/officeDocument/2006/relationships/image" Target="../media/image1933.png"/><Relationship Id="rId453" Type="http://schemas.openxmlformats.org/officeDocument/2006/relationships/customXml" Target="../ink/ink2033.xml"/><Relationship Id="rId452" Type="http://schemas.openxmlformats.org/officeDocument/2006/relationships/image" Target="../media/image1932.png"/><Relationship Id="rId451" Type="http://schemas.openxmlformats.org/officeDocument/2006/relationships/customXml" Target="../ink/ink2032.xml"/><Relationship Id="rId450" Type="http://schemas.openxmlformats.org/officeDocument/2006/relationships/image" Target="../media/image1931.png"/><Relationship Id="rId45" Type="http://schemas.openxmlformats.org/officeDocument/2006/relationships/image" Target="../media/image1739.png"/><Relationship Id="rId449" Type="http://schemas.openxmlformats.org/officeDocument/2006/relationships/customXml" Target="../ink/ink2031.xml"/><Relationship Id="rId448" Type="http://schemas.openxmlformats.org/officeDocument/2006/relationships/image" Target="../media/image1930.png"/><Relationship Id="rId447" Type="http://schemas.openxmlformats.org/officeDocument/2006/relationships/customXml" Target="../ink/ink2030.xml"/><Relationship Id="rId446" Type="http://schemas.openxmlformats.org/officeDocument/2006/relationships/image" Target="../media/image1929.png"/><Relationship Id="rId445" Type="http://schemas.openxmlformats.org/officeDocument/2006/relationships/customXml" Target="../ink/ink2029.xml"/><Relationship Id="rId444" Type="http://schemas.openxmlformats.org/officeDocument/2006/relationships/image" Target="../media/image1928.png"/><Relationship Id="rId443" Type="http://schemas.openxmlformats.org/officeDocument/2006/relationships/customXml" Target="../ink/ink2028.xml"/><Relationship Id="rId442" Type="http://schemas.openxmlformats.org/officeDocument/2006/relationships/image" Target="../media/image1927.png"/><Relationship Id="rId441" Type="http://schemas.openxmlformats.org/officeDocument/2006/relationships/customXml" Target="../ink/ink2027.xml"/><Relationship Id="rId440" Type="http://schemas.openxmlformats.org/officeDocument/2006/relationships/image" Target="../media/image1926.png"/><Relationship Id="rId44" Type="http://schemas.openxmlformats.org/officeDocument/2006/relationships/customXml" Target="../ink/ink1826.xml"/><Relationship Id="rId439" Type="http://schemas.openxmlformats.org/officeDocument/2006/relationships/customXml" Target="../ink/ink2026.xml"/><Relationship Id="rId438" Type="http://schemas.openxmlformats.org/officeDocument/2006/relationships/image" Target="../media/image1925.png"/><Relationship Id="rId437" Type="http://schemas.openxmlformats.org/officeDocument/2006/relationships/customXml" Target="../ink/ink2025.xml"/><Relationship Id="rId436" Type="http://schemas.openxmlformats.org/officeDocument/2006/relationships/image" Target="../media/image1924.png"/><Relationship Id="rId435" Type="http://schemas.openxmlformats.org/officeDocument/2006/relationships/customXml" Target="../ink/ink2024.xml"/><Relationship Id="rId434" Type="http://schemas.openxmlformats.org/officeDocument/2006/relationships/image" Target="../media/image1923.png"/><Relationship Id="rId433" Type="http://schemas.openxmlformats.org/officeDocument/2006/relationships/customXml" Target="../ink/ink2023.xml"/><Relationship Id="rId432" Type="http://schemas.openxmlformats.org/officeDocument/2006/relationships/image" Target="../media/image1922.png"/><Relationship Id="rId431" Type="http://schemas.openxmlformats.org/officeDocument/2006/relationships/customXml" Target="../ink/ink2022.xml"/><Relationship Id="rId430" Type="http://schemas.openxmlformats.org/officeDocument/2006/relationships/image" Target="../media/image1921.png"/><Relationship Id="rId43" Type="http://schemas.openxmlformats.org/officeDocument/2006/relationships/image" Target="../media/image1738.png"/><Relationship Id="rId429" Type="http://schemas.openxmlformats.org/officeDocument/2006/relationships/customXml" Target="../ink/ink2021.xml"/><Relationship Id="rId428" Type="http://schemas.openxmlformats.org/officeDocument/2006/relationships/image" Target="../media/image1920.png"/><Relationship Id="rId427" Type="http://schemas.openxmlformats.org/officeDocument/2006/relationships/customXml" Target="../ink/ink2020.xml"/><Relationship Id="rId426" Type="http://schemas.openxmlformats.org/officeDocument/2006/relationships/image" Target="../media/image1919.png"/><Relationship Id="rId425" Type="http://schemas.openxmlformats.org/officeDocument/2006/relationships/customXml" Target="../ink/ink2019.xml"/><Relationship Id="rId424" Type="http://schemas.openxmlformats.org/officeDocument/2006/relationships/image" Target="../media/image1918.png"/><Relationship Id="rId423" Type="http://schemas.openxmlformats.org/officeDocument/2006/relationships/customXml" Target="../ink/ink2018.xml"/><Relationship Id="rId422" Type="http://schemas.openxmlformats.org/officeDocument/2006/relationships/image" Target="../media/image1917.png"/><Relationship Id="rId421" Type="http://schemas.openxmlformats.org/officeDocument/2006/relationships/customXml" Target="../ink/ink2017.xml"/><Relationship Id="rId420" Type="http://schemas.openxmlformats.org/officeDocument/2006/relationships/image" Target="../media/image1916.png"/><Relationship Id="rId42" Type="http://schemas.openxmlformats.org/officeDocument/2006/relationships/customXml" Target="../ink/ink1825.xml"/><Relationship Id="rId419" Type="http://schemas.openxmlformats.org/officeDocument/2006/relationships/customXml" Target="../ink/ink2016.xml"/><Relationship Id="rId418" Type="http://schemas.openxmlformats.org/officeDocument/2006/relationships/image" Target="../media/image1915.png"/><Relationship Id="rId417" Type="http://schemas.openxmlformats.org/officeDocument/2006/relationships/customXml" Target="../ink/ink2015.xml"/><Relationship Id="rId416" Type="http://schemas.openxmlformats.org/officeDocument/2006/relationships/image" Target="../media/image1914.png"/><Relationship Id="rId415" Type="http://schemas.openxmlformats.org/officeDocument/2006/relationships/customXml" Target="../ink/ink2014.xml"/><Relationship Id="rId414" Type="http://schemas.openxmlformats.org/officeDocument/2006/relationships/image" Target="../media/image1913.png"/><Relationship Id="rId413" Type="http://schemas.openxmlformats.org/officeDocument/2006/relationships/customXml" Target="../ink/ink2013.xml"/><Relationship Id="rId412" Type="http://schemas.openxmlformats.org/officeDocument/2006/relationships/image" Target="../media/image1912.png"/><Relationship Id="rId411" Type="http://schemas.openxmlformats.org/officeDocument/2006/relationships/customXml" Target="../ink/ink2012.xml"/><Relationship Id="rId410" Type="http://schemas.openxmlformats.org/officeDocument/2006/relationships/image" Target="../media/image1911.png"/><Relationship Id="rId41" Type="http://schemas.openxmlformats.org/officeDocument/2006/relationships/customXml" Target="../ink/ink1824.xml"/><Relationship Id="rId409" Type="http://schemas.openxmlformats.org/officeDocument/2006/relationships/customXml" Target="../ink/ink2011.xml"/><Relationship Id="rId408" Type="http://schemas.openxmlformats.org/officeDocument/2006/relationships/image" Target="../media/image1910.png"/><Relationship Id="rId407" Type="http://schemas.openxmlformats.org/officeDocument/2006/relationships/customXml" Target="../ink/ink2010.xml"/><Relationship Id="rId406" Type="http://schemas.openxmlformats.org/officeDocument/2006/relationships/image" Target="../media/image1909.png"/><Relationship Id="rId405" Type="http://schemas.openxmlformats.org/officeDocument/2006/relationships/customXml" Target="../ink/ink2009.xml"/><Relationship Id="rId404" Type="http://schemas.openxmlformats.org/officeDocument/2006/relationships/image" Target="../media/image1908.png"/><Relationship Id="rId403" Type="http://schemas.openxmlformats.org/officeDocument/2006/relationships/customXml" Target="../ink/ink2008.xml"/><Relationship Id="rId402" Type="http://schemas.openxmlformats.org/officeDocument/2006/relationships/image" Target="../media/image1907.png"/><Relationship Id="rId401" Type="http://schemas.openxmlformats.org/officeDocument/2006/relationships/customXml" Target="../ink/ink2007.xml"/><Relationship Id="rId400" Type="http://schemas.openxmlformats.org/officeDocument/2006/relationships/image" Target="../media/image1906.png"/><Relationship Id="rId40" Type="http://schemas.openxmlformats.org/officeDocument/2006/relationships/image" Target="../media/image513.png"/><Relationship Id="rId4" Type="http://schemas.openxmlformats.org/officeDocument/2006/relationships/image" Target="../media/image1720.png"/><Relationship Id="rId399" Type="http://schemas.openxmlformats.org/officeDocument/2006/relationships/customXml" Target="../ink/ink2006.xml"/><Relationship Id="rId398" Type="http://schemas.openxmlformats.org/officeDocument/2006/relationships/image" Target="../media/image1905.png"/><Relationship Id="rId397" Type="http://schemas.openxmlformats.org/officeDocument/2006/relationships/customXml" Target="../ink/ink2005.xml"/><Relationship Id="rId396" Type="http://schemas.openxmlformats.org/officeDocument/2006/relationships/image" Target="../media/image1904.png"/><Relationship Id="rId395" Type="http://schemas.openxmlformats.org/officeDocument/2006/relationships/customXml" Target="../ink/ink2004.xml"/><Relationship Id="rId394" Type="http://schemas.openxmlformats.org/officeDocument/2006/relationships/image" Target="../media/image1903.png"/><Relationship Id="rId393" Type="http://schemas.openxmlformats.org/officeDocument/2006/relationships/customXml" Target="../ink/ink2003.xml"/><Relationship Id="rId392" Type="http://schemas.openxmlformats.org/officeDocument/2006/relationships/image" Target="../media/image1902.png"/><Relationship Id="rId391" Type="http://schemas.openxmlformats.org/officeDocument/2006/relationships/customXml" Target="../ink/ink2002.xml"/><Relationship Id="rId390" Type="http://schemas.openxmlformats.org/officeDocument/2006/relationships/image" Target="../media/image1901.png"/><Relationship Id="rId39" Type="http://schemas.openxmlformats.org/officeDocument/2006/relationships/customXml" Target="../ink/ink1823.xml"/><Relationship Id="rId389" Type="http://schemas.openxmlformats.org/officeDocument/2006/relationships/customXml" Target="../ink/ink2001.xml"/><Relationship Id="rId388" Type="http://schemas.openxmlformats.org/officeDocument/2006/relationships/image" Target="../media/image1900.png"/><Relationship Id="rId387" Type="http://schemas.openxmlformats.org/officeDocument/2006/relationships/customXml" Target="../ink/ink2000.xml"/><Relationship Id="rId386" Type="http://schemas.openxmlformats.org/officeDocument/2006/relationships/image" Target="../media/image1899.png"/><Relationship Id="rId385" Type="http://schemas.openxmlformats.org/officeDocument/2006/relationships/customXml" Target="../ink/ink1999.xml"/><Relationship Id="rId384" Type="http://schemas.openxmlformats.org/officeDocument/2006/relationships/image" Target="../media/image1898.png"/><Relationship Id="rId383" Type="http://schemas.openxmlformats.org/officeDocument/2006/relationships/customXml" Target="../ink/ink1998.xml"/><Relationship Id="rId382" Type="http://schemas.openxmlformats.org/officeDocument/2006/relationships/image" Target="../media/image1897.png"/><Relationship Id="rId381" Type="http://schemas.openxmlformats.org/officeDocument/2006/relationships/customXml" Target="../ink/ink1997.xml"/><Relationship Id="rId380" Type="http://schemas.openxmlformats.org/officeDocument/2006/relationships/image" Target="../media/image1896.png"/><Relationship Id="rId38" Type="http://schemas.openxmlformats.org/officeDocument/2006/relationships/image" Target="../media/image1737.png"/><Relationship Id="rId379" Type="http://schemas.openxmlformats.org/officeDocument/2006/relationships/customXml" Target="../ink/ink1996.xml"/><Relationship Id="rId378" Type="http://schemas.openxmlformats.org/officeDocument/2006/relationships/image" Target="../media/image1895.png"/><Relationship Id="rId377" Type="http://schemas.openxmlformats.org/officeDocument/2006/relationships/customXml" Target="../ink/ink1995.xml"/><Relationship Id="rId376" Type="http://schemas.openxmlformats.org/officeDocument/2006/relationships/image" Target="../media/image1894.png"/><Relationship Id="rId375" Type="http://schemas.openxmlformats.org/officeDocument/2006/relationships/customXml" Target="../ink/ink1994.xml"/><Relationship Id="rId374" Type="http://schemas.openxmlformats.org/officeDocument/2006/relationships/image" Target="../media/image1893.png"/><Relationship Id="rId373" Type="http://schemas.openxmlformats.org/officeDocument/2006/relationships/customXml" Target="../ink/ink1993.xml"/><Relationship Id="rId372" Type="http://schemas.openxmlformats.org/officeDocument/2006/relationships/image" Target="../media/image1892.png"/><Relationship Id="rId371" Type="http://schemas.openxmlformats.org/officeDocument/2006/relationships/customXml" Target="../ink/ink1992.xml"/><Relationship Id="rId370" Type="http://schemas.openxmlformats.org/officeDocument/2006/relationships/image" Target="../media/image756.png"/><Relationship Id="rId37" Type="http://schemas.openxmlformats.org/officeDocument/2006/relationships/customXml" Target="../ink/ink1822.xml"/><Relationship Id="rId369" Type="http://schemas.openxmlformats.org/officeDocument/2006/relationships/customXml" Target="../ink/ink1991.xml"/><Relationship Id="rId368" Type="http://schemas.openxmlformats.org/officeDocument/2006/relationships/image" Target="../media/image1891.png"/><Relationship Id="rId367" Type="http://schemas.openxmlformats.org/officeDocument/2006/relationships/customXml" Target="../ink/ink1990.xml"/><Relationship Id="rId366" Type="http://schemas.openxmlformats.org/officeDocument/2006/relationships/image" Target="../media/image1890.png"/><Relationship Id="rId365" Type="http://schemas.openxmlformats.org/officeDocument/2006/relationships/customXml" Target="../ink/ink1989.xml"/><Relationship Id="rId364" Type="http://schemas.openxmlformats.org/officeDocument/2006/relationships/image" Target="../media/image1889.png"/><Relationship Id="rId363" Type="http://schemas.openxmlformats.org/officeDocument/2006/relationships/customXml" Target="../ink/ink1988.xml"/><Relationship Id="rId362" Type="http://schemas.openxmlformats.org/officeDocument/2006/relationships/image" Target="../media/image1888.png"/><Relationship Id="rId361" Type="http://schemas.openxmlformats.org/officeDocument/2006/relationships/customXml" Target="../ink/ink1987.xml"/><Relationship Id="rId360" Type="http://schemas.openxmlformats.org/officeDocument/2006/relationships/image" Target="../media/image1887.png"/><Relationship Id="rId36" Type="http://schemas.openxmlformats.org/officeDocument/2006/relationships/image" Target="../media/image1736.png"/><Relationship Id="rId359" Type="http://schemas.openxmlformats.org/officeDocument/2006/relationships/customXml" Target="../ink/ink1986.xml"/><Relationship Id="rId358" Type="http://schemas.openxmlformats.org/officeDocument/2006/relationships/image" Target="../media/image1886.png"/><Relationship Id="rId357" Type="http://schemas.openxmlformats.org/officeDocument/2006/relationships/customXml" Target="../ink/ink1985.xml"/><Relationship Id="rId356" Type="http://schemas.openxmlformats.org/officeDocument/2006/relationships/image" Target="../media/image1885.png"/><Relationship Id="rId355" Type="http://schemas.openxmlformats.org/officeDocument/2006/relationships/customXml" Target="../ink/ink1984.xml"/><Relationship Id="rId354" Type="http://schemas.openxmlformats.org/officeDocument/2006/relationships/image" Target="../media/image1884.png"/><Relationship Id="rId353" Type="http://schemas.openxmlformats.org/officeDocument/2006/relationships/customXml" Target="../ink/ink1983.xml"/><Relationship Id="rId352" Type="http://schemas.openxmlformats.org/officeDocument/2006/relationships/image" Target="../media/image1883.png"/><Relationship Id="rId351" Type="http://schemas.openxmlformats.org/officeDocument/2006/relationships/customXml" Target="../ink/ink1982.xml"/><Relationship Id="rId350" Type="http://schemas.openxmlformats.org/officeDocument/2006/relationships/image" Target="../media/image1882.png"/><Relationship Id="rId35" Type="http://schemas.openxmlformats.org/officeDocument/2006/relationships/customXml" Target="../ink/ink1821.xml"/><Relationship Id="rId349" Type="http://schemas.openxmlformats.org/officeDocument/2006/relationships/customXml" Target="../ink/ink1981.xml"/><Relationship Id="rId348" Type="http://schemas.openxmlformats.org/officeDocument/2006/relationships/image" Target="../media/image1881.png"/><Relationship Id="rId347" Type="http://schemas.openxmlformats.org/officeDocument/2006/relationships/customXml" Target="../ink/ink1980.xml"/><Relationship Id="rId346" Type="http://schemas.openxmlformats.org/officeDocument/2006/relationships/image" Target="../media/image1880.png"/><Relationship Id="rId345" Type="http://schemas.openxmlformats.org/officeDocument/2006/relationships/customXml" Target="../ink/ink1979.xml"/><Relationship Id="rId344" Type="http://schemas.openxmlformats.org/officeDocument/2006/relationships/image" Target="../media/image1879.png"/><Relationship Id="rId343" Type="http://schemas.openxmlformats.org/officeDocument/2006/relationships/customXml" Target="../ink/ink1978.xml"/><Relationship Id="rId342" Type="http://schemas.openxmlformats.org/officeDocument/2006/relationships/image" Target="../media/image1878.png"/><Relationship Id="rId341" Type="http://schemas.openxmlformats.org/officeDocument/2006/relationships/customXml" Target="../ink/ink1977.xml"/><Relationship Id="rId340" Type="http://schemas.openxmlformats.org/officeDocument/2006/relationships/image" Target="../media/image1877.png"/><Relationship Id="rId34" Type="http://schemas.openxmlformats.org/officeDocument/2006/relationships/image" Target="../media/image1735.png"/><Relationship Id="rId339" Type="http://schemas.openxmlformats.org/officeDocument/2006/relationships/customXml" Target="../ink/ink1976.xml"/><Relationship Id="rId338" Type="http://schemas.openxmlformats.org/officeDocument/2006/relationships/image" Target="../media/image1876.png"/><Relationship Id="rId337" Type="http://schemas.openxmlformats.org/officeDocument/2006/relationships/customXml" Target="../ink/ink1975.xml"/><Relationship Id="rId336" Type="http://schemas.openxmlformats.org/officeDocument/2006/relationships/image" Target="../media/image1875.png"/><Relationship Id="rId335" Type="http://schemas.openxmlformats.org/officeDocument/2006/relationships/customXml" Target="../ink/ink1974.xml"/><Relationship Id="rId334" Type="http://schemas.openxmlformats.org/officeDocument/2006/relationships/image" Target="../media/image1874.png"/><Relationship Id="rId333" Type="http://schemas.openxmlformats.org/officeDocument/2006/relationships/customXml" Target="../ink/ink1973.xml"/><Relationship Id="rId332" Type="http://schemas.openxmlformats.org/officeDocument/2006/relationships/image" Target="../media/image1873.png"/><Relationship Id="rId331" Type="http://schemas.openxmlformats.org/officeDocument/2006/relationships/customXml" Target="../ink/ink1972.xml"/><Relationship Id="rId330" Type="http://schemas.openxmlformats.org/officeDocument/2006/relationships/image" Target="../media/image1872.png"/><Relationship Id="rId33" Type="http://schemas.openxmlformats.org/officeDocument/2006/relationships/customXml" Target="../ink/ink1820.xml"/><Relationship Id="rId329" Type="http://schemas.openxmlformats.org/officeDocument/2006/relationships/customXml" Target="../ink/ink1971.xml"/><Relationship Id="rId328" Type="http://schemas.openxmlformats.org/officeDocument/2006/relationships/image" Target="../media/image1871.png"/><Relationship Id="rId327" Type="http://schemas.openxmlformats.org/officeDocument/2006/relationships/customXml" Target="../ink/ink1970.xml"/><Relationship Id="rId326" Type="http://schemas.openxmlformats.org/officeDocument/2006/relationships/image" Target="../media/image1870.png"/><Relationship Id="rId325" Type="http://schemas.openxmlformats.org/officeDocument/2006/relationships/customXml" Target="../ink/ink1969.xml"/><Relationship Id="rId324" Type="http://schemas.openxmlformats.org/officeDocument/2006/relationships/image" Target="../media/image1869.png"/><Relationship Id="rId323" Type="http://schemas.openxmlformats.org/officeDocument/2006/relationships/customXml" Target="../ink/ink1968.xml"/><Relationship Id="rId322" Type="http://schemas.openxmlformats.org/officeDocument/2006/relationships/image" Target="../media/image1868.png"/><Relationship Id="rId321" Type="http://schemas.openxmlformats.org/officeDocument/2006/relationships/customXml" Target="../ink/ink1967.xml"/><Relationship Id="rId320" Type="http://schemas.openxmlformats.org/officeDocument/2006/relationships/image" Target="../media/image1867.png"/><Relationship Id="rId32" Type="http://schemas.openxmlformats.org/officeDocument/2006/relationships/image" Target="../media/image1734.png"/><Relationship Id="rId319" Type="http://schemas.openxmlformats.org/officeDocument/2006/relationships/customXml" Target="../ink/ink1966.xml"/><Relationship Id="rId318" Type="http://schemas.openxmlformats.org/officeDocument/2006/relationships/image" Target="../media/image1866.png"/><Relationship Id="rId317" Type="http://schemas.openxmlformats.org/officeDocument/2006/relationships/customXml" Target="../ink/ink1965.xml"/><Relationship Id="rId316" Type="http://schemas.openxmlformats.org/officeDocument/2006/relationships/image" Target="../media/image788.png"/><Relationship Id="rId315" Type="http://schemas.openxmlformats.org/officeDocument/2006/relationships/customXml" Target="../ink/ink1964.xml"/><Relationship Id="rId314" Type="http://schemas.openxmlformats.org/officeDocument/2006/relationships/image" Target="../media/image1865.png"/><Relationship Id="rId313" Type="http://schemas.openxmlformats.org/officeDocument/2006/relationships/customXml" Target="../ink/ink1963.xml"/><Relationship Id="rId312" Type="http://schemas.openxmlformats.org/officeDocument/2006/relationships/image" Target="../media/image1864.png"/><Relationship Id="rId311" Type="http://schemas.openxmlformats.org/officeDocument/2006/relationships/customXml" Target="../ink/ink1962.xml"/><Relationship Id="rId310" Type="http://schemas.openxmlformats.org/officeDocument/2006/relationships/image" Target="../media/image1863.png"/><Relationship Id="rId31" Type="http://schemas.openxmlformats.org/officeDocument/2006/relationships/customXml" Target="../ink/ink1819.xml"/><Relationship Id="rId309" Type="http://schemas.openxmlformats.org/officeDocument/2006/relationships/customXml" Target="../ink/ink1961.xml"/><Relationship Id="rId308" Type="http://schemas.openxmlformats.org/officeDocument/2006/relationships/image" Target="../media/image1862.png"/><Relationship Id="rId307" Type="http://schemas.openxmlformats.org/officeDocument/2006/relationships/customXml" Target="../ink/ink1960.xml"/><Relationship Id="rId306" Type="http://schemas.openxmlformats.org/officeDocument/2006/relationships/image" Target="../media/image1861.png"/><Relationship Id="rId305" Type="http://schemas.openxmlformats.org/officeDocument/2006/relationships/customXml" Target="../ink/ink1959.xml"/><Relationship Id="rId304" Type="http://schemas.openxmlformats.org/officeDocument/2006/relationships/image" Target="../media/image1860.png"/><Relationship Id="rId303" Type="http://schemas.openxmlformats.org/officeDocument/2006/relationships/customXml" Target="../ink/ink1958.xml"/><Relationship Id="rId302" Type="http://schemas.openxmlformats.org/officeDocument/2006/relationships/image" Target="../media/image1859.png"/><Relationship Id="rId301" Type="http://schemas.openxmlformats.org/officeDocument/2006/relationships/customXml" Target="../ink/ink1957.xml"/><Relationship Id="rId300" Type="http://schemas.openxmlformats.org/officeDocument/2006/relationships/image" Target="../media/image1858.png"/><Relationship Id="rId30" Type="http://schemas.openxmlformats.org/officeDocument/2006/relationships/image" Target="../media/image1733.png"/><Relationship Id="rId3" Type="http://schemas.openxmlformats.org/officeDocument/2006/relationships/customXml" Target="../ink/ink1805.xml"/><Relationship Id="rId299" Type="http://schemas.openxmlformats.org/officeDocument/2006/relationships/customXml" Target="../ink/ink1956.xml"/><Relationship Id="rId298" Type="http://schemas.openxmlformats.org/officeDocument/2006/relationships/image" Target="../media/image1857.png"/><Relationship Id="rId297" Type="http://schemas.openxmlformats.org/officeDocument/2006/relationships/customXml" Target="../ink/ink1955.xml"/><Relationship Id="rId296" Type="http://schemas.openxmlformats.org/officeDocument/2006/relationships/image" Target="../media/image1856.png"/><Relationship Id="rId295" Type="http://schemas.openxmlformats.org/officeDocument/2006/relationships/customXml" Target="../ink/ink1954.xml"/><Relationship Id="rId294" Type="http://schemas.openxmlformats.org/officeDocument/2006/relationships/image" Target="../media/image1855.png"/><Relationship Id="rId293" Type="http://schemas.openxmlformats.org/officeDocument/2006/relationships/customXml" Target="../ink/ink1953.xml"/><Relationship Id="rId292" Type="http://schemas.openxmlformats.org/officeDocument/2006/relationships/image" Target="../media/image1854.png"/><Relationship Id="rId291" Type="http://schemas.openxmlformats.org/officeDocument/2006/relationships/customXml" Target="../ink/ink1952.xml"/><Relationship Id="rId290" Type="http://schemas.openxmlformats.org/officeDocument/2006/relationships/image" Target="../media/image1853.png"/><Relationship Id="rId29" Type="http://schemas.openxmlformats.org/officeDocument/2006/relationships/customXml" Target="../ink/ink1818.xml"/><Relationship Id="rId289" Type="http://schemas.openxmlformats.org/officeDocument/2006/relationships/customXml" Target="../ink/ink1951.xml"/><Relationship Id="rId288" Type="http://schemas.openxmlformats.org/officeDocument/2006/relationships/image" Target="../media/image1852.png"/><Relationship Id="rId287" Type="http://schemas.openxmlformats.org/officeDocument/2006/relationships/customXml" Target="../ink/ink1950.xml"/><Relationship Id="rId286" Type="http://schemas.openxmlformats.org/officeDocument/2006/relationships/image" Target="../media/image1851.png"/><Relationship Id="rId285" Type="http://schemas.openxmlformats.org/officeDocument/2006/relationships/customXml" Target="../ink/ink1949.xml"/><Relationship Id="rId284" Type="http://schemas.openxmlformats.org/officeDocument/2006/relationships/image" Target="../media/image1850.png"/><Relationship Id="rId283" Type="http://schemas.openxmlformats.org/officeDocument/2006/relationships/customXml" Target="../ink/ink1948.xml"/><Relationship Id="rId282" Type="http://schemas.openxmlformats.org/officeDocument/2006/relationships/image" Target="../media/image1849.png"/><Relationship Id="rId281" Type="http://schemas.openxmlformats.org/officeDocument/2006/relationships/customXml" Target="../ink/ink1947.xml"/><Relationship Id="rId280" Type="http://schemas.openxmlformats.org/officeDocument/2006/relationships/image" Target="../media/image1848.png"/><Relationship Id="rId28" Type="http://schemas.openxmlformats.org/officeDocument/2006/relationships/image" Target="../media/image1732.png"/><Relationship Id="rId279" Type="http://schemas.openxmlformats.org/officeDocument/2006/relationships/customXml" Target="../ink/ink1946.xml"/><Relationship Id="rId278" Type="http://schemas.openxmlformats.org/officeDocument/2006/relationships/image" Target="../media/image1847.png"/><Relationship Id="rId277" Type="http://schemas.openxmlformats.org/officeDocument/2006/relationships/customXml" Target="../ink/ink1945.xml"/><Relationship Id="rId276" Type="http://schemas.openxmlformats.org/officeDocument/2006/relationships/image" Target="../media/image1846.png"/><Relationship Id="rId275" Type="http://schemas.openxmlformats.org/officeDocument/2006/relationships/customXml" Target="../ink/ink1944.xml"/><Relationship Id="rId274" Type="http://schemas.openxmlformats.org/officeDocument/2006/relationships/image" Target="../media/image1845.png"/><Relationship Id="rId273" Type="http://schemas.openxmlformats.org/officeDocument/2006/relationships/customXml" Target="../ink/ink1943.xml"/><Relationship Id="rId272" Type="http://schemas.openxmlformats.org/officeDocument/2006/relationships/image" Target="../media/image1844.png"/><Relationship Id="rId271" Type="http://schemas.openxmlformats.org/officeDocument/2006/relationships/customXml" Target="../ink/ink1942.xml"/><Relationship Id="rId270" Type="http://schemas.openxmlformats.org/officeDocument/2006/relationships/image" Target="../media/image1843.png"/><Relationship Id="rId27" Type="http://schemas.openxmlformats.org/officeDocument/2006/relationships/customXml" Target="../ink/ink1817.xml"/><Relationship Id="rId269" Type="http://schemas.openxmlformats.org/officeDocument/2006/relationships/customXml" Target="../ink/ink1941.xml"/><Relationship Id="rId268" Type="http://schemas.openxmlformats.org/officeDocument/2006/relationships/image" Target="../media/image1842.png"/><Relationship Id="rId267" Type="http://schemas.openxmlformats.org/officeDocument/2006/relationships/customXml" Target="../ink/ink1940.xml"/><Relationship Id="rId266" Type="http://schemas.openxmlformats.org/officeDocument/2006/relationships/image" Target="../media/image1841.png"/><Relationship Id="rId265" Type="http://schemas.openxmlformats.org/officeDocument/2006/relationships/customXml" Target="../ink/ink1939.xml"/><Relationship Id="rId264" Type="http://schemas.openxmlformats.org/officeDocument/2006/relationships/image" Target="../media/image1840.png"/><Relationship Id="rId263" Type="http://schemas.openxmlformats.org/officeDocument/2006/relationships/customXml" Target="../ink/ink1938.xml"/><Relationship Id="rId262" Type="http://schemas.openxmlformats.org/officeDocument/2006/relationships/image" Target="../media/image1839.png"/><Relationship Id="rId261" Type="http://schemas.openxmlformats.org/officeDocument/2006/relationships/customXml" Target="../ink/ink1937.xml"/><Relationship Id="rId260" Type="http://schemas.openxmlformats.org/officeDocument/2006/relationships/image" Target="../media/image1838.png"/><Relationship Id="rId26" Type="http://schemas.openxmlformats.org/officeDocument/2006/relationships/image" Target="../media/image1731.png"/><Relationship Id="rId259" Type="http://schemas.openxmlformats.org/officeDocument/2006/relationships/customXml" Target="../ink/ink1936.xml"/><Relationship Id="rId258" Type="http://schemas.openxmlformats.org/officeDocument/2006/relationships/image" Target="../media/image1837.png"/><Relationship Id="rId257" Type="http://schemas.openxmlformats.org/officeDocument/2006/relationships/customXml" Target="../ink/ink1935.xml"/><Relationship Id="rId256" Type="http://schemas.openxmlformats.org/officeDocument/2006/relationships/image" Target="../media/image1836.png"/><Relationship Id="rId255" Type="http://schemas.openxmlformats.org/officeDocument/2006/relationships/customXml" Target="../ink/ink1934.xml"/><Relationship Id="rId254" Type="http://schemas.openxmlformats.org/officeDocument/2006/relationships/image" Target="../media/image1835.png"/><Relationship Id="rId253" Type="http://schemas.openxmlformats.org/officeDocument/2006/relationships/customXml" Target="../ink/ink1933.xml"/><Relationship Id="rId252" Type="http://schemas.openxmlformats.org/officeDocument/2006/relationships/image" Target="../media/image1834.png"/><Relationship Id="rId251" Type="http://schemas.openxmlformats.org/officeDocument/2006/relationships/customXml" Target="../ink/ink1932.xml"/><Relationship Id="rId250" Type="http://schemas.openxmlformats.org/officeDocument/2006/relationships/image" Target="../media/image1833.png"/><Relationship Id="rId25" Type="http://schemas.openxmlformats.org/officeDocument/2006/relationships/customXml" Target="../ink/ink1816.xml"/><Relationship Id="rId249" Type="http://schemas.openxmlformats.org/officeDocument/2006/relationships/customXml" Target="../ink/ink1931.xml"/><Relationship Id="rId248" Type="http://schemas.openxmlformats.org/officeDocument/2006/relationships/image" Target="../media/image1832.png"/><Relationship Id="rId247" Type="http://schemas.openxmlformats.org/officeDocument/2006/relationships/customXml" Target="../ink/ink1930.xml"/><Relationship Id="rId246" Type="http://schemas.openxmlformats.org/officeDocument/2006/relationships/image" Target="../media/image1831.png"/><Relationship Id="rId245" Type="http://schemas.openxmlformats.org/officeDocument/2006/relationships/customXml" Target="../ink/ink1929.xml"/><Relationship Id="rId244" Type="http://schemas.openxmlformats.org/officeDocument/2006/relationships/image" Target="../media/image1830.png"/><Relationship Id="rId243" Type="http://schemas.openxmlformats.org/officeDocument/2006/relationships/customXml" Target="../ink/ink1928.xml"/><Relationship Id="rId242" Type="http://schemas.openxmlformats.org/officeDocument/2006/relationships/image" Target="../media/image1829.png"/><Relationship Id="rId241" Type="http://schemas.openxmlformats.org/officeDocument/2006/relationships/customXml" Target="../ink/ink1927.xml"/><Relationship Id="rId240" Type="http://schemas.openxmlformats.org/officeDocument/2006/relationships/image" Target="../media/image1828.png"/><Relationship Id="rId24" Type="http://schemas.openxmlformats.org/officeDocument/2006/relationships/image" Target="../media/image1730.png"/><Relationship Id="rId239" Type="http://schemas.openxmlformats.org/officeDocument/2006/relationships/customXml" Target="../ink/ink1926.xml"/><Relationship Id="rId238" Type="http://schemas.openxmlformats.org/officeDocument/2006/relationships/image" Target="../media/image1827.png"/><Relationship Id="rId237" Type="http://schemas.openxmlformats.org/officeDocument/2006/relationships/customXml" Target="../ink/ink1925.xml"/><Relationship Id="rId236" Type="http://schemas.openxmlformats.org/officeDocument/2006/relationships/image" Target="../media/image1826.png"/><Relationship Id="rId235" Type="http://schemas.openxmlformats.org/officeDocument/2006/relationships/customXml" Target="../ink/ink1924.xml"/><Relationship Id="rId234" Type="http://schemas.openxmlformats.org/officeDocument/2006/relationships/image" Target="../media/image1825.png"/><Relationship Id="rId233" Type="http://schemas.openxmlformats.org/officeDocument/2006/relationships/customXml" Target="../ink/ink1923.xml"/><Relationship Id="rId232" Type="http://schemas.openxmlformats.org/officeDocument/2006/relationships/image" Target="../media/image1824.png"/><Relationship Id="rId231" Type="http://schemas.openxmlformats.org/officeDocument/2006/relationships/customXml" Target="../ink/ink1922.xml"/><Relationship Id="rId230" Type="http://schemas.openxmlformats.org/officeDocument/2006/relationships/image" Target="../media/image1823.png"/><Relationship Id="rId23" Type="http://schemas.openxmlformats.org/officeDocument/2006/relationships/customXml" Target="../ink/ink1815.xml"/><Relationship Id="rId229" Type="http://schemas.openxmlformats.org/officeDocument/2006/relationships/customXml" Target="../ink/ink1921.xml"/><Relationship Id="rId228" Type="http://schemas.openxmlformats.org/officeDocument/2006/relationships/image" Target="../media/image1822.png"/><Relationship Id="rId227" Type="http://schemas.openxmlformats.org/officeDocument/2006/relationships/customXml" Target="../ink/ink1920.xml"/><Relationship Id="rId226" Type="http://schemas.openxmlformats.org/officeDocument/2006/relationships/image" Target="../media/image1821.png"/><Relationship Id="rId225" Type="http://schemas.openxmlformats.org/officeDocument/2006/relationships/customXml" Target="../ink/ink1919.xml"/><Relationship Id="rId224" Type="http://schemas.openxmlformats.org/officeDocument/2006/relationships/image" Target="../media/image1820.png"/><Relationship Id="rId223" Type="http://schemas.openxmlformats.org/officeDocument/2006/relationships/customXml" Target="../ink/ink1918.xml"/><Relationship Id="rId222" Type="http://schemas.openxmlformats.org/officeDocument/2006/relationships/image" Target="../media/image1819.png"/><Relationship Id="rId221" Type="http://schemas.openxmlformats.org/officeDocument/2006/relationships/customXml" Target="../ink/ink1917.xml"/><Relationship Id="rId220" Type="http://schemas.openxmlformats.org/officeDocument/2006/relationships/image" Target="../media/image1818.png"/><Relationship Id="rId22" Type="http://schemas.openxmlformats.org/officeDocument/2006/relationships/image" Target="../media/image1729.png"/><Relationship Id="rId219" Type="http://schemas.openxmlformats.org/officeDocument/2006/relationships/customXml" Target="../ink/ink1916.xml"/><Relationship Id="rId218" Type="http://schemas.openxmlformats.org/officeDocument/2006/relationships/image" Target="../media/image1817.png"/><Relationship Id="rId217" Type="http://schemas.openxmlformats.org/officeDocument/2006/relationships/customXml" Target="../ink/ink1915.xml"/><Relationship Id="rId216" Type="http://schemas.openxmlformats.org/officeDocument/2006/relationships/image" Target="../media/image1816.png"/><Relationship Id="rId215" Type="http://schemas.openxmlformats.org/officeDocument/2006/relationships/customXml" Target="../ink/ink1914.xml"/><Relationship Id="rId214" Type="http://schemas.openxmlformats.org/officeDocument/2006/relationships/image" Target="../media/image1815.png"/><Relationship Id="rId213" Type="http://schemas.openxmlformats.org/officeDocument/2006/relationships/customXml" Target="../ink/ink1913.xml"/><Relationship Id="rId212" Type="http://schemas.openxmlformats.org/officeDocument/2006/relationships/image" Target="../media/image1814.png"/><Relationship Id="rId211" Type="http://schemas.openxmlformats.org/officeDocument/2006/relationships/customXml" Target="../ink/ink1912.xml"/><Relationship Id="rId210" Type="http://schemas.openxmlformats.org/officeDocument/2006/relationships/image" Target="../media/image1813.png"/><Relationship Id="rId21" Type="http://schemas.openxmlformats.org/officeDocument/2006/relationships/customXml" Target="../ink/ink1814.xml"/><Relationship Id="rId209" Type="http://schemas.openxmlformats.org/officeDocument/2006/relationships/customXml" Target="../ink/ink1911.xml"/><Relationship Id="rId208" Type="http://schemas.openxmlformats.org/officeDocument/2006/relationships/image" Target="../media/image1812.png"/><Relationship Id="rId207" Type="http://schemas.openxmlformats.org/officeDocument/2006/relationships/customXml" Target="../ink/ink1910.xml"/><Relationship Id="rId206" Type="http://schemas.openxmlformats.org/officeDocument/2006/relationships/image" Target="../media/image1811.png"/><Relationship Id="rId205" Type="http://schemas.openxmlformats.org/officeDocument/2006/relationships/customXml" Target="../ink/ink1909.xml"/><Relationship Id="rId204" Type="http://schemas.openxmlformats.org/officeDocument/2006/relationships/image" Target="../media/image1810.png"/><Relationship Id="rId203" Type="http://schemas.openxmlformats.org/officeDocument/2006/relationships/customXml" Target="../ink/ink1908.xml"/><Relationship Id="rId202" Type="http://schemas.openxmlformats.org/officeDocument/2006/relationships/image" Target="../media/image1809.png"/><Relationship Id="rId201" Type="http://schemas.openxmlformats.org/officeDocument/2006/relationships/customXml" Target="../ink/ink1907.xml"/><Relationship Id="rId200" Type="http://schemas.openxmlformats.org/officeDocument/2006/relationships/image" Target="../media/image1808.png"/><Relationship Id="rId20" Type="http://schemas.openxmlformats.org/officeDocument/2006/relationships/image" Target="../media/image1728.png"/><Relationship Id="rId2" Type="http://schemas.openxmlformats.org/officeDocument/2006/relationships/image" Target="../media/image1719.png"/><Relationship Id="rId199" Type="http://schemas.openxmlformats.org/officeDocument/2006/relationships/customXml" Target="../ink/ink1906.xml"/><Relationship Id="rId198" Type="http://schemas.openxmlformats.org/officeDocument/2006/relationships/image" Target="../media/image1807.png"/><Relationship Id="rId197" Type="http://schemas.openxmlformats.org/officeDocument/2006/relationships/customXml" Target="../ink/ink1905.xml"/><Relationship Id="rId196" Type="http://schemas.openxmlformats.org/officeDocument/2006/relationships/image" Target="../media/image1806.png"/><Relationship Id="rId195" Type="http://schemas.openxmlformats.org/officeDocument/2006/relationships/customXml" Target="../ink/ink1904.xml"/><Relationship Id="rId194" Type="http://schemas.openxmlformats.org/officeDocument/2006/relationships/image" Target="../media/image1805.png"/><Relationship Id="rId193" Type="http://schemas.openxmlformats.org/officeDocument/2006/relationships/customXml" Target="../ink/ink1903.xml"/><Relationship Id="rId192" Type="http://schemas.openxmlformats.org/officeDocument/2006/relationships/image" Target="../media/image1804.png"/><Relationship Id="rId191" Type="http://schemas.openxmlformats.org/officeDocument/2006/relationships/customXml" Target="../ink/ink1902.xml"/><Relationship Id="rId190" Type="http://schemas.openxmlformats.org/officeDocument/2006/relationships/image" Target="../media/image1803.png"/><Relationship Id="rId19" Type="http://schemas.openxmlformats.org/officeDocument/2006/relationships/customXml" Target="../ink/ink1813.xml"/><Relationship Id="rId189" Type="http://schemas.openxmlformats.org/officeDocument/2006/relationships/customXml" Target="../ink/ink1901.xml"/><Relationship Id="rId188" Type="http://schemas.openxmlformats.org/officeDocument/2006/relationships/image" Target="../media/image1802.png"/><Relationship Id="rId187" Type="http://schemas.openxmlformats.org/officeDocument/2006/relationships/customXml" Target="../ink/ink1900.xml"/><Relationship Id="rId186" Type="http://schemas.openxmlformats.org/officeDocument/2006/relationships/image" Target="../media/image1801.png"/><Relationship Id="rId185" Type="http://schemas.openxmlformats.org/officeDocument/2006/relationships/customXml" Target="../ink/ink1899.xml"/><Relationship Id="rId184" Type="http://schemas.openxmlformats.org/officeDocument/2006/relationships/image" Target="../media/image1800.png"/><Relationship Id="rId183" Type="http://schemas.openxmlformats.org/officeDocument/2006/relationships/customXml" Target="../ink/ink1898.xml"/><Relationship Id="rId182" Type="http://schemas.openxmlformats.org/officeDocument/2006/relationships/image" Target="../media/image1799.png"/><Relationship Id="rId181" Type="http://schemas.openxmlformats.org/officeDocument/2006/relationships/customXml" Target="../ink/ink1897.xml"/><Relationship Id="rId180" Type="http://schemas.openxmlformats.org/officeDocument/2006/relationships/image" Target="../media/image1798.png"/><Relationship Id="rId18" Type="http://schemas.openxmlformats.org/officeDocument/2006/relationships/image" Target="../media/image1727.png"/><Relationship Id="rId179" Type="http://schemas.openxmlformats.org/officeDocument/2006/relationships/customXml" Target="../ink/ink1896.xml"/><Relationship Id="rId178" Type="http://schemas.openxmlformats.org/officeDocument/2006/relationships/image" Target="../media/image1797.png"/><Relationship Id="rId177" Type="http://schemas.openxmlformats.org/officeDocument/2006/relationships/customXml" Target="../ink/ink1895.xml"/><Relationship Id="rId176" Type="http://schemas.openxmlformats.org/officeDocument/2006/relationships/image" Target="../media/image1796.png"/><Relationship Id="rId175" Type="http://schemas.openxmlformats.org/officeDocument/2006/relationships/customXml" Target="../ink/ink1894.xml"/><Relationship Id="rId174" Type="http://schemas.openxmlformats.org/officeDocument/2006/relationships/image" Target="../media/image1795.png"/><Relationship Id="rId173" Type="http://schemas.openxmlformats.org/officeDocument/2006/relationships/customXml" Target="../ink/ink1893.xml"/><Relationship Id="rId172" Type="http://schemas.openxmlformats.org/officeDocument/2006/relationships/image" Target="../media/image1794.png"/><Relationship Id="rId171" Type="http://schemas.openxmlformats.org/officeDocument/2006/relationships/customXml" Target="../ink/ink1892.xml"/><Relationship Id="rId170" Type="http://schemas.openxmlformats.org/officeDocument/2006/relationships/image" Target="../media/image1793.png"/><Relationship Id="rId17" Type="http://schemas.openxmlformats.org/officeDocument/2006/relationships/customXml" Target="../ink/ink1812.xml"/><Relationship Id="rId169" Type="http://schemas.openxmlformats.org/officeDocument/2006/relationships/customXml" Target="../ink/ink1891.xml"/><Relationship Id="rId168" Type="http://schemas.openxmlformats.org/officeDocument/2006/relationships/image" Target="../media/image1792.png"/><Relationship Id="rId167" Type="http://schemas.openxmlformats.org/officeDocument/2006/relationships/customXml" Target="../ink/ink1890.xml"/><Relationship Id="rId166" Type="http://schemas.openxmlformats.org/officeDocument/2006/relationships/image" Target="../media/image1791.png"/><Relationship Id="rId165" Type="http://schemas.openxmlformats.org/officeDocument/2006/relationships/customXml" Target="../ink/ink1889.xml"/><Relationship Id="rId164" Type="http://schemas.openxmlformats.org/officeDocument/2006/relationships/image" Target="../media/image1790.png"/><Relationship Id="rId163" Type="http://schemas.openxmlformats.org/officeDocument/2006/relationships/customXml" Target="../ink/ink1888.xml"/><Relationship Id="rId162" Type="http://schemas.openxmlformats.org/officeDocument/2006/relationships/image" Target="../media/image1789.png"/><Relationship Id="rId161" Type="http://schemas.openxmlformats.org/officeDocument/2006/relationships/customXml" Target="../ink/ink1887.xml"/><Relationship Id="rId160" Type="http://schemas.openxmlformats.org/officeDocument/2006/relationships/image" Target="../media/image1788.png"/><Relationship Id="rId16" Type="http://schemas.openxmlformats.org/officeDocument/2006/relationships/image" Target="../media/image1726.png"/><Relationship Id="rId159" Type="http://schemas.openxmlformats.org/officeDocument/2006/relationships/customXml" Target="../ink/ink1886.xml"/><Relationship Id="rId158" Type="http://schemas.openxmlformats.org/officeDocument/2006/relationships/image" Target="../media/image1787.png"/><Relationship Id="rId157" Type="http://schemas.openxmlformats.org/officeDocument/2006/relationships/customXml" Target="../ink/ink1885.xml"/><Relationship Id="rId156" Type="http://schemas.openxmlformats.org/officeDocument/2006/relationships/image" Target="../media/image1786.png"/><Relationship Id="rId155" Type="http://schemas.openxmlformats.org/officeDocument/2006/relationships/customXml" Target="../ink/ink1884.xml"/><Relationship Id="rId154" Type="http://schemas.openxmlformats.org/officeDocument/2006/relationships/image" Target="../media/image1785.png"/><Relationship Id="rId153" Type="http://schemas.openxmlformats.org/officeDocument/2006/relationships/customXml" Target="../ink/ink1883.xml"/><Relationship Id="rId152" Type="http://schemas.openxmlformats.org/officeDocument/2006/relationships/image" Target="../media/image1784.png"/><Relationship Id="rId151" Type="http://schemas.openxmlformats.org/officeDocument/2006/relationships/customXml" Target="../ink/ink1882.xml"/><Relationship Id="rId150" Type="http://schemas.openxmlformats.org/officeDocument/2006/relationships/image" Target="../media/image1783.png"/><Relationship Id="rId15" Type="http://schemas.openxmlformats.org/officeDocument/2006/relationships/customXml" Target="../ink/ink1811.xml"/><Relationship Id="rId149" Type="http://schemas.openxmlformats.org/officeDocument/2006/relationships/customXml" Target="../ink/ink1881.xml"/><Relationship Id="rId148" Type="http://schemas.openxmlformats.org/officeDocument/2006/relationships/image" Target="../media/image1782.png"/><Relationship Id="rId147" Type="http://schemas.openxmlformats.org/officeDocument/2006/relationships/customXml" Target="../ink/ink1880.xml"/><Relationship Id="rId146" Type="http://schemas.openxmlformats.org/officeDocument/2006/relationships/image" Target="../media/image1781.png"/><Relationship Id="rId145" Type="http://schemas.openxmlformats.org/officeDocument/2006/relationships/customXml" Target="../ink/ink1879.xml"/><Relationship Id="rId144" Type="http://schemas.openxmlformats.org/officeDocument/2006/relationships/image" Target="../media/image1780.png"/><Relationship Id="rId143" Type="http://schemas.openxmlformats.org/officeDocument/2006/relationships/customXml" Target="../ink/ink1878.xml"/><Relationship Id="rId142" Type="http://schemas.openxmlformats.org/officeDocument/2006/relationships/image" Target="../media/image1779.png"/><Relationship Id="rId141" Type="http://schemas.openxmlformats.org/officeDocument/2006/relationships/customXml" Target="../ink/ink1877.xml"/><Relationship Id="rId140" Type="http://schemas.openxmlformats.org/officeDocument/2006/relationships/image" Target="../media/image1778.png"/><Relationship Id="rId14" Type="http://schemas.openxmlformats.org/officeDocument/2006/relationships/image" Target="../media/image1725.png"/><Relationship Id="rId139" Type="http://schemas.openxmlformats.org/officeDocument/2006/relationships/customXml" Target="../ink/ink1876.xml"/><Relationship Id="rId138" Type="http://schemas.openxmlformats.org/officeDocument/2006/relationships/image" Target="../media/image1777.png"/><Relationship Id="rId137" Type="http://schemas.openxmlformats.org/officeDocument/2006/relationships/customXml" Target="../ink/ink1875.xml"/><Relationship Id="rId136" Type="http://schemas.openxmlformats.org/officeDocument/2006/relationships/image" Target="../media/image1776.png"/><Relationship Id="rId135" Type="http://schemas.openxmlformats.org/officeDocument/2006/relationships/customXml" Target="../ink/ink1874.xml"/><Relationship Id="rId134" Type="http://schemas.openxmlformats.org/officeDocument/2006/relationships/image" Target="../media/image1775.png"/><Relationship Id="rId133" Type="http://schemas.openxmlformats.org/officeDocument/2006/relationships/customXml" Target="../ink/ink1873.xml"/><Relationship Id="rId132" Type="http://schemas.openxmlformats.org/officeDocument/2006/relationships/image" Target="../media/image1580.png"/><Relationship Id="rId131" Type="http://schemas.openxmlformats.org/officeDocument/2006/relationships/customXml" Target="../ink/ink1872.xml"/><Relationship Id="rId130" Type="http://schemas.openxmlformats.org/officeDocument/2006/relationships/image" Target="../media/image1774.png"/><Relationship Id="rId13" Type="http://schemas.openxmlformats.org/officeDocument/2006/relationships/customXml" Target="../ink/ink1810.xml"/><Relationship Id="rId129" Type="http://schemas.openxmlformats.org/officeDocument/2006/relationships/customXml" Target="../ink/ink1871.xml"/><Relationship Id="rId128" Type="http://schemas.openxmlformats.org/officeDocument/2006/relationships/image" Target="../media/image1773.png"/><Relationship Id="rId127" Type="http://schemas.openxmlformats.org/officeDocument/2006/relationships/customXml" Target="../ink/ink1870.xml"/><Relationship Id="rId126" Type="http://schemas.openxmlformats.org/officeDocument/2006/relationships/image" Target="../media/image1772.png"/><Relationship Id="rId125" Type="http://schemas.openxmlformats.org/officeDocument/2006/relationships/customXml" Target="../ink/ink1869.xml"/><Relationship Id="rId124" Type="http://schemas.openxmlformats.org/officeDocument/2006/relationships/image" Target="../media/image1771.png"/><Relationship Id="rId123" Type="http://schemas.openxmlformats.org/officeDocument/2006/relationships/customXml" Target="../ink/ink1868.xml"/><Relationship Id="rId122" Type="http://schemas.openxmlformats.org/officeDocument/2006/relationships/image" Target="../media/image1310.png"/><Relationship Id="rId121" Type="http://schemas.openxmlformats.org/officeDocument/2006/relationships/customXml" Target="../ink/ink1867.xml"/><Relationship Id="rId120" Type="http://schemas.openxmlformats.org/officeDocument/2006/relationships/image" Target="../media/image1770.png"/><Relationship Id="rId12" Type="http://schemas.openxmlformats.org/officeDocument/2006/relationships/image" Target="../media/image1724.png"/><Relationship Id="rId119" Type="http://schemas.openxmlformats.org/officeDocument/2006/relationships/customXml" Target="../ink/ink1866.xml"/><Relationship Id="rId118" Type="http://schemas.openxmlformats.org/officeDocument/2006/relationships/image" Target="../media/image1769.png"/><Relationship Id="rId117" Type="http://schemas.openxmlformats.org/officeDocument/2006/relationships/customXml" Target="../ink/ink1865.xml"/><Relationship Id="rId116" Type="http://schemas.openxmlformats.org/officeDocument/2006/relationships/image" Target="../media/image1768.png"/><Relationship Id="rId115" Type="http://schemas.openxmlformats.org/officeDocument/2006/relationships/customXml" Target="../ink/ink1864.xml"/><Relationship Id="rId114" Type="http://schemas.openxmlformats.org/officeDocument/2006/relationships/customXml" Target="../ink/ink1863.xml"/><Relationship Id="rId113" Type="http://schemas.openxmlformats.org/officeDocument/2006/relationships/customXml" Target="../ink/ink1862.xml"/><Relationship Id="rId112" Type="http://schemas.openxmlformats.org/officeDocument/2006/relationships/image" Target="../media/image1767.png"/><Relationship Id="rId111" Type="http://schemas.openxmlformats.org/officeDocument/2006/relationships/customXml" Target="../ink/ink1861.xml"/><Relationship Id="rId110" Type="http://schemas.openxmlformats.org/officeDocument/2006/relationships/image" Target="../media/image1766.png"/><Relationship Id="rId11" Type="http://schemas.openxmlformats.org/officeDocument/2006/relationships/customXml" Target="../ink/ink1809.xml"/><Relationship Id="rId109" Type="http://schemas.openxmlformats.org/officeDocument/2006/relationships/customXml" Target="../ink/ink1860.xml"/><Relationship Id="rId108" Type="http://schemas.openxmlformats.org/officeDocument/2006/relationships/image" Target="../media/image1765.png"/><Relationship Id="rId107" Type="http://schemas.openxmlformats.org/officeDocument/2006/relationships/customXml" Target="../ink/ink1859.xml"/><Relationship Id="rId106" Type="http://schemas.openxmlformats.org/officeDocument/2006/relationships/image" Target="../media/image1764.png"/><Relationship Id="rId105" Type="http://schemas.openxmlformats.org/officeDocument/2006/relationships/customXml" Target="../ink/ink1858.xml"/><Relationship Id="rId104" Type="http://schemas.openxmlformats.org/officeDocument/2006/relationships/image" Target="../media/image1763.png"/><Relationship Id="rId1034" Type="http://schemas.openxmlformats.org/officeDocument/2006/relationships/slideLayout" Target="../slideLayouts/slideLayout2.xml"/><Relationship Id="rId1033" Type="http://schemas.openxmlformats.org/officeDocument/2006/relationships/image" Target="../media/image2195.png"/><Relationship Id="rId1032" Type="http://schemas.openxmlformats.org/officeDocument/2006/relationships/customXml" Target="../ink/ink2339.xml"/><Relationship Id="rId1031" Type="http://schemas.openxmlformats.org/officeDocument/2006/relationships/image" Target="../media/image2194.png"/><Relationship Id="rId1030" Type="http://schemas.openxmlformats.org/officeDocument/2006/relationships/customXml" Target="../ink/ink2338.xml"/><Relationship Id="rId103" Type="http://schemas.openxmlformats.org/officeDocument/2006/relationships/customXml" Target="../ink/ink1857.xml"/><Relationship Id="rId1029" Type="http://schemas.openxmlformats.org/officeDocument/2006/relationships/image" Target="../media/image2193.png"/><Relationship Id="rId1028" Type="http://schemas.openxmlformats.org/officeDocument/2006/relationships/customXml" Target="../ink/ink2337.xml"/><Relationship Id="rId1027" Type="http://schemas.openxmlformats.org/officeDocument/2006/relationships/image" Target="../media/image2192.png"/><Relationship Id="rId1026" Type="http://schemas.openxmlformats.org/officeDocument/2006/relationships/customXml" Target="../ink/ink2336.xml"/><Relationship Id="rId1025" Type="http://schemas.openxmlformats.org/officeDocument/2006/relationships/image" Target="../media/image2191.png"/><Relationship Id="rId1024" Type="http://schemas.openxmlformats.org/officeDocument/2006/relationships/customXml" Target="../ink/ink2335.xml"/><Relationship Id="rId1023" Type="http://schemas.openxmlformats.org/officeDocument/2006/relationships/image" Target="../media/image2190.png"/><Relationship Id="rId1022" Type="http://schemas.openxmlformats.org/officeDocument/2006/relationships/customXml" Target="../ink/ink2334.xml"/><Relationship Id="rId1021" Type="http://schemas.openxmlformats.org/officeDocument/2006/relationships/image" Target="../media/image2189.png"/><Relationship Id="rId1020" Type="http://schemas.openxmlformats.org/officeDocument/2006/relationships/customXml" Target="../ink/ink2333.xml"/><Relationship Id="rId102" Type="http://schemas.openxmlformats.org/officeDocument/2006/relationships/image" Target="../media/image1762.png"/><Relationship Id="rId1019" Type="http://schemas.openxmlformats.org/officeDocument/2006/relationships/image" Target="../media/image2188.png"/><Relationship Id="rId1018" Type="http://schemas.openxmlformats.org/officeDocument/2006/relationships/customXml" Target="../ink/ink2332.xml"/><Relationship Id="rId1017" Type="http://schemas.openxmlformats.org/officeDocument/2006/relationships/image" Target="../media/image2187.png"/><Relationship Id="rId1016" Type="http://schemas.openxmlformats.org/officeDocument/2006/relationships/customXml" Target="../ink/ink2331.xml"/><Relationship Id="rId1015" Type="http://schemas.openxmlformats.org/officeDocument/2006/relationships/image" Target="../media/image2186.png"/><Relationship Id="rId1014" Type="http://schemas.openxmlformats.org/officeDocument/2006/relationships/customXml" Target="../ink/ink2330.xml"/><Relationship Id="rId1013" Type="http://schemas.openxmlformats.org/officeDocument/2006/relationships/image" Target="../media/image2185.png"/><Relationship Id="rId1012" Type="http://schemas.openxmlformats.org/officeDocument/2006/relationships/customXml" Target="../ink/ink2329.xml"/><Relationship Id="rId1011" Type="http://schemas.openxmlformats.org/officeDocument/2006/relationships/image" Target="../media/image2184.png"/><Relationship Id="rId1010" Type="http://schemas.openxmlformats.org/officeDocument/2006/relationships/customXml" Target="../ink/ink2328.xml"/><Relationship Id="rId101" Type="http://schemas.openxmlformats.org/officeDocument/2006/relationships/customXml" Target="../ink/ink1856.xml"/><Relationship Id="rId1009" Type="http://schemas.openxmlformats.org/officeDocument/2006/relationships/image" Target="../media/image2183.png"/><Relationship Id="rId1008" Type="http://schemas.openxmlformats.org/officeDocument/2006/relationships/customXml" Target="../ink/ink2327.xml"/><Relationship Id="rId1007" Type="http://schemas.openxmlformats.org/officeDocument/2006/relationships/image" Target="../media/image2182.png"/><Relationship Id="rId1006" Type="http://schemas.openxmlformats.org/officeDocument/2006/relationships/customXml" Target="../ink/ink2326.xml"/><Relationship Id="rId1005" Type="http://schemas.openxmlformats.org/officeDocument/2006/relationships/image" Target="../media/image2181.png"/><Relationship Id="rId1004" Type="http://schemas.openxmlformats.org/officeDocument/2006/relationships/customXml" Target="../ink/ink2325.xml"/><Relationship Id="rId1003" Type="http://schemas.openxmlformats.org/officeDocument/2006/relationships/image" Target="../media/image2180.png"/><Relationship Id="rId1002" Type="http://schemas.openxmlformats.org/officeDocument/2006/relationships/customXml" Target="../ink/ink2324.xml"/><Relationship Id="rId1001" Type="http://schemas.openxmlformats.org/officeDocument/2006/relationships/image" Target="../media/image2179.png"/><Relationship Id="rId1000" Type="http://schemas.openxmlformats.org/officeDocument/2006/relationships/customXml" Target="../ink/ink2323.xml"/><Relationship Id="rId100" Type="http://schemas.openxmlformats.org/officeDocument/2006/relationships/image" Target="../media/image1761.png"/><Relationship Id="rId10" Type="http://schemas.openxmlformats.org/officeDocument/2006/relationships/image" Target="../media/image1723.png"/><Relationship Id="rId1" Type="http://schemas.openxmlformats.org/officeDocument/2006/relationships/customXml" Target="../ink/ink1804.xml"/></Relationships>
</file>

<file path=ppt/slides/_rels/slide26.xml.rels><?xml version="1.0" encoding="UTF-8" standalone="yes"?>
<Relationships xmlns="http://schemas.openxmlformats.org/package/2006/relationships"><Relationship Id="rId99" Type="http://schemas.openxmlformats.org/officeDocument/2006/relationships/customXml" Target="../ink/ink2391.xml"/><Relationship Id="rId98" Type="http://schemas.openxmlformats.org/officeDocument/2006/relationships/image" Target="../media/image1760.png"/><Relationship Id="rId97" Type="http://schemas.openxmlformats.org/officeDocument/2006/relationships/customXml" Target="../ink/ink2390.xml"/><Relationship Id="rId96" Type="http://schemas.openxmlformats.org/officeDocument/2006/relationships/image" Target="../media/image1759.png"/><Relationship Id="rId95" Type="http://schemas.openxmlformats.org/officeDocument/2006/relationships/customXml" Target="../ink/ink2389.xml"/><Relationship Id="rId941" Type="http://schemas.openxmlformats.org/officeDocument/2006/relationships/slideLayout" Target="../slideLayouts/slideLayout2.xml"/><Relationship Id="rId940" Type="http://schemas.openxmlformats.org/officeDocument/2006/relationships/customXml" Target="../ink/ink2820.xml"/><Relationship Id="rId94" Type="http://schemas.openxmlformats.org/officeDocument/2006/relationships/image" Target="../media/image1758.png"/><Relationship Id="rId939" Type="http://schemas.openxmlformats.org/officeDocument/2006/relationships/image" Target="../media/image2412.png"/><Relationship Id="rId938" Type="http://schemas.openxmlformats.org/officeDocument/2006/relationships/customXml" Target="../ink/ink2819.xml"/><Relationship Id="rId937" Type="http://schemas.openxmlformats.org/officeDocument/2006/relationships/image" Target="../media/image2411.png"/><Relationship Id="rId936" Type="http://schemas.openxmlformats.org/officeDocument/2006/relationships/customXml" Target="../ink/ink2818.xml"/><Relationship Id="rId935" Type="http://schemas.openxmlformats.org/officeDocument/2006/relationships/image" Target="../media/image2410.png"/><Relationship Id="rId934" Type="http://schemas.openxmlformats.org/officeDocument/2006/relationships/customXml" Target="../ink/ink2817.xml"/><Relationship Id="rId933" Type="http://schemas.openxmlformats.org/officeDocument/2006/relationships/image" Target="../media/image2409.png"/><Relationship Id="rId932" Type="http://schemas.openxmlformats.org/officeDocument/2006/relationships/customXml" Target="../ink/ink2816.xml"/><Relationship Id="rId931" Type="http://schemas.openxmlformats.org/officeDocument/2006/relationships/image" Target="../media/image2408.png"/><Relationship Id="rId930" Type="http://schemas.openxmlformats.org/officeDocument/2006/relationships/customXml" Target="../ink/ink2815.xml"/><Relationship Id="rId93" Type="http://schemas.openxmlformats.org/officeDocument/2006/relationships/customXml" Target="../ink/ink2388.xml"/><Relationship Id="rId929" Type="http://schemas.openxmlformats.org/officeDocument/2006/relationships/image" Target="../media/image2407.png"/><Relationship Id="rId928" Type="http://schemas.openxmlformats.org/officeDocument/2006/relationships/customXml" Target="../ink/ink2814.xml"/><Relationship Id="rId927" Type="http://schemas.openxmlformats.org/officeDocument/2006/relationships/image" Target="../media/image2406.png"/><Relationship Id="rId926" Type="http://schemas.openxmlformats.org/officeDocument/2006/relationships/customXml" Target="../ink/ink2813.xml"/><Relationship Id="rId925" Type="http://schemas.openxmlformats.org/officeDocument/2006/relationships/image" Target="../media/image2405.png"/><Relationship Id="rId924" Type="http://schemas.openxmlformats.org/officeDocument/2006/relationships/customXml" Target="../ink/ink2812.xml"/><Relationship Id="rId923" Type="http://schemas.openxmlformats.org/officeDocument/2006/relationships/customXml" Target="../ink/ink2811.xml"/><Relationship Id="rId922" Type="http://schemas.openxmlformats.org/officeDocument/2006/relationships/image" Target="../media/image2404.png"/><Relationship Id="rId921" Type="http://schemas.openxmlformats.org/officeDocument/2006/relationships/customXml" Target="../ink/ink2810.xml"/><Relationship Id="rId920" Type="http://schemas.openxmlformats.org/officeDocument/2006/relationships/image" Target="../media/image2403.png"/><Relationship Id="rId92" Type="http://schemas.openxmlformats.org/officeDocument/2006/relationships/image" Target="../media/image1757.png"/><Relationship Id="rId919" Type="http://schemas.openxmlformats.org/officeDocument/2006/relationships/customXml" Target="../ink/ink2809.xml"/><Relationship Id="rId918" Type="http://schemas.openxmlformats.org/officeDocument/2006/relationships/image" Target="../media/image2402.png"/><Relationship Id="rId917" Type="http://schemas.openxmlformats.org/officeDocument/2006/relationships/customXml" Target="../ink/ink2808.xml"/><Relationship Id="rId916" Type="http://schemas.openxmlformats.org/officeDocument/2006/relationships/image" Target="../media/image2401.png"/><Relationship Id="rId915" Type="http://schemas.openxmlformats.org/officeDocument/2006/relationships/customXml" Target="../ink/ink2807.xml"/><Relationship Id="rId914" Type="http://schemas.openxmlformats.org/officeDocument/2006/relationships/image" Target="../media/image2400.png"/><Relationship Id="rId913" Type="http://schemas.openxmlformats.org/officeDocument/2006/relationships/customXml" Target="../ink/ink2806.xml"/><Relationship Id="rId912" Type="http://schemas.openxmlformats.org/officeDocument/2006/relationships/image" Target="../media/image2399.png"/><Relationship Id="rId911" Type="http://schemas.openxmlformats.org/officeDocument/2006/relationships/customXml" Target="../ink/ink2805.xml"/><Relationship Id="rId910" Type="http://schemas.openxmlformats.org/officeDocument/2006/relationships/image" Target="../media/image2398.png"/><Relationship Id="rId91" Type="http://schemas.openxmlformats.org/officeDocument/2006/relationships/customXml" Target="../ink/ink2387.xml"/><Relationship Id="rId909" Type="http://schemas.openxmlformats.org/officeDocument/2006/relationships/customXml" Target="../ink/ink2804.xml"/><Relationship Id="rId908" Type="http://schemas.openxmlformats.org/officeDocument/2006/relationships/image" Target="../media/image2397.png"/><Relationship Id="rId907" Type="http://schemas.openxmlformats.org/officeDocument/2006/relationships/customXml" Target="../ink/ink2803.xml"/><Relationship Id="rId906" Type="http://schemas.openxmlformats.org/officeDocument/2006/relationships/image" Target="../media/image2396.png"/><Relationship Id="rId905" Type="http://schemas.openxmlformats.org/officeDocument/2006/relationships/customXml" Target="../ink/ink2802.xml"/><Relationship Id="rId904" Type="http://schemas.openxmlformats.org/officeDocument/2006/relationships/image" Target="../media/image2395.png"/><Relationship Id="rId903" Type="http://schemas.openxmlformats.org/officeDocument/2006/relationships/customXml" Target="../ink/ink2801.xml"/><Relationship Id="rId902" Type="http://schemas.openxmlformats.org/officeDocument/2006/relationships/image" Target="../media/image2394.png"/><Relationship Id="rId901" Type="http://schemas.openxmlformats.org/officeDocument/2006/relationships/customXml" Target="../ink/ink2800.xml"/><Relationship Id="rId900" Type="http://schemas.openxmlformats.org/officeDocument/2006/relationships/image" Target="../media/image2393.png"/><Relationship Id="rId90" Type="http://schemas.openxmlformats.org/officeDocument/2006/relationships/image" Target="../media/image1756.png"/><Relationship Id="rId9" Type="http://schemas.openxmlformats.org/officeDocument/2006/relationships/customXml" Target="../ink/ink2344.xml"/><Relationship Id="rId899" Type="http://schemas.openxmlformats.org/officeDocument/2006/relationships/customXml" Target="../ink/ink2799.xml"/><Relationship Id="rId898" Type="http://schemas.openxmlformats.org/officeDocument/2006/relationships/image" Target="../media/image2392.png"/><Relationship Id="rId897" Type="http://schemas.openxmlformats.org/officeDocument/2006/relationships/customXml" Target="../ink/ink2798.xml"/><Relationship Id="rId896" Type="http://schemas.openxmlformats.org/officeDocument/2006/relationships/image" Target="../media/image2391.png"/><Relationship Id="rId895" Type="http://schemas.openxmlformats.org/officeDocument/2006/relationships/customXml" Target="../ink/ink2797.xml"/><Relationship Id="rId894" Type="http://schemas.openxmlformats.org/officeDocument/2006/relationships/image" Target="../media/image2390.png"/><Relationship Id="rId893" Type="http://schemas.openxmlformats.org/officeDocument/2006/relationships/customXml" Target="../ink/ink2796.xml"/><Relationship Id="rId892" Type="http://schemas.openxmlformats.org/officeDocument/2006/relationships/image" Target="../media/image2389.png"/><Relationship Id="rId891" Type="http://schemas.openxmlformats.org/officeDocument/2006/relationships/customXml" Target="../ink/ink2795.xml"/><Relationship Id="rId890" Type="http://schemas.openxmlformats.org/officeDocument/2006/relationships/image" Target="../media/image2388.png"/><Relationship Id="rId89" Type="http://schemas.openxmlformats.org/officeDocument/2006/relationships/customXml" Target="../ink/ink2386.xml"/><Relationship Id="rId889" Type="http://schemas.openxmlformats.org/officeDocument/2006/relationships/customXml" Target="../ink/ink2794.xml"/><Relationship Id="rId888" Type="http://schemas.openxmlformats.org/officeDocument/2006/relationships/image" Target="../media/image2387.png"/><Relationship Id="rId887" Type="http://schemas.openxmlformats.org/officeDocument/2006/relationships/customXml" Target="../ink/ink2793.xml"/><Relationship Id="rId886" Type="http://schemas.openxmlformats.org/officeDocument/2006/relationships/image" Target="../media/image2386.png"/><Relationship Id="rId885" Type="http://schemas.openxmlformats.org/officeDocument/2006/relationships/customXml" Target="../ink/ink2792.xml"/><Relationship Id="rId884" Type="http://schemas.openxmlformats.org/officeDocument/2006/relationships/image" Target="../media/image2385.png"/><Relationship Id="rId883" Type="http://schemas.openxmlformats.org/officeDocument/2006/relationships/customXml" Target="../ink/ink2791.xml"/><Relationship Id="rId882" Type="http://schemas.openxmlformats.org/officeDocument/2006/relationships/image" Target="../media/image2384.png"/><Relationship Id="rId881" Type="http://schemas.openxmlformats.org/officeDocument/2006/relationships/customXml" Target="../ink/ink2790.xml"/><Relationship Id="rId880" Type="http://schemas.openxmlformats.org/officeDocument/2006/relationships/image" Target="../media/image2383.png"/><Relationship Id="rId88" Type="http://schemas.openxmlformats.org/officeDocument/2006/relationships/image" Target="../media/image1755.png"/><Relationship Id="rId879" Type="http://schemas.openxmlformats.org/officeDocument/2006/relationships/customXml" Target="../ink/ink2789.xml"/><Relationship Id="rId878" Type="http://schemas.openxmlformats.org/officeDocument/2006/relationships/customXml" Target="../ink/ink2788.xml"/><Relationship Id="rId877" Type="http://schemas.openxmlformats.org/officeDocument/2006/relationships/customXml" Target="../ink/ink2787.xml"/><Relationship Id="rId876" Type="http://schemas.openxmlformats.org/officeDocument/2006/relationships/customXml" Target="../ink/ink2786.xml"/><Relationship Id="rId875" Type="http://schemas.openxmlformats.org/officeDocument/2006/relationships/customXml" Target="../ink/ink2785.xml"/><Relationship Id="rId874" Type="http://schemas.openxmlformats.org/officeDocument/2006/relationships/image" Target="../media/image2382.png"/><Relationship Id="rId873" Type="http://schemas.openxmlformats.org/officeDocument/2006/relationships/customXml" Target="../ink/ink2784.xml"/><Relationship Id="rId872" Type="http://schemas.openxmlformats.org/officeDocument/2006/relationships/image" Target="../media/image2381.png"/><Relationship Id="rId871" Type="http://schemas.openxmlformats.org/officeDocument/2006/relationships/customXml" Target="../ink/ink2783.xml"/><Relationship Id="rId870" Type="http://schemas.openxmlformats.org/officeDocument/2006/relationships/image" Target="../media/image2380.png"/><Relationship Id="rId87" Type="http://schemas.openxmlformats.org/officeDocument/2006/relationships/customXml" Target="../ink/ink2385.xml"/><Relationship Id="rId869" Type="http://schemas.openxmlformats.org/officeDocument/2006/relationships/customXml" Target="../ink/ink2782.xml"/><Relationship Id="rId868" Type="http://schemas.openxmlformats.org/officeDocument/2006/relationships/image" Target="../media/image2379.png"/><Relationship Id="rId867" Type="http://schemas.openxmlformats.org/officeDocument/2006/relationships/customXml" Target="../ink/ink2781.xml"/><Relationship Id="rId866" Type="http://schemas.openxmlformats.org/officeDocument/2006/relationships/image" Target="../media/image1096.png"/><Relationship Id="rId865" Type="http://schemas.openxmlformats.org/officeDocument/2006/relationships/customXml" Target="../ink/ink2780.xml"/><Relationship Id="rId864" Type="http://schemas.openxmlformats.org/officeDocument/2006/relationships/image" Target="../media/image2378.png"/><Relationship Id="rId863" Type="http://schemas.openxmlformats.org/officeDocument/2006/relationships/customXml" Target="../ink/ink2779.xml"/><Relationship Id="rId862" Type="http://schemas.openxmlformats.org/officeDocument/2006/relationships/image" Target="../media/image2377.png"/><Relationship Id="rId861" Type="http://schemas.openxmlformats.org/officeDocument/2006/relationships/customXml" Target="../ink/ink2778.xml"/><Relationship Id="rId860" Type="http://schemas.openxmlformats.org/officeDocument/2006/relationships/image" Target="../media/image2376.png"/><Relationship Id="rId86" Type="http://schemas.openxmlformats.org/officeDocument/2006/relationships/image" Target="../media/image1754.png"/><Relationship Id="rId859" Type="http://schemas.openxmlformats.org/officeDocument/2006/relationships/customXml" Target="../ink/ink2777.xml"/><Relationship Id="rId858" Type="http://schemas.openxmlformats.org/officeDocument/2006/relationships/image" Target="../media/image2375.png"/><Relationship Id="rId857" Type="http://schemas.openxmlformats.org/officeDocument/2006/relationships/customXml" Target="../ink/ink2776.xml"/><Relationship Id="rId856" Type="http://schemas.openxmlformats.org/officeDocument/2006/relationships/image" Target="../media/image2374.png"/><Relationship Id="rId855" Type="http://schemas.openxmlformats.org/officeDocument/2006/relationships/customXml" Target="../ink/ink2775.xml"/><Relationship Id="rId854" Type="http://schemas.openxmlformats.org/officeDocument/2006/relationships/image" Target="../media/image2373.png"/><Relationship Id="rId853" Type="http://schemas.openxmlformats.org/officeDocument/2006/relationships/customXml" Target="../ink/ink2774.xml"/><Relationship Id="rId852" Type="http://schemas.openxmlformats.org/officeDocument/2006/relationships/image" Target="../media/image2372.png"/><Relationship Id="rId851" Type="http://schemas.openxmlformats.org/officeDocument/2006/relationships/customXml" Target="../ink/ink2773.xml"/><Relationship Id="rId850" Type="http://schemas.openxmlformats.org/officeDocument/2006/relationships/image" Target="../media/image2371.png"/><Relationship Id="rId85" Type="http://schemas.openxmlformats.org/officeDocument/2006/relationships/customXml" Target="../ink/ink2384.xml"/><Relationship Id="rId849" Type="http://schemas.openxmlformats.org/officeDocument/2006/relationships/customXml" Target="../ink/ink2772.xml"/><Relationship Id="rId848" Type="http://schemas.openxmlformats.org/officeDocument/2006/relationships/image" Target="../media/image2370.png"/><Relationship Id="rId847" Type="http://schemas.openxmlformats.org/officeDocument/2006/relationships/customXml" Target="../ink/ink2771.xml"/><Relationship Id="rId846" Type="http://schemas.openxmlformats.org/officeDocument/2006/relationships/image" Target="../media/image2369.png"/><Relationship Id="rId845" Type="http://schemas.openxmlformats.org/officeDocument/2006/relationships/customXml" Target="../ink/ink2770.xml"/><Relationship Id="rId844" Type="http://schemas.openxmlformats.org/officeDocument/2006/relationships/image" Target="../media/image1295.png"/><Relationship Id="rId843" Type="http://schemas.openxmlformats.org/officeDocument/2006/relationships/customXml" Target="../ink/ink2769.xml"/><Relationship Id="rId842" Type="http://schemas.openxmlformats.org/officeDocument/2006/relationships/image" Target="../media/image2368.png"/><Relationship Id="rId841" Type="http://schemas.openxmlformats.org/officeDocument/2006/relationships/customXml" Target="../ink/ink2768.xml"/><Relationship Id="rId840" Type="http://schemas.openxmlformats.org/officeDocument/2006/relationships/image" Target="../media/image2367.png"/><Relationship Id="rId84" Type="http://schemas.openxmlformats.org/officeDocument/2006/relationships/image" Target="../media/image1753.png"/><Relationship Id="rId839" Type="http://schemas.openxmlformats.org/officeDocument/2006/relationships/customXml" Target="../ink/ink2767.xml"/><Relationship Id="rId838" Type="http://schemas.openxmlformats.org/officeDocument/2006/relationships/image" Target="../media/image2366.png"/><Relationship Id="rId837" Type="http://schemas.openxmlformats.org/officeDocument/2006/relationships/customXml" Target="../ink/ink2766.xml"/><Relationship Id="rId836" Type="http://schemas.openxmlformats.org/officeDocument/2006/relationships/image" Target="../media/image2365.png"/><Relationship Id="rId835" Type="http://schemas.openxmlformats.org/officeDocument/2006/relationships/customXml" Target="../ink/ink2765.xml"/><Relationship Id="rId834" Type="http://schemas.openxmlformats.org/officeDocument/2006/relationships/image" Target="../media/image2364.png"/><Relationship Id="rId833" Type="http://schemas.openxmlformats.org/officeDocument/2006/relationships/customXml" Target="../ink/ink2764.xml"/><Relationship Id="rId832" Type="http://schemas.openxmlformats.org/officeDocument/2006/relationships/image" Target="../media/image2363.png"/><Relationship Id="rId831" Type="http://schemas.openxmlformats.org/officeDocument/2006/relationships/customXml" Target="../ink/ink2763.xml"/><Relationship Id="rId830" Type="http://schemas.openxmlformats.org/officeDocument/2006/relationships/image" Target="../media/image2362.png"/><Relationship Id="rId83" Type="http://schemas.openxmlformats.org/officeDocument/2006/relationships/customXml" Target="../ink/ink2383.xml"/><Relationship Id="rId829" Type="http://schemas.openxmlformats.org/officeDocument/2006/relationships/customXml" Target="../ink/ink2762.xml"/><Relationship Id="rId828" Type="http://schemas.openxmlformats.org/officeDocument/2006/relationships/image" Target="../media/image2361.png"/><Relationship Id="rId827" Type="http://schemas.openxmlformats.org/officeDocument/2006/relationships/customXml" Target="../ink/ink2761.xml"/><Relationship Id="rId826" Type="http://schemas.openxmlformats.org/officeDocument/2006/relationships/image" Target="../media/image2360.png"/><Relationship Id="rId825" Type="http://schemas.openxmlformats.org/officeDocument/2006/relationships/customXml" Target="../ink/ink2760.xml"/><Relationship Id="rId824" Type="http://schemas.openxmlformats.org/officeDocument/2006/relationships/image" Target="../media/image2359.png"/><Relationship Id="rId823" Type="http://schemas.openxmlformats.org/officeDocument/2006/relationships/customXml" Target="../ink/ink2759.xml"/><Relationship Id="rId822" Type="http://schemas.openxmlformats.org/officeDocument/2006/relationships/image" Target="../media/image2358.png"/><Relationship Id="rId821" Type="http://schemas.openxmlformats.org/officeDocument/2006/relationships/customXml" Target="../ink/ink2758.xml"/><Relationship Id="rId820" Type="http://schemas.openxmlformats.org/officeDocument/2006/relationships/image" Target="../media/image2357.png"/><Relationship Id="rId82" Type="http://schemas.openxmlformats.org/officeDocument/2006/relationships/image" Target="../media/image1752.png"/><Relationship Id="rId819" Type="http://schemas.openxmlformats.org/officeDocument/2006/relationships/customXml" Target="../ink/ink2757.xml"/><Relationship Id="rId818" Type="http://schemas.openxmlformats.org/officeDocument/2006/relationships/image" Target="../media/image2356.png"/><Relationship Id="rId817" Type="http://schemas.openxmlformats.org/officeDocument/2006/relationships/customXml" Target="../ink/ink2756.xml"/><Relationship Id="rId816" Type="http://schemas.openxmlformats.org/officeDocument/2006/relationships/image" Target="../media/image2355.png"/><Relationship Id="rId815" Type="http://schemas.openxmlformats.org/officeDocument/2006/relationships/customXml" Target="../ink/ink2755.xml"/><Relationship Id="rId814" Type="http://schemas.openxmlformats.org/officeDocument/2006/relationships/image" Target="../media/image2354.png"/><Relationship Id="rId813" Type="http://schemas.openxmlformats.org/officeDocument/2006/relationships/customXml" Target="../ink/ink2754.xml"/><Relationship Id="rId812" Type="http://schemas.openxmlformats.org/officeDocument/2006/relationships/image" Target="../media/image2353.png"/><Relationship Id="rId811" Type="http://schemas.openxmlformats.org/officeDocument/2006/relationships/customXml" Target="../ink/ink2753.xml"/><Relationship Id="rId810" Type="http://schemas.openxmlformats.org/officeDocument/2006/relationships/image" Target="../media/image2352.png"/><Relationship Id="rId81" Type="http://schemas.openxmlformats.org/officeDocument/2006/relationships/customXml" Target="../ink/ink2382.xml"/><Relationship Id="rId809" Type="http://schemas.openxmlformats.org/officeDocument/2006/relationships/customXml" Target="../ink/ink2752.xml"/><Relationship Id="rId808" Type="http://schemas.openxmlformats.org/officeDocument/2006/relationships/image" Target="../media/image2351.png"/><Relationship Id="rId807" Type="http://schemas.openxmlformats.org/officeDocument/2006/relationships/customXml" Target="../ink/ink2751.xml"/><Relationship Id="rId806" Type="http://schemas.openxmlformats.org/officeDocument/2006/relationships/image" Target="../media/image2350.png"/><Relationship Id="rId805" Type="http://schemas.openxmlformats.org/officeDocument/2006/relationships/customXml" Target="../ink/ink2750.xml"/><Relationship Id="rId804" Type="http://schemas.openxmlformats.org/officeDocument/2006/relationships/image" Target="../media/image2349.png"/><Relationship Id="rId803" Type="http://schemas.openxmlformats.org/officeDocument/2006/relationships/customXml" Target="../ink/ink2749.xml"/><Relationship Id="rId802" Type="http://schemas.openxmlformats.org/officeDocument/2006/relationships/image" Target="../media/image2348.png"/><Relationship Id="rId801" Type="http://schemas.openxmlformats.org/officeDocument/2006/relationships/customXml" Target="../ink/ink2748.xml"/><Relationship Id="rId800" Type="http://schemas.openxmlformats.org/officeDocument/2006/relationships/customXml" Target="../ink/ink2747.xml"/><Relationship Id="rId80" Type="http://schemas.openxmlformats.org/officeDocument/2006/relationships/image" Target="../media/image1751.png"/><Relationship Id="rId8" Type="http://schemas.openxmlformats.org/officeDocument/2006/relationships/image" Target="../media/image1722.png"/><Relationship Id="rId799" Type="http://schemas.openxmlformats.org/officeDocument/2006/relationships/image" Target="../media/image2347.png"/><Relationship Id="rId798" Type="http://schemas.openxmlformats.org/officeDocument/2006/relationships/customXml" Target="../ink/ink2746.xml"/><Relationship Id="rId797" Type="http://schemas.openxmlformats.org/officeDocument/2006/relationships/image" Target="../media/image2346.png"/><Relationship Id="rId796" Type="http://schemas.openxmlformats.org/officeDocument/2006/relationships/customXml" Target="../ink/ink2745.xml"/><Relationship Id="rId795" Type="http://schemas.openxmlformats.org/officeDocument/2006/relationships/image" Target="../media/image1228.png"/><Relationship Id="rId794" Type="http://schemas.openxmlformats.org/officeDocument/2006/relationships/customXml" Target="../ink/ink2744.xml"/><Relationship Id="rId793" Type="http://schemas.openxmlformats.org/officeDocument/2006/relationships/image" Target="../media/image2345.png"/><Relationship Id="rId792" Type="http://schemas.openxmlformats.org/officeDocument/2006/relationships/customXml" Target="../ink/ink2743.xml"/><Relationship Id="rId791" Type="http://schemas.openxmlformats.org/officeDocument/2006/relationships/image" Target="../media/image2344.png"/><Relationship Id="rId790" Type="http://schemas.openxmlformats.org/officeDocument/2006/relationships/customXml" Target="../ink/ink2742.xml"/><Relationship Id="rId79" Type="http://schemas.openxmlformats.org/officeDocument/2006/relationships/customXml" Target="../ink/ink2381.xml"/><Relationship Id="rId789" Type="http://schemas.openxmlformats.org/officeDocument/2006/relationships/image" Target="../media/image2343.png"/><Relationship Id="rId788" Type="http://schemas.openxmlformats.org/officeDocument/2006/relationships/customXml" Target="../ink/ink2741.xml"/><Relationship Id="rId787" Type="http://schemas.openxmlformats.org/officeDocument/2006/relationships/image" Target="../media/image2342.png"/><Relationship Id="rId786" Type="http://schemas.openxmlformats.org/officeDocument/2006/relationships/customXml" Target="../ink/ink2740.xml"/><Relationship Id="rId785" Type="http://schemas.openxmlformats.org/officeDocument/2006/relationships/image" Target="../media/image2341.png"/><Relationship Id="rId784" Type="http://schemas.openxmlformats.org/officeDocument/2006/relationships/customXml" Target="../ink/ink2739.xml"/><Relationship Id="rId783" Type="http://schemas.openxmlformats.org/officeDocument/2006/relationships/image" Target="../media/image2340.png"/><Relationship Id="rId782" Type="http://schemas.openxmlformats.org/officeDocument/2006/relationships/customXml" Target="../ink/ink2738.xml"/><Relationship Id="rId781" Type="http://schemas.openxmlformats.org/officeDocument/2006/relationships/image" Target="../media/image2339.png"/><Relationship Id="rId780" Type="http://schemas.openxmlformats.org/officeDocument/2006/relationships/customXml" Target="../ink/ink2737.xml"/><Relationship Id="rId78" Type="http://schemas.openxmlformats.org/officeDocument/2006/relationships/customXml" Target="../ink/ink2380.xml"/><Relationship Id="rId779" Type="http://schemas.openxmlformats.org/officeDocument/2006/relationships/image" Target="../media/image2338.png"/><Relationship Id="rId778" Type="http://schemas.openxmlformats.org/officeDocument/2006/relationships/customXml" Target="../ink/ink2736.xml"/><Relationship Id="rId777" Type="http://schemas.openxmlformats.org/officeDocument/2006/relationships/image" Target="../media/image2337.png"/><Relationship Id="rId776" Type="http://schemas.openxmlformats.org/officeDocument/2006/relationships/customXml" Target="../ink/ink2735.xml"/><Relationship Id="rId775" Type="http://schemas.openxmlformats.org/officeDocument/2006/relationships/image" Target="../media/image2336.png"/><Relationship Id="rId774" Type="http://schemas.openxmlformats.org/officeDocument/2006/relationships/customXml" Target="../ink/ink2734.xml"/><Relationship Id="rId773" Type="http://schemas.openxmlformats.org/officeDocument/2006/relationships/image" Target="../media/image2335.png"/><Relationship Id="rId772" Type="http://schemas.openxmlformats.org/officeDocument/2006/relationships/customXml" Target="../ink/ink2733.xml"/><Relationship Id="rId771" Type="http://schemas.openxmlformats.org/officeDocument/2006/relationships/image" Target="../media/image2334.png"/><Relationship Id="rId770" Type="http://schemas.openxmlformats.org/officeDocument/2006/relationships/customXml" Target="../ink/ink2732.xml"/><Relationship Id="rId77" Type="http://schemas.openxmlformats.org/officeDocument/2006/relationships/customXml" Target="../ink/ink2379.xml"/><Relationship Id="rId769" Type="http://schemas.openxmlformats.org/officeDocument/2006/relationships/image" Target="../media/image2333.png"/><Relationship Id="rId768" Type="http://schemas.openxmlformats.org/officeDocument/2006/relationships/customXml" Target="../ink/ink2731.xml"/><Relationship Id="rId767" Type="http://schemas.openxmlformats.org/officeDocument/2006/relationships/image" Target="../media/image2332.png"/><Relationship Id="rId766" Type="http://schemas.openxmlformats.org/officeDocument/2006/relationships/customXml" Target="../ink/ink2730.xml"/><Relationship Id="rId765" Type="http://schemas.openxmlformats.org/officeDocument/2006/relationships/image" Target="../media/image2331.png"/><Relationship Id="rId764" Type="http://schemas.openxmlformats.org/officeDocument/2006/relationships/customXml" Target="../ink/ink2729.xml"/><Relationship Id="rId763" Type="http://schemas.openxmlformats.org/officeDocument/2006/relationships/image" Target="../media/image2330.png"/><Relationship Id="rId762" Type="http://schemas.openxmlformats.org/officeDocument/2006/relationships/customXml" Target="../ink/ink2728.xml"/><Relationship Id="rId761" Type="http://schemas.openxmlformats.org/officeDocument/2006/relationships/image" Target="../media/image2329.png"/><Relationship Id="rId760" Type="http://schemas.openxmlformats.org/officeDocument/2006/relationships/customXml" Target="../ink/ink2727.xml"/><Relationship Id="rId76" Type="http://schemas.openxmlformats.org/officeDocument/2006/relationships/customXml" Target="../ink/ink2378.xml"/><Relationship Id="rId759" Type="http://schemas.openxmlformats.org/officeDocument/2006/relationships/image" Target="../media/image2328.png"/><Relationship Id="rId758" Type="http://schemas.openxmlformats.org/officeDocument/2006/relationships/customXml" Target="../ink/ink2726.xml"/><Relationship Id="rId757" Type="http://schemas.openxmlformats.org/officeDocument/2006/relationships/image" Target="../media/image2327.png"/><Relationship Id="rId756" Type="http://schemas.openxmlformats.org/officeDocument/2006/relationships/customXml" Target="../ink/ink2725.xml"/><Relationship Id="rId755" Type="http://schemas.openxmlformats.org/officeDocument/2006/relationships/image" Target="../media/image2326.png"/><Relationship Id="rId754" Type="http://schemas.openxmlformats.org/officeDocument/2006/relationships/customXml" Target="../ink/ink2724.xml"/><Relationship Id="rId753" Type="http://schemas.openxmlformats.org/officeDocument/2006/relationships/image" Target="../media/image2325.png"/><Relationship Id="rId752" Type="http://schemas.openxmlformats.org/officeDocument/2006/relationships/customXml" Target="../ink/ink2723.xml"/><Relationship Id="rId751" Type="http://schemas.openxmlformats.org/officeDocument/2006/relationships/image" Target="../media/image2324.png"/><Relationship Id="rId750" Type="http://schemas.openxmlformats.org/officeDocument/2006/relationships/customXml" Target="../ink/ink2722.xml"/><Relationship Id="rId75" Type="http://schemas.openxmlformats.org/officeDocument/2006/relationships/image" Target="../media/image972.png"/><Relationship Id="rId749" Type="http://schemas.openxmlformats.org/officeDocument/2006/relationships/image" Target="../media/image2323.png"/><Relationship Id="rId748" Type="http://schemas.openxmlformats.org/officeDocument/2006/relationships/customXml" Target="../ink/ink2721.xml"/><Relationship Id="rId747" Type="http://schemas.openxmlformats.org/officeDocument/2006/relationships/image" Target="../media/image2322.png"/><Relationship Id="rId746" Type="http://schemas.openxmlformats.org/officeDocument/2006/relationships/customXml" Target="../ink/ink2720.xml"/><Relationship Id="rId745" Type="http://schemas.openxmlformats.org/officeDocument/2006/relationships/image" Target="../media/image2321.png"/><Relationship Id="rId744" Type="http://schemas.openxmlformats.org/officeDocument/2006/relationships/customXml" Target="../ink/ink2719.xml"/><Relationship Id="rId743" Type="http://schemas.openxmlformats.org/officeDocument/2006/relationships/image" Target="../media/image2320.png"/><Relationship Id="rId742" Type="http://schemas.openxmlformats.org/officeDocument/2006/relationships/customXml" Target="../ink/ink2718.xml"/><Relationship Id="rId741" Type="http://schemas.openxmlformats.org/officeDocument/2006/relationships/image" Target="../media/image2319.png"/><Relationship Id="rId740" Type="http://schemas.openxmlformats.org/officeDocument/2006/relationships/customXml" Target="../ink/ink2717.xml"/><Relationship Id="rId74" Type="http://schemas.openxmlformats.org/officeDocument/2006/relationships/customXml" Target="../ink/ink2377.xml"/><Relationship Id="rId739" Type="http://schemas.openxmlformats.org/officeDocument/2006/relationships/image" Target="../media/image2318.png"/><Relationship Id="rId738" Type="http://schemas.openxmlformats.org/officeDocument/2006/relationships/customXml" Target="../ink/ink2716.xml"/><Relationship Id="rId737" Type="http://schemas.openxmlformats.org/officeDocument/2006/relationships/image" Target="../media/image2317.png"/><Relationship Id="rId736" Type="http://schemas.openxmlformats.org/officeDocument/2006/relationships/customXml" Target="../ink/ink2715.xml"/><Relationship Id="rId735" Type="http://schemas.openxmlformats.org/officeDocument/2006/relationships/image" Target="../media/image2316.png"/><Relationship Id="rId734" Type="http://schemas.openxmlformats.org/officeDocument/2006/relationships/customXml" Target="../ink/ink2714.xml"/><Relationship Id="rId733" Type="http://schemas.openxmlformats.org/officeDocument/2006/relationships/image" Target="../media/image2315.png"/><Relationship Id="rId732" Type="http://schemas.openxmlformats.org/officeDocument/2006/relationships/customXml" Target="../ink/ink2713.xml"/><Relationship Id="rId731" Type="http://schemas.openxmlformats.org/officeDocument/2006/relationships/image" Target="../media/image2314.png"/><Relationship Id="rId730" Type="http://schemas.openxmlformats.org/officeDocument/2006/relationships/customXml" Target="../ink/ink2712.xml"/><Relationship Id="rId73" Type="http://schemas.openxmlformats.org/officeDocument/2006/relationships/image" Target="../media/image1750.png"/><Relationship Id="rId729" Type="http://schemas.openxmlformats.org/officeDocument/2006/relationships/image" Target="../media/image2313.png"/><Relationship Id="rId728" Type="http://schemas.openxmlformats.org/officeDocument/2006/relationships/customXml" Target="../ink/ink2711.xml"/><Relationship Id="rId727" Type="http://schemas.openxmlformats.org/officeDocument/2006/relationships/image" Target="../media/image2312.png"/><Relationship Id="rId726" Type="http://schemas.openxmlformats.org/officeDocument/2006/relationships/customXml" Target="../ink/ink2710.xml"/><Relationship Id="rId725" Type="http://schemas.openxmlformats.org/officeDocument/2006/relationships/image" Target="../media/image2311.png"/><Relationship Id="rId724" Type="http://schemas.openxmlformats.org/officeDocument/2006/relationships/customXml" Target="../ink/ink2709.xml"/><Relationship Id="rId723" Type="http://schemas.openxmlformats.org/officeDocument/2006/relationships/image" Target="../media/image2310.png"/><Relationship Id="rId722" Type="http://schemas.openxmlformats.org/officeDocument/2006/relationships/customXml" Target="../ink/ink2708.xml"/><Relationship Id="rId721" Type="http://schemas.openxmlformats.org/officeDocument/2006/relationships/image" Target="../media/image2309.png"/><Relationship Id="rId720" Type="http://schemas.openxmlformats.org/officeDocument/2006/relationships/customXml" Target="../ink/ink2707.xml"/><Relationship Id="rId72" Type="http://schemas.openxmlformats.org/officeDocument/2006/relationships/customXml" Target="../ink/ink2376.xml"/><Relationship Id="rId719" Type="http://schemas.openxmlformats.org/officeDocument/2006/relationships/image" Target="../media/image2308.png"/><Relationship Id="rId718" Type="http://schemas.openxmlformats.org/officeDocument/2006/relationships/customXml" Target="../ink/ink2706.xml"/><Relationship Id="rId717" Type="http://schemas.openxmlformats.org/officeDocument/2006/relationships/image" Target="../media/image2307.png"/><Relationship Id="rId716" Type="http://schemas.openxmlformats.org/officeDocument/2006/relationships/customXml" Target="../ink/ink2705.xml"/><Relationship Id="rId715" Type="http://schemas.openxmlformats.org/officeDocument/2006/relationships/image" Target="../media/image2306.png"/><Relationship Id="rId714" Type="http://schemas.openxmlformats.org/officeDocument/2006/relationships/customXml" Target="../ink/ink2704.xml"/><Relationship Id="rId713" Type="http://schemas.openxmlformats.org/officeDocument/2006/relationships/image" Target="../media/image2305.png"/><Relationship Id="rId712" Type="http://schemas.openxmlformats.org/officeDocument/2006/relationships/customXml" Target="../ink/ink2703.xml"/><Relationship Id="rId711" Type="http://schemas.openxmlformats.org/officeDocument/2006/relationships/image" Target="../media/image2304.png"/><Relationship Id="rId710" Type="http://schemas.openxmlformats.org/officeDocument/2006/relationships/customXml" Target="../ink/ink2702.xml"/><Relationship Id="rId71" Type="http://schemas.openxmlformats.org/officeDocument/2006/relationships/image" Target="../media/image1749.png"/><Relationship Id="rId709" Type="http://schemas.openxmlformats.org/officeDocument/2006/relationships/image" Target="../media/image2303.png"/><Relationship Id="rId708" Type="http://schemas.openxmlformats.org/officeDocument/2006/relationships/customXml" Target="../ink/ink2701.xml"/><Relationship Id="rId707" Type="http://schemas.openxmlformats.org/officeDocument/2006/relationships/image" Target="../media/image2302.png"/><Relationship Id="rId706" Type="http://schemas.openxmlformats.org/officeDocument/2006/relationships/customXml" Target="../ink/ink2700.xml"/><Relationship Id="rId705" Type="http://schemas.openxmlformats.org/officeDocument/2006/relationships/image" Target="../media/image2301.png"/><Relationship Id="rId704" Type="http://schemas.openxmlformats.org/officeDocument/2006/relationships/customXml" Target="../ink/ink2699.xml"/><Relationship Id="rId703" Type="http://schemas.openxmlformats.org/officeDocument/2006/relationships/image" Target="../media/image2300.png"/><Relationship Id="rId702" Type="http://schemas.openxmlformats.org/officeDocument/2006/relationships/customXml" Target="../ink/ink2698.xml"/><Relationship Id="rId701" Type="http://schemas.openxmlformats.org/officeDocument/2006/relationships/image" Target="../media/image2299.png"/><Relationship Id="rId700" Type="http://schemas.openxmlformats.org/officeDocument/2006/relationships/customXml" Target="../ink/ink2697.xml"/><Relationship Id="rId70" Type="http://schemas.openxmlformats.org/officeDocument/2006/relationships/customXml" Target="../ink/ink2375.xml"/><Relationship Id="rId7" Type="http://schemas.openxmlformats.org/officeDocument/2006/relationships/customXml" Target="../ink/ink2343.xml"/><Relationship Id="rId699" Type="http://schemas.openxmlformats.org/officeDocument/2006/relationships/image" Target="../media/image2298.png"/><Relationship Id="rId698" Type="http://schemas.openxmlformats.org/officeDocument/2006/relationships/customXml" Target="../ink/ink2696.xml"/><Relationship Id="rId697" Type="http://schemas.openxmlformats.org/officeDocument/2006/relationships/image" Target="../media/image2297.png"/><Relationship Id="rId696" Type="http://schemas.openxmlformats.org/officeDocument/2006/relationships/customXml" Target="../ink/ink2695.xml"/><Relationship Id="rId695" Type="http://schemas.openxmlformats.org/officeDocument/2006/relationships/image" Target="../media/image2296.png"/><Relationship Id="rId694" Type="http://schemas.openxmlformats.org/officeDocument/2006/relationships/customXml" Target="../ink/ink2694.xml"/><Relationship Id="rId693" Type="http://schemas.openxmlformats.org/officeDocument/2006/relationships/image" Target="../media/image2295.png"/><Relationship Id="rId692" Type="http://schemas.openxmlformats.org/officeDocument/2006/relationships/customXml" Target="../ink/ink2693.xml"/><Relationship Id="rId691" Type="http://schemas.openxmlformats.org/officeDocument/2006/relationships/image" Target="../media/image2294.png"/><Relationship Id="rId690" Type="http://schemas.openxmlformats.org/officeDocument/2006/relationships/customXml" Target="../ink/ink2692.xml"/><Relationship Id="rId69" Type="http://schemas.openxmlformats.org/officeDocument/2006/relationships/image" Target="../media/image1748.png"/><Relationship Id="rId689" Type="http://schemas.openxmlformats.org/officeDocument/2006/relationships/image" Target="../media/image2293.png"/><Relationship Id="rId688" Type="http://schemas.openxmlformats.org/officeDocument/2006/relationships/customXml" Target="../ink/ink2691.xml"/><Relationship Id="rId687" Type="http://schemas.openxmlformats.org/officeDocument/2006/relationships/image" Target="../media/image2292.png"/><Relationship Id="rId686" Type="http://schemas.openxmlformats.org/officeDocument/2006/relationships/customXml" Target="../ink/ink2690.xml"/><Relationship Id="rId685" Type="http://schemas.openxmlformats.org/officeDocument/2006/relationships/image" Target="../media/image2291.png"/><Relationship Id="rId684" Type="http://schemas.openxmlformats.org/officeDocument/2006/relationships/customXml" Target="../ink/ink2689.xml"/><Relationship Id="rId683" Type="http://schemas.openxmlformats.org/officeDocument/2006/relationships/image" Target="../media/image2290.png"/><Relationship Id="rId682" Type="http://schemas.openxmlformats.org/officeDocument/2006/relationships/customXml" Target="../ink/ink2688.xml"/><Relationship Id="rId681" Type="http://schemas.openxmlformats.org/officeDocument/2006/relationships/customXml" Target="../ink/ink2687.xml"/><Relationship Id="rId680" Type="http://schemas.openxmlformats.org/officeDocument/2006/relationships/customXml" Target="../ink/ink2686.xml"/><Relationship Id="rId68" Type="http://schemas.openxmlformats.org/officeDocument/2006/relationships/customXml" Target="../ink/ink2374.xml"/><Relationship Id="rId679" Type="http://schemas.openxmlformats.org/officeDocument/2006/relationships/customXml" Target="../ink/ink2685.xml"/><Relationship Id="rId678" Type="http://schemas.openxmlformats.org/officeDocument/2006/relationships/customXml" Target="../ink/ink2684.xml"/><Relationship Id="rId677" Type="http://schemas.openxmlformats.org/officeDocument/2006/relationships/image" Target="../media/image2289.png"/><Relationship Id="rId676" Type="http://schemas.openxmlformats.org/officeDocument/2006/relationships/customXml" Target="../ink/ink2683.xml"/><Relationship Id="rId675" Type="http://schemas.openxmlformats.org/officeDocument/2006/relationships/image" Target="../media/image2288.png"/><Relationship Id="rId674" Type="http://schemas.openxmlformats.org/officeDocument/2006/relationships/customXml" Target="../ink/ink2682.xml"/><Relationship Id="rId673" Type="http://schemas.openxmlformats.org/officeDocument/2006/relationships/image" Target="../media/image2287.png"/><Relationship Id="rId672" Type="http://schemas.openxmlformats.org/officeDocument/2006/relationships/customXml" Target="../ink/ink2681.xml"/><Relationship Id="rId671" Type="http://schemas.openxmlformats.org/officeDocument/2006/relationships/image" Target="../media/image2286.png"/><Relationship Id="rId670" Type="http://schemas.openxmlformats.org/officeDocument/2006/relationships/customXml" Target="../ink/ink2680.xml"/><Relationship Id="rId67" Type="http://schemas.openxmlformats.org/officeDocument/2006/relationships/image" Target="../media/image1747.png"/><Relationship Id="rId669" Type="http://schemas.openxmlformats.org/officeDocument/2006/relationships/image" Target="../media/image2285.png"/><Relationship Id="rId668" Type="http://schemas.openxmlformats.org/officeDocument/2006/relationships/customXml" Target="../ink/ink2679.xml"/><Relationship Id="rId667" Type="http://schemas.openxmlformats.org/officeDocument/2006/relationships/image" Target="../media/image2284.png"/><Relationship Id="rId666" Type="http://schemas.openxmlformats.org/officeDocument/2006/relationships/customXml" Target="../ink/ink2678.xml"/><Relationship Id="rId665" Type="http://schemas.openxmlformats.org/officeDocument/2006/relationships/image" Target="../media/image2283.png"/><Relationship Id="rId664" Type="http://schemas.openxmlformats.org/officeDocument/2006/relationships/customXml" Target="../ink/ink2677.xml"/><Relationship Id="rId663" Type="http://schemas.openxmlformats.org/officeDocument/2006/relationships/image" Target="../media/image2282.png"/><Relationship Id="rId662" Type="http://schemas.openxmlformats.org/officeDocument/2006/relationships/customXml" Target="../ink/ink2676.xml"/><Relationship Id="rId661" Type="http://schemas.openxmlformats.org/officeDocument/2006/relationships/image" Target="../media/image2281.png"/><Relationship Id="rId660" Type="http://schemas.openxmlformats.org/officeDocument/2006/relationships/customXml" Target="../ink/ink2675.xml"/><Relationship Id="rId66" Type="http://schemas.openxmlformats.org/officeDocument/2006/relationships/customXml" Target="../ink/ink2373.xml"/><Relationship Id="rId659" Type="http://schemas.openxmlformats.org/officeDocument/2006/relationships/image" Target="../media/image2280.png"/><Relationship Id="rId658" Type="http://schemas.openxmlformats.org/officeDocument/2006/relationships/customXml" Target="../ink/ink2674.xml"/><Relationship Id="rId657" Type="http://schemas.openxmlformats.org/officeDocument/2006/relationships/image" Target="../media/image2279.png"/><Relationship Id="rId656" Type="http://schemas.openxmlformats.org/officeDocument/2006/relationships/customXml" Target="../ink/ink2673.xml"/><Relationship Id="rId655" Type="http://schemas.openxmlformats.org/officeDocument/2006/relationships/image" Target="../media/image2278.png"/><Relationship Id="rId654" Type="http://schemas.openxmlformats.org/officeDocument/2006/relationships/customXml" Target="../ink/ink2672.xml"/><Relationship Id="rId653" Type="http://schemas.openxmlformats.org/officeDocument/2006/relationships/image" Target="../media/image2277.png"/><Relationship Id="rId652" Type="http://schemas.openxmlformats.org/officeDocument/2006/relationships/customXml" Target="../ink/ink2671.xml"/><Relationship Id="rId651" Type="http://schemas.openxmlformats.org/officeDocument/2006/relationships/image" Target="../media/image2276.png"/><Relationship Id="rId650" Type="http://schemas.openxmlformats.org/officeDocument/2006/relationships/customXml" Target="../ink/ink2670.xml"/><Relationship Id="rId65" Type="http://schemas.openxmlformats.org/officeDocument/2006/relationships/image" Target="../media/image1746.png"/><Relationship Id="rId649" Type="http://schemas.openxmlformats.org/officeDocument/2006/relationships/image" Target="../media/image2275.png"/><Relationship Id="rId648" Type="http://schemas.openxmlformats.org/officeDocument/2006/relationships/customXml" Target="../ink/ink2669.xml"/><Relationship Id="rId647" Type="http://schemas.openxmlformats.org/officeDocument/2006/relationships/image" Target="../media/image2274.png"/><Relationship Id="rId646" Type="http://schemas.openxmlformats.org/officeDocument/2006/relationships/customXml" Target="../ink/ink2668.xml"/><Relationship Id="rId645" Type="http://schemas.openxmlformats.org/officeDocument/2006/relationships/image" Target="../media/image2273.png"/><Relationship Id="rId644" Type="http://schemas.openxmlformats.org/officeDocument/2006/relationships/customXml" Target="../ink/ink2667.xml"/><Relationship Id="rId643" Type="http://schemas.openxmlformats.org/officeDocument/2006/relationships/image" Target="../media/image2272.png"/><Relationship Id="rId642" Type="http://schemas.openxmlformats.org/officeDocument/2006/relationships/customXml" Target="../ink/ink2666.xml"/><Relationship Id="rId641" Type="http://schemas.openxmlformats.org/officeDocument/2006/relationships/image" Target="../media/image2271.png"/><Relationship Id="rId640" Type="http://schemas.openxmlformats.org/officeDocument/2006/relationships/customXml" Target="../ink/ink2665.xml"/><Relationship Id="rId64" Type="http://schemas.openxmlformats.org/officeDocument/2006/relationships/customXml" Target="../ink/ink2372.xml"/><Relationship Id="rId639" Type="http://schemas.openxmlformats.org/officeDocument/2006/relationships/image" Target="../media/image2270.png"/><Relationship Id="rId638" Type="http://schemas.openxmlformats.org/officeDocument/2006/relationships/customXml" Target="../ink/ink2664.xml"/><Relationship Id="rId637" Type="http://schemas.openxmlformats.org/officeDocument/2006/relationships/image" Target="../media/image2269.png"/><Relationship Id="rId636" Type="http://schemas.openxmlformats.org/officeDocument/2006/relationships/customXml" Target="../ink/ink2663.xml"/><Relationship Id="rId635" Type="http://schemas.openxmlformats.org/officeDocument/2006/relationships/image" Target="../media/image2268.png"/><Relationship Id="rId634" Type="http://schemas.openxmlformats.org/officeDocument/2006/relationships/customXml" Target="../ink/ink2662.xml"/><Relationship Id="rId633" Type="http://schemas.openxmlformats.org/officeDocument/2006/relationships/image" Target="../media/image2267.png"/><Relationship Id="rId632" Type="http://schemas.openxmlformats.org/officeDocument/2006/relationships/customXml" Target="../ink/ink2661.xml"/><Relationship Id="rId631" Type="http://schemas.openxmlformats.org/officeDocument/2006/relationships/image" Target="../media/image2266.png"/><Relationship Id="rId630" Type="http://schemas.openxmlformats.org/officeDocument/2006/relationships/customXml" Target="../ink/ink2660.xml"/><Relationship Id="rId63" Type="http://schemas.openxmlformats.org/officeDocument/2006/relationships/image" Target="../media/image1745.png"/><Relationship Id="rId629" Type="http://schemas.openxmlformats.org/officeDocument/2006/relationships/image" Target="../media/image2265.png"/><Relationship Id="rId628" Type="http://schemas.openxmlformats.org/officeDocument/2006/relationships/customXml" Target="../ink/ink2659.xml"/><Relationship Id="rId627" Type="http://schemas.openxmlformats.org/officeDocument/2006/relationships/image" Target="../media/image2264.png"/><Relationship Id="rId626" Type="http://schemas.openxmlformats.org/officeDocument/2006/relationships/customXml" Target="../ink/ink2658.xml"/><Relationship Id="rId625" Type="http://schemas.openxmlformats.org/officeDocument/2006/relationships/image" Target="../media/image2263.png"/><Relationship Id="rId624" Type="http://schemas.openxmlformats.org/officeDocument/2006/relationships/customXml" Target="../ink/ink2657.xml"/><Relationship Id="rId623" Type="http://schemas.openxmlformats.org/officeDocument/2006/relationships/image" Target="../media/image2262.png"/><Relationship Id="rId622" Type="http://schemas.openxmlformats.org/officeDocument/2006/relationships/customXml" Target="../ink/ink2656.xml"/><Relationship Id="rId621" Type="http://schemas.openxmlformats.org/officeDocument/2006/relationships/image" Target="../media/image2261.png"/><Relationship Id="rId620" Type="http://schemas.openxmlformats.org/officeDocument/2006/relationships/customXml" Target="../ink/ink2655.xml"/><Relationship Id="rId62" Type="http://schemas.openxmlformats.org/officeDocument/2006/relationships/customXml" Target="../ink/ink2371.xml"/><Relationship Id="rId619" Type="http://schemas.openxmlformats.org/officeDocument/2006/relationships/image" Target="../media/image2260.png"/><Relationship Id="rId618" Type="http://schemas.openxmlformats.org/officeDocument/2006/relationships/customXml" Target="../ink/ink2654.xml"/><Relationship Id="rId617" Type="http://schemas.openxmlformats.org/officeDocument/2006/relationships/image" Target="../media/image2259.png"/><Relationship Id="rId616" Type="http://schemas.openxmlformats.org/officeDocument/2006/relationships/customXml" Target="../ink/ink2653.xml"/><Relationship Id="rId615" Type="http://schemas.openxmlformats.org/officeDocument/2006/relationships/image" Target="../media/image2258.png"/><Relationship Id="rId614" Type="http://schemas.openxmlformats.org/officeDocument/2006/relationships/customXml" Target="../ink/ink2652.xml"/><Relationship Id="rId613" Type="http://schemas.openxmlformats.org/officeDocument/2006/relationships/image" Target="../media/image2257.png"/><Relationship Id="rId612" Type="http://schemas.openxmlformats.org/officeDocument/2006/relationships/customXml" Target="../ink/ink2651.xml"/><Relationship Id="rId611" Type="http://schemas.openxmlformats.org/officeDocument/2006/relationships/image" Target="../media/image718.png"/><Relationship Id="rId610" Type="http://schemas.openxmlformats.org/officeDocument/2006/relationships/customXml" Target="../ink/ink2650.xml"/><Relationship Id="rId61" Type="http://schemas.openxmlformats.org/officeDocument/2006/relationships/image" Target="../media/image1744.png"/><Relationship Id="rId609" Type="http://schemas.openxmlformats.org/officeDocument/2006/relationships/image" Target="../media/image2256.png"/><Relationship Id="rId608" Type="http://schemas.openxmlformats.org/officeDocument/2006/relationships/customXml" Target="../ink/ink2649.xml"/><Relationship Id="rId607" Type="http://schemas.openxmlformats.org/officeDocument/2006/relationships/image" Target="../media/image2255.png"/><Relationship Id="rId606" Type="http://schemas.openxmlformats.org/officeDocument/2006/relationships/customXml" Target="../ink/ink2648.xml"/><Relationship Id="rId605" Type="http://schemas.openxmlformats.org/officeDocument/2006/relationships/image" Target="../media/image2254.png"/><Relationship Id="rId604" Type="http://schemas.openxmlformats.org/officeDocument/2006/relationships/customXml" Target="../ink/ink2647.xml"/><Relationship Id="rId603" Type="http://schemas.openxmlformats.org/officeDocument/2006/relationships/image" Target="../media/image2253.png"/><Relationship Id="rId602" Type="http://schemas.openxmlformats.org/officeDocument/2006/relationships/customXml" Target="../ink/ink2646.xml"/><Relationship Id="rId601" Type="http://schemas.openxmlformats.org/officeDocument/2006/relationships/image" Target="../media/image2252.png"/><Relationship Id="rId600" Type="http://schemas.openxmlformats.org/officeDocument/2006/relationships/customXml" Target="../ink/ink2645.xml"/><Relationship Id="rId60" Type="http://schemas.openxmlformats.org/officeDocument/2006/relationships/customXml" Target="../ink/ink2370.xml"/><Relationship Id="rId6" Type="http://schemas.openxmlformats.org/officeDocument/2006/relationships/image" Target="../media/image1721.png"/><Relationship Id="rId599" Type="http://schemas.openxmlformats.org/officeDocument/2006/relationships/image" Target="../media/image2251.png"/><Relationship Id="rId598" Type="http://schemas.openxmlformats.org/officeDocument/2006/relationships/customXml" Target="../ink/ink2644.xml"/><Relationship Id="rId597" Type="http://schemas.openxmlformats.org/officeDocument/2006/relationships/image" Target="../media/image2250.png"/><Relationship Id="rId596" Type="http://schemas.openxmlformats.org/officeDocument/2006/relationships/customXml" Target="../ink/ink2643.xml"/><Relationship Id="rId595" Type="http://schemas.openxmlformats.org/officeDocument/2006/relationships/customXml" Target="../ink/ink2642.xml"/><Relationship Id="rId594" Type="http://schemas.openxmlformats.org/officeDocument/2006/relationships/image" Target="../media/image2249.png"/><Relationship Id="rId593" Type="http://schemas.openxmlformats.org/officeDocument/2006/relationships/customXml" Target="../ink/ink2641.xml"/><Relationship Id="rId592" Type="http://schemas.openxmlformats.org/officeDocument/2006/relationships/image" Target="../media/image2248.png"/><Relationship Id="rId591" Type="http://schemas.openxmlformats.org/officeDocument/2006/relationships/customXml" Target="../ink/ink2640.xml"/><Relationship Id="rId590" Type="http://schemas.openxmlformats.org/officeDocument/2006/relationships/image" Target="../media/image2247.png"/><Relationship Id="rId59" Type="http://schemas.openxmlformats.org/officeDocument/2006/relationships/image" Target="../media/image1743.png"/><Relationship Id="rId589" Type="http://schemas.openxmlformats.org/officeDocument/2006/relationships/customXml" Target="../ink/ink2639.xml"/><Relationship Id="rId588" Type="http://schemas.openxmlformats.org/officeDocument/2006/relationships/image" Target="../media/image2246.png"/><Relationship Id="rId587" Type="http://schemas.openxmlformats.org/officeDocument/2006/relationships/customXml" Target="../ink/ink2638.xml"/><Relationship Id="rId586" Type="http://schemas.openxmlformats.org/officeDocument/2006/relationships/image" Target="../media/image1283.png"/><Relationship Id="rId585" Type="http://schemas.openxmlformats.org/officeDocument/2006/relationships/customXml" Target="../ink/ink2637.xml"/><Relationship Id="rId584" Type="http://schemas.openxmlformats.org/officeDocument/2006/relationships/image" Target="../media/image2245.png"/><Relationship Id="rId583" Type="http://schemas.openxmlformats.org/officeDocument/2006/relationships/customXml" Target="../ink/ink2636.xml"/><Relationship Id="rId582" Type="http://schemas.openxmlformats.org/officeDocument/2006/relationships/image" Target="../media/image2244.png"/><Relationship Id="rId581" Type="http://schemas.openxmlformats.org/officeDocument/2006/relationships/customXml" Target="../ink/ink2635.xml"/><Relationship Id="rId580" Type="http://schemas.openxmlformats.org/officeDocument/2006/relationships/image" Target="../media/image2243.png"/><Relationship Id="rId58" Type="http://schemas.openxmlformats.org/officeDocument/2006/relationships/customXml" Target="../ink/ink2369.xml"/><Relationship Id="rId579" Type="http://schemas.openxmlformats.org/officeDocument/2006/relationships/customXml" Target="../ink/ink2634.xml"/><Relationship Id="rId578" Type="http://schemas.openxmlformats.org/officeDocument/2006/relationships/image" Target="../media/image2242.png"/><Relationship Id="rId577" Type="http://schemas.openxmlformats.org/officeDocument/2006/relationships/customXml" Target="../ink/ink2633.xml"/><Relationship Id="rId576" Type="http://schemas.openxmlformats.org/officeDocument/2006/relationships/image" Target="../media/image2241.png"/><Relationship Id="rId575" Type="http://schemas.openxmlformats.org/officeDocument/2006/relationships/customXml" Target="../ink/ink2632.xml"/><Relationship Id="rId574" Type="http://schemas.openxmlformats.org/officeDocument/2006/relationships/image" Target="../media/image2240.png"/><Relationship Id="rId573" Type="http://schemas.openxmlformats.org/officeDocument/2006/relationships/customXml" Target="../ink/ink2631.xml"/><Relationship Id="rId572" Type="http://schemas.openxmlformats.org/officeDocument/2006/relationships/image" Target="../media/image2239.png"/><Relationship Id="rId571" Type="http://schemas.openxmlformats.org/officeDocument/2006/relationships/customXml" Target="../ink/ink2630.xml"/><Relationship Id="rId570" Type="http://schemas.openxmlformats.org/officeDocument/2006/relationships/image" Target="../media/image2238.png"/><Relationship Id="rId57" Type="http://schemas.openxmlformats.org/officeDocument/2006/relationships/image" Target="../media/image1319.png"/><Relationship Id="rId569" Type="http://schemas.openxmlformats.org/officeDocument/2006/relationships/customXml" Target="../ink/ink2629.xml"/><Relationship Id="rId568" Type="http://schemas.openxmlformats.org/officeDocument/2006/relationships/image" Target="../media/image2237.png"/><Relationship Id="rId567" Type="http://schemas.openxmlformats.org/officeDocument/2006/relationships/customXml" Target="../ink/ink2628.xml"/><Relationship Id="rId566" Type="http://schemas.openxmlformats.org/officeDocument/2006/relationships/image" Target="../media/image2236.png"/><Relationship Id="rId565" Type="http://schemas.openxmlformats.org/officeDocument/2006/relationships/customXml" Target="../ink/ink2627.xml"/><Relationship Id="rId564" Type="http://schemas.openxmlformats.org/officeDocument/2006/relationships/image" Target="../media/image2235.png"/><Relationship Id="rId563" Type="http://schemas.openxmlformats.org/officeDocument/2006/relationships/customXml" Target="../ink/ink2626.xml"/><Relationship Id="rId562" Type="http://schemas.openxmlformats.org/officeDocument/2006/relationships/image" Target="../media/image2234.png"/><Relationship Id="rId561" Type="http://schemas.openxmlformats.org/officeDocument/2006/relationships/customXml" Target="../ink/ink2625.xml"/><Relationship Id="rId560" Type="http://schemas.openxmlformats.org/officeDocument/2006/relationships/image" Target="../media/image2233.png"/><Relationship Id="rId56" Type="http://schemas.openxmlformats.org/officeDocument/2006/relationships/customXml" Target="../ink/ink2368.xml"/><Relationship Id="rId559" Type="http://schemas.openxmlformats.org/officeDocument/2006/relationships/customXml" Target="../ink/ink2624.xml"/><Relationship Id="rId558" Type="http://schemas.openxmlformats.org/officeDocument/2006/relationships/image" Target="../media/image2232.png"/><Relationship Id="rId557" Type="http://schemas.openxmlformats.org/officeDocument/2006/relationships/customXml" Target="../ink/ink2623.xml"/><Relationship Id="rId556" Type="http://schemas.openxmlformats.org/officeDocument/2006/relationships/image" Target="../media/image2231.png"/><Relationship Id="rId555" Type="http://schemas.openxmlformats.org/officeDocument/2006/relationships/customXml" Target="../ink/ink2622.xml"/><Relationship Id="rId554" Type="http://schemas.openxmlformats.org/officeDocument/2006/relationships/image" Target="../media/image2230.png"/><Relationship Id="rId553" Type="http://schemas.openxmlformats.org/officeDocument/2006/relationships/customXml" Target="../ink/ink2621.xml"/><Relationship Id="rId552" Type="http://schemas.openxmlformats.org/officeDocument/2006/relationships/image" Target="../media/image2229.png"/><Relationship Id="rId551" Type="http://schemas.openxmlformats.org/officeDocument/2006/relationships/customXml" Target="../ink/ink2620.xml"/><Relationship Id="rId550" Type="http://schemas.openxmlformats.org/officeDocument/2006/relationships/image" Target="../media/image2228.png"/><Relationship Id="rId55" Type="http://schemas.openxmlformats.org/officeDocument/2006/relationships/image" Target="../media/image1742.png"/><Relationship Id="rId549" Type="http://schemas.openxmlformats.org/officeDocument/2006/relationships/customXml" Target="../ink/ink2619.xml"/><Relationship Id="rId548" Type="http://schemas.openxmlformats.org/officeDocument/2006/relationships/image" Target="../media/image2227.png"/><Relationship Id="rId547" Type="http://schemas.openxmlformats.org/officeDocument/2006/relationships/customXml" Target="../ink/ink2618.xml"/><Relationship Id="rId546" Type="http://schemas.openxmlformats.org/officeDocument/2006/relationships/image" Target="../media/image2226.png"/><Relationship Id="rId545" Type="http://schemas.openxmlformats.org/officeDocument/2006/relationships/customXml" Target="../ink/ink2617.xml"/><Relationship Id="rId544" Type="http://schemas.openxmlformats.org/officeDocument/2006/relationships/image" Target="../media/image2225.png"/><Relationship Id="rId543" Type="http://schemas.openxmlformats.org/officeDocument/2006/relationships/customXml" Target="../ink/ink2616.xml"/><Relationship Id="rId542" Type="http://schemas.openxmlformats.org/officeDocument/2006/relationships/image" Target="../media/image840.png"/><Relationship Id="rId541" Type="http://schemas.openxmlformats.org/officeDocument/2006/relationships/customXml" Target="../ink/ink2615.xml"/><Relationship Id="rId540" Type="http://schemas.openxmlformats.org/officeDocument/2006/relationships/image" Target="../media/image2224.png"/><Relationship Id="rId54" Type="http://schemas.openxmlformats.org/officeDocument/2006/relationships/customXml" Target="../ink/ink2367.xml"/><Relationship Id="rId539" Type="http://schemas.openxmlformats.org/officeDocument/2006/relationships/customXml" Target="../ink/ink2614.xml"/><Relationship Id="rId538" Type="http://schemas.openxmlformats.org/officeDocument/2006/relationships/image" Target="../media/image2223.png"/><Relationship Id="rId537" Type="http://schemas.openxmlformats.org/officeDocument/2006/relationships/customXml" Target="../ink/ink2613.xml"/><Relationship Id="rId536" Type="http://schemas.openxmlformats.org/officeDocument/2006/relationships/image" Target="../media/image2222.png"/><Relationship Id="rId535" Type="http://schemas.openxmlformats.org/officeDocument/2006/relationships/customXml" Target="../ink/ink2612.xml"/><Relationship Id="rId534" Type="http://schemas.openxmlformats.org/officeDocument/2006/relationships/image" Target="../media/image1974.png"/><Relationship Id="rId533" Type="http://schemas.openxmlformats.org/officeDocument/2006/relationships/customXml" Target="../ink/ink2611.xml"/><Relationship Id="rId532" Type="http://schemas.openxmlformats.org/officeDocument/2006/relationships/image" Target="../media/image2221.png"/><Relationship Id="rId531" Type="http://schemas.openxmlformats.org/officeDocument/2006/relationships/customXml" Target="../ink/ink2610.xml"/><Relationship Id="rId530" Type="http://schemas.openxmlformats.org/officeDocument/2006/relationships/image" Target="../media/image2220.png"/><Relationship Id="rId53" Type="http://schemas.openxmlformats.org/officeDocument/2006/relationships/image" Target="../media/image1302.png"/><Relationship Id="rId529" Type="http://schemas.openxmlformats.org/officeDocument/2006/relationships/customXml" Target="../ink/ink2609.xml"/><Relationship Id="rId528" Type="http://schemas.openxmlformats.org/officeDocument/2006/relationships/image" Target="../media/image2219.png"/><Relationship Id="rId527" Type="http://schemas.openxmlformats.org/officeDocument/2006/relationships/customXml" Target="../ink/ink2608.xml"/><Relationship Id="rId526" Type="http://schemas.openxmlformats.org/officeDocument/2006/relationships/image" Target="../media/image2218.png"/><Relationship Id="rId525" Type="http://schemas.openxmlformats.org/officeDocument/2006/relationships/customXml" Target="../ink/ink2607.xml"/><Relationship Id="rId524" Type="http://schemas.openxmlformats.org/officeDocument/2006/relationships/image" Target="../media/image2217.png"/><Relationship Id="rId523" Type="http://schemas.openxmlformats.org/officeDocument/2006/relationships/customXml" Target="../ink/ink2606.xml"/><Relationship Id="rId522" Type="http://schemas.openxmlformats.org/officeDocument/2006/relationships/image" Target="../media/image2216.png"/><Relationship Id="rId521" Type="http://schemas.openxmlformats.org/officeDocument/2006/relationships/customXml" Target="../ink/ink2605.xml"/><Relationship Id="rId520" Type="http://schemas.openxmlformats.org/officeDocument/2006/relationships/image" Target="../media/image2215.png"/><Relationship Id="rId52" Type="http://schemas.openxmlformats.org/officeDocument/2006/relationships/customXml" Target="../ink/ink2366.xml"/><Relationship Id="rId519" Type="http://schemas.openxmlformats.org/officeDocument/2006/relationships/customXml" Target="../ink/ink2604.xml"/><Relationship Id="rId518" Type="http://schemas.openxmlformats.org/officeDocument/2006/relationships/image" Target="../media/image2214.png"/><Relationship Id="rId517" Type="http://schemas.openxmlformats.org/officeDocument/2006/relationships/customXml" Target="../ink/ink2603.xml"/><Relationship Id="rId516" Type="http://schemas.openxmlformats.org/officeDocument/2006/relationships/image" Target="../media/image2213.png"/><Relationship Id="rId515" Type="http://schemas.openxmlformats.org/officeDocument/2006/relationships/customXml" Target="../ink/ink2602.xml"/><Relationship Id="rId514" Type="http://schemas.openxmlformats.org/officeDocument/2006/relationships/customXml" Target="../ink/ink2601.xml"/><Relationship Id="rId513" Type="http://schemas.openxmlformats.org/officeDocument/2006/relationships/image" Target="../media/image2212.png"/><Relationship Id="rId512" Type="http://schemas.openxmlformats.org/officeDocument/2006/relationships/customXml" Target="../ink/ink2600.xml"/><Relationship Id="rId511" Type="http://schemas.openxmlformats.org/officeDocument/2006/relationships/image" Target="../media/image2211.png"/><Relationship Id="rId510" Type="http://schemas.openxmlformats.org/officeDocument/2006/relationships/customXml" Target="../ink/ink2599.xml"/><Relationship Id="rId51" Type="http://schemas.openxmlformats.org/officeDocument/2006/relationships/image" Target="../media/image1741.png"/><Relationship Id="rId509" Type="http://schemas.openxmlformats.org/officeDocument/2006/relationships/image" Target="../media/image2210.png"/><Relationship Id="rId508" Type="http://schemas.openxmlformats.org/officeDocument/2006/relationships/customXml" Target="../ink/ink2598.xml"/><Relationship Id="rId507" Type="http://schemas.openxmlformats.org/officeDocument/2006/relationships/image" Target="../media/image2209.png"/><Relationship Id="rId506" Type="http://schemas.openxmlformats.org/officeDocument/2006/relationships/customXml" Target="../ink/ink2597.xml"/><Relationship Id="rId505" Type="http://schemas.openxmlformats.org/officeDocument/2006/relationships/image" Target="../media/image2208.png"/><Relationship Id="rId504" Type="http://schemas.openxmlformats.org/officeDocument/2006/relationships/customXml" Target="../ink/ink2596.xml"/><Relationship Id="rId503" Type="http://schemas.openxmlformats.org/officeDocument/2006/relationships/image" Target="../media/image2207.png"/><Relationship Id="rId502" Type="http://schemas.openxmlformats.org/officeDocument/2006/relationships/customXml" Target="../ink/ink2595.xml"/><Relationship Id="rId501" Type="http://schemas.openxmlformats.org/officeDocument/2006/relationships/image" Target="../media/image2206.png"/><Relationship Id="rId500" Type="http://schemas.openxmlformats.org/officeDocument/2006/relationships/customXml" Target="../ink/ink2594.xml"/><Relationship Id="rId50" Type="http://schemas.openxmlformats.org/officeDocument/2006/relationships/customXml" Target="../ink/ink2365.xml"/><Relationship Id="rId5" Type="http://schemas.openxmlformats.org/officeDocument/2006/relationships/customXml" Target="../ink/ink2342.xml"/><Relationship Id="rId499" Type="http://schemas.openxmlformats.org/officeDocument/2006/relationships/image" Target="../media/image2205.png"/><Relationship Id="rId498" Type="http://schemas.openxmlformats.org/officeDocument/2006/relationships/customXml" Target="../ink/ink2593.xml"/><Relationship Id="rId497" Type="http://schemas.openxmlformats.org/officeDocument/2006/relationships/customXml" Target="../ink/ink2592.xml"/><Relationship Id="rId496" Type="http://schemas.openxmlformats.org/officeDocument/2006/relationships/image" Target="../media/image2204.png"/><Relationship Id="rId495" Type="http://schemas.openxmlformats.org/officeDocument/2006/relationships/customXml" Target="../ink/ink2591.xml"/><Relationship Id="rId494" Type="http://schemas.openxmlformats.org/officeDocument/2006/relationships/image" Target="../media/image2203.png"/><Relationship Id="rId493" Type="http://schemas.openxmlformats.org/officeDocument/2006/relationships/customXml" Target="../ink/ink2590.xml"/><Relationship Id="rId492" Type="http://schemas.openxmlformats.org/officeDocument/2006/relationships/image" Target="../media/image2202.png"/><Relationship Id="rId491" Type="http://schemas.openxmlformats.org/officeDocument/2006/relationships/customXml" Target="../ink/ink2589.xml"/><Relationship Id="rId490" Type="http://schemas.openxmlformats.org/officeDocument/2006/relationships/image" Target="../media/image2201.png"/><Relationship Id="rId49" Type="http://schemas.openxmlformats.org/officeDocument/2006/relationships/image" Target="../media/image1740.png"/><Relationship Id="rId489" Type="http://schemas.openxmlformats.org/officeDocument/2006/relationships/customXml" Target="../ink/ink2588.xml"/><Relationship Id="rId488" Type="http://schemas.openxmlformats.org/officeDocument/2006/relationships/image" Target="../media/image2200.png"/><Relationship Id="rId487" Type="http://schemas.openxmlformats.org/officeDocument/2006/relationships/customXml" Target="../ink/ink2587.xml"/><Relationship Id="rId486" Type="http://schemas.openxmlformats.org/officeDocument/2006/relationships/image" Target="../media/image2199.png"/><Relationship Id="rId485" Type="http://schemas.openxmlformats.org/officeDocument/2006/relationships/customXml" Target="../ink/ink2586.xml"/><Relationship Id="rId484" Type="http://schemas.openxmlformats.org/officeDocument/2006/relationships/image" Target="../media/image2198.png"/><Relationship Id="rId483" Type="http://schemas.openxmlformats.org/officeDocument/2006/relationships/customXml" Target="../ink/ink2585.xml"/><Relationship Id="rId482" Type="http://schemas.openxmlformats.org/officeDocument/2006/relationships/image" Target="../media/image2197.png"/><Relationship Id="rId481" Type="http://schemas.openxmlformats.org/officeDocument/2006/relationships/customXml" Target="../ink/ink2584.xml"/><Relationship Id="rId480" Type="http://schemas.openxmlformats.org/officeDocument/2006/relationships/image" Target="../media/image2196.png"/><Relationship Id="rId48" Type="http://schemas.openxmlformats.org/officeDocument/2006/relationships/customXml" Target="../ink/ink2364.xml"/><Relationship Id="rId479" Type="http://schemas.openxmlformats.org/officeDocument/2006/relationships/customXml" Target="../ink/ink2583.xml"/><Relationship Id="rId478" Type="http://schemas.openxmlformats.org/officeDocument/2006/relationships/customXml" Target="../ink/ink2582.xml"/><Relationship Id="rId477" Type="http://schemas.openxmlformats.org/officeDocument/2006/relationships/image" Target="../media/image1627.png"/><Relationship Id="rId476" Type="http://schemas.openxmlformats.org/officeDocument/2006/relationships/customXml" Target="../ink/ink2581.xml"/><Relationship Id="rId475" Type="http://schemas.openxmlformats.org/officeDocument/2006/relationships/image" Target="../media/image1942.png"/><Relationship Id="rId474" Type="http://schemas.openxmlformats.org/officeDocument/2006/relationships/customXml" Target="../ink/ink2580.xml"/><Relationship Id="rId473" Type="http://schemas.openxmlformats.org/officeDocument/2006/relationships/customXml" Target="../ink/ink2579.xml"/><Relationship Id="rId472" Type="http://schemas.openxmlformats.org/officeDocument/2006/relationships/image" Target="../media/image732.png"/><Relationship Id="rId471" Type="http://schemas.openxmlformats.org/officeDocument/2006/relationships/customXml" Target="../ink/ink2578.xml"/><Relationship Id="rId470" Type="http://schemas.openxmlformats.org/officeDocument/2006/relationships/image" Target="../media/image1941.png"/><Relationship Id="rId47" Type="http://schemas.openxmlformats.org/officeDocument/2006/relationships/image" Target="../media/image474.png"/><Relationship Id="rId469" Type="http://schemas.openxmlformats.org/officeDocument/2006/relationships/customXml" Target="../ink/ink2577.xml"/><Relationship Id="rId468" Type="http://schemas.openxmlformats.org/officeDocument/2006/relationships/image" Target="../media/image1940.png"/><Relationship Id="rId467" Type="http://schemas.openxmlformats.org/officeDocument/2006/relationships/customXml" Target="../ink/ink2576.xml"/><Relationship Id="rId466" Type="http://schemas.openxmlformats.org/officeDocument/2006/relationships/image" Target="../media/image1939.png"/><Relationship Id="rId465" Type="http://schemas.openxmlformats.org/officeDocument/2006/relationships/customXml" Target="../ink/ink2575.xml"/><Relationship Id="rId464" Type="http://schemas.openxmlformats.org/officeDocument/2006/relationships/image" Target="../media/image1938.png"/><Relationship Id="rId463" Type="http://schemas.openxmlformats.org/officeDocument/2006/relationships/customXml" Target="../ink/ink2574.xml"/><Relationship Id="rId462" Type="http://schemas.openxmlformats.org/officeDocument/2006/relationships/image" Target="../media/image1937.png"/><Relationship Id="rId461" Type="http://schemas.openxmlformats.org/officeDocument/2006/relationships/customXml" Target="../ink/ink2573.xml"/><Relationship Id="rId460" Type="http://schemas.openxmlformats.org/officeDocument/2006/relationships/image" Target="../media/image1936.png"/><Relationship Id="rId46" Type="http://schemas.openxmlformats.org/officeDocument/2006/relationships/customXml" Target="../ink/ink2363.xml"/><Relationship Id="rId459" Type="http://schemas.openxmlformats.org/officeDocument/2006/relationships/customXml" Target="../ink/ink2572.xml"/><Relationship Id="rId458" Type="http://schemas.openxmlformats.org/officeDocument/2006/relationships/image" Target="../media/image1935.png"/><Relationship Id="rId457" Type="http://schemas.openxmlformats.org/officeDocument/2006/relationships/customXml" Target="../ink/ink2571.xml"/><Relationship Id="rId456" Type="http://schemas.openxmlformats.org/officeDocument/2006/relationships/image" Target="../media/image1934.png"/><Relationship Id="rId455" Type="http://schemas.openxmlformats.org/officeDocument/2006/relationships/customXml" Target="../ink/ink2570.xml"/><Relationship Id="rId454" Type="http://schemas.openxmlformats.org/officeDocument/2006/relationships/image" Target="../media/image1933.png"/><Relationship Id="rId453" Type="http://schemas.openxmlformats.org/officeDocument/2006/relationships/customXml" Target="../ink/ink2569.xml"/><Relationship Id="rId452" Type="http://schemas.openxmlformats.org/officeDocument/2006/relationships/image" Target="../media/image1932.png"/><Relationship Id="rId451" Type="http://schemas.openxmlformats.org/officeDocument/2006/relationships/customXml" Target="../ink/ink2568.xml"/><Relationship Id="rId450" Type="http://schemas.openxmlformats.org/officeDocument/2006/relationships/image" Target="../media/image1931.png"/><Relationship Id="rId45" Type="http://schemas.openxmlformats.org/officeDocument/2006/relationships/image" Target="../media/image1739.png"/><Relationship Id="rId449" Type="http://schemas.openxmlformats.org/officeDocument/2006/relationships/customXml" Target="../ink/ink2567.xml"/><Relationship Id="rId448" Type="http://schemas.openxmlformats.org/officeDocument/2006/relationships/image" Target="../media/image1930.png"/><Relationship Id="rId447" Type="http://schemas.openxmlformats.org/officeDocument/2006/relationships/customXml" Target="../ink/ink2566.xml"/><Relationship Id="rId446" Type="http://schemas.openxmlformats.org/officeDocument/2006/relationships/image" Target="../media/image1929.png"/><Relationship Id="rId445" Type="http://schemas.openxmlformats.org/officeDocument/2006/relationships/customXml" Target="../ink/ink2565.xml"/><Relationship Id="rId444" Type="http://schemas.openxmlformats.org/officeDocument/2006/relationships/image" Target="../media/image1928.png"/><Relationship Id="rId443" Type="http://schemas.openxmlformats.org/officeDocument/2006/relationships/customXml" Target="../ink/ink2564.xml"/><Relationship Id="rId442" Type="http://schemas.openxmlformats.org/officeDocument/2006/relationships/image" Target="../media/image1927.png"/><Relationship Id="rId441" Type="http://schemas.openxmlformats.org/officeDocument/2006/relationships/customXml" Target="../ink/ink2563.xml"/><Relationship Id="rId440" Type="http://schemas.openxmlformats.org/officeDocument/2006/relationships/image" Target="../media/image1926.png"/><Relationship Id="rId44" Type="http://schemas.openxmlformats.org/officeDocument/2006/relationships/customXml" Target="../ink/ink2362.xml"/><Relationship Id="rId439" Type="http://schemas.openxmlformats.org/officeDocument/2006/relationships/customXml" Target="../ink/ink2562.xml"/><Relationship Id="rId438" Type="http://schemas.openxmlformats.org/officeDocument/2006/relationships/image" Target="../media/image1925.png"/><Relationship Id="rId437" Type="http://schemas.openxmlformats.org/officeDocument/2006/relationships/customXml" Target="../ink/ink2561.xml"/><Relationship Id="rId436" Type="http://schemas.openxmlformats.org/officeDocument/2006/relationships/image" Target="../media/image1924.png"/><Relationship Id="rId435" Type="http://schemas.openxmlformats.org/officeDocument/2006/relationships/customXml" Target="../ink/ink2560.xml"/><Relationship Id="rId434" Type="http://schemas.openxmlformats.org/officeDocument/2006/relationships/image" Target="../media/image1923.png"/><Relationship Id="rId433" Type="http://schemas.openxmlformats.org/officeDocument/2006/relationships/customXml" Target="../ink/ink2559.xml"/><Relationship Id="rId432" Type="http://schemas.openxmlformats.org/officeDocument/2006/relationships/image" Target="../media/image1922.png"/><Relationship Id="rId431" Type="http://schemas.openxmlformats.org/officeDocument/2006/relationships/customXml" Target="../ink/ink2558.xml"/><Relationship Id="rId430" Type="http://schemas.openxmlformats.org/officeDocument/2006/relationships/image" Target="../media/image1921.png"/><Relationship Id="rId43" Type="http://schemas.openxmlformats.org/officeDocument/2006/relationships/image" Target="../media/image1738.png"/><Relationship Id="rId429" Type="http://schemas.openxmlformats.org/officeDocument/2006/relationships/customXml" Target="../ink/ink2557.xml"/><Relationship Id="rId428" Type="http://schemas.openxmlformats.org/officeDocument/2006/relationships/image" Target="../media/image1920.png"/><Relationship Id="rId427" Type="http://schemas.openxmlformats.org/officeDocument/2006/relationships/customXml" Target="../ink/ink2556.xml"/><Relationship Id="rId426" Type="http://schemas.openxmlformats.org/officeDocument/2006/relationships/image" Target="../media/image1919.png"/><Relationship Id="rId425" Type="http://schemas.openxmlformats.org/officeDocument/2006/relationships/customXml" Target="../ink/ink2555.xml"/><Relationship Id="rId424" Type="http://schemas.openxmlformats.org/officeDocument/2006/relationships/image" Target="../media/image1918.png"/><Relationship Id="rId423" Type="http://schemas.openxmlformats.org/officeDocument/2006/relationships/customXml" Target="../ink/ink2554.xml"/><Relationship Id="rId422" Type="http://schemas.openxmlformats.org/officeDocument/2006/relationships/image" Target="../media/image1917.png"/><Relationship Id="rId421" Type="http://schemas.openxmlformats.org/officeDocument/2006/relationships/customXml" Target="../ink/ink2553.xml"/><Relationship Id="rId420" Type="http://schemas.openxmlformats.org/officeDocument/2006/relationships/image" Target="../media/image1916.png"/><Relationship Id="rId42" Type="http://schemas.openxmlformats.org/officeDocument/2006/relationships/customXml" Target="../ink/ink2361.xml"/><Relationship Id="rId419" Type="http://schemas.openxmlformats.org/officeDocument/2006/relationships/customXml" Target="../ink/ink2552.xml"/><Relationship Id="rId418" Type="http://schemas.openxmlformats.org/officeDocument/2006/relationships/image" Target="../media/image1915.png"/><Relationship Id="rId417" Type="http://schemas.openxmlformats.org/officeDocument/2006/relationships/customXml" Target="../ink/ink2551.xml"/><Relationship Id="rId416" Type="http://schemas.openxmlformats.org/officeDocument/2006/relationships/image" Target="../media/image1914.png"/><Relationship Id="rId415" Type="http://schemas.openxmlformats.org/officeDocument/2006/relationships/customXml" Target="../ink/ink2550.xml"/><Relationship Id="rId414" Type="http://schemas.openxmlformats.org/officeDocument/2006/relationships/image" Target="../media/image1913.png"/><Relationship Id="rId413" Type="http://schemas.openxmlformats.org/officeDocument/2006/relationships/customXml" Target="../ink/ink2549.xml"/><Relationship Id="rId412" Type="http://schemas.openxmlformats.org/officeDocument/2006/relationships/image" Target="../media/image1912.png"/><Relationship Id="rId411" Type="http://schemas.openxmlformats.org/officeDocument/2006/relationships/customXml" Target="../ink/ink2548.xml"/><Relationship Id="rId410" Type="http://schemas.openxmlformats.org/officeDocument/2006/relationships/image" Target="../media/image1911.png"/><Relationship Id="rId41" Type="http://schemas.openxmlformats.org/officeDocument/2006/relationships/customXml" Target="../ink/ink2360.xml"/><Relationship Id="rId409" Type="http://schemas.openxmlformats.org/officeDocument/2006/relationships/customXml" Target="../ink/ink2547.xml"/><Relationship Id="rId408" Type="http://schemas.openxmlformats.org/officeDocument/2006/relationships/image" Target="../media/image1910.png"/><Relationship Id="rId407" Type="http://schemas.openxmlformats.org/officeDocument/2006/relationships/customXml" Target="../ink/ink2546.xml"/><Relationship Id="rId406" Type="http://schemas.openxmlformats.org/officeDocument/2006/relationships/image" Target="../media/image1909.png"/><Relationship Id="rId405" Type="http://schemas.openxmlformats.org/officeDocument/2006/relationships/customXml" Target="../ink/ink2545.xml"/><Relationship Id="rId404" Type="http://schemas.openxmlformats.org/officeDocument/2006/relationships/image" Target="../media/image1908.png"/><Relationship Id="rId403" Type="http://schemas.openxmlformats.org/officeDocument/2006/relationships/customXml" Target="../ink/ink2544.xml"/><Relationship Id="rId402" Type="http://schemas.openxmlformats.org/officeDocument/2006/relationships/image" Target="../media/image1907.png"/><Relationship Id="rId401" Type="http://schemas.openxmlformats.org/officeDocument/2006/relationships/customXml" Target="../ink/ink2543.xml"/><Relationship Id="rId400" Type="http://schemas.openxmlformats.org/officeDocument/2006/relationships/image" Target="../media/image1906.png"/><Relationship Id="rId40" Type="http://schemas.openxmlformats.org/officeDocument/2006/relationships/image" Target="../media/image513.png"/><Relationship Id="rId4" Type="http://schemas.openxmlformats.org/officeDocument/2006/relationships/image" Target="../media/image1720.png"/><Relationship Id="rId399" Type="http://schemas.openxmlformats.org/officeDocument/2006/relationships/customXml" Target="../ink/ink2542.xml"/><Relationship Id="rId398" Type="http://schemas.openxmlformats.org/officeDocument/2006/relationships/image" Target="../media/image1905.png"/><Relationship Id="rId397" Type="http://schemas.openxmlformats.org/officeDocument/2006/relationships/customXml" Target="../ink/ink2541.xml"/><Relationship Id="rId396" Type="http://schemas.openxmlformats.org/officeDocument/2006/relationships/image" Target="../media/image1904.png"/><Relationship Id="rId395" Type="http://schemas.openxmlformats.org/officeDocument/2006/relationships/customXml" Target="../ink/ink2540.xml"/><Relationship Id="rId394" Type="http://schemas.openxmlformats.org/officeDocument/2006/relationships/image" Target="../media/image1903.png"/><Relationship Id="rId393" Type="http://schemas.openxmlformats.org/officeDocument/2006/relationships/customXml" Target="../ink/ink2539.xml"/><Relationship Id="rId392" Type="http://schemas.openxmlformats.org/officeDocument/2006/relationships/image" Target="../media/image1902.png"/><Relationship Id="rId391" Type="http://schemas.openxmlformats.org/officeDocument/2006/relationships/customXml" Target="../ink/ink2538.xml"/><Relationship Id="rId390" Type="http://schemas.openxmlformats.org/officeDocument/2006/relationships/image" Target="../media/image1901.png"/><Relationship Id="rId39" Type="http://schemas.openxmlformats.org/officeDocument/2006/relationships/customXml" Target="../ink/ink2359.xml"/><Relationship Id="rId389" Type="http://schemas.openxmlformats.org/officeDocument/2006/relationships/customXml" Target="../ink/ink2537.xml"/><Relationship Id="rId388" Type="http://schemas.openxmlformats.org/officeDocument/2006/relationships/image" Target="../media/image1900.png"/><Relationship Id="rId387" Type="http://schemas.openxmlformats.org/officeDocument/2006/relationships/customXml" Target="../ink/ink2536.xml"/><Relationship Id="rId386" Type="http://schemas.openxmlformats.org/officeDocument/2006/relationships/image" Target="../media/image1899.png"/><Relationship Id="rId385" Type="http://schemas.openxmlformats.org/officeDocument/2006/relationships/customXml" Target="../ink/ink2535.xml"/><Relationship Id="rId384" Type="http://schemas.openxmlformats.org/officeDocument/2006/relationships/image" Target="../media/image1898.png"/><Relationship Id="rId383" Type="http://schemas.openxmlformats.org/officeDocument/2006/relationships/customXml" Target="../ink/ink2534.xml"/><Relationship Id="rId382" Type="http://schemas.openxmlformats.org/officeDocument/2006/relationships/image" Target="../media/image1897.png"/><Relationship Id="rId381" Type="http://schemas.openxmlformats.org/officeDocument/2006/relationships/customXml" Target="../ink/ink2533.xml"/><Relationship Id="rId380" Type="http://schemas.openxmlformats.org/officeDocument/2006/relationships/image" Target="../media/image1896.png"/><Relationship Id="rId38" Type="http://schemas.openxmlformats.org/officeDocument/2006/relationships/image" Target="../media/image1737.png"/><Relationship Id="rId379" Type="http://schemas.openxmlformats.org/officeDocument/2006/relationships/customXml" Target="../ink/ink2532.xml"/><Relationship Id="rId378" Type="http://schemas.openxmlformats.org/officeDocument/2006/relationships/image" Target="../media/image1895.png"/><Relationship Id="rId377" Type="http://schemas.openxmlformats.org/officeDocument/2006/relationships/customXml" Target="../ink/ink2531.xml"/><Relationship Id="rId376" Type="http://schemas.openxmlformats.org/officeDocument/2006/relationships/image" Target="../media/image1894.png"/><Relationship Id="rId375" Type="http://schemas.openxmlformats.org/officeDocument/2006/relationships/customXml" Target="../ink/ink2530.xml"/><Relationship Id="rId374" Type="http://schemas.openxmlformats.org/officeDocument/2006/relationships/image" Target="../media/image1893.png"/><Relationship Id="rId373" Type="http://schemas.openxmlformats.org/officeDocument/2006/relationships/customXml" Target="../ink/ink2529.xml"/><Relationship Id="rId372" Type="http://schemas.openxmlformats.org/officeDocument/2006/relationships/image" Target="../media/image1892.png"/><Relationship Id="rId371" Type="http://schemas.openxmlformats.org/officeDocument/2006/relationships/customXml" Target="../ink/ink2528.xml"/><Relationship Id="rId370" Type="http://schemas.openxmlformats.org/officeDocument/2006/relationships/image" Target="../media/image756.png"/><Relationship Id="rId37" Type="http://schemas.openxmlformats.org/officeDocument/2006/relationships/customXml" Target="../ink/ink2358.xml"/><Relationship Id="rId369" Type="http://schemas.openxmlformats.org/officeDocument/2006/relationships/customXml" Target="../ink/ink2527.xml"/><Relationship Id="rId368" Type="http://schemas.openxmlformats.org/officeDocument/2006/relationships/image" Target="../media/image1891.png"/><Relationship Id="rId367" Type="http://schemas.openxmlformats.org/officeDocument/2006/relationships/customXml" Target="../ink/ink2526.xml"/><Relationship Id="rId366" Type="http://schemas.openxmlformats.org/officeDocument/2006/relationships/image" Target="../media/image1890.png"/><Relationship Id="rId365" Type="http://schemas.openxmlformats.org/officeDocument/2006/relationships/customXml" Target="../ink/ink2525.xml"/><Relationship Id="rId364" Type="http://schemas.openxmlformats.org/officeDocument/2006/relationships/image" Target="../media/image1889.png"/><Relationship Id="rId363" Type="http://schemas.openxmlformats.org/officeDocument/2006/relationships/customXml" Target="../ink/ink2524.xml"/><Relationship Id="rId362" Type="http://schemas.openxmlformats.org/officeDocument/2006/relationships/image" Target="../media/image1888.png"/><Relationship Id="rId361" Type="http://schemas.openxmlformats.org/officeDocument/2006/relationships/customXml" Target="../ink/ink2523.xml"/><Relationship Id="rId360" Type="http://schemas.openxmlformats.org/officeDocument/2006/relationships/image" Target="../media/image1887.png"/><Relationship Id="rId36" Type="http://schemas.openxmlformats.org/officeDocument/2006/relationships/image" Target="../media/image1736.png"/><Relationship Id="rId359" Type="http://schemas.openxmlformats.org/officeDocument/2006/relationships/customXml" Target="../ink/ink2522.xml"/><Relationship Id="rId358" Type="http://schemas.openxmlformats.org/officeDocument/2006/relationships/image" Target="../media/image1886.png"/><Relationship Id="rId357" Type="http://schemas.openxmlformats.org/officeDocument/2006/relationships/customXml" Target="../ink/ink2521.xml"/><Relationship Id="rId356" Type="http://schemas.openxmlformats.org/officeDocument/2006/relationships/image" Target="../media/image1885.png"/><Relationship Id="rId355" Type="http://schemas.openxmlformats.org/officeDocument/2006/relationships/customXml" Target="../ink/ink2520.xml"/><Relationship Id="rId354" Type="http://schemas.openxmlformats.org/officeDocument/2006/relationships/image" Target="../media/image1884.png"/><Relationship Id="rId353" Type="http://schemas.openxmlformats.org/officeDocument/2006/relationships/customXml" Target="../ink/ink2519.xml"/><Relationship Id="rId352" Type="http://schemas.openxmlformats.org/officeDocument/2006/relationships/image" Target="../media/image1883.png"/><Relationship Id="rId351" Type="http://schemas.openxmlformats.org/officeDocument/2006/relationships/customXml" Target="../ink/ink2518.xml"/><Relationship Id="rId350" Type="http://schemas.openxmlformats.org/officeDocument/2006/relationships/image" Target="../media/image1882.png"/><Relationship Id="rId35" Type="http://schemas.openxmlformats.org/officeDocument/2006/relationships/customXml" Target="../ink/ink2357.xml"/><Relationship Id="rId349" Type="http://schemas.openxmlformats.org/officeDocument/2006/relationships/customXml" Target="../ink/ink2517.xml"/><Relationship Id="rId348" Type="http://schemas.openxmlformats.org/officeDocument/2006/relationships/image" Target="../media/image1881.png"/><Relationship Id="rId347" Type="http://schemas.openxmlformats.org/officeDocument/2006/relationships/customXml" Target="../ink/ink2516.xml"/><Relationship Id="rId346" Type="http://schemas.openxmlformats.org/officeDocument/2006/relationships/image" Target="../media/image1880.png"/><Relationship Id="rId345" Type="http://schemas.openxmlformats.org/officeDocument/2006/relationships/customXml" Target="../ink/ink2515.xml"/><Relationship Id="rId344" Type="http://schemas.openxmlformats.org/officeDocument/2006/relationships/image" Target="../media/image1879.png"/><Relationship Id="rId343" Type="http://schemas.openxmlformats.org/officeDocument/2006/relationships/customXml" Target="../ink/ink2514.xml"/><Relationship Id="rId342" Type="http://schemas.openxmlformats.org/officeDocument/2006/relationships/image" Target="../media/image1878.png"/><Relationship Id="rId341" Type="http://schemas.openxmlformats.org/officeDocument/2006/relationships/customXml" Target="../ink/ink2513.xml"/><Relationship Id="rId340" Type="http://schemas.openxmlformats.org/officeDocument/2006/relationships/image" Target="../media/image1877.png"/><Relationship Id="rId34" Type="http://schemas.openxmlformats.org/officeDocument/2006/relationships/image" Target="../media/image1735.png"/><Relationship Id="rId339" Type="http://schemas.openxmlformats.org/officeDocument/2006/relationships/customXml" Target="../ink/ink2512.xml"/><Relationship Id="rId338" Type="http://schemas.openxmlformats.org/officeDocument/2006/relationships/image" Target="../media/image1876.png"/><Relationship Id="rId337" Type="http://schemas.openxmlformats.org/officeDocument/2006/relationships/customXml" Target="../ink/ink2511.xml"/><Relationship Id="rId336" Type="http://schemas.openxmlformats.org/officeDocument/2006/relationships/image" Target="../media/image1875.png"/><Relationship Id="rId335" Type="http://schemas.openxmlformats.org/officeDocument/2006/relationships/customXml" Target="../ink/ink2510.xml"/><Relationship Id="rId334" Type="http://schemas.openxmlformats.org/officeDocument/2006/relationships/image" Target="../media/image1874.png"/><Relationship Id="rId333" Type="http://schemas.openxmlformats.org/officeDocument/2006/relationships/customXml" Target="../ink/ink2509.xml"/><Relationship Id="rId332" Type="http://schemas.openxmlformats.org/officeDocument/2006/relationships/image" Target="../media/image1873.png"/><Relationship Id="rId331" Type="http://schemas.openxmlformats.org/officeDocument/2006/relationships/customXml" Target="../ink/ink2508.xml"/><Relationship Id="rId330" Type="http://schemas.openxmlformats.org/officeDocument/2006/relationships/image" Target="../media/image1872.png"/><Relationship Id="rId33" Type="http://schemas.openxmlformats.org/officeDocument/2006/relationships/customXml" Target="../ink/ink2356.xml"/><Relationship Id="rId329" Type="http://schemas.openxmlformats.org/officeDocument/2006/relationships/customXml" Target="../ink/ink2507.xml"/><Relationship Id="rId328" Type="http://schemas.openxmlformats.org/officeDocument/2006/relationships/image" Target="../media/image1871.png"/><Relationship Id="rId327" Type="http://schemas.openxmlformats.org/officeDocument/2006/relationships/customXml" Target="../ink/ink2506.xml"/><Relationship Id="rId326" Type="http://schemas.openxmlformats.org/officeDocument/2006/relationships/image" Target="../media/image1870.png"/><Relationship Id="rId325" Type="http://schemas.openxmlformats.org/officeDocument/2006/relationships/customXml" Target="../ink/ink2505.xml"/><Relationship Id="rId324" Type="http://schemas.openxmlformats.org/officeDocument/2006/relationships/image" Target="../media/image1869.png"/><Relationship Id="rId323" Type="http://schemas.openxmlformats.org/officeDocument/2006/relationships/customXml" Target="../ink/ink2504.xml"/><Relationship Id="rId322" Type="http://schemas.openxmlformats.org/officeDocument/2006/relationships/image" Target="../media/image1868.png"/><Relationship Id="rId321" Type="http://schemas.openxmlformats.org/officeDocument/2006/relationships/customXml" Target="../ink/ink2503.xml"/><Relationship Id="rId320" Type="http://schemas.openxmlformats.org/officeDocument/2006/relationships/image" Target="../media/image1867.png"/><Relationship Id="rId32" Type="http://schemas.openxmlformats.org/officeDocument/2006/relationships/image" Target="../media/image1734.png"/><Relationship Id="rId319" Type="http://schemas.openxmlformats.org/officeDocument/2006/relationships/customXml" Target="../ink/ink2502.xml"/><Relationship Id="rId318" Type="http://schemas.openxmlformats.org/officeDocument/2006/relationships/image" Target="../media/image1866.png"/><Relationship Id="rId317" Type="http://schemas.openxmlformats.org/officeDocument/2006/relationships/customXml" Target="../ink/ink2501.xml"/><Relationship Id="rId316" Type="http://schemas.openxmlformats.org/officeDocument/2006/relationships/image" Target="../media/image788.png"/><Relationship Id="rId315" Type="http://schemas.openxmlformats.org/officeDocument/2006/relationships/customXml" Target="../ink/ink2500.xml"/><Relationship Id="rId314" Type="http://schemas.openxmlformats.org/officeDocument/2006/relationships/image" Target="../media/image1865.png"/><Relationship Id="rId313" Type="http://schemas.openxmlformats.org/officeDocument/2006/relationships/customXml" Target="../ink/ink2499.xml"/><Relationship Id="rId312" Type="http://schemas.openxmlformats.org/officeDocument/2006/relationships/image" Target="../media/image1864.png"/><Relationship Id="rId311" Type="http://schemas.openxmlformats.org/officeDocument/2006/relationships/customXml" Target="../ink/ink2498.xml"/><Relationship Id="rId310" Type="http://schemas.openxmlformats.org/officeDocument/2006/relationships/image" Target="../media/image1863.png"/><Relationship Id="rId31" Type="http://schemas.openxmlformats.org/officeDocument/2006/relationships/customXml" Target="../ink/ink2355.xml"/><Relationship Id="rId309" Type="http://schemas.openxmlformats.org/officeDocument/2006/relationships/customXml" Target="../ink/ink2497.xml"/><Relationship Id="rId308" Type="http://schemas.openxmlformats.org/officeDocument/2006/relationships/image" Target="../media/image1862.png"/><Relationship Id="rId307" Type="http://schemas.openxmlformats.org/officeDocument/2006/relationships/customXml" Target="../ink/ink2496.xml"/><Relationship Id="rId306" Type="http://schemas.openxmlformats.org/officeDocument/2006/relationships/image" Target="../media/image1861.png"/><Relationship Id="rId305" Type="http://schemas.openxmlformats.org/officeDocument/2006/relationships/customXml" Target="../ink/ink2495.xml"/><Relationship Id="rId304" Type="http://schemas.openxmlformats.org/officeDocument/2006/relationships/image" Target="../media/image1860.png"/><Relationship Id="rId303" Type="http://schemas.openxmlformats.org/officeDocument/2006/relationships/customXml" Target="../ink/ink2494.xml"/><Relationship Id="rId302" Type="http://schemas.openxmlformats.org/officeDocument/2006/relationships/image" Target="../media/image1859.png"/><Relationship Id="rId301" Type="http://schemas.openxmlformats.org/officeDocument/2006/relationships/customXml" Target="../ink/ink2493.xml"/><Relationship Id="rId300" Type="http://schemas.openxmlformats.org/officeDocument/2006/relationships/image" Target="../media/image1858.png"/><Relationship Id="rId30" Type="http://schemas.openxmlformats.org/officeDocument/2006/relationships/image" Target="../media/image1733.png"/><Relationship Id="rId3" Type="http://schemas.openxmlformats.org/officeDocument/2006/relationships/customXml" Target="../ink/ink2341.xml"/><Relationship Id="rId299" Type="http://schemas.openxmlformats.org/officeDocument/2006/relationships/customXml" Target="../ink/ink2492.xml"/><Relationship Id="rId298" Type="http://schemas.openxmlformats.org/officeDocument/2006/relationships/image" Target="../media/image1857.png"/><Relationship Id="rId297" Type="http://schemas.openxmlformats.org/officeDocument/2006/relationships/customXml" Target="../ink/ink2491.xml"/><Relationship Id="rId296" Type="http://schemas.openxmlformats.org/officeDocument/2006/relationships/image" Target="../media/image1856.png"/><Relationship Id="rId295" Type="http://schemas.openxmlformats.org/officeDocument/2006/relationships/customXml" Target="../ink/ink2490.xml"/><Relationship Id="rId294" Type="http://schemas.openxmlformats.org/officeDocument/2006/relationships/image" Target="../media/image1855.png"/><Relationship Id="rId293" Type="http://schemas.openxmlformats.org/officeDocument/2006/relationships/customXml" Target="../ink/ink2489.xml"/><Relationship Id="rId292" Type="http://schemas.openxmlformats.org/officeDocument/2006/relationships/image" Target="../media/image1854.png"/><Relationship Id="rId291" Type="http://schemas.openxmlformats.org/officeDocument/2006/relationships/customXml" Target="../ink/ink2488.xml"/><Relationship Id="rId290" Type="http://schemas.openxmlformats.org/officeDocument/2006/relationships/image" Target="../media/image1853.png"/><Relationship Id="rId29" Type="http://schemas.openxmlformats.org/officeDocument/2006/relationships/customXml" Target="../ink/ink2354.xml"/><Relationship Id="rId289" Type="http://schemas.openxmlformats.org/officeDocument/2006/relationships/customXml" Target="../ink/ink2487.xml"/><Relationship Id="rId288" Type="http://schemas.openxmlformats.org/officeDocument/2006/relationships/image" Target="../media/image1852.png"/><Relationship Id="rId287" Type="http://schemas.openxmlformats.org/officeDocument/2006/relationships/customXml" Target="../ink/ink2486.xml"/><Relationship Id="rId286" Type="http://schemas.openxmlformats.org/officeDocument/2006/relationships/image" Target="../media/image1851.png"/><Relationship Id="rId285" Type="http://schemas.openxmlformats.org/officeDocument/2006/relationships/customXml" Target="../ink/ink2485.xml"/><Relationship Id="rId284" Type="http://schemas.openxmlformats.org/officeDocument/2006/relationships/image" Target="../media/image1850.png"/><Relationship Id="rId283" Type="http://schemas.openxmlformats.org/officeDocument/2006/relationships/customXml" Target="../ink/ink2484.xml"/><Relationship Id="rId282" Type="http://schemas.openxmlformats.org/officeDocument/2006/relationships/image" Target="../media/image1849.png"/><Relationship Id="rId281" Type="http://schemas.openxmlformats.org/officeDocument/2006/relationships/customXml" Target="../ink/ink2483.xml"/><Relationship Id="rId280" Type="http://schemas.openxmlformats.org/officeDocument/2006/relationships/image" Target="../media/image1848.png"/><Relationship Id="rId28" Type="http://schemas.openxmlformats.org/officeDocument/2006/relationships/image" Target="../media/image1732.png"/><Relationship Id="rId279" Type="http://schemas.openxmlformats.org/officeDocument/2006/relationships/customXml" Target="../ink/ink2482.xml"/><Relationship Id="rId278" Type="http://schemas.openxmlformats.org/officeDocument/2006/relationships/image" Target="../media/image1847.png"/><Relationship Id="rId277" Type="http://schemas.openxmlformats.org/officeDocument/2006/relationships/customXml" Target="../ink/ink2481.xml"/><Relationship Id="rId276" Type="http://schemas.openxmlformats.org/officeDocument/2006/relationships/image" Target="../media/image1846.png"/><Relationship Id="rId275" Type="http://schemas.openxmlformats.org/officeDocument/2006/relationships/customXml" Target="../ink/ink2480.xml"/><Relationship Id="rId274" Type="http://schemas.openxmlformats.org/officeDocument/2006/relationships/image" Target="../media/image1845.png"/><Relationship Id="rId273" Type="http://schemas.openxmlformats.org/officeDocument/2006/relationships/customXml" Target="../ink/ink2479.xml"/><Relationship Id="rId272" Type="http://schemas.openxmlformats.org/officeDocument/2006/relationships/image" Target="../media/image1844.png"/><Relationship Id="rId271" Type="http://schemas.openxmlformats.org/officeDocument/2006/relationships/customXml" Target="../ink/ink2478.xml"/><Relationship Id="rId270" Type="http://schemas.openxmlformats.org/officeDocument/2006/relationships/image" Target="../media/image1843.png"/><Relationship Id="rId27" Type="http://schemas.openxmlformats.org/officeDocument/2006/relationships/customXml" Target="../ink/ink2353.xml"/><Relationship Id="rId269" Type="http://schemas.openxmlformats.org/officeDocument/2006/relationships/customXml" Target="../ink/ink2477.xml"/><Relationship Id="rId268" Type="http://schemas.openxmlformats.org/officeDocument/2006/relationships/image" Target="../media/image1842.png"/><Relationship Id="rId267" Type="http://schemas.openxmlformats.org/officeDocument/2006/relationships/customXml" Target="../ink/ink2476.xml"/><Relationship Id="rId266" Type="http://schemas.openxmlformats.org/officeDocument/2006/relationships/image" Target="../media/image1841.png"/><Relationship Id="rId265" Type="http://schemas.openxmlformats.org/officeDocument/2006/relationships/customXml" Target="../ink/ink2475.xml"/><Relationship Id="rId264" Type="http://schemas.openxmlformats.org/officeDocument/2006/relationships/image" Target="../media/image1840.png"/><Relationship Id="rId263" Type="http://schemas.openxmlformats.org/officeDocument/2006/relationships/customXml" Target="../ink/ink2474.xml"/><Relationship Id="rId262" Type="http://schemas.openxmlformats.org/officeDocument/2006/relationships/image" Target="../media/image1839.png"/><Relationship Id="rId261" Type="http://schemas.openxmlformats.org/officeDocument/2006/relationships/customXml" Target="../ink/ink2473.xml"/><Relationship Id="rId260" Type="http://schemas.openxmlformats.org/officeDocument/2006/relationships/image" Target="../media/image1838.png"/><Relationship Id="rId26" Type="http://schemas.openxmlformats.org/officeDocument/2006/relationships/image" Target="../media/image1731.png"/><Relationship Id="rId259" Type="http://schemas.openxmlformats.org/officeDocument/2006/relationships/customXml" Target="../ink/ink2472.xml"/><Relationship Id="rId258" Type="http://schemas.openxmlformats.org/officeDocument/2006/relationships/image" Target="../media/image1837.png"/><Relationship Id="rId257" Type="http://schemas.openxmlformats.org/officeDocument/2006/relationships/customXml" Target="../ink/ink2471.xml"/><Relationship Id="rId256" Type="http://schemas.openxmlformats.org/officeDocument/2006/relationships/image" Target="../media/image1836.png"/><Relationship Id="rId255" Type="http://schemas.openxmlformats.org/officeDocument/2006/relationships/customXml" Target="../ink/ink2470.xml"/><Relationship Id="rId254" Type="http://schemas.openxmlformats.org/officeDocument/2006/relationships/image" Target="../media/image1835.png"/><Relationship Id="rId253" Type="http://schemas.openxmlformats.org/officeDocument/2006/relationships/customXml" Target="../ink/ink2469.xml"/><Relationship Id="rId252" Type="http://schemas.openxmlformats.org/officeDocument/2006/relationships/image" Target="../media/image1834.png"/><Relationship Id="rId251" Type="http://schemas.openxmlformats.org/officeDocument/2006/relationships/customXml" Target="../ink/ink2468.xml"/><Relationship Id="rId250" Type="http://schemas.openxmlformats.org/officeDocument/2006/relationships/image" Target="../media/image1833.png"/><Relationship Id="rId25" Type="http://schemas.openxmlformats.org/officeDocument/2006/relationships/customXml" Target="../ink/ink2352.xml"/><Relationship Id="rId249" Type="http://schemas.openxmlformats.org/officeDocument/2006/relationships/customXml" Target="../ink/ink2467.xml"/><Relationship Id="rId248" Type="http://schemas.openxmlformats.org/officeDocument/2006/relationships/image" Target="../media/image1832.png"/><Relationship Id="rId247" Type="http://schemas.openxmlformats.org/officeDocument/2006/relationships/customXml" Target="../ink/ink2466.xml"/><Relationship Id="rId246" Type="http://schemas.openxmlformats.org/officeDocument/2006/relationships/image" Target="../media/image1831.png"/><Relationship Id="rId245" Type="http://schemas.openxmlformats.org/officeDocument/2006/relationships/customXml" Target="../ink/ink2465.xml"/><Relationship Id="rId244" Type="http://schemas.openxmlformats.org/officeDocument/2006/relationships/image" Target="../media/image1830.png"/><Relationship Id="rId243" Type="http://schemas.openxmlformats.org/officeDocument/2006/relationships/customXml" Target="../ink/ink2464.xml"/><Relationship Id="rId242" Type="http://schemas.openxmlformats.org/officeDocument/2006/relationships/image" Target="../media/image1829.png"/><Relationship Id="rId241" Type="http://schemas.openxmlformats.org/officeDocument/2006/relationships/customXml" Target="../ink/ink2463.xml"/><Relationship Id="rId240" Type="http://schemas.openxmlformats.org/officeDocument/2006/relationships/image" Target="../media/image1828.png"/><Relationship Id="rId24" Type="http://schemas.openxmlformats.org/officeDocument/2006/relationships/image" Target="../media/image1730.png"/><Relationship Id="rId239" Type="http://schemas.openxmlformats.org/officeDocument/2006/relationships/customXml" Target="../ink/ink2462.xml"/><Relationship Id="rId238" Type="http://schemas.openxmlformats.org/officeDocument/2006/relationships/image" Target="../media/image1827.png"/><Relationship Id="rId237" Type="http://schemas.openxmlformats.org/officeDocument/2006/relationships/customXml" Target="../ink/ink2461.xml"/><Relationship Id="rId236" Type="http://schemas.openxmlformats.org/officeDocument/2006/relationships/image" Target="../media/image1826.png"/><Relationship Id="rId235" Type="http://schemas.openxmlformats.org/officeDocument/2006/relationships/customXml" Target="../ink/ink2460.xml"/><Relationship Id="rId234" Type="http://schemas.openxmlformats.org/officeDocument/2006/relationships/image" Target="../media/image1825.png"/><Relationship Id="rId233" Type="http://schemas.openxmlformats.org/officeDocument/2006/relationships/customXml" Target="../ink/ink2459.xml"/><Relationship Id="rId232" Type="http://schemas.openxmlformats.org/officeDocument/2006/relationships/image" Target="../media/image1824.png"/><Relationship Id="rId231" Type="http://schemas.openxmlformats.org/officeDocument/2006/relationships/customXml" Target="../ink/ink2458.xml"/><Relationship Id="rId230" Type="http://schemas.openxmlformats.org/officeDocument/2006/relationships/image" Target="../media/image1823.png"/><Relationship Id="rId23" Type="http://schemas.openxmlformats.org/officeDocument/2006/relationships/customXml" Target="../ink/ink2351.xml"/><Relationship Id="rId229" Type="http://schemas.openxmlformats.org/officeDocument/2006/relationships/customXml" Target="../ink/ink2457.xml"/><Relationship Id="rId228" Type="http://schemas.openxmlformats.org/officeDocument/2006/relationships/image" Target="../media/image1822.png"/><Relationship Id="rId227" Type="http://schemas.openxmlformats.org/officeDocument/2006/relationships/customXml" Target="../ink/ink2456.xml"/><Relationship Id="rId226" Type="http://schemas.openxmlformats.org/officeDocument/2006/relationships/image" Target="../media/image1821.png"/><Relationship Id="rId225" Type="http://schemas.openxmlformats.org/officeDocument/2006/relationships/customXml" Target="../ink/ink2455.xml"/><Relationship Id="rId224" Type="http://schemas.openxmlformats.org/officeDocument/2006/relationships/image" Target="../media/image1820.png"/><Relationship Id="rId223" Type="http://schemas.openxmlformats.org/officeDocument/2006/relationships/customXml" Target="../ink/ink2454.xml"/><Relationship Id="rId222" Type="http://schemas.openxmlformats.org/officeDocument/2006/relationships/image" Target="../media/image1819.png"/><Relationship Id="rId221" Type="http://schemas.openxmlformats.org/officeDocument/2006/relationships/customXml" Target="../ink/ink2453.xml"/><Relationship Id="rId220" Type="http://schemas.openxmlformats.org/officeDocument/2006/relationships/image" Target="../media/image1818.png"/><Relationship Id="rId22" Type="http://schemas.openxmlformats.org/officeDocument/2006/relationships/image" Target="../media/image1729.png"/><Relationship Id="rId219" Type="http://schemas.openxmlformats.org/officeDocument/2006/relationships/customXml" Target="../ink/ink2452.xml"/><Relationship Id="rId218" Type="http://schemas.openxmlformats.org/officeDocument/2006/relationships/image" Target="../media/image1817.png"/><Relationship Id="rId217" Type="http://schemas.openxmlformats.org/officeDocument/2006/relationships/customXml" Target="../ink/ink2451.xml"/><Relationship Id="rId216" Type="http://schemas.openxmlformats.org/officeDocument/2006/relationships/image" Target="../media/image1816.png"/><Relationship Id="rId215" Type="http://schemas.openxmlformats.org/officeDocument/2006/relationships/customXml" Target="../ink/ink2450.xml"/><Relationship Id="rId214" Type="http://schemas.openxmlformats.org/officeDocument/2006/relationships/image" Target="../media/image1815.png"/><Relationship Id="rId213" Type="http://schemas.openxmlformats.org/officeDocument/2006/relationships/customXml" Target="../ink/ink2449.xml"/><Relationship Id="rId212" Type="http://schemas.openxmlformats.org/officeDocument/2006/relationships/image" Target="../media/image1814.png"/><Relationship Id="rId211" Type="http://schemas.openxmlformats.org/officeDocument/2006/relationships/customXml" Target="../ink/ink2448.xml"/><Relationship Id="rId210" Type="http://schemas.openxmlformats.org/officeDocument/2006/relationships/image" Target="../media/image1813.png"/><Relationship Id="rId21" Type="http://schemas.openxmlformats.org/officeDocument/2006/relationships/customXml" Target="../ink/ink2350.xml"/><Relationship Id="rId209" Type="http://schemas.openxmlformats.org/officeDocument/2006/relationships/customXml" Target="../ink/ink2447.xml"/><Relationship Id="rId208" Type="http://schemas.openxmlformats.org/officeDocument/2006/relationships/image" Target="../media/image1812.png"/><Relationship Id="rId207" Type="http://schemas.openxmlformats.org/officeDocument/2006/relationships/customXml" Target="../ink/ink2446.xml"/><Relationship Id="rId206" Type="http://schemas.openxmlformats.org/officeDocument/2006/relationships/image" Target="../media/image1811.png"/><Relationship Id="rId205" Type="http://schemas.openxmlformats.org/officeDocument/2006/relationships/customXml" Target="../ink/ink2445.xml"/><Relationship Id="rId204" Type="http://schemas.openxmlformats.org/officeDocument/2006/relationships/image" Target="../media/image1810.png"/><Relationship Id="rId203" Type="http://schemas.openxmlformats.org/officeDocument/2006/relationships/customXml" Target="../ink/ink2444.xml"/><Relationship Id="rId202" Type="http://schemas.openxmlformats.org/officeDocument/2006/relationships/image" Target="../media/image1809.png"/><Relationship Id="rId201" Type="http://schemas.openxmlformats.org/officeDocument/2006/relationships/customXml" Target="../ink/ink2443.xml"/><Relationship Id="rId200" Type="http://schemas.openxmlformats.org/officeDocument/2006/relationships/image" Target="../media/image1808.png"/><Relationship Id="rId20" Type="http://schemas.openxmlformats.org/officeDocument/2006/relationships/image" Target="../media/image1728.png"/><Relationship Id="rId2" Type="http://schemas.openxmlformats.org/officeDocument/2006/relationships/image" Target="../media/image1719.png"/><Relationship Id="rId199" Type="http://schemas.openxmlformats.org/officeDocument/2006/relationships/customXml" Target="../ink/ink2442.xml"/><Relationship Id="rId198" Type="http://schemas.openxmlformats.org/officeDocument/2006/relationships/image" Target="../media/image1807.png"/><Relationship Id="rId197" Type="http://schemas.openxmlformats.org/officeDocument/2006/relationships/customXml" Target="../ink/ink2441.xml"/><Relationship Id="rId196" Type="http://schemas.openxmlformats.org/officeDocument/2006/relationships/image" Target="../media/image1806.png"/><Relationship Id="rId195" Type="http://schemas.openxmlformats.org/officeDocument/2006/relationships/customXml" Target="../ink/ink2440.xml"/><Relationship Id="rId194" Type="http://schemas.openxmlformats.org/officeDocument/2006/relationships/image" Target="../media/image1805.png"/><Relationship Id="rId193" Type="http://schemas.openxmlformats.org/officeDocument/2006/relationships/customXml" Target="../ink/ink2439.xml"/><Relationship Id="rId192" Type="http://schemas.openxmlformats.org/officeDocument/2006/relationships/image" Target="../media/image1804.png"/><Relationship Id="rId191" Type="http://schemas.openxmlformats.org/officeDocument/2006/relationships/customXml" Target="../ink/ink2438.xml"/><Relationship Id="rId190" Type="http://schemas.openxmlformats.org/officeDocument/2006/relationships/image" Target="../media/image1803.png"/><Relationship Id="rId19" Type="http://schemas.openxmlformats.org/officeDocument/2006/relationships/customXml" Target="../ink/ink2349.xml"/><Relationship Id="rId189" Type="http://schemas.openxmlformats.org/officeDocument/2006/relationships/customXml" Target="../ink/ink2437.xml"/><Relationship Id="rId188" Type="http://schemas.openxmlformats.org/officeDocument/2006/relationships/image" Target="../media/image1802.png"/><Relationship Id="rId187" Type="http://schemas.openxmlformats.org/officeDocument/2006/relationships/customXml" Target="../ink/ink2436.xml"/><Relationship Id="rId186" Type="http://schemas.openxmlformats.org/officeDocument/2006/relationships/image" Target="../media/image1801.png"/><Relationship Id="rId185" Type="http://schemas.openxmlformats.org/officeDocument/2006/relationships/customXml" Target="../ink/ink2435.xml"/><Relationship Id="rId184" Type="http://schemas.openxmlformats.org/officeDocument/2006/relationships/image" Target="../media/image1800.png"/><Relationship Id="rId183" Type="http://schemas.openxmlformats.org/officeDocument/2006/relationships/customXml" Target="../ink/ink2434.xml"/><Relationship Id="rId182" Type="http://schemas.openxmlformats.org/officeDocument/2006/relationships/image" Target="../media/image1799.png"/><Relationship Id="rId181" Type="http://schemas.openxmlformats.org/officeDocument/2006/relationships/customXml" Target="../ink/ink2433.xml"/><Relationship Id="rId180" Type="http://schemas.openxmlformats.org/officeDocument/2006/relationships/image" Target="../media/image1798.png"/><Relationship Id="rId18" Type="http://schemas.openxmlformats.org/officeDocument/2006/relationships/image" Target="../media/image1727.png"/><Relationship Id="rId179" Type="http://schemas.openxmlformats.org/officeDocument/2006/relationships/customXml" Target="../ink/ink2432.xml"/><Relationship Id="rId178" Type="http://schemas.openxmlformats.org/officeDocument/2006/relationships/image" Target="../media/image1797.png"/><Relationship Id="rId177" Type="http://schemas.openxmlformats.org/officeDocument/2006/relationships/customXml" Target="../ink/ink2431.xml"/><Relationship Id="rId176" Type="http://schemas.openxmlformats.org/officeDocument/2006/relationships/image" Target="../media/image1796.png"/><Relationship Id="rId175" Type="http://schemas.openxmlformats.org/officeDocument/2006/relationships/customXml" Target="../ink/ink2430.xml"/><Relationship Id="rId174" Type="http://schemas.openxmlformats.org/officeDocument/2006/relationships/image" Target="../media/image1795.png"/><Relationship Id="rId173" Type="http://schemas.openxmlformats.org/officeDocument/2006/relationships/customXml" Target="../ink/ink2429.xml"/><Relationship Id="rId172" Type="http://schemas.openxmlformats.org/officeDocument/2006/relationships/image" Target="../media/image1794.png"/><Relationship Id="rId171" Type="http://schemas.openxmlformats.org/officeDocument/2006/relationships/customXml" Target="../ink/ink2428.xml"/><Relationship Id="rId170" Type="http://schemas.openxmlformats.org/officeDocument/2006/relationships/image" Target="../media/image1793.png"/><Relationship Id="rId17" Type="http://schemas.openxmlformats.org/officeDocument/2006/relationships/customXml" Target="../ink/ink2348.xml"/><Relationship Id="rId169" Type="http://schemas.openxmlformats.org/officeDocument/2006/relationships/customXml" Target="../ink/ink2427.xml"/><Relationship Id="rId168" Type="http://schemas.openxmlformats.org/officeDocument/2006/relationships/image" Target="../media/image1792.png"/><Relationship Id="rId167" Type="http://schemas.openxmlformats.org/officeDocument/2006/relationships/customXml" Target="../ink/ink2426.xml"/><Relationship Id="rId166" Type="http://schemas.openxmlformats.org/officeDocument/2006/relationships/image" Target="../media/image1791.png"/><Relationship Id="rId165" Type="http://schemas.openxmlformats.org/officeDocument/2006/relationships/customXml" Target="../ink/ink2425.xml"/><Relationship Id="rId164" Type="http://schemas.openxmlformats.org/officeDocument/2006/relationships/image" Target="../media/image1790.png"/><Relationship Id="rId163" Type="http://schemas.openxmlformats.org/officeDocument/2006/relationships/customXml" Target="../ink/ink2424.xml"/><Relationship Id="rId162" Type="http://schemas.openxmlformats.org/officeDocument/2006/relationships/image" Target="../media/image1789.png"/><Relationship Id="rId161" Type="http://schemas.openxmlformats.org/officeDocument/2006/relationships/customXml" Target="../ink/ink2423.xml"/><Relationship Id="rId160" Type="http://schemas.openxmlformats.org/officeDocument/2006/relationships/image" Target="../media/image1788.png"/><Relationship Id="rId16" Type="http://schemas.openxmlformats.org/officeDocument/2006/relationships/image" Target="../media/image1726.png"/><Relationship Id="rId159" Type="http://schemas.openxmlformats.org/officeDocument/2006/relationships/customXml" Target="../ink/ink2422.xml"/><Relationship Id="rId158" Type="http://schemas.openxmlformats.org/officeDocument/2006/relationships/image" Target="../media/image1787.png"/><Relationship Id="rId157" Type="http://schemas.openxmlformats.org/officeDocument/2006/relationships/customXml" Target="../ink/ink2421.xml"/><Relationship Id="rId156" Type="http://schemas.openxmlformats.org/officeDocument/2006/relationships/image" Target="../media/image1786.png"/><Relationship Id="rId155" Type="http://schemas.openxmlformats.org/officeDocument/2006/relationships/customXml" Target="../ink/ink2420.xml"/><Relationship Id="rId154" Type="http://schemas.openxmlformats.org/officeDocument/2006/relationships/image" Target="../media/image1785.png"/><Relationship Id="rId153" Type="http://schemas.openxmlformats.org/officeDocument/2006/relationships/customXml" Target="../ink/ink2419.xml"/><Relationship Id="rId152" Type="http://schemas.openxmlformats.org/officeDocument/2006/relationships/image" Target="../media/image1784.png"/><Relationship Id="rId151" Type="http://schemas.openxmlformats.org/officeDocument/2006/relationships/customXml" Target="../ink/ink2418.xml"/><Relationship Id="rId150" Type="http://schemas.openxmlformats.org/officeDocument/2006/relationships/image" Target="../media/image1783.png"/><Relationship Id="rId15" Type="http://schemas.openxmlformats.org/officeDocument/2006/relationships/customXml" Target="../ink/ink2347.xml"/><Relationship Id="rId149" Type="http://schemas.openxmlformats.org/officeDocument/2006/relationships/customXml" Target="../ink/ink2417.xml"/><Relationship Id="rId148" Type="http://schemas.openxmlformats.org/officeDocument/2006/relationships/image" Target="../media/image1782.png"/><Relationship Id="rId147" Type="http://schemas.openxmlformats.org/officeDocument/2006/relationships/customXml" Target="../ink/ink2416.xml"/><Relationship Id="rId146" Type="http://schemas.openxmlformats.org/officeDocument/2006/relationships/image" Target="../media/image1781.png"/><Relationship Id="rId145" Type="http://schemas.openxmlformats.org/officeDocument/2006/relationships/customXml" Target="../ink/ink2415.xml"/><Relationship Id="rId144" Type="http://schemas.openxmlformats.org/officeDocument/2006/relationships/image" Target="../media/image1780.png"/><Relationship Id="rId143" Type="http://schemas.openxmlformats.org/officeDocument/2006/relationships/customXml" Target="../ink/ink2414.xml"/><Relationship Id="rId142" Type="http://schemas.openxmlformats.org/officeDocument/2006/relationships/image" Target="../media/image1779.png"/><Relationship Id="rId141" Type="http://schemas.openxmlformats.org/officeDocument/2006/relationships/customXml" Target="../ink/ink2413.xml"/><Relationship Id="rId140" Type="http://schemas.openxmlformats.org/officeDocument/2006/relationships/image" Target="../media/image1778.png"/><Relationship Id="rId14" Type="http://schemas.openxmlformats.org/officeDocument/2006/relationships/image" Target="../media/image1725.png"/><Relationship Id="rId139" Type="http://schemas.openxmlformats.org/officeDocument/2006/relationships/customXml" Target="../ink/ink2412.xml"/><Relationship Id="rId138" Type="http://schemas.openxmlformats.org/officeDocument/2006/relationships/image" Target="../media/image1777.png"/><Relationship Id="rId137" Type="http://schemas.openxmlformats.org/officeDocument/2006/relationships/customXml" Target="../ink/ink2411.xml"/><Relationship Id="rId136" Type="http://schemas.openxmlformats.org/officeDocument/2006/relationships/image" Target="../media/image1776.png"/><Relationship Id="rId135" Type="http://schemas.openxmlformats.org/officeDocument/2006/relationships/customXml" Target="../ink/ink2410.xml"/><Relationship Id="rId134" Type="http://schemas.openxmlformats.org/officeDocument/2006/relationships/image" Target="../media/image1775.png"/><Relationship Id="rId133" Type="http://schemas.openxmlformats.org/officeDocument/2006/relationships/customXml" Target="../ink/ink2409.xml"/><Relationship Id="rId132" Type="http://schemas.openxmlformats.org/officeDocument/2006/relationships/image" Target="../media/image1580.png"/><Relationship Id="rId131" Type="http://schemas.openxmlformats.org/officeDocument/2006/relationships/customXml" Target="../ink/ink2408.xml"/><Relationship Id="rId130" Type="http://schemas.openxmlformats.org/officeDocument/2006/relationships/image" Target="../media/image1774.png"/><Relationship Id="rId13" Type="http://schemas.openxmlformats.org/officeDocument/2006/relationships/customXml" Target="../ink/ink2346.xml"/><Relationship Id="rId129" Type="http://schemas.openxmlformats.org/officeDocument/2006/relationships/customXml" Target="../ink/ink2407.xml"/><Relationship Id="rId128" Type="http://schemas.openxmlformats.org/officeDocument/2006/relationships/image" Target="../media/image1773.png"/><Relationship Id="rId127" Type="http://schemas.openxmlformats.org/officeDocument/2006/relationships/customXml" Target="../ink/ink2406.xml"/><Relationship Id="rId126" Type="http://schemas.openxmlformats.org/officeDocument/2006/relationships/image" Target="../media/image1772.png"/><Relationship Id="rId125" Type="http://schemas.openxmlformats.org/officeDocument/2006/relationships/customXml" Target="../ink/ink2405.xml"/><Relationship Id="rId124" Type="http://schemas.openxmlformats.org/officeDocument/2006/relationships/image" Target="../media/image1771.png"/><Relationship Id="rId123" Type="http://schemas.openxmlformats.org/officeDocument/2006/relationships/customXml" Target="../ink/ink2404.xml"/><Relationship Id="rId122" Type="http://schemas.openxmlformats.org/officeDocument/2006/relationships/image" Target="../media/image1310.png"/><Relationship Id="rId121" Type="http://schemas.openxmlformats.org/officeDocument/2006/relationships/customXml" Target="../ink/ink2403.xml"/><Relationship Id="rId120" Type="http://schemas.openxmlformats.org/officeDocument/2006/relationships/image" Target="../media/image1770.png"/><Relationship Id="rId12" Type="http://schemas.openxmlformats.org/officeDocument/2006/relationships/image" Target="../media/image1724.png"/><Relationship Id="rId119" Type="http://schemas.openxmlformats.org/officeDocument/2006/relationships/customXml" Target="../ink/ink2402.xml"/><Relationship Id="rId118" Type="http://schemas.openxmlformats.org/officeDocument/2006/relationships/image" Target="../media/image1769.png"/><Relationship Id="rId117" Type="http://schemas.openxmlformats.org/officeDocument/2006/relationships/customXml" Target="../ink/ink2401.xml"/><Relationship Id="rId116" Type="http://schemas.openxmlformats.org/officeDocument/2006/relationships/image" Target="../media/image1768.png"/><Relationship Id="rId115" Type="http://schemas.openxmlformats.org/officeDocument/2006/relationships/customXml" Target="../ink/ink2400.xml"/><Relationship Id="rId114" Type="http://schemas.openxmlformats.org/officeDocument/2006/relationships/customXml" Target="../ink/ink2399.xml"/><Relationship Id="rId113" Type="http://schemas.openxmlformats.org/officeDocument/2006/relationships/customXml" Target="../ink/ink2398.xml"/><Relationship Id="rId112" Type="http://schemas.openxmlformats.org/officeDocument/2006/relationships/image" Target="../media/image1767.png"/><Relationship Id="rId111" Type="http://schemas.openxmlformats.org/officeDocument/2006/relationships/customXml" Target="../ink/ink2397.xml"/><Relationship Id="rId110" Type="http://schemas.openxmlformats.org/officeDocument/2006/relationships/image" Target="../media/image1766.png"/><Relationship Id="rId11" Type="http://schemas.openxmlformats.org/officeDocument/2006/relationships/customXml" Target="../ink/ink2345.xml"/><Relationship Id="rId109" Type="http://schemas.openxmlformats.org/officeDocument/2006/relationships/customXml" Target="../ink/ink2396.xml"/><Relationship Id="rId108" Type="http://schemas.openxmlformats.org/officeDocument/2006/relationships/image" Target="../media/image1765.png"/><Relationship Id="rId107" Type="http://schemas.openxmlformats.org/officeDocument/2006/relationships/customXml" Target="../ink/ink2395.xml"/><Relationship Id="rId106" Type="http://schemas.openxmlformats.org/officeDocument/2006/relationships/image" Target="../media/image1764.png"/><Relationship Id="rId105" Type="http://schemas.openxmlformats.org/officeDocument/2006/relationships/customXml" Target="../ink/ink2394.xml"/><Relationship Id="rId104" Type="http://schemas.openxmlformats.org/officeDocument/2006/relationships/image" Target="../media/image1763.png"/><Relationship Id="rId103" Type="http://schemas.openxmlformats.org/officeDocument/2006/relationships/customXml" Target="../ink/ink2393.xml"/><Relationship Id="rId102" Type="http://schemas.openxmlformats.org/officeDocument/2006/relationships/image" Target="../media/image1762.png"/><Relationship Id="rId101" Type="http://schemas.openxmlformats.org/officeDocument/2006/relationships/customXml" Target="../ink/ink2392.xml"/><Relationship Id="rId100" Type="http://schemas.openxmlformats.org/officeDocument/2006/relationships/image" Target="../media/image1761.png"/><Relationship Id="rId10" Type="http://schemas.openxmlformats.org/officeDocument/2006/relationships/image" Target="../media/image1723.png"/><Relationship Id="rId1" Type="http://schemas.openxmlformats.org/officeDocument/2006/relationships/customXml" Target="../ink/ink2340.xml"/></Relationships>
</file>

<file path=ppt/slides/_rels/slide27.xml.rels><?xml version="1.0" encoding="UTF-8" standalone="yes"?>
<Relationships xmlns="http://schemas.openxmlformats.org/package/2006/relationships"><Relationship Id="rId99" Type="http://schemas.openxmlformats.org/officeDocument/2006/relationships/customXml" Target="../ink/ink2872.xml"/><Relationship Id="rId98" Type="http://schemas.openxmlformats.org/officeDocument/2006/relationships/image" Target="../media/image1760.png"/><Relationship Id="rId97" Type="http://schemas.openxmlformats.org/officeDocument/2006/relationships/customXml" Target="../ink/ink2871.xml"/><Relationship Id="rId96" Type="http://schemas.openxmlformats.org/officeDocument/2006/relationships/image" Target="../media/image1759.png"/><Relationship Id="rId95" Type="http://schemas.openxmlformats.org/officeDocument/2006/relationships/customXml" Target="../ink/ink2870.xml"/><Relationship Id="rId94" Type="http://schemas.openxmlformats.org/officeDocument/2006/relationships/image" Target="../media/image1758.png"/><Relationship Id="rId938" Type="http://schemas.openxmlformats.org/officeDocument/2006/relationships/slideLayout" Target="../slideLayouts/slideLayout2.xml"/><Relationship Id="rId937" Type="http://schemas.openxmlformats.org/officeDocument/2006/relationships/image" Target="../media/image2624.png"/><Relationship Id="rId936" Type="http://schemas.openxmlformats.org/officeDocument/2006/relationships/customXml" Target="../ink/ink3298.xml"/><Relationship Id="rId935" Type="http://schemas.openxmlformats.org/officeDocument/2006/relationships/image" Target="../media/image2623.png"/><Relationship Id="rId934" Type="http://schemas.openxmlformats.org/officeDocument/2006/relationships/customXml" Target="../ink/ink3297.xml"/><Relationship Id="rId933" Type="http://schemas.openxmlformats.org/officeDocument/2006/relationships/image" Target="../media/image2622.png"/><Relationship Id="rId932" Type="http://schemas.openxmlformats.org/officeDocument/2006/relationships/customXml" Target="../ink/ink3296.xml"/><Relationship Id="rId931" Type="http://schemas.openxmlformats.org/officeDocument/2006/relationships/image" Target="../media/image2621.png"/><Relationship Id="rId930" Type="http://schemas.openxmlformats.org/officeDocument/2006/relationships/customXml" Target="../ink/ink3295.xml"/><Relationship Id="rId93" Type="http://schemas.openxmlformats.org/officeDocument/2006/relationships/customXml" Target="../ink/ink2869.xml"/><Relationship Id="rId929" Type="http://schemas.openxmlformats.org/officeDocument/2006/relationships/image" Target="../media/image2620.png"/><Relationship Id="rId928" Type="http://schemas.openxmlformats.org/officeDocument/2006/relationships/customXml" Target="../ink/ink3294.xml"/><Relationship Id="rId927" Type="http://schemas.openxmlformats.org/officeDocument/2006/relationships/image" Target="../media/image2619.png"/><Relationship Id="rId926" Type="http://schemas.openxmlformats.org/officeDocument/2006/relationships/customXml" Target="../ink/ink3293.xml"/><Relationship Id="rId925" Type="http://schemas.openxmlformats.org/officeDocument/2006/relationships/image" Target="../media/image2618.png"/><Relationship Id="rId924" Type="http://schemas.openxmlformats.org/officeDocument/2006/relationships/customXml" Target="../ink/ink3292.xml"/><Relationship Id="rId923" Type="http://schemas.openxmlformats.org/officeDocument/2006/relationships/image" Target="../media/image2617.png"/><Relationship Id="rId922" Type="http://schemas.openxmlformats.org/officeDocument/2006/relationships/customXml" Target="../ink/ink3291.xml"/><Relationship Id="rId921" Type="http://schemas.openxmlformats.org/officeDocument/2006/relationships/image" Target="../media/image2616.png"/><Relationship Id="rId920" Type="http://schemas.openxmlformats.org/officeDocument/2006/relationships/customXml" Target="../ink/ink3290.xml"/><Relationship Id="rId92" Type="http://schemas.openxmlformats.org/officeDocument/2006/relationships/image" Target="../media/image1757.png"/><Relationship Id="rId919" Type="http://schemas.openxmlformats.org/officeDocument/2006/relationships/image" Target="../media/image2615.png"/><Relationship Id="rId918" Type="http://schemas.openxmlformats.org/officeDocument/2006/relationships/customXml" Target="../ink/ink3289.xml"/><Relationship Id="rId917" Type="http://schemas.openxmlformats.org/officeDocument/2006/relationships/image" Target="../media/image2614.png"/><Relationship Id="rId916" Type="http://schemas.openxmlformats.org/officeDocument/2006/relationships/customXml" Target="../ink/ink3288.xml"/><Relationship Id="rId915" Type="http://schemas.openxmlformats.org/officeDocument/2006/relationships/image" Target="../media/image2613.png"/><Relationship Id="rId914" Type="http://schemas.openxmlformats.org/officeDocument/2006/relationships/customXml" Target="../ink/ink3287.xml"/><Relationship Id="rId913" Type="http://schemas.openxmlformats.org/officeDocument/2006/relationships/customXml" Target="../ink/ink3286.xml"/><Relationship Id="rId912" Type="http://schemas.openxmlformats.org/officeDocument/2006/relationships/image" Target="../media/image2612.png"/><Relationship Id="rId911" Type="http://schemas.openxmlformats.org/officeDocument/2006/relationships/customXml" Target="../ink/ink3285.xml"/><Relationship Id="rId910" Type="http://schemas.openxmlformats.org/officeDocument/2006/relationships/image" Target="../media/image2611.png"/><Relationship Id="rId91" Type="http://schemas.openxmlformats.org/officeDocument/2006/relationships/customXml" Target="../ink/ink2868.xml"/><Relationship Id="rId909" Type="http://schemas.openxmlformats.org/officeDocument/2006/relationships/customXml" Target="../ink/ink3284.xml"/><Relationship Id="rId908" Type="http://schemas.openxmlformats.org/officeDocument/2006/relationships/image" Target="../media/image2610.png"/><Relationship Id="rId907" Type="http://schemas.openxmlformats.org/officeDocument/2006/relationships/customXml" Target="../ink/ink3283.xml"/><Relationship Id="rId906" Type="http://schemas.openxmlformats.org/officeDocument/2006/relationships/image" Target="../media/image2609.png"/><Relationship Id="rId905" Type="http://schemas.openxmlformats.org/officeDocument/2006/relationships/customXml" Target="../ink/ink3282.xml"/><Relationship Id="rId904" Type="http://schemas.openxmlformats.org/officeDocument/2006/relationships/image" Target="../media/image2608.png"/><Relationship Id="rId903" Type="http://schemas.openxmlformats.org/officeDocument/2006/relationships/customXml" Target="../ink/ink3281.xml"/><Relationship Id="rId902" Type="http://schemas.openxmlformats.org/officeDocument/2006/relationships/image" Target="../media/image2607.png"/><Relationship Id="rId901" Type="http://schemas.openxmlformats.org/officeDocument/2006/relationships/customXml" Target="../ink/ink3280.xml"/><Relationship Id="rId900" Type="http://schemas.openxmlformats.org/officeDocument/2006/relationships/image" Target="../media/image2606.png"/><Relationship Id="rId90" Type="http://schemas.openxmlformats.org/officeDocument/2006/relationships/image" Target="../media/image1756.png"/><Relationship Id="rId9" Type="http://schemas.openxmlformats.org/officeDocument/2006/relationships/customXml" Target="../ink/ink2825.xml"/><Relationship Id="rId899" Type="http://schemas.openxmlformats.org/officeDocument/2006/relationships/customXml" Target="../ink/ink3279.xml"/><Relationship Id="rId898" Type="http://schemas.openxmlformats.org/officeDocument/2006/relationships/image" Target="../media/image2605.png"/><Relationship Id="rId897" Type="http://schemas.openxmlformats.org/officeDocument/2006/relationships/customXml" Target="../ink/ink3278.xml"/><Relationship Id="rId896" Type="http://schemas.openxmlformats.org/officeDocument/2006/relationships/image" Target="../media/image2604.png"/><Relationship Id="rId895" Type="http://schemas.openxmlformats.org/officeDocument/2006/relationships/customXml" Target="../ink/ink3277.xml"/><Relationship Id="rId894" Type="http://schemas.openxmlformats.org/officeDocument/2006/relationships/image" Target="../media/image2603.png"/><Relationship Id="rId893" Type="http://schemas.openxmlformats.org/officeDocument/2006/relationships/customXml" Target="../ink/ink3276.xml"/><Relationship Id="rId892" Type="http://schemas.openxmlformats.org/officeDocument/2006/relationships/image" Target="../media/image2602.png"/><Relationship Id="rId891" Type="http://schemas.openxmlformats.org/officeDocument/2006/relationships/customXml" Target="../ink/ink3275.xml"/><Relationship Id="rId890" Type="http://schemas.openxmlformats.org/officeDocument/2006/relationships/customXml" Target="../ink/ink3274.xml"/><Relationship Id="rId89" Type="http://schemas.openxmlformats.org/officeDocument/2006/relationships/customXml" Target="../ink/ink2867.xml"/><Relationship Id="rId889" Type="http://schemas.openxmlformats.org/officeDocument/2006/relationships/image" Target="../media/image2601.png"/><Relationship Id="rId888" Type="http://schemas.openxmlformats.org/officeDocument/2006/relationships/customXml" Target="../ink/ink3273.xml"/><Relationship Id="rId887" Type="http://schemas.openxmlformats.org/officeDocument/2006/relationships/image" Target="../media/image2600.png"/><Relationship Id="rId886" Type="http://schemas.openxmlformats.org/officeDocument/2006/relationships/customXml" Target="../ink/ink3272.xml"/><Relationship Id="rId885" Type="http://schemas.openxmlformats.org/officeDocument/2006/relationships/image" Target="../media/image2599.png"/><Relationship Id="rId884" Type="http://schemas.openxmlformats.org/officeDocument/2006/relationships/customXml" Target="../ink/ink3271.xml"/><Relationship Id="rId883" Type="http://schemas.openxmlformats.org/officeDocument/2006/relationships/image" Target="../media/image2598.png"/><Relationship Id="rId882" Type="http://schemas.openxmlformats.org/officeDocument/2006/relationships/customXml" Target="../ink/ink3270.xml"/><Relationship Id="rId881" Type="http://schemas.openxmlformats.org/officeDocument/2006/relationships/image" Target="../media/image2597.png"/><Relationship Id="rId880" Type="http://schemas.openxmlformats.org/officeDocument/2006/relationships/customXml" Target="../ink/ink3269.xml"/><Relationship Id="rId88" Type="http://schemas.openxmlformats.org/officeDocument/2006/relationships/image" Target="../media/image1755.png"/><Relationship Id="rId879" Type="http://schemas.openxmlformats.org/officeDocument/2006/relationships/image" Target="../media/image2596.png"/><Relationship Id="rId878" Type="http://schemas.openxmlformats.org/officeDocument/2006/relationships/customXml" Target="../ink/ink3268.xml"/><Relationship Id="rId877" Type="http://schemas.openxmlformats.org/officeDocument/2006/relationships/image" Target="../media/image2595.png"/><Relationship Id="rId876" Type="http://schemas.openxmlformats.org/officeDocument/2006/relationships/customXml" Target="../ink/ink3267.xml"/><Relationship Id="rId875" Type="http://schemas.openxmlformats.org/officeDocument/2006/relationships/image" Target="../media/image2594.png"/><Relationship Id="rId874" Type="http://schemas.openxmlformats.org/officeDocument/2006/relationships/customXml" Target="../ink/ink3266.xml"/><Relationship Id="rId873" Type="http://schemas.openxmlformats.org/officeDocument/2006/relationships/image" Target="../media/image2593.png"/><Relationship Id="rId872" Type="http://schemas.openxmlformats.org/officeDocument/2006/relationships/customXml" Target="../ink/ink3265.xml"/><Relationship Id="rId871" Type="http://schemas.openxmlformats.org/officeDocument/2006/relationships/image" Target="../media/image2592.png"/><Relationship Id="rId870" Type="http://schemas.openxmlformats.org/officeDocument/2006/relationships/customXml" Target="../ink/ink3264.xml"/><Relationship Id="rId87" Type="http://schemas.openxmlformats.org/officeDocument/2006/relationships/customXml" Target="../ink/ink2866.xml"/><Relationship Id="rId869" Type="http://schemas.openxmlformats.org/officeDocument/2006/relationships/image" Target="../media/image2591.png"/><Relationship Id="rId868" Type="http://schemas.openxmlformats.org/officeDocument/2006/relationships/customXml" Target="../ink/ink3263.xml"/><Relationship Id="rId867" Type="http://schemas.openxmlformats.org/officeDocument/2006/relationships/image" Target="../media/image2590.png"/><Relationship Id="rId866" Type="http://schemas.openxmlformats.org/officeDocument/2006/relationships/customXml" Target="../ink/ink3262.xml"/><Relationship Id="rId865" Type="http://schemas.openxmlformats.org/officeDocument/2006/relationships/image" Target="../media/image2589.png"/><Relationship Id="rId864" Type="http://schemas.openxmlformats.org/officeDocument/2006/relationships/customXml" Target="../ink/ink3261.xml"/><Relationship Id="rId863" Type="http://schemas.openxmlformats.org/officeDocument/2006/relationships/image" Target="../media/image2588.png"/><Relationship Id="rId862" Type="http://schemas.openxmlformats.org/officeDocument/2006/relationships/customXml" Target="../ink/ink3260.xml"/><Relationship Id="rId861" Type="http://schemas.openxmlformats.org/officeDocument/2006/relationships/image" Target="../media/image2587.png"/><Relationship Id="rId860" Type="http://schemas.openxmlformats.org/officeDocument/2006/relationships/customXml" Target="../ink/ink3259.xml"/><Relationship Id="rId86" Type="http://schemas.openxmlformats.org/officeDocument/2006/relationships/image" Target="../media/image1754.png"/><Relationship Id="rId859" Type="http://schemas.openxmlformats.org/officeDocument/2006/relationships/image" Target="../media/image2586.png"/><Relationship Id="rId858" Type="http://schemas.openxmlformats.org/officeDocument/2006/relationships/customXml" Target="../ink/ink3258.xml"/><Relationship Id="rId857" Type="http://schemas.openxmlformats.org/officeDocument/2006/relationships/image" Target="../media/image2585.png"/><Relationship Id="rId856" Type="http://schemas.openxmlformats.org/officeDocument/2006/relationships/customXml" Target="../ink/ink3257.xml"/><Relationship Id="rId855" Type="http://schemas.openxmlformats.org/officeDocument/2006/relationships/image" Target="../media/image2584.png"/><Relationship Id="rId854" Type="http://schemas.openxmlformats.org/officeDocument/2006/relationships/customXml" Target="../ink/ink3256.xml"/><Relationship Id="rId853" Type="http://schemas.openxmlformats.org/officeDocument/2006/relationships/image" Target="../media/image2583.png"/><Relationship Id="rId852" Type="http://schemas.openxmlformats.org/officeDocument/2006/relationships/customXml" Target="../ink/ink3255.xml"/><Relationship Id="rId851" Type="http://schemas.openxmlformats.org/officeDocument/2006/relationships/image" Target="../media/image2582.png"/><Relationship Id="rId850" Type="http://schemas.openxmlformats.org/officeDocument/2006/relationships/customXml" Target="../ink/ink3254.xml"/><Relationship Id="rId85" Type="http://schemas.openxmlformats.org/officeDocument/2006/relationships/customXml" Target="../ink/ink2865.xml"/><Relationship Id="rId849" Type="http://schemas.openxmlformats.org/officeDocument/2006/relationships/image" Target="../media/image2581.png"/><Relationship Id="rId848" Type="http://schemas.openxmlformats.org/officeDocument/2006/relationships/customXml" Target="../ink/ink3253.xml"/><Relationship Id="rId847" Type="http://schemas.openxmlformats.org/officeDocument/2006/relationships/image" Target="../media/image2580.png"/><Relationship Id="rId846" Type="http://schemas.openxmlformats.org/officeDocument/2006/relationships/customXml" Target="../ink/ink3252.xml"/><Relationship Id="rId845" Type="http://schemas.openxmlformats.org/officeDocument/2006/relationships/image" Target="../media/image2579.png"/><Relationship Id="rId844" Type="http://schemas.openxmlformats.org/officeDocument/2006/relationships/customXml" Target="../ink/ink3251.xml"/><Relationship Id="rId843" Type="http://schemas.openxmlformats.org/officeDocument/2006/relationships/image" Target="../media/image2578.png"/><Relationship Id="rId842" Type="http://schemas.openxmlformats.org/officeDocument/2006/relationships/customXml" Target="../ink/ink3250.xml"/><Relationship Id="rId841" Type="http://schemas.openxmlformats.org/officeDocument/2006/relationships/image" Target="../media/image2577.png"/><Relationship Id="rId840" Type="http://schemas.openxmlformats.org/officeDocument/2006/relationships/customXml" Target="../ink/ink3249.xml"/><Relationship Id="rId84" Type="http://schemas.openxmlformats.org/officeDocument/2006/relationships/image" Target="../media/image1753.png"/><Relationship Id="rId839" Type="http://schemas.openxmlformats.org/officeDocument/2006/relationships/image" Target="../media/image2576.png"/><Relationship Id="rId838" Type="http://schemas.openxmlformats.org/officeDocument/2006/relationships/customXml" Target="../ink/ink3248.xml"/><Relationship Id="rId837" Type="http://schemas.openxmlformats.org/officeDocument/2006/relationships/image" Target="../media/image2575.png"/><Relationship Id="rId836" Type="http://schemas.openxmlformats.org/officeDocument/2006/relationships/customXml" Target="../ink/ink3247.xml"/><Relationship Id="rId835" Type="http://schemas.openxmlformats.org/officeDocument/2006/relationships/image" Target="../media/image2574.png"/><Relationship Id="rId834" Type="http://schemas.openxmlformats.org/officeDocument/2006/relationships/customXml" Target="../ink/ink3246.xml"/><Relationship Id="rId833" Type="http://schemas.openxmlformats.org/officeDocument/2006/relationships/image" Target="../media/image2573.png"/><Relationship Id="rId832" Type="http://schemas.openxmlformats.org/officeDocument/2006/relationships/customXml" Target="../ink/ink3245.xml"/><Relationship Id="rId831" Type="http://schemas.openxmlformats.org/officeDocument/2006/relationships/image" Target="../media/image2572.png"/><Relationship Id="rId830" Type="http://schemas.openxmlformats.org/officeDocument/2006/relationships/customXml" Target="../ink/ink3244.xml"/><Relationship Id="rId83" Type="http://schemas.openxmlformats.org/officeDocument/2006/relationships/customXml" Target="../ink/ink2864.xml"/><Relationship Id="rId829" Type="http://schemas.openxmlformats.org/officeDocument/2006/relationships/image" Target="../media/image2571.png"/><Relationship Id="rId828" Type="http://schemas.openxmlformats.org/officeDocument/2006/relationships/customXml" Target="../ink/ink3243.xml"/><Relationship Id="rId827" Type="http://schemas.openxmlformats.org/officeDocument/2006/relationships/image" Target="../media/image2570.png"/><Relationship Id="rId826" Type="http://schemas.openxmlformats.org/officeDocument/2006/relationships/customXml" Target="../ink/ink3242.xml"/><Relationship Id="rId825" Type="http://schemas.openxmlformats.org/officeDocument/2006/relationships/image" Target="../media/image2569.png"/><Relationship Id="rId824" Type="http://schemas.openxmlformats.org/officeDocument/2006/relationships/customXml" Target="../ink/ink3241.xml"/><Relationship Id="rId823" Type="http://schemas.openxmlformats.org/officeDocument/2006/relationships/image" Target="../media/image2568.png"/><Relationship Id="rId822" Type="http://schemas.openxmlformats.org/officeDocument/2006/relationships/customXml" Target="../ink/ink3240.xml"/><Relationship Id="rId821" Type="http://schemas.openxmlformats.org/officeDocument/2006/relationships/customXml" Target="../ink/ink3239.xml"/><Relationship Id="rId820" Type="http://schemas.openxmlformats.org/officeDocument/2006/relationships/image" Target="../media/image2567.png"/><Relationship Id="rId82" Type="http://schemas.openxmlformats.org/officeDocument/2006/relationships/image" Target="../media/image1752.png"/><Relationship Id="rId819" Type="http://schemas.openxmlformats.org/officeDocument/2006/relationships/customXml" Target="../ink/ink3238.xml"/><Relationship Id="rId818" Type="http://schemas.openxmlformats.org/officeDocument/2006/relationships/image" Target="../media/image2566.png"/><Relationship Id="rId817" Type="http://schemas.openxmlformats.org/officeDocument/2006/relationships/customXml" Target="../ink/ink3237.xml"/><Relationship Id="rId816" Type="http://schemas.openxmlformats.org/officeDocument/2006/relationships/image" Target="../media/image2565.png"/><Relationship Id="rId815" Type="http://schemas.openxmlformats.org/officeDocument/2006/relationships/customXml" Target="../ink/ink3236.xml"/><Relationship Id="rId814" Type="http://schemas.openxmlformats.org/officeDocument/2006/relationships/customXml" Target="../ink/ink3235.xml"/><Relationship Id="rId813" Type="http://schemas.openxmlformats.org/officeDocument/2006/relationships/image" Target="../media/image2564.png"/><Relationship Id="rId812" Type="http://schemas.openxmlformats.org/officeDocument/2006/relationships/customXml" Target="../ink/ink3234.xml"/><Relationship Id="rId811" Type="http://schemas.openxmlformats.org/officeDocument/2006/relationships/image" Target="../media/image2563.png"/><Relationship Id="rId810" Type="http://schemas.openxmlformats.org/officeDocument/2006/relationships/customXml" Target="../ink/ink3233.xml"/><Relationship Id="rId81" Type="http://schemas.openxmlformats.org/officeDocument/2006/relationships/customXml" Target="../ink/ink2863.xml"/><Relationship Id="rId809" Type="http://schemas.openxmlformats.org/officeDocument/2006/relationships/image" Target="../media/image2562.png"/><Relationship Id="rId808" Type="http://schemas.openxmlformats.org/officeDocument/2006/relationships/customXml" Target="../ink/ink3232.xml"/><Relationship Id="rId807" Type="http://schemas.openxmlformats.org/officeDocument/2006/relationships/image" Target="../media/image2561.png"/><Relationship Id="rId806" Type="http://schemas.openxmlformats.org/officeDocument/2006/relationships/customXml" Target="../ink/ink3231.xml"/><Relationship Id="rId805" Type="http://schemas.openxmlformats.org/officeDocument/2006/relationships/image" Target="../media/image2560.png"/><Relationship Id="rId804" Type="http://schemas.openxmlformats.org/officeDocument/2006/relationships/customXml" Target="../ink/ink3230.xml"/><Relationship Id="rId803" Type="http://schemas.openxmlformats.org/officeDocument/2006/relationships/image" Target="../media/image2559.png"/><Relationship Id="rId802" Type="http://schemas.openxmlformats.org/officeDocument/2006/relationships/customXml" Target="../ink/ink3229.xml"/><Relationship Id="rId801" Type="http://schemas.openxmlformats.org/officeDocument/2006/relationships/image" Target="../media/image2558.png"/><Relationship Id="rId800" Type="http://schemas.openxmlformats.org/officeDocument/2006/relationships/customXml" Target="../ink/ink3228.xml"/><Relationship Id="rId80" Type="http://schemas.openxmlformats.org/officeDocument/2006/relationships/image" Target="../media/image1751.png"/><Relationship Id="rId8" Type="http://schemas.openxmlformats.org/officeDocument/2006/relationships/image" Target="../media/image1722.png"/><Relationship Id="rId799" Type="http://schemas.openxmlformats.org/officeDocument/2006/relationships/image" Target="../media/image2557.png"/><Relationship Id="rId798" Type="http://schemas.openxmlformats.org/officeDocument/2006/relationships/customXml" Target="../ink/ink3227.xml"/><Relationship Id="rId797" Type="http://schemas.openxmlformats.org/officeDocument/2006/relationships/image" Target="../media/image2556.png"/><Relationship Id="rId796" Type="http://schemas.openxmlformats.org/officeDocument/2006/relationships/customXml" Target="../ink/ink3226.xml"/><Relationship Id="rId795" Type="http://schemas.openxmlformats.org/officeDocument/2006/relationships/image" Target="../media/image2555.png"/><Relationship Id="rId794" Type="http://schemas.openxmlformats.org/officeDocument/2006/relationships/customXml" Target="../ink/ink3225.xml"/><Relationship Id="rId793" Type="http://schemas.openxmlformats.org/officeDocument/2006/relationships/image" Target="../media/image2554.png"/><Relationship Id="rId792" Type="http://schemas.openxmlformats.org/officeDocument/2006/relationships/customXml" Target="../ink/ink3224.xml"/><Relationship Id="rId791" Type="http://schemas.openxmlformats.org/officeDocument/2006/relationships/image" Target="../media/image2553.png"/><Relationship Id="rId790" Type="http://schemas.openxmlformats.org/officeDocument/2006/relationships/customXml" Target="../ink/ink3223.xml"/><Relationship Id="rId79" Type="http://schemas.openxmlformats.org/officeDocument/2006/relationships/customXml" Target="../ink/ink2862.xml"/><Relationship Id="rId789" Type="http://schemas.openxmlformats.org/officeDocument/2006/relationships/image" Target="../media/image2552.png"/><Relationship Id="rId788" Type="http://schemas.openxmlformats.org/officeDocument/2006/relationships/customXml" Target="../ink/ink3222.xml"/><Relationship Id="rId787" Type="http://schemas.openxmlformats.org/officeDocument/2006/relationships/image" Target="../media/image2551.png"/><Relationship Id="rId786" Type="http://schemas.openxmlformats.org/officeDocument/2006/relationships/customXml" Target="../ink/ink3221.xml"/><Relationship Id="rId785" Type="http://schemas.openxmlformats.org/officeDocument/2006/relationships/image" Target="../media/image2550.png"/><Relationship Id="rId784" Type="http://schemas.openxmlformats.org/officeDocument/2006/relationships/customXml" Target="../ink/ink3220.xml"/><Relationship Id="rId783" Type="http://schemas.openxmlformats.org/officeDocument/2006/relationships/image" Target="../media/image2549.png"/><Relationship Id="rId782" Type="http://schemas.openxmlformats.org/officeDocument/2006/relationships/customXml" Target="../ink/ink3219.xml"/><Relationship Id="rId781" Type="http://schemas.openxmlformats.org/officeDocument/2006/relationships/image" Target="../media/image2548.png"/><Relationship Id="rId780" Type="http://schemas.openxmlformats.org/officeDocument/2006/relationships/customXml" Target="../ink/ink3218.xml"/><Relationship Id="rId78" Type="http://schemas.openxmlformats.org/officeDocument/2006/relationships/customXml" Target="../ink/ink2861.xml"/><Relationship Id="rId779" Type="http://schemas.openxmlformats.org/officeDocument/2006/relationships/image" Target="../media/image2547.png"/><Relationship Id="rId778" Type="http://schemas.openxmlformats.org/officeDocument/2006/relationships/customXml" Target="../ink/ink3217.xml"/><Relationship Id="rId777" Type="http://schemas.openxmlformats.org/officeDocument/2006/relationships/image" Target="../media/image2546.png"/><Relationship Id="rId776" Type="http://schemas.openxmlformats.org/officeDocument/2006/relationships/customXml" Target="../ink/ink3216.xml"/><Relationship Id="rId775" Type="http://schemas.openxmlformats.org/officeDocument/2006/relationships/image" Target="../media/image2545.png"/><Relationship Id="rId774" Type="http://schemas.openxmlformats.org/officeDocument/2006/relationships/customXml" Target="../ink/ink3215.xml"/><Relationship Id="rId773" Type="http://schemas.openxmlformats.org/officeDocument/2006/relationships/image" Target="../media/image2544.png"/><Relationship Id="rId772" Type="http://schemas.openxmlformats.org/officeDocument/2006/relationships/customXml" Target="../ink/ink3214.xml"/><Relationship Id="rId771" Type="http://schemas.openxmlformats.org/officeDocument/2006/relationships/image" Target="../media/image2543.png"/><Relationship Id="rId770" Type="http://schemas.openxmlformats.org/officeDocument/2006/relationships/customXml" Target="../ink/ink3213.xml"/><Relationship Id="rId77" Type="http://schemas.openxmlformats.org/officeDocument/2006/relationships/customXml" Target="../ink/ink2860.xml"/><Relationship Id="rId769" Type="http://schemas.openxmlformats.org/officeDocument/2006/relationships/image" Target="../media/image2542.png"/><Relationship Id="rId768" Type="http://schemas.openxmlformats.org/officeDocument/2006/relationships/customXml" Target="../ink/ink3212.xml"/><Relationship Id="rId767" Type="http://schemas.openxmlformats.org/officeDocument/2006/relationships/image" Target="../media/image2541.png"/><Relationship Id="rId766" Type="http://schemas.openxmlformats.org/officeDocument/2006/relationships/customXml" Target="../ink/ink3211.xml"/><Relationship Id="rId765" Type="http://schemas.openxmlformats.org/officeDocument/2006/relationships/image" Target="../media/image2540.png"/><Relationship Id="rId764" Type="http://schemas.openxmlformats.org/officeDocument/2006/relationships/customXml" Target="../ink/ink3210.xml"/><Relationship Id="rId763" Type="http://schemas.openxmlformats.org/officeDocument/2006/relationships/image" Target="../media/image2539.png"/><Relationship Id="rId762" Type="http://schemas.openxmlformats.org/officeDocument/2006/relationships/customXml" Target="../ink/ink3209.xml"/><Relationship Id="rId761" Type="http://schemas.openxmlformats.org/officeDocument/2006/relationships/image" Target="../media/image2538.png"/><Relationship Id="rId760" Type="http://schemas.openxmlformats.org/officeDocument/2006/relationships/customXml" Target="../ink/ink3208.xml"/><Relationship Id="rId76" Type="http://schemas.openxmlformats.org/officeDocument/2006/relationships/customXml" Target="../ink/ink2859.xml"/><Relationship Id="rId759" Type="http://schemas.openxmlformats.org/officeDocument/2006/relationships/image" Target="../media/image2537.png"/><Relationship Id="rId758" Type="http://schemas.openxmlformats.org/officeDocument/2006/relationships/customXml" Target="../ink/ink3207.xml"/><Relationship Id="rId757" Type="http://schemas.openxmlformats.org/officeDocument/2006/relationships/image" Target="../media/image2536.png"/><Relationship Id="rId756" Type="http://schemas.openxmlformats.org/officeDocument/2006/relationships/customXml" Target="../ink/ink3206.xml"/><Relationship Id="rId755" Type="http://schemas.openxmlformats.org/officeDocument/2006/relationships/image" Target="../media/image2535.png"/><Relationship Id="rId754" Type="http://schemas.openxmlformats.org/officeDocument/2006/relationships/customXml" Target="../ink/ink3205.xml"/><Relationship Id="rId753" Type="http://schemas.openxmlformats.org/officeDocument/2006/relationships/image" Target="../media/image2534.png"/><Relationship Id="rId752" Type="http://schemas.openxmlformats.org/officeDocument/2006/relationships/customXml" Target="../ink/ink3204.xml"/><Relationship Id="rId751" Type="http://schemas.openxmlformats.org/officeDocument/2006/relationships/image" Target="../media/image2533.png"/><Relationship Id="rId750" Type="http://schemas.openxmlformats.org/officeDocument/2006/relationships/customXml" Target="../ink/ink3203.xml"/><Relationship Id="rId75" Type="http://schemas.openxmlformats.org/officeDocument/2006/relationships/image" Target="../media/image972.png"/><Relationship Id="rId749" Type="http://schemas.openxmlformats.org/officeDocument/2006/relationships/image" Target="../media/image2532.png"/><Relationship Id="rId748" Type="http://schemas.openxmlformats.org/officeDocument/2006/relationships/customXml" Target="../ink/ink3202.xml"/><Relationship Id="rId747" Type="http://schemas.openxmlformats.org/officeDocument/2006/relationships/image" Target="../media/image2531.png"/><Relationship Id="rId746" Type="http://schemas.openxmlformats.org/officeDocument/2006/relationships/customXml" Target="../ink/ink3201.xml"/><Relationship Id="rId745" Type="http://schemas.openxmlformats.org/officeDocument/2006/relationships/image" Target="../media/image2530.png"/><Relationship Id="rId744" Type="http://schemas.openxmlformats.org/officeDocument/2006/relationships/customXml" Target="../ink/ink3200.xml"/><Relationship Id="rId743" Type="http://schemas.openxmlformats.org/officeDocument/2006/relationships/image" Target="../media/image2529.png"/><Relationship Id="rId742" Type="http://schemas.openxmlformats.org/officeDocument/2006/relationships/customXml" Target="../ink/ink3199.xml"/><Relationship Id="rId741" Type="http://schemas.openxmlformats.org/officeDocument/2006/relationships/customXml" Target="../ink/ink3198.xml"/><Relationship Id="rId740" Type="http://schemas.openxmlformats.org/officeDocument/2006/relationships/customXml" Target="../ink/ink3197.xml"/><Relationship Id="rId74" Type="http://schemas.openxmlformats.org/officeDocument/2006/relationships/customXml" Target="../ink/ink2858.xml"/><Relationship Id="rId739" Type="http://schemas.openxmlformats.org/officeDocument/2006/relationships/customXml" Target="../ink/ink3196.xml"/><Relationship Id="rId738" Type="http://schemas.openxmlformats.org/officeDocument/2006/relationships/image" Target="../media/image2528.png"/><Relationship Id="rId737" Type="http://schemas.openxmlformats.org/officeDocument/2006/relationships/customXml" Target="../ink/ink3195.xml"/><Relationship Id="rId736" Type="http://schemas.openxmlformats.org/officeDocument/2006/relationships/image" Target="../media/image2527.png"/><Relationship Id="rId735" Type="http://schemas.openxmlformats.org/officeDocument/2006/relationships/customXml" Target="../ink/ink3194.xml"/><Relationship Id="rId734" Type="http://schemas.openxmlformats.org/officeDocument/2006/relationships/image" Target="../media/image2526.png"/><Relationship Id="rId733" Type="http://schemas.openxmlformats.org/officeDocument/2006/relationships/customXml" Target="../ink/ink3193.xml"/><Relationship Id="rId732" Type="http://schemas.openxmlformats.org/officeDocument/2006/relationships/image" Target="../media/image287.png"/><Relationship Id="rId731" Type="http://schemas.openxmlformats.org/officeDocument/2006/relationships/customXml" Target="../ink/ink3192.xml"/><Relationship Id="rId730" Type="http://schemas.openxmlformats.org/officeDocument/2006/relationships/image" Target="../media/image2525.png"/><Relationship Id="rId73" Type="http://schemas.openxmlformats.org/officeDocument/2006/relationships/image" Target="../media/image1750.png"/><Relationship Id="rId729" Type="http://schemas.openxmlformats.org/officeDocument/2006/relationships/customXml" Target="../ink/ink3191.xml"/><Relationship Id="rId728" Type="http://schemas.openxmlformats.org/officeDocument/2006/relationships/image" Target="../media/image2524.png"/><Relationship Id="rId727" Type="http://schemas.openxmlformats.org/officeDocument/2006/relationships/customXml" Target="../ink/ink3190.xml"/><Relationship Id="rId726" Type="http://schemas.openxmlformats.org/officeDocument/2006/relationships/image" Target="../media/image2523.png"/><Relationship Id="rId725" Type="http://schemas.openxmlformats.org/officeDocument/2006/relationships/customXml" Target="../ink/ink3189.xml"/><Relationship Id="rId724" Type="http://schemas.openxmlformats.org/officeDocument/2006/relationships/image" Target="../media/image2522.png"/><Relationship Id="rId723" Type="http://schemas.openxmlformats.org/officeDocument/2006/relationships/customXml" Target="../ink/ink3188.xml"/><Relationship Id="rId722" Type="http://schemas.openxmlformats.org/officeDocument/2006/relationships/image" Target="../media/image2521.png"/><Relationship Id="rId721" Type="http://schemas.openxmlformats.org/officeDocument/2006/relationships/customXml" Target="../ink/ink3187.xml"/><Relationship Id="rId720" Type="http://schemas.openxmlformats.org/officeDocument/2006/relationships/image" Target="../media/image2520.png"/><Relationship Id="rId72" Type="http://schemas.openxmlformats.org/officeDocument/2006/relationships/customXml" Target="../ink/ink2857.xml"/><Relationship Id="rId719" Type="http://schemas.openxmlformats.org/officeDocument/2006/relationships/customXml" Target="../ink/ink3186.xml"/><Relationship Id="rId718" Type="http://schemas.openxmlformats.org/officeDocument/2006/relationships/image" Target="../media/image2519.png"/><Relationship Id="rId717" Type="http://schemas.openxmlformats.org/officeDocument/2006/relationships/customXml" Target="../ink/ink3185.xml"/><Relationship Id="rId716" Type="http://schemas.openxmlformats.org/officeDocument/2006/relationships/image" Target="../media/image2518.png"/><Relationship Id="rId715" Type="http://schemas.openxmlformats.org/officeDocument/2006/relationships/customXml" Target="../ink/ink3184.xml"/><Relationship Id="rId714" Type="http://schemas.openxmlformats.org/officeDocument/2006/relationships/image" Target="../media/image2517.png"/><Relationship Id="rId713" Type="http://schemas.openxmlformats.org/officeDocument/2006/relationships/customXml" Target="../ink/ink3183.xml"/><Relationship Id="rId712" Type="http://schemas.openxmlformats.org/officeDocument/2006/relationships/image" Target="../media/image2516.png"/><Relationship Id="rId711" Type="http://schemas.openxmlformats.org/officeDocument/2006/relationships/customXml" Target="../ink/ink3182.xml"/><Relationship Id="rId710" Type="http://schemas.openxmlformats.org/officeDocument/2006/relationships/image" Target="../media/image2515.png"/><Relationship Id="rId71" Type="http://schemas.openxmlformats.org/officeDocument/2006/relationships/image" Target="../media/image1749.png"/><Relationship Id="rId709" Type="http://schemas.openxmlformats.org/officeDocument/2006/relationships/customXml" Target="../ink/ink3181.xml"/><Relationship Id="rId708" Type="http://schemas.openxmlformats.org/officeDocument/2006/relationships/image" Target="../media/image2514.png"/><Relationship Id="rId707" Type="http://schemas.openxmlformats.org/officeDocument/2006/relationships/customXml" Target="../ink/ink3180.xml"/><Relationship Id="rId706" Type="http://schemas.openxmlformats.org/officeDocument/2006/relationships/image" Target="../media/image2513.png"/><Relationship Id="rId705" Type="http://schemas.openxmlformats.org/officeDocument/2006/relationships/customXml" Target="../ink/ink3179.xml"/><Relationship Id="rId704" Type="http://schemas.openxmlformats.org/officeDocument/2006/relationships/image" Target="../media/image2512.png"/><Relationship Id="rId703" Type="http://schemas.openxmlformats.org/officeDocument/2006/relationships/customXml" Target="../ink/ink3178.xml"/><Relationship Id="rId702" Type="http://schemas.openxmlformats.org/officeDocument/2006/relationships/image" Target="../media/image2511.png"/><Relationship Id="rId701" Type="http://schemas.openxmlformats.org/officeDocument/2006/relationships/customXml" Target="../ink/ink3177.xml"/><Relationship Id="rId700" Type="http://schemas.openxmlformats.org/officeDocument/2006/relationships/image" Target="../media/image2510.png"/><Relationship Id="rId70" Type="http://schemas.openxmlformats.org/officeDocument/2006/relationships/customXml" Target="../ink/ink2856.xml"/><Relationship Id="rId7" Type="http://schemas.openxmlformats.org/officeDocument/2006/relationships/customXml" Target="../ink/ink2824.xml"/><Relationship Id="rId699" Type="http://schemas.openxmlformats.org/officeDocument/2006/relationships/customXml" Target="../ink/ink3176.xml"/><Relationship Id="rId698" Type="http://schemas.openxmlformats.org/officeDocument/2006/relationships/image" Target="../media/image2509.png"/><Relationship Id="rId697" Type="http://schemas.openxmlformats.org/officeDocument/2006/relationships/customXml" Target="../ink/ink3175.xml"/><Relationship Id="rId696" Type="http://schemas.openxmlformats.org/officeDocument/2006/relationships/image" Target="../media/image2508.png"/><Relationship Id="rId695" Type="http://schemas.openxmlformats.org/officeDocument/2006/relationships/customXml" Target="../ink/ink3174.xml"/><Relationship Id="rId694" Type="http://schemas.openxmlformats.org/officeDocument/2006/relationships/image" Target="../media/image2507.png"/><Relationship Id="rId693" Type="http://schemas.openxmlformats.org/officeDocument/2006/relationships/customXml" Target="../ink/ink3173.xml"/><Relationship Id="rId692" Type="http://schemas.openxmlformats.org/officeDocument/2006/relationships/image" Target="../media/image2506.png"/><Relationship Id="rId691" Type="http://schemas.openxmlformats.org/officeDocument/2006/relationships/customXml" Target="../ink/ink3172.xml"/><Relationship Id="rId690" Type="http://schemas.openxmlformats.org/officeDocument/2006/relationships/image" Target="../media/image2505.png"/><Relationship Id="rId69" Type="http://schemas.openxmlformats.org/officeDocument/2006/relationships/image" Target="../media/image1748.png"/><Relationship Id="rId689" Type="http://schemas.openxmlformats.org/officeDocument/2006/relationships/customXml" Target="../ink/ink3171.xml"/><Relationship Id="rId688" Type="http://schemas.openxmlformats.org/officeDocument/2006/relationships/image" Target="../media/image2504.png"/><Relationship Id="rId687" Type="http://schemas.openxmlformats.org/officeDocument/2006/relationships/customXml" Target="../ink/ink3170.xml"/><Relationship Id="rId686" Type="http://schemas.openxmlformats.org/officeDocument/2006/relationships/image" Target="../media/image2503.png"/><Relationship Id="rId685" Type="http://schemas.openxmlformats.org/officeDocument/2006/relationships/customXml" Target="../ink/ink3169.xml"/><Relationship Id="rId684" Type="http://schemas.openxmlformats.org/officeDocument/2006/relationships/image" Target="../media/image2502.png"/><Relationship Id="rId683" Type="http://schemas.openxmlformats.org/officeDocument/2006/relationships/customXml" Target="../ink/ink3168.xml"/><Relationship Id="rId682" Type="http://schemas.openxmlformats.org/officeDocument/2006/relationships/image" Target="../media/image2501.png"/><Relationship Id="rId681" Type="http://schemas.openxmlformats.org/officeDocument/2006/relationships/customXml" Target="../ink/ink3167.xml"/><Relationship Id="rId680" Type="http://schemas.openxmlformats.org/officeDocument/2006/relationships/image" Target="../media/image2500.png"/><Relationship Id="rId68" Type="http://schemas.openxmlformats.org/officeDocument/2006/relationships/customXml" Target="../ink/ink2855.xml"/><Relationship Id="rId679" Type="http://schemas.openxmlformats.org/officeDocument/2006/relationships/customXml" Target="../ink/ink3166.xml"/><Relationship Id="rId678" Type="http://schemas.openxmlformats.org/officeDocument/2006/relationships/image" Target="../media/image2499.png"/><Relationship Id="rId677" Type="http://schemas.openxmlformats.org/officeDocument/2006/relationships/customXml" Target="../ink/ink3165.xml"/><Relationship Id="rId676" Type="http://schemas.openxmlformats.org/officeDocument/2006/relationships/image" Target="../media/image2498.png"/><Relationship Id="rId675" Type="http://schemas.openxmlformats.org/officeDocument/2006/relationships/customXml" Target="../ink/ink3164.xml"/><Relationship Id="rId674" Type="http://schemas.openxmlformats.org/officeDocument/2006/relationships/image" Target="../media/image2497.png"/><Relationship Id="rId673" Type="http://schemas.openxmlformats.org/officeDocument/2006/relationships/customXml" Target="../ink/ink3163.xml"/><Relationship Id="rId672" Type="http://schemas.openxmlformats.org/officeDocument/2006/relationships/customXml" Target="../ink/ink3162.xml"/><Relationship Id="rId671" Type="http://schemas.openxmlformats.org/officeDocument/2006/relationships/image" Target="../media/image2496.png"/><Relationship Id="rId670" Type="http://schemas.openxmlformats.org/officeDocument/2006/relationships/customXml" Target="../ink/ink3161.xml"/><Relationship Id="rId67" Type="http://schemas.openxmlformats.org/officeDocument/2006/relationships/image" Target="../media/image1747.png"/><Relationship Id="rId669" Type="http://schemas.openxmlformats.org/officeDocument/2006/relationships/image" Target="../media/image2495.png"/><Relationship Id="rId668" Type="http://schemas.openxmlformats.org/officeDocument/2006/relationships/customXml" Target="../ink/ink3160.xml"/><Relationship Id="rId667" Type="http://schemas.openxmlformats.org/officeDocument/2006/relationships/image" Target="../media/image2494.png"/><Relationship Id="rId666" Type="http://schemas.openxmlformats.org/officeDocument/2006/relationships/customXml" Target="../ink/ink3159.xml"/><Relationship Id="rId665" Type="http://schemas.openxmlformats.org/officeDocument/2006/relationships/image" Target="../media/image2493.png"/><Relationship Id="rId664" Type="http://schemas.openxmlformats.org/officeDocument/2006/relationships/customXml" Target="../ink/ink3158.xml"/><Relationship Id="rId663" Type="http://schemas.openxmlformats.org/officeDocument/2006/relationships/image" Target="../media/image2492.png"/><Relationship Id="rId662" Type="http://schemas.openxmlformats.org/officeDocument/2006/relationships/customXml" Target="../ink/ink3157.xml"/><Relationship Id="rId661" Type="http://schemas.openxmlformats.org/officeDocument/2006/relationships/image" Target="../media/image2491.png"/><Relationship Id="rId660" Type="http://schemas.openxmlformats.org/officeDocument/2006/relationships/customXml" Target="../ink/ink3156.xml"/><Relationship Id="rId66" Type="http://schemas.openxmlformats.org/officeDocument/2006/relationships/customXml" Target="../ink/ink2854.xml"/><Relationship Id="rId659" Type="http://schemas.openxmlformats.org/officeDocument/2006/relationships/image" Target="../media/image2490.png"/><Relationship Id="rId658" Type="http://schemas.openxmlformats.org/officeDocument/2006/relationships/customXml" Target="../ink/ink3155.xml"/><Relationship Id="rId657" Type="http://schemas.openxmlformats.org/officeDocument/2006/relationships/image" Target="../media/image2489.png"/><Relationship Id="rId656" Type="http://schemas.openxmlformats.org/officeDocument/2006/relationships/customXml" Target="../ink/ink3154.xml"/><Relationship Id="rId655" Type="http://schemas.openxmlformats.org/officeDocument/2006/relationships/image" Target="../media/image2488.png"/><Relationship Id="rId654" Type="http://schemas.openxmlformats.org/officeDocument/2006/relationships/customXml" Target="../ink/ink3153.xml"/><Relationship Id="rId653" Type="http://schemas.openxmlformats.org/officeDocument/2006/relationships/image" Target="../media/image2487.png"/><Relationship Id="rId652" Type="http://schemas.openxmlformats.org/officeDocument/2006/relationships/customXml" Target="../ink/ink3152.xml"/><Relationship Id="rId651" Type="http://schemas.openxmlformats.org/officeDocument/2006/relationships/image" Target="../media/image2486.png"/><Relationship Id="rId650" Type="http://schemas.openxmlformats.org/officeDocument/2006/relationships/customXml" Target="../ink/ink3151.xml"/><Relationship Id="rId65" Type="http://schemas.openxmlformats.org/officeDocument/2006/relationships/image" Target="../media/image1746.png"/><Relationship Id="rId649" Type="http://schemas.openxmlformats.org/officeDocument/2006/relationships/image" Target="../media/image2485.png"/><Relationship Id="rId648" Type="http://schemas.openxmlformats.org/officeDocument/2006/relationships/customXml" Target="../ink/ink3150.xml"/><Relationship Id="rId647" Type="http://schemas.openxmlformats.org/officeDocument/2006/relationships/image" Target="../media/image2484.png"/><Relationship Id="rId646" Type="http://schemas.openxmlformats.org/officeDocument/2006/relationships/customXml" Target="../ink/ink3149.xml"/><Relationship Id="rId645" Type="http://schemas.openxmlformats.org/officeDocument/2006/relationships/image" Target="../media/image402.png"/><Relationship Id="rId644" Type="http://schemas.openxmlformats.org/officeDocument/2006/relationships/customXml" Target="../ink/ink3148.xml"/><Relationship Id="rId643" Type="http://schemas.openxmlformats.org/officeDocument/2006/relationships/image" Target="../media/image2483.png"/><Relationship Id="rId642" Type="http://schemas.openxmlformats.org/officeDocument/2006/relationships/customXml" Target="../ink/ink3147.xml"/><Relationship Id="rId641" Type="http://schemas.openxmlformats.org/officeDocument/2006/relationships/image" Target="../media/image2482.png"/><Relationship Id="rId640" Type="http://schemas.openxmlformats.org/officeDocument/2006/relationships/customXml" Target="../ink/ink3146.xml"/><Relationship Id="rId64" Type="http://schemas.openxmlformats.org/officeDocument/2006/relationships/customXml" Target="../ink/ink2853.xml"/><Relationship Id="rId639" Type="http://schemas.openxmlformats.org/officeDocument/2006/relationships/image" Target="../media/image2481.png"/><Relationship Id="rId638" Type="http://schemas.openxmlformats.org/officeDocument/2006/relationships/customXml" Target="../ink/ink3145.xml"/><Relationship Id="rId637" Type="http://schemas.openxmlformats.org/officeDocument/2006/relationships/image" Target="../media/image2480.png"/><Relationship Id="rId636" Type="http://schemas.openxmlformats.org/officeDocument/2006/relationships/customXml" Target="../ink/ink3144.xml"/><Relationship Id="rId635" Type="http://schemas.openxmlformats.org/officeDocument/2006/relationships/image" Target="../media/image2479.png"/><Relationship Id="rId634" Type="http://schemas.openxmlformats.org/officeDocument/2006/relationships/customXml" Target="../ink/ink3143.xml"/><Relationship Id="rId633" Type="http://schemas.openxmlformats.org/officeDocument/2006/relationships/image" Target="../media/image2478.png"/><Relationship Id="rId632" Type="http://schemas.openxmlformats.org/officeDocument/2006/relationships/customXml" Target="../ink/ink3142.xml"/><Relationship Id="rId631" Type="http://schemas.openxmlformats.org/officeDocument/2006/relationships/image" Target="../media/image2477.png"/><Relationship Id="rId630" Type="http://schemas.openxmlformats.org/officeDocument/2006/relationships/customXml" Target="../ink/ink3141.xml"/><Relationship Id="rId63" Type="http://schemas.openxmlformats.org/officeDocument/2006/relationships/image" Target="../media/image1745.png"/><Relationship Id="rId629" Type="http://schemas.openxmlformats.org/officeDocument/2006/relationships/image" Target="../media/image2476.png"/><Relationship Id="rId628" Type="http://schemas.openxmlformats.org/officeDocument/2006/relationships/customXml" Target="../ink/ink3140.xml"/><Relationship Id="rId627" Type="http://schemas.openxmlformats.org/officeDocument/2006/relationships/image" Target="../media/image2475.png"/><Relationship Id="rId626" Type="http://schemas.openxmlformats.org/officeDocument/2006/relationships/customXml" Target="../ink/ink3139.xml"/><Relationship Id="rId625" Type="http://schemas.openxmlformats.org/officeDocument/2006/relationships/image" Target="../media/image2474.png"/><Relationship Id="rId624" Type="http://schemas.openxmlformats.org/officeDocument/2006/relationships/customXml" Target="../ink/ink3138.xml"/><Relationship Id="rId623" Type="http://schemas.openxmlformats.org/officeDocument/2006/relationships/customXml" Target="../ink/ink3137.xml"/><Relationship Id="rId622" Type="http://schemas.openxmlformats.org/officeDocument/2006/relationships/image" Target="../media/image286.png"/><Relationship Id="rId621" Type="http://schemas.openxmlformats.org/officeDocument/2006/relationships/customXml" Target="../ink/ink3136.xml"/><Relationship Id="rId620" Type="http://schemas.openxmlformats.org/officeDocument/2006/relationships/image" Target="../media/image285.png"/><Relationship Id="rId62" Type="http://schemas.openxmlformats.org/officeDocument/2006/relationships/customXml" Target="../ink/ink2852.xml"/><Relationship Id="rId619" Type="http://schemas.openxmlformats.org/officeDocument/2006/relationships/customXml" Target="../ink/ink3135.xml"/><Relationship Id="rId618" Type="http://schemas.openxmlformats.org/officeDocument/2006/relationships/image" Target="../media/image2473.png"/><Relationship Id="rId617" Type="http://schemas.openxmlformats.org/officeDocument/2006/relationships/customXml" Target="../ink/ink3134.xml"/><Relationship Id="rId616" Type="http://schemas.openxmlformats.org/officeDocument/2006/relationships/image" Target="../media/image2472.png"/><Relationship Id="rId615" Type="http://schemas.openxmlformats.org/officeDocument/2006/relationships/customXml" Target="../ink/ink3133.xml"/><Relationship Id="rId614" Type="http://schemas.openxmlformats.org/officeDocument/2006/relationships/image" Target="../media/image1456.png"/><Relationship Id="rId613" Type="http://schemas.openxmlformats.org/officeDocument/2006/relationships/customXml" Target="../ink/ink3132.xml"/><Relationship Id="rId612" Type="http://schemas.openxmlformats.org/officeDocument/2006/relationships/image" Target="../media/image2471.png"/><Relationship Id="rId611" Type="http://schemas.openxmlformats.org/officeDocument/2006/relationships/customXml" Target="../ink/ink3131.xml"/><Relationship Id="rId610" Type="http://schemas.openxmlformats.org/officeDocument/2006/relationships/image" Target="../media/image332.png"/><Relationship Id="rId61" Type="http://schemas.openxmlformats.org/officeDocument/2006/relationships/image" Target="../media/image1744.png"/><Relationship Id="rId609" Type="http://schemas.openxmlformats.org/officeDocument/2006/relationships/customXml" Target="../ink/ink3130.xml"/><Relationship Id="rId608" Type="http://schemas.openxmlformats.org/officeDocument/2006/relationships/image" Target="../media/image2470.png"/><Relationship Id="rId607" Type="http://schemas.openxmlformats.org/officeDocument/2006/relationships/customXml" Target="../ink/ink3129.xml"/><Relationship Id="rId606" Type="http://schemas.openxmlformats.org/officeDocument/2006/relationships/image" Target="../media/image2469.png"/><Relationship Id="rId605" Type="http://schemas.openxmlformats.org/officeDocument/2006/relationships/customXml" Target="../ink/ink3128.xml"/><Relationship Id="rId604" Type="http://schemas.openxmlformats.org/officeDocument/2006/relationships/customXml" Target="../ink/ink3127.xml"/><Relationship Id="rId603" Type="http://schemas.openxmlformats.org/officeDocument/2006/relationships/customXml" Target="../ink/ink3126.xml"/><Relationship Id="rId602" Type="http://schemas.openxmlformats.org/officeDocument/2006/relationships/image" Target="../media/image2468.png"/><Relationship Id="rId601" Type="http://schemas.openxmlformats.org/officeDocument/2006/relationships/customXml" Target="../ink/ink3125.xml"/><Relationship Id="rId600" Type="http://schemas.openxmlformats.org/officeDocument/2006/relationships/image" Target="../media/image2467.png"/><Relationship Id="rId60" Type="http://schemas.openxmlformats.org/officeDocument/2006/relationships/customXml" Target="../ink/ink2851.xml"/><Relationship Id="rId6" Type="http://schemas.openxmlformats.org/officeDocument/2006/relationships/image" Target="../media/image1721.png"/><Relationship Id="rId599" Type="http://schemas.openxmlformats.org/officeDocument/2006/relationships/customXml" Target="../ink/ink3124.xml"/><Relationship Id="rId598" Type="http://schemas.openxmlformats.org/officeDocument/2006/relationships/image" Target="../media/image278.png"/><Relationship Id="rId597" Type="http://schemas.openxmlformats.org/officeDocument/2006/relationships/customXml" Target="../ink/ink3123.xml"/><Relationship Id="rId596" Type="http://schemas.openxmlformats.org/officeDocument/2006/relationships/image" Target="../media/image2466.png"/><Relationship Id="rId595" Type="http://schemas.openxmlformats.org/officeDocument/2006/relationships/customXml" Target="../ink/ink3122.xml"/><Relationship Id="rId594" Type="http://schemas.openxmlformats.org/officeDocument/2006/relationships/customXml" Target="../ink/ink3121.xml"/><Relationship Id="rId593" Type="http://schemas.openxmlformats.org/officeDocument/2006/relationships/image" Target="../media/image2465.png"/><Relationship Id="rId592" Type="http://schemas.openxmlformats.org/officeDocument/2006/relationships/customXml" Target="../ink/ink3120.xml"/><Relationship Id="rId591" Type="http://schemas.openxmlformats.org/officeDocument/2006/relationships/image" Target="../media/image2464.png"/><Relationship Id="rId590" Type="http://schemas.openxmlformats.org/officeDocument/2006/relationships/customXml" Target="../ink/ink3119.xml"/><Relationship Id="rId59" Type="http://schemas.openxmlformats.org/officeDocument/2006/relationships/image" Target="../media/image1743.png"/><Relationship Id="rId589" Type="http://schemas.openxmlformats.org/officeDocument/2006/relationships/image" Target="../media/image2463.png"/><Relationship Id="rId588" Type="http://schemas.openxmlformats.org/officeDocument/2006/relationships/customXml" Target="../ink/ink3118.xml"/><Relationship Id="rId587" Type="http://schemas.openxmlformats.org/officeDocument/2006/relationships/image" Target="../media/image2462.png"/><Relationship Id="rId586" Type="http://schemas.openxmlformats.org/officeDocument/2006/relationships/customXml" Target="../ink/ink3117.xml"/><Relationship Id="rId585" Type="http://schemas.openxmlformats.org/officeDocument/2006/relationships/image" Target="../media/image2461.png"/><Relationship Id="rId584" Type="http://schemas.openxmlformats.org/officeDocument/2006/relationships/customXml" Target="../ink/ink3116.xml"/><Relationship Id="rId583" Type="http://schemas.openxmlformats.org/officeDocument/2006/relationships/image" Target="../media/image101.png"/><Relationship Id="rId582" Type="http://schemas.openxmlformats.org/officeDocument/2006/relationships/customXml" Target="../ink/ink3115.xml"/><Relationship Id="rId581" Type="http://schemas.openxmlformats.org/officeDocument/2006/relationships/image" Target="../media/image2460.png"/><Relationship Id="rId580" Type="http://schemas.openxmlformats.org/officeDocument/2006/relationships/customXml" Target="../ink/ink3114.xml"/><Relationship Id="rId58" Type="http://schemas.openxmlformats.org/officeDocument/2006/relationships/customXml" Target="../ink/ink2850.xml"/><Relationship Id="rId579" Type="http://schemas.openxmlformats.org/officeDocument/2006/relationships/image" Target="../media/image2459.png"/><Relationship Id="rId578" Type="http://schemas.openxmlformats.org/officeDocument/2006/relationships/customXml" Target="../ink/ink3113.xml"/><Relationship Id="rId577" Type="http://schemas.openxmlformats.org/officeDocument/2006/relationships/image" Target="../media/image2458.png"/><Relationship Id="rId576" Type="http://schemas.openxmlformats.org/officeDocument/2006/relationships/customXml" Target="../ink/ink3112.xml"/><Relationship Id="rId575" Type="http://schemas.openxmlformats.org/officeDocument/2006/relationships/image" Target="../media/image2457.png"/><Relationship Id="rId574" Type="http://schemas.openxmlformats.org/officeDocument/2006/relationships/customXml" Target="../ink/ink3111.xml"/><Relationship Id="rId573" Type="http://schemas.openxmlformats.org/officeDocument/2006/relationships/image" Target="../media/image2456.png"/><Relationship Id="rId572" Type="http://schemas.openxmlformats.org/officeDocument/2006/relationships/customXml" Target="../ink/ink3110.xml"/><Relationship Id="rId571" Type="http://schemas.openxmlformats.org/officeDocument/2006/relationships/image" Target="../media/image2455.png"/><Relationship Id="rId570" Type="http://schemas.openxmlformats.org/officeDocument/2006/relationships/customXml" Target="../ink/ink3109.xml"/><Relationship Id="rId57" Type="http://schemas.openxmlformats.org/officeDocument/2006/relationships/image" Target="../media/image1319.png"/><Relationship Id="rId569" Type="http://schemas.openxmlformats.org/officeDocument/2006/relationships/image" Target="../media/image2454.png"/><Relationship Id="rId568" Type="http://schemas.openxmlformats.org/officeDocument/2006/relationships/customXml" Target="../ink/ink3108.xml"/><Relationship Id="rId567" Type="http://schemas.openxmlformats.org/officeDocument/2006/relationships/image" Target="../media/image2453.png"/><Relationship Id="rId566" Type="http://schemas.openxmlformats.org/officeDocument/2006/relationships/customXml" Target="../ink/ink3107.xml"/><Relationship Id="rId565" Type="http://schemas.openxmlformats.org/officeDocument/2006/relationships/image" Target="../media/image2452.png"/><Relationship Id="rId564" Type="http://schemas.openxmlformats.org/officeDocument/2006/relationships/customXml" Target="../ink/ink3106.xml"/><Relationship Id="rId563" Type="http://schemas.openxmlformats.org/officeDocument/2006/relationships/image" Target="../media/image2451.png"/><Relationship Id="rId562" Type="http://schemas.openxmlformats.org/officeDocument/2006/relationships/customXml" Target="../ink/ink3105.xml"/><Relationship Id="rId561" Type="http://schemas.openxmlformats.org/officeDocument/2006/relationships/image" Target="../media/image317.png"/><Relationship Id="rId560" Type="http://schemas.openxmlformats.org/officeDocument/2006/relationships/customXml" Target="../ink/ink3104.xml"/><Relationship Id="rId56" Type="http://schemas.openxmlformats.org/officeDocument/2006/relationships/customXml" Target="../ink/ink2849.xml"/><Relationship Id="rId559" Type="http://schemas.openxmlformats.org/officeDocument/2006/relationships/image" Target="../media/image2450.png"/><Relationship Id="rId558" Type="http://schemas.openxmlformats.org/officeDocument/2006/relationships/customXml" Target="../ink/ink3103.xml"/><Relationship Id="rId557" Type="http://schemas.openxmlformats.org/officeDocument/2006/relationships/image" Target="../media/image2449.png"/><Relationship Id="rId556" Type="http://schemas.openxmlformats.org/officeDocument/2006/relationships/customXml" Target="../ink/ink3102.xml"/><Relationship Id="rId555" Type="http://schemas.openxmlformats.org/officeDocument/2006/relationships/image" Target="../media/image2448.png"/><Relationship Id="rId554" Type="http://schemas.openxmlformats.org/officeDocument/2006/relationships/customXml" Target="../ink/ink3101.xml"/><Relationship Id="rId553" Type="http://schemas.openxmlformats.org/officeDocument/2006/relationships/image" Target="../media/image2447.png"/><Relationship Id="rId552" Type="http://schemas.openxmlformats.org/officeDocument/2006/relationships/customXml" Target="../ink/ink3100.xml"/><Relationship Id="rId551" Type="http://schemas.openxmlformats.org/officeDocument/2006/relationships/image" Target="../media/image2446.png"/><Relationship Id="rId550" Type="http://schemas.openxmlformats.org/officeDocument/2006/relationships/customXml" Target="../ink/ink3099.xml"/><Relationship Id="rId55" Type="http://schemas.openxmlformats.org/officeDocument/2006/relationships/image" Target="../media/image1742.png"/><Relationship Id="rId549" Type="http://schemas.openxmlformats.org/officeDocument/2006/relationships/image" Target="../media/image2445.png"/><Relationship Id="rId548" Type="http://schemas.openxmlformats.org/officeDocument/2006/relationships/customXml" Target="../ink/ink3098.xml"/><Relationship Id="rId547" Type="http://schemas.openxmlformats.org/officeDocument/2006/relationships/image" Target="../media/image2444.png"/><Relationship Id="rId546" Type="http://schemas.openxmlformats.org/officeDocument/2006/relationships/customXml" Target="../ink/ink3097.xml"/><Relationship Id="rId545" Type="http://schemas.openxmlformats.org/officeDocument/2006/relationships/image" Target="../media/image2443.png"/><Relationship Id="rId544" Type="http://schemas.openxmlformats.org/officeDocument/2006/relationships/customXml" Target="../ink/ink3096.xml"/><Relationship Id="rId543" Type="http://schemas.openxmlformats.org/officeDocument/2006/relationships/image" Target="../media/image299.png"/><Relationship Id="rId542" Type="http://schemas.openxmlformats.org/officeDocument/2006/relationships/customXml" Target="../ink/ink3095.xml"/><Relationship Id="rId541" Type="http://schemas.openxmlformats.org/officeDocument/2006/relationships/image" Target="../media/image2442.png"/><Relationship Id="rId540" Type="http://schemas.openxmlformats.org/officeDocument/2006/relationships/customXml" Target="../ink/ink3094.xml"/><Relationship Id="rId54" Type="http://schemas.openxmlformats.org/officeDocument/2006/relationships/customXml" Target="../ink/ink2848.xml"/><Relationship Id="rId539" Type="http://schemas.openxmlformats.org/officeDocument/2006/relationships/image" Target="../media/image2441.png"/><Relationship Id="rId538" Type="http://schemas.openxmlformats.org/officeDocument/2006/relationships/customXml" Target="../ink/ink3093.xml"/><Relationship Id="rId537" Type="http://schemas.openxmlformats.org/officeDocument/2006/relationships/image" Target="../media/image2440.png"/><Relationship Id="rId536" Type="http://schemas.openxmlformats.org/officeDocument/2006/relationships/customXml" Target="../ink/ink3092.xml"/><Relationship Id="rId535" Type="http://schemas.openxmlformats.org/officeDocument/2006/relationships/image" Target="../media/image2439.png"/><Relationship Id="rId534" Type="http://schemas.openxmlformats.org/officeDocument/2006/relationships/customXml" Target="../ink/ink3091.xml"/><Relationship Id="rId533" Type="http://schemas.openxmlformats.org/officeDocument/2006/relationships/image" Target="../media/image2438.png"/><Relationship Id="rId532" Type="http://schemas.openxmlformats.org/officeDocument/2006/relationships/customXml" Target="../ink/ink3090.xml"/><Relationship Id="rId531" Type="http://schemas.openxmlformats.org/officeDocument/2006/relationships/image" Target="../media/image2437.png"/><Relationship Id="rId530" Type="http://schemas.openxmlformats.org/officeDocument/2006/relationships/customXml" Target="../ink/ink3089.xml"/><Relationship Id="rId53" Type="http://schemas.openxmlformats.org/officeDocument/2006/relationships/image" Target="../media/image1302.png"/><Relationship Id="rId529" Type="http://schemas.openxmlformats.org/officeDocument/2006/relationships/image" Target="../media/image2436.png"/><Relationship Id="rId528" Type="http://schemas.openxmlformats.org/officeDocument/2006/relationships/customXml" Target="../ink/ink3088.xml"/><Relationship Id="rId527" Type="http://schemas.openxmlformats.org/officeDocument/2006/relationships/image" Target="../media/image2435.png"/><Relationship Id="rId526" Type="http://schemas.openxmlformats.org/officeDocument/2006/relationships/customXml" Target="../ink/ink3087.xml"/><Relationship Id="rId525" Type="http://schemas.openxmlformats.org/officeDocument/2006/relationships/image" Target="../media/image2434.png"/><Relationship Id="rId524" Type="http://schemas.openxmlformats.org/officeDocument/2006/relationships/customXml" Target="../ink/ink3086.xml"/><Relationship Id="rId523" Type="http://schemas.openxmlformats.org/officeDocument/2006/relationships/image" Target="../media/image2433.png"/><Relationship Id="rId522" Type="http://schemas.openxmlformats.org/officeDocument/2006/relationships/customXml" Target="../ink/ink3085.xml"/><Relationship Id="rId521" Type="http://schemas.openxmlformats.org/officeDocument/2006/relationships/image" Target="../media/image2432.png"/><Relationship Id="rId520" Type="http://schemas.openxmlformats.org/officeDocument/2006/relationships/customXml" Target="../ink/ink3084.xml"/><Relationship Id="rId52" Type="http://schemas.openxmlformats.org/officeDocument/2006/relationships/customXml" Target="../ink/ink2847.xml"/><Relationship Id="rId519" Type="http://schemas.openxmlformats.org/officeDocument/2006/relationships/image" Target="../media/image2431.png"/><Relationship Id="rId518" Type="http://schemas.openxmlformats.org/officeDocument/2006/relationships/customXml" Target="../ink/ink3083.xml"/><Relationship Id="rId517" Type="http://schemas.openxmlformats.org/officeDocument/2006/relationships/image" Target="../media/image1378.png"/><Relationship Id="rId516" Type="http://schemas.openxmlformats.org/officeDocument/2006/relationships/customXml" Target="../ink/ink3082.xml"/><Relationship Id="rId515" Type="http://schemas.openxmlformats.org/officeDocument/2006/relationships/image" Target="../media/image2430.png"/><Relationship Id="rId514" Type="http://schemas.openxmlformats.org/officeDocument/2006/relationships/customXml" Target="../ink/ink3081.xml"/><Relationship Id="rId513" Type="http://schemas.openxmlformats.org/officeDocument/2006/relationships/image" Target="../media/image2429.png"/><Relationship Id="rId512" Type="http://schemas.openxmlformats.org/officeDocument/2006/relationships/customXml" Target="../ink/ink3080.xml"/><Relationship Id="rId511" Type="http://schemas.openxmlformats.org/officeDocument/2006/relationships/image" Target="../media/image2428.png"/><Relationship Id="rId510" Type="http://schemas.openxmlformats.org/officeDocument/2006/relationships/customXml" Target="../ink/ink3079.xml"/><Relationship Id="rId51" Type="http://schemas.openxmlformats.org/officeDocument/2006/relationships/image" Target="../media/image1741.png"/><Relationship Id="rId509" Type="http://schemas.openxmlformats.org/officeDocument/2006/relationships/image" Target="../media/image2427.png"/><Relationship Id="rId508" Type="http://schemas.openxmlformats.org/officeDocument/2006/relationships/customXml" Target="../ink/ink3078.xml"/><Relationship Id="rId507" Type="http://schemas.openxmlformats.org/officeDocument/2006/relationships/image" Target="../media/image2426.png"/><Relationship Id="rId506" Type="http://schemas.openxmlformats.org/officeDocument/2006/relationships/customXml" Target="../ink/ink3077.xml"/><Relationship Id="rId505" Type="http://schemas.openxmlformats.org/officeDocument/2006/relationships/image" Target="../media/image2425.png"/><Relationship Id="rId504" Type="http://schemas.openxmlformats.org/officeDocument/2006/relationships/customXml" Target="../ink/ink3076.xml"/><Relationship Id="rId503" Type="http://schemas.openxmlformats.org/officeDocument/2006/relationships/image" Target="../media/image2424.png"/><Relationship Id="rId502" Type="http://schemas.openxmlformats.org/officeDocument/2006/relationships/customXml" Target="../ink/ink3075.xml"/><Relationship Id="rId501" Type="http://schemas.openxmlformats.org/officeDocument/2006/relationships/image" Target="../media/image2423.png"/><Relationship Id="rId500" Type="http://schemas.openxmlformats.org/officeDocument/2006/relationships/customXml" Target="../ink/ink3074.xml"/><Relationship Id="rId50" Type="http://schemas.openxmlformats.org/officeDocument/2006/relationships/customXml" Target="../ink/ink2846.xml"/><Relationship Id="rId5" Type="http://schemas.openxmlformats.org/officeDocument/2006/relationships/customXml" Target="../ink/ink2823.xml"/><Relationship Id="rId499" Type="http://schemas.openxmlformats.org/officeDocument/2006/relationships/image" Target="../media/image2422.png"/><Relationship Id="rId498" Type="http://schemas.openxmlformats.org/officeDocument/2006/relationships/customXml" Target="../ink/ink3073.xml"/><Relationship Id="rId497" Type="http://schemas.openxmlformats.org/officeDocument/2006/relationships/image" Target="../media/image2421.png"/><Relationship Id="rId496" Type="http://schemas.openxmlformats.org/officeDocument/2006/relationships/customXml" Target="../ink/ink3072.xml"/><Relationship Id="rId495" Type="http://schemas.openxmlformats.org/officeDocument/2006/relationships/image" Target="../media/image2420.png"/><Relationship Id="rId494" Type="http://schemas.openxmlformats.org/officeDocument/2006/relationships/customXml" Target="../ink/ink3071.xml"/><Relationship Id="rId493" Type="http://schemas.openxmlformats.org/officeDocument/2006/relationships/image" Target="../media/image2419.png"/><Relationship Id="rId492" Type="http://schemas.openxmlformats.org/officeDocument/2006/relationships/customXml" Target="../ink/ink3070.xml"/><Relationship Id="rId491" Type="http://schemas.openxmlformats.org/officeDocument/2006/relationships/image" Target="../media/image2418.png"/><Relationship Id="rId490" Type="http://schemas.openxmlformats.org/officeDocument/2006/relationships/customXml" Target="../ink/ink3069.xml"/><Relationship Id="rId49" Type="http://schemas.openxmlformats.org/officeDocument/2006/relationships/image" Target="../media/image1740.png"/><Relationship Id="rId489" Type="http://schemas.openxmlformats.org/officeDocument/2006/relationships/image" Target="../media/image2417.png"/><Relationship Id="rId488" Type="http://schemas.openxmlformats.org/officeDocument/2006/relationships/customXml" Target="../ink/ink3068.xml"/><Relationship Id="rId487" Type="http://schemas.openxmlformats.org/officeDocument/2006/relationships/image" Target="../media/image2416.png"/><Relationship Id="rId486" Type="http://schemas.openxmlformats.org/officeDocument/2006/relationships/customXml" Target="../ink/ink3067.xml"/><Relationship Id="rId485" Type="http://schemas.openxmlformats.org/officeDocument/2006/relationships/image" Target="../media/image2415.png"/><Relationship Id="rId484" Type="http://schemas.openxmlformats.org/officeDocument/2006/relationships/customXml" Target="../ink/ink3066.xml"/><Relationship Id="rId483" Type="http://schemas.openxmlformats.org/officeDocument/2006/relationships/image" Target="../media/image2414.png"/><Relationship Id="rId482" Type="http://schemas.openxmlformats.org/officeDocument/2006/relationships/customXml" Target="../ink/ink3065.xml"/><Relationship Id="rId481" Type="http://schemas.openxmlformats.org/officeDocument/2006/relationships/image" Target="../media/image2413.png"/><Relationship Id="rId480" Type="http://schemas.openxmlformats.org/officeDocument/2006/relationships/customXml" Target="../ink/ink3064.xml"/><Relationship Id="rId48" Type="http://schemas.openxmlformats.org/officeDocument/2006/relationships/customXml" Target="../ink/ink2845.xml"/><Relationship Id="rId479" Type="http://schemas.openxmlformats.org/officeDocument/2006/relationships/image" Target="../media/image2214.png"/><Relationship Id="rId478" Type="http://schemas.openxmlformats.org/officeDocument/2006/relationships/customXml" Target="../ink/ink3063.xml"/><Relationship Id="rId477" Type="http://schemas.openxmlformats.org/officeDocument/2006/relationships/image" Target="../media/image1627.png"/><Relationship Id="rId476" Type="http://schemas.openxmlformats.org/officeDocument/2006/relationships/customXml" Target="../ink/ink3062.xml"/><Relationship Id="rId475" Type="http://schemas.openxmlformats.org/officeDocument/2006/relationships/image" Target="../media/image1942.png"/><Relationship Id="rId474" Type="http://schemas.openxmlformats.org/officeDocument/2006/relationships/customXml" Target="../ink/ink3061.xml"/><Relationship Id="rId473" Type="http://schemas.openxmlformats.org/officeDocument/2006/relationships/customXml" Target="../ink/ink3060.xml"/><Relationship Id="rId472" Type="http://schemas.openxmlformats.org/officeDocument/2006/relationships/image" Target="../media/image732.png"/><Relationship Id="rId471" Type="http://schemas.openxmlformats.org/officeDocument/2006/relationships/customXml" Target="../ink/ink3059.xml"/><Relationship Id="rId470" Type="http://schemas.openxmlformats.org/officeDocument/2006/relationships/image" Target="../media/image1941.png"/><Relationship Id="rId47" Type="http://schemas.openxmlformats.org/officeDocument/2006/relationships/image" Target="../media/image474.png"/><Relationship Id="rId469" Type="http://schemas.openxmlformats.org/officeDocument/2006/relationships/customXml" Target="../ink/ink3058.xml"/><Relationship Id="rId468" Type="http://schemas.openxmlformats.org/officeDocument/2006/relationships/image" Target="../media/image1940.png"/><Relationship Id="rId467" Type="http://schemas.openxmlformats.org/officeDocument/2006/relationships/customXml" Target="../ink/ink3057.xml"/><Relationship Id="rId466" Type="http://schemas.openxmlformats.org/officeDocument/2006/relationships/image" Target="../media/image1939.png"/><Relationship Id="rId465" Type="http://schemas.openxmlformats.org/officeDocument/2006/relationships/customXml" Target="../ink/ink3056.xml"/><Relationship Id="rId464" Type="http://schemas.openxmlformats.org/officeDocument/2006/relationships/image" Target="../media/image1938.png"/><Relationship Id="rId463" Type="http://schemas.openxmlformats.org/officeDocument/2006/relationships/customXml" Target="../ink/ink3055.xml"/><Relationship Id="rId462" Type="http://schemas.openxmlformats.org/officeDocument/2006/relationships/image" Target="../media/image1937.png"/><Relationship Id="rId461" Type="http://schemas.openxmlformats.org/officeDocument/2006/relationships/customXml" Target="../ink/ink3054.xml"/><Relationship Id="rId460" Type="http://schemas.openxmlformats.org/officeDocument/2006/relationships/image" Target="../media/image1936.png"/><Relationship Id="rId46" Type="http://schemas.openxmlformats.org/officeDocument/2006/relationships/customXml" Target="../ink/ink2844.xml"/><Relationship Id="rId459" Type="http://schemas.openxmlformats.org/officeDocument/2006/relationships/customXml" Target="../ink/ink3053.xml"/><Relationship Id="rId458" Type="http://schemas.openxmlformats.org/officeDocument/2006/relationships/image" Target="../media/image1935.png"/><Relationship Id="rId457" Type="http://schemas.openxmlformats.org/officeDocument/2006/relationships/customXml" Target="../ink/ink3052.xml"/><Relationship Id="rId456" Type="http://schemas.openxmlformats.org/officeDocument/2006/relationships/image" Target="../media/image1934.png"/><Relationship Id="rId455" Type="http://schemas.openxmlformats.org/officeDocument/2006/relationships/customXml" Target="../ink/ink3051.xml"/><Relationship Id="rId454" Type="http://schemas.openxmlformats.org/officeDocument/2006/relationships/image" Target="../media/image1933.png"/><Relationship Id="rId453" Type="http://schemas.openxmlformats.org/officeDocument/2006/relationships/customXml" Target="../ink/ink3050.xml"/><Relationship Id="rId452" Type="http://schemas.openxmlformats.org/officeDocument/2006/relationships/image" Target="../media/image1932.png"/><Relationship Id="rId451" Type="http://schemas.openxmlformats.org/officeDocument/2006/relationships/customXml" Target="../ink/ink3049.xml"/><Relationship Id="rId450" Type="http://schemas.openxmlformats.org/officeDocument/2006/relationships/image" Target="../media/image1931.png"/><Relationship Id="rId45" Type="http://schemas.openxmlformats.org/officeDocument/2006/relationships/image" Target="../media/image1739.png"/><Relationship Id="rId449" Type="http://schemas.openxmlformats.org/officeDocument/2006/relationships/customXml" Target="../ink/ink3048.xml"/><Relationship Id="rId448" Type="http://schemas.openxmlformats.org/officeDocument/2006/relationships/image" Target="../media/image1930.png"/><Relationship Id="rId447" Type="http://schemas.openxmlformats.org/officeDocument/2006/relationships/customXml" Target="../ink/ink3047.xml"/><Relationship Id="rId446" Type="http://schemas.openxmlformats.org/officeDocument/2006/relationships/image" Target="../media/image1929.png"/><Relationship Id="rId445" Type="http://schemas.openxmlformats.org/officeDocument/2006/relationships/customXml" Target="../ink/ink3046.xml"/><Relationship Id="rId444" Type="http://schemas.openxmlformats.org/officeDocument/2006/relationships/image" Target="../media/image1928.png"/><Relationship Id="rId443" Type="http://schemas.openxmlformats.org/officeDocument/2006/relationships/customXml" Target="../ink/ink3045.xml"/><Relationship Id="rId442" Type="http://schemas.openxmlformats.org/officeDocument/2006/relationships/image" Target="../media/image1927.png"/><Relationship Id="rId441" Type="http://schemas.openxmlformats.org/officeDocument/2006/relationships/customXml" Target="../ink/ink3044.xml"/><Relationship Id="rId440" Type="http://schemas.openxmlformats.org/officeDocument/2006/relationships/image" Target="../media/image1926.png"/><Relationship Id="rId44" Type="http://schemas.openxmlformats.org/officeDocument/2006/relationships/customXml" Target="../ink/ink2843.xml"/><Relationship Id="rId439" Type="http://schemas.openxmlformats.org/officeDocument/2006/relationships/customXml" Target="../ink/ink3043.xml"/><Relationship Id="rId438" Type="http://schemas.openxmlformats.org/officeDocument/2006/relationships/image" Target="../media/image1925.png"/><Relationship Id="rId437" Type="http://schemas.openxmlformats.org/officeDocument/2006/relationships/customXml" Target="../ink/ink3042.xml"/><Relationship Id="rId436" Type="http://schemas.openxmlformats.org/officeDocument/2006/relationships/image" Target="../media/image1924.png"/><Relationship Id="rId435" Type="http://schemas.openxmlformats.org/officeDocument/2006/relationships/customXml" Target="../ink/ink3041.xml"/><Relationship Id="rId434" Type="http://schemas.openxmlformats.org/officeDocument/2006/relationships/image" Target="../media/image1923.png"/><Relationship Id="rId433" Type="http://schemas.openxmlformats.org/officeDocument/2006/relationships/customXml" Target="../ink/ink3040.xml"/><Relationship Id="rId432" Type="http://schemas.openxmlformats.org/officeDocument/2006/relationships/image" Target="../media/image1922.png"/><Relationship Id="rId431" Type="http://schemas.openxmlformats.org/officeDocument/2006/relationships/customXml" Target="../ink/ink3039.xml"/><Relationship Id="rId430" Type="http://schemas.openxmlformats.org/officeDocument/2006/relationships/image" Target="../media/image1921.png"/><Relationship Id="rId43" Type="http://schemas.openxmlformats.org/officeDocument/2006/relationships/image" Target="../media/image1738.png"/><Relationship Id="rId429" Type="http://schemas.openxmlformats.org/officeDocument/2006/relationships/customXml" Target="../ink/ink3038.xml"/><Relationship Id="rId428" Type="http://schemas.openxmlformats.org/officeDocument/2006/relationships/image" Target="../media/image1920.png"/><Relationship Id="rId427" Type="http://schemas.openxmlformats.org/officeDocument/2006/relationships/customXml" Target="../ink/ink3037.xml"/><Relationship Id="rId426" Type="http://schemas.openxmlformats.org/officeDocument/2006/relationships/image" Target="../media/image1919.png"/><Relationship Id="rId425" Type="http://schemas.openxmlformats.org/officeDocument/2006/relationships/customXml" Target="../ink/ink3036.xml"/><Relationship Id="rId424" Type="http://schemas.openxmlformats.org/officeDocument/2006/relationships/image" Target="../media/image1918.png"/><Relationship Id="rId423" Type="http://schemas.openxmlformats.org/officeDocument/2006/relationships/customXml" Target="../ink/ink3035.xml"/><Relationship Id="rId422" Type="http://schemas.openxmlformats.org/officeDocument/2006/relationships/image" Target="../media/image1917.png"/><Relationship Id="rId421" Type="http://schemas.openxmlformats.org/officeDocument/2006/relationships/customXml" Target="../ink/ink3034.xml"/><Relationship Id="rId420" Type="http://schemas.openxmlformats.org/officeDocument/2006/relationships/image" Target="../media/image1916.png"/><Relationship Id="rId42" Type="http://schemas.openxmlformats.org/officeDocument/2006/relationships/customXml" Target="../ink/ink2842.xml"/><Relationship Id="rId419" Type="http://schemas.openxmlformats.org/officeDocument/2006/relationships/customXml" Target="../ink/ink3033.xml"/><Relationship Id="rId418" Type="http://schemas.openxmlformats.org/officeDocument/2006/relationships/image" Target="../media/image1915.png"/><Relationship Id="rId417" Type="http://schemas.openxmlformats.org/officeDocument/2006/relationships/customXml" Target="../ink/ink3032.xml"/><Relationship Id="rId416" Type="http://schemas.openxmlformats.org/officeDocument/2006/relationships/image" Target="../media/image1914.png"/><Relationship Id="rId415" Type="http://schemas.openxmlformats.org/officeDocument/2006/relationships/customXml" Target="../ink/ink3031.xml"/><Relationship Id="rId414" Type="http://schemas.openxmlformats.org/officeDocument/2006/relationships/image" Target="../media/image1913.png"/><Relationship Id="rId413" Type="http://schemas.openxmlformats.org/officeDocument/2006/relationships/customXml" Target="../ink/ink3030.xml"/><Relationship Id="rId412" Type="http://schemas.openxmlformats.org/officeDocument/2006/relationships/image" Target="../media/image1912.png"/><Relationship Id="rId411" Type="http://schemas.openxmlformats.org/officeDocument/2006/relationships/customXml" Target="../ink/ink3029.xml"/><Relationship Id="rId410" Type="http://schemas.openxmlformats.org/officeDocument/2006/relationships/image" Target="../media/image1911.png"/><Relationship Id="rId41" Type="http://schemas.openxmlformats.org/officeDocument/2006/relationships/customXml" Target="../ink/ink2841.xml"/><Relationship Id="rId409" Type="http://schemas.openxmlformats.org/officeDocument/2006/relationships/customXml" Target="../ink/ink3028.xml"/><Relationship Id="rId408" Type="http://schemas.openxmlformats.org/officeDocument/2006/relationships/image" Target="../media/image1910.png"/><Relationship Id="rId407" Type="http://schemas.openxmlformats.org/officeDocument/2006/relationships/customXml" Target="../ink/ink3027.xml"/><Relationship Id="rId406" Type="http://schemas.openxmlformats.org/officeDocument/2006/relationships/image" Target="../media/image1909.png"/><Relationship Id="rId405" Type="http://schemas.openxmlformats.org/officeDocument/2006/relationships/customXml" Target="../ink/ink3026.xml"/><Relationship Id="rId404" Type="http://schemas.openxmlformats.org/officeDocument/2006/relationships/image" Target="../media/image1908.png"/><Relationship Id="rId403" Type="http://schemas.openxmlformats.org/officeDocument/2006/relationships/customXml" Target="../ink/ink3025.xml"/><Relationship Id="rId402" Type="http://schemas.openxmlformats.org/officeDocument/2006/relationships/image" Target="../media/image1907.png"/><Relationship Id="rId401" Type="http://schemas.openxmlformats.org/officeDocument/2006/relationships/customXml" Target="../ink/ink3024.xml"/><Relationship Id="rId400" Type="http://schemas.openxmlformats.org/officeDocument/2006/relationships/image" Target="../media/image1906.png"/><Relationship Id="rId40" Type="http://schemas.openxmlformats.org/officeDocument/2006/relationships/image" Target="../media/image513.png"/><Relationship Id="rId4" Type="http://schemas.openxmlformats.org/officeDocument/2006/relationships/image" Target="../media/image1720.png"/><Relationship Id="rId399" Type="http://schemas.openxmlformats.org/officeDocument/2006/relationships/customXml" Target="../ink/ink3023.xml"/><Relationship Id="rId398" Type="http://schemas.openxmlformats.org/officeDocument/2006/relationships/image" Target="../media/image1905.png"/><Relationship Id="rId397" Type="http://schemas.openxmlformats.org/officeDocument/2006/relationships/customXml" Target="../ink/ink3022.xml"/><Relationship Id="rId396" Type="http://schemas.openxmlformats.org/officeDocument/2006/relationships/image" Target="../media/image1904.png"/><Relationship Id="rId395" Type="http://schemas.openxmlformats.org/officeDocument/2006/relationships/customXml" Target="../ink/ink3021.xml"/><Relationship Id="rId394" Type="http://schemas.openxmlformats.org/officeDocument/2006/relationships/image" Target="../media/image1903.png"/><Relationship Id="rId393" Type="http://schemas.openxmlformats.org/officeDocument/2006/relationships/customXml" Target="../ink/ink3020.xml"/><Relationship Id="rId392" Type="http://schemas.openxmlformats.org/officeDocument/2006/relationships/image" Target="../media/image1902.png"/><Relationship Id="rId391" Type="http://schemas.openxmlformats.org/officeDocument/2006/relationships/customXml" Target="../ink/ink3019.xml"/><Relationship Id="rId390" Type="http://schemas.openxmlformats.org/officeDocument/2006/relationships/image" Target="../media/image1901.png"/><Relationship Id="rId39" Type="http://schemas.openxmlformats.org/officeDocument/2006/relationships/customXml" Target="../ink/ink2840.xml"/><Relationship Id="rId389" Type="http://schemas.openxmlformats.org/officeDocument/2006/relationships/customXml" Target="../ink/ink3018.xml"/><Relationship Id="rId388" Type="http://schemas.openxmlformats.org/officeDocument/2006/relationships/image" Target="../media/image1900.png"/><Relationship Id="rId387" Type="http://schemas.openxmlformats.org/officeDocument/2006/relationships/customXml" Target="../ink/ink3017.xml"/><Relationship Id="rId386" Type="http://schemas.openxmlformats.org/officeDocument/2006/relationships/image" Target="../media/image1899.png"/><Relationship Id="rId385" Type="http://schemas.openxmlformats.org/officeDocument/2006/relationships/customXml" Target="../ink/ink3016.xml"/><Relationship Id="rId384" Type="http://schemas.openxmlformats.org/officeDocument/2006/relationships/image" Target="../media/image1898.png"/><Relationship Id="rId383" Type="http://schemas.openxmlformats.org/officeDocument/2006/relationships/customXml" Target="../ink/ink3015.xml"/><Relationship Id="rId382" Type="http://schemas.openxmlformats.org/officeDocument/2006/relationships/image" Target="../media/image1897.png"/><Relationship Id="rId381" Type="http://schemas.openxmlformats.org/officeDocument/2006/relationships/customXml" Target="../ink/ink3014.xml"/><Relationship Id="rId380" Type="http://schemas.openxmlformats.org/officeDocument/2006/relationships/image" Target="../media/image1896.png"/><Relationship Id="rId38" Type="http://schemas.openxmlformats.org/officeDocument/2006/relationships/image" Target="../media/image1737.png"/><Relationship Id="rId379" Type="http://schemas.openxmlformats.org/officeDocument/2006/relationships/customXml" Target="../ink/ink3013.xml"/><Relationship Id="rId378" Type="http://schemas.openxmlformats.org/officeDocument/2006/relationships/image" Target="../media/image1895.png"/><Relationship Id="rId377" Type="http://schemas.openxmlformats.org/officeDocument/2006/relationships/customXml" Target="../ink/ink3012.xml"/><Relationship Id="rId376" Type="http://schemas.openxmlformats.org/officeDocument/2006/relationships/image" Target="../media/image1894.png"/><Relationship Id="rId375" Type="http://schemas.openxmlformats.org/officeDocument/2006/relationships/customXml" Target="../ink/ink3011.xml"/><Relationship Id="rId374" Type="http://schemas.openxmlformats.org/officeDocument/2006/relationships/image" Target="../media/image1893.png"/><Relationship Id="rId373" Type="http://schemas.openxmlformats.org/officeDocument/2006/relationships/customXml" Target="../ink/ink3010.xml"/><Relationship Id="rId372" Type="http://schemas.openxmlformats.org/officeDocument/2006/relationships/image" Target="../media/image1892.png"/><Relationship Id="rId371" Type="http://schemas.openxmlformats.org/officeDocument/2006/relationships/customXml" Target="../ink/ink3009.xml"/><Relationship Id="rId370" Type="http://schemas.openxmlformats.org/officeDocument/2006/relationships/image" Target="../media/image756.png"/><Relationship Id="rId37" Type="http://schemas.openxmlformats.org/officeDocument/2006/relationships/customXml" Target="../ink/ink2839.xml"/><Relationship Id="rId369" Type="http://schemas.openxmlformats.org/officeDocument/2006/relationships/customXml" Target="../ink/ink3008.xml"/><Relationship Id="rId368" Type="http://schemas.openxmlformats.org/officeDocument/2006/relationships/image" Target="../media/image1891.png"/><Relationship Id="rId367" Type="http://schemas.openxmlformats.org/officeDocument/2006/relationships/customXml" Target="../ink/ink3007.xml"/><Relationship Id="rId366" Type="http://schemas.openxmlformats.org/officeDocument/2006/relationships/image" Target="../media/image1890.png"/><Relationship Id="rId365" Type="http://schemas.openxmlformats.org/officeDocument/2006/relationships/customXml" Target="../ink/ink3006.xml"/><Relationship Id="rId364" Type="http://schemas.openxmlformats.org/officeDocument/2006/relationships/image" Target="../media/image1889.png"/><Relationship Id="rId363" Type="http://schemas.openxmlformats.org/officeDocument/2006/relationships/customXml" Target="../ink/ink3005.xml"/><Relationship Id="rId362" Type="http://schemas.openxmlformats.org/officeDocument/2006/relationships/image" Target="../media/image1888.png"/><Relationship Id="rId361" Type="http://schemas.openxmlformats.org/officeDocument/2006/relationships/customXml" Target="../ink/ink3004.xml"/><Relationship Id="rId360" Type="http://schemas.openxmlformats.org/officeDocument/2006/relationships/image" Target="../media/image1887.png"/><Relationship Id="rId36" Type="http://schemas.openxmlformats.org/officeDocument/2006/relationships/image" Target="../media/image1736.png"/><Relationship Id="rId359" Type="http://schemas.openxmlformats.org/officeDocument/2006/relationships/customXml" Target="../ink/ink3003.xml"/><Relationship Id="rId358" Type="http://schemas.openxmlformats.org/officeDocument/2006/relationships/image" Target="../media/image1886.png"/><Relationship Id="rId357" Type="http://schemas.openxmlformats.org/officeDocument/2006/relationships/customXml" Target="../ink/ink3002.xml"/><Relationship Id="rId356" Type="http://schemas.openxmlformats.org/officeDocument/2006/relationships/image" Target="../media/image1885.png"/><Relationship Id="rId355" Type="http://schemas.openxmlformats.org/officeDocument/2006/relationships/customXml" Target="../ink/ink3001.xml"/><Relationship Id="rId354" Type="http://schemas.openxmlformats.org/officeDocument/2006/relationships/image" Target="../media/image1884.png"/><Relationship Id="rId353" Type="http://schemas.openxmlformats.org/officeDocument/2006/relationships/customXml" Target="../ink/ink3000.xml"/><Relationship Id="rId352" Type="http://schemas.openxmlformats.org/officeDocument/2006/relationships/image" Target="../media/image1883.png"/><Relationship Id="rId351" Type="http://schemas.openxmlformats.org/officeDocument/2006/relationships/customXml" Target="../ink/ink2999.xml"/><Relationship Id="rId350" Type="http://schemas.openxmlformats.org/officeDocument/2006/relationships/image" Target="../media/image1882.png"/><Relationship Id="rId35" Type="http://schemas.openxmlformats.org/officeDocument/2006/relationships/customXml" Target="../ink/ink2838.xml"/><Relationship Id="rId349" Type="http://schemas.openxmlformats.org/officeDocument/2006/relationships/customXml" Target="../ink/ink2998.xml"/><Relationship Id="rId348" Type="http://schemas.openxmlformats.org/officeDocument/2006/relationships/image" Target="../media/image1881.png"/><Relationship Id="rId347" Type="http://schemas.openxmlformats.org/officeDocument/2006/relationships/customXml" Target="../ink/ink2997.xml"/><Relationship Id="rId346" Type="http://schemas.openxmlformats.org/officeDocument/2006/relationships/image" Target="../media/image1880.png"/><Relationship Id="rId345" Type="http://schemas.openxmlformats.org/officeDocument/2006/relationships/customXml" Target="../ink/ink2996.xml"/><Relationship Id="rId344" Type="http://schemas.openxmlformats.org/officeDocument/2006/relationships/image" Target="../media/image1879.png"/><Relationship Id="rId343" Type="http://schemas.openxmlformats.org/officeDocument/2006/relationships/customXml" Target="../ink/ink2995.xml"/><Relationship Id="rId342" Type="http://schemas.openxmlformats.org/officeDocument/2006/relationships/image" Target="../media/image1878.png"/><Relationship Id="rId341" Type="http://schemas.openxmlformats.org/officeDocument/2006/relationships/customXml" Target="../ink/ink2994.xml"/><Relationship Id="rId340" Type="http://schemas.openxmlformats.org/officeDocument/2006/relationships/image" Target="../media/image1877.png"/><Relationship Id="rId34" Type="http://schemas.openxmlformats.org/officeDocument/2006/relationships/image" Target="../media/image1735.png"/><Relationship Id="rId339" Type="http://schemas.openxmlformats.org/officeDocument/2006/relationships/customXml" Target="../ink/ink2993.xml"/><Relationship Id="rId338" Type="http://schemas.openxmlformats.org/officeDocument/2006/relationships/image" Target="../media/image1876.png"/><Relationship Id="rId337" Type="http://schemas.openxmlformats.org/officeDocument/2006/relationships/customXml" Target="../ink/ink2992.xml"/><Relationship Id="rId336" Type="http://schemas.openxmlformats.org/officeDocument/2006/relationships/image" Target="../media/image1875.png"/><Relationship Id="rId335" Type="http://schemas.openxmlformats.org/officeDocument/2006/relationships/customXml" Target="../ink/ink2991.xml"/><Relationship Id="rId334" Type="http://schemas.openxmlformats.org/officeDocument/2006/relationships/image" Target="../media/image1874.png"/><Relationship Id="rId333" Type="http://schemas.openxmlformats.org/officeDocument/2006/relationships/customXml" Target="../ink/ink2990.xml"/><Relationship Id="rId332" Type="http://schemas.openxmlformats.org/officeDocument/2006/relationships/image" Target="../media/image1873.png"/><Relationship Id="rId331" Type="http://schemas.openxmlformats.org/officeDocument/2006/relationships/customXml" Target="../ink/ink2989.xml"/><Relationship Id="rId330" Type="http://schemas.openxmlformats.org/officeDocument/2006/relationships/image" Target="../media/image1872.png"/><Relationship Id="rId33" Type="http://schemas.openxmlformats.org/officeDocument/2006/relationships/customXml" Target="../ink/ink2837.xml"/><Relationship Id="rId329" Type="http://schemas.openxmlformats.org/officeDocument/2006/relationships/customXml" Target="../ink/ink2988.xml"/><Relationship Id="rId328" Type="http://schemas.openxmlformats.org/officeDocument/2006/relationships/image" Target="../media/image1871.png"/><Relationship Id="rId327" Type="http://schemas.openxmlformats.org/officeDocument/2006/relationships/customXml" Target="../ink/ink2987.xml"/><Relationship Id="rId326" Type="http://schemas.openxmlformats.org/officeDocument/2006/relationships/image" Target="../media/image1870.png"/><Relationship Id="rId325" Type="http://schemas.openxmlformats.org/officeDocument/2006/relationships/customXml" Target="../ink/ink2986.xml"/><Relationship Id="rId324" Type="http://schemas.openxmlformats.org/officeDocument/2006/relationships/image" Target="../media/image1869.png"/><Relationship Id="rId323" Type="http://schemas.openxmlformats.org/officeDocument/2006/relationships/customXml" Target="../ink/ink2985.xml"/><Relationship Id="rId322" Type="http://schemas.openxmlformats.org/officeDocument/2006/relationships/image" Target="../media/image1868.png"/><Relationship Id="rId321" Type="http://schemas.openxmlformats.org/officeDocument/2006/relationships/customXml" Target="../ink/ink2984.xml"/><Relationship Id="rId320" Type="http://schemas.openxmlformats.org/officeDocument/2006/relationships/image" Target="../media/image1867.png"/><Relationship Id="rId32" Type="http://schemas.openxmlformats.org/officeDocument/2006/relationships/image" Target="../media/image1734.png"/><Relationship Id="rId319" Type="http://schemas.openxmlformats.org/officeDocument/2006/relationships/customXml" Target="../ink/ink2983.xml"/><Relationship Id="rId318" Type="http://schemas.openxmlformats.org/officeDocument/2006/relationships/image" Target="../media/image1866.png"/><Relationship Id="rId317" Type="http://schemas.openxmlformats.org/officeDocument/2006/relationships/customXml" Target="../ink/ink2982.xml"/><Relationship Id="rId316" Type="http://schemas.openxmlformats.org/officeDocument/2006/relationships/image" Target="../media/image788.png"/><Relationship Id="rId315" Type="http://schemas.openxmlformats.org/officeDocument/2006/relationships/customXml" Target="../ink/ink2981.xml"/><Relationship Id="rId314" Type="http://schemas.openxmlformats.org/officeDocument/2006/relationships/image" Target="../media/image1865.png"/><Relationship Id="rId313" Type="http://schemas.openxmlformats.org/officeDocument/2006/relationships/customXml" Target="../ink/ink2980.xml"/><Relationship Id="rId312" Type="http://schemas.openxmlformats.org/officeDocument/2006/relationships/image" Target="../media/image1864.png"/><Relationship Id="rId311" Type="http://schemas.openxmlformats.org/officeDocument/2006/relationships/customXml" Target="../ink/ink2979.xml"/><Relationship Id="rId310" Type="http://schemas.openxmlformats.org/officeDocument/2006/relationships/image" Target="../media/image1863.png"/><Relationship Id="rId31" Type="http://schemas.openxmlformats.org/officeDocument/2006/relationships/customXml" Target="../ink/ink2836.xml"/><Relationship Id="rId309" Type="http://schemas.openxmlformats.org/officeDocument/2006/relationships/customXml" Target="../ink/ink2978.xml"/><Relationship Id="rId308" Type="http://schemas.openxmlformats.org/officeDocument/2006/relationships/image" Target="../media/image1862.png"/><Relationship Id="rId307" Type="http://schemas.openxmlformats.org/officeDocument/2006/relationships/customXml" Target="../ink/ink2977.xml"/><Relationship Id="rId306" Type="http://schemas.openxmlformats.org/officeDocument/2006/relationships/image" Target="../media/image1861.png"/><Relationship Id="rId305" Type="http://schemas.openxmlformats.org/officeDocument/2006/relationships/customXml" Target="../ink/ink2976.xml"/><Relationship Id="rId304" Type="http://schemas.openxmlformats.org/officeDocument/2006/relationships/image" Target="../media/image1860.png"/><Relationship Id="rId303" Type="http://schemas.openxmlformats.org/officeDocument/2006/relationships/customXml" Target="../ink/ink2975.xml"/><Relationship Id="rId302" Type="http://schemas.openxmlformats.org/officeDocument/2006/relationships/image" Target="../media/image1859.png"/><Relationship Id="rId301" Type="http://schemas.openxmlformats.org/officeDocument/2006/relationships/customXml" Target="../ink/ink2974.xml"/><Relationship Id="rId300" Type="http://schemas.openxmlformats.org/officeDocument/2006/relationships/image" Target="../media/image1858.png"/><Relationship Id="rId30" Type="http://schemas.openxmlformats.org/officeDocument/2006/relationships/image" Target="../media/image1733.png"/><Relationship Id="rId3" Type="http://schemas.openxmlformats.org/officeDocument/2006/relationships/customXml" Target="../ink/ink2822.xml"/><Relationship Id="rId299" Type="http://schemas.openxmlformats.org/officeDocument/2006/relationships/customXml" Target="../ink/ink2973.xml"/><Relationship Id="rId298" Type="http://schemas.openxmlformats.org/officeDocument/2006/relationships/image" Target="../media/image1857.png"/><Relationship Id="rId297" Type="http://schemas.openxmlformats.org/officeDocument/2006/relationships/customXml" Target="../ink/ink2972.xml"/><Relationship Id="rId296" Type="http://schemas.openxmlformats.org/officeDocument/2006/relationships/image" Target="../media/image1856.png"/><Relationship Id="rId295" Type="http://schemas.openxmlformats.org/officeDocument/2006/relationships/customXml" Target="../ink/ink2971.xml"/><Relationship Id="rId294" Type="http://schemas.openxmlformats.org/officeDocument/2006/relationships/image" Target="../media/image1855.png"/><Relationship Id="rId293" Type="http://schemas.openxmlformats.org/officeDocument/2006/relationships/customXml" Target="../ink/ink2970.xml"/><Relationship Id="rId292" Type="http://schemas.openxmlformats.org/officeDocument/2006/relationships/image" Target="../media/image1854.png"/><Relationship Id="rId291" Type="http://schemas.openxmlformats.org/officeDocument/2006/relationships/customXml" Target="../ink/ink2969.xml"/><Relationship Id="rId290" Type="http://schemas.openxmlformats.org/officeDocument/2006/relationships/image" Target="../media/image1853.png"/><Relationship Id="rId29" Type="http://schemas.openxmlformats.org/officeDocument/2006/relationships/customXml" Target="../ink/ink2835.xml"/><Relationship Id="rId289" Type="http://schemas.openxmlformats.org/officeDocument/2006/relationships/customXml" Target="../ink/ink2968.xml"/><Relationship Id="rId288" Type="http://schemas.openxmlformats.org/officeDocument/2006/relationships/image" Target="../media/image1852.png"/><Relationship Id="rId287" Type="http://schemas.openxmlformats.org/officeDocument/2006/relationships/customXml" Target="../ink/ink2967.xml"/><Relationship Id="rId286" Type="http://schemas.openxmlformats.org/officeDocument/2006/relationships/image" Target="../media/image1851.png"/><Relationship Id="rId285" Type="http://schemas.openxmlformats.org/officeDocument/2006/relationships/customXml" Target="../ink/ink2966.xml"/><Relationship Id="rId284" Type="http://schemas.openxmlformats.org/officeDocument/2006/relationships/image" Target="../media/image1850.png"/><Relationship Id="rId283" Type="http://schemas.openxmlformats.org/officeDocument/2006/relationships/customXml" Target="../ink/ink2965.xml"/><Relationship Id="rId282" Type="http://schemas.openxmlformats.org/officeDocument/2006/relationships/image" Target="../media/image1849.png"/><Relationship Id="rId281" Type="http://schemas.openxmlformats.org/officeDocument/2006/relationships/customXml" Target="../ink/ink2964.xml"/><Relationship Id="rId280" Type="http://schemas.openxmlformats.org/officeDocument/2006/relationships/image" Target="../media/image1848.png"/><Relationship Id="rId28" Type="http://schemas.openxmlformats.org/officeDocument/2006/relationships/image" Target="../media/image1732.png"/><Relationship Id="rId279" Type="http://schemas.openxmlformats.org/officeDocument/2006/relationships/customXml" Target="../ink/ink2963.xml"/><Relationship Id="rId278" Type="http://schemas.openxmlformats.org/officeDocument/2006/relationships/image" Target="../media/image1847.png"/><Relationship Id="rId277" Type="http://schemas.openxmlformats.org/officeDocument/2006/relationships/customXml" Target="../ink/ink2962.xml"/><Relationship Id="rId276" Type="http://schemas.openxmlformats.org/officeDocument/2006/relationships/image" Target="../media/image1846.png"/><Relationship Id="rId275" Type="http://schemas.openxmlformats.org/officeDocument/2006/relationships/customXml" Target="../ink/ink2961.xml"/><Relationship Id="rId274" Type="http://schemas.openxmlformats.org/officeDocument/2006/relationships/image" Target="../media/image1845.png"/><Relationship Id="rId273" Type="http://schemas.openxmlformats.org/officeDocument/2006/relationships/customXml" Target="../ink/ink2960.xml"/><Relationship Id="rId272" Type="http://schemas.openxmlformats.org/officeDocument/2006/relationships/image" Target="../media/image1844.png"/><Relationship Id="rId271" Type="http://schemas.openxmlformats.org/officeDocument/2006/relationships/customXml" Target="../ink/ink2959.xml"/><Relationship Id="rId270" Type="http://schemas.openxmlformats.org/officeDocument/2006/relationships/image" Target="../media/image1843.png"/><Relationship Id="rId27" Type="http://schemas.openxmlformats.org/officeDocument/2006/relationships/customXml" Target="../ink/ink2834.xml"/><Relationship Id="rId269" Type="http://schemas.openxmlformats.org/officeDocument/2006/relationships/customXml" Target="../ink/ink2958.xml"/><Relationship Id="rId268" Type="http://schemas.openxmlformats.org/officeDocument/2006/relationships/image" Target="../media/image1842.png"/><Relationship Id="rId267" Type="http://schemas.openxmlformats.org/officeDocument/2006/relationships/customXml" Target="../ink/ink2957.xml"/><Relationship Id="rId266" Type="http://schemas.openxmlformats.org/officeDocument/2006/relationships/image" Target="../media/image1841.png"/><Relationship Id="rId265" Type="http://schemas.openxmlformats.org/officeDocument/2006/relationships/customXml" Target="../ink/ink2956.xml"/><Relationship Id="rId264" Type="http://schemas.openxmlformats.org/officeDocument/2006/relationships/image" Target="../media/image1840.png"/><Relationship Id="rId263" Type="http://schemas.openxmlformats.org/officeDocument/2006/relationships/customXml" Target="../ink/ink2955.xml"/><Relationship Id="rId262" Type="http://schemas.openxmlformats.org/officeDocument/2006/relationships/image" Target="../media/image1839.png"/><Relationship Id="rId261" Type="http://schemas.openxmlformats.org/officeDocument/2006/relationships/customXml" Target="../ink/ink2954.xml"/><Relationship Id="rId260" Type="http://schemas.openxmlformats.org/officeDocument/2006/relationships/image" Target="../media/image1838.png"/><Relationship Id="rId26" Type="http://schemas.openxmlformats.org/officeDocument/2006/relationships/image" Target="../media/image1731.png"/><Relationship Id="rId259" Type="http://schemas.openxmlformats.org/officeDocument/2006/relationships/customXml" Target="../ink/ink2953.xml"/><Relationship Id="rId258" Type="http://schemas.openxmlformats.org/officeDocument/2006/relationships/image" Target="../media/image1837.png"/><Relationship Id="rId257" Type="http://schemas.openxmlformats.org/officeDocument/2006/relationships/customXml" Target="../ink/ink2952.xml"/><Relationship Id="rId256" Type="http://schemas.openxmlformats.org/officeDocument/2006/relationships/image" Target="../media/image1836.png"/><Relationship Id="rId255" Type="http://schemas.openxmlformats.org/officeDocument/2006/relationships/customXml" Target="../ink/ink2951.xml"/><Relationship Id="rId254" Type="http://schemas.openxmlformats.org/officeDocument/2006/relationships/image" Target="../media/image1835.png"/><Relationship Id="rId253" Type="http://schemas.openxmlformats.org/officeDocument/2006/relationships/customXml" Target="../ink/ink2950.xml"/><Relationship Id="rId252" Type="http://schemas.openxmlformats.org/officeDocument/2006/relationships/image" Target="../media/image1834.png"/><Relationship Id="rId251" Type="http://schemas.openxmlformats.org/officeDocument/2006/relationships/customXml" Target="../ink/ink2949.xml"/><Relationship Id="rId250" Type="http://schemas.openxmlformats.org/officeDocument/2006/relationships/image" Target="../media/image1833.png"/><Relationship Id="rId25" Type="http://schemas.openxmlformats.org/officeDocument/2006/relationships/customXml" Target="../ink/ink2833.xml"/><Relationship Id="rId249" Type="http://schemas.openxmlformats.org/officeDocument/2006/relationships/customXml" Target="../ink/ink2948.xml"/><Relationship Id="rId248" Type="http://schemas.openxmlformats.org/officeDocument/2006/relationships/image" Target="../media/image1832.png"/><Relationship Id="rId247" Type="http://schemas.openxmlformats.org/officeDocument/2006/relationships/customXml" Target="../ink/ink2947.xml"/><Relationship Id="rId246" Type="http://schemas.openxmlformats.org/officeDocument/2006/relationships/image" Target="../media/image1831.png"/><Relationship Id="rId245" Type="http://schemas.openxmlformats.org/officeDocument/2006/relationships/customXml" Target="../ink/ink2946.xml"/><Relationship Id="rId244" Type="http://schemas.openxmlformats.org/officeDocument/2006/relationships/image" Target="../media/image1830.png"/><Relationship Id="rId243" Type="http://schemas.openxmlformats.org/officeDocument/2006/relationships/customXml" Target="../ink/ink2945.xml"/><Relationship Id="rId242" Type="http://schemas.openxmlformats.org/officeDocument/2006/relationships/image" Target="../media/image1829.png"/><Relationship Id="rId241" Type="http://schemas.openxmlformats.org/officeDocument/2006/relationships/customXml" Target="../ink/ink2944.xml"/><Relationship Id="rId240" Type="http://schemas.openxmlformats.org/officeDocument/2006/relationships/image" Target="../media/image1828.png"/><Relationship Id="rId24" Type="http://schemas.openxmlformats.org/officeDocument/2006/relationships/image" Target="../media/image1730.png"/><Relationship Id="rId239" Type="http://schemas.openxmlformats.org/officeDocument/2006/relationships/customXml" Target="../ink/ink2943.xml"/><Relationship Id="rId238" Type="http://schemas.openxmlformats.org/officeDocument/2006/relationships/image" Target="../media/image1827.png"/><Relationship Id="rId237" Type="http://schemas.openxmlformats.org/officeDocument/2006/relationships/customXml" Target="../ink/ink2942.xml"/><Relationship Id="rId236" Type="http://schemas.openxmlformats.org/officeDocument/2006/relationships/image" Target="../media/image1826.png"/><Relationship Id="rId235" Type="http://schemas.openxmlformats.org/officeDocument/2006/relationships/customXml" Target="../ink/ink2941.xml"/><Relationship Id="rId234" Type="http://schemas.openxmlformats.org/officeDocument/2006/relationships/image" Target="../media/image1825.png"/><Relationship Id="rId233" Type="http://schemas.openxmlformats.org/officeDocument/2006/relationships/customXml" Target="../ink/ink2940.xml"/><Relationship Id="rId232" Type="http://schemas.openxmlformats.org/officeDocument/2006/relationships/image" Target="../media/image1824.png"/><Relationship Id="rId231" Type="http://schemas.openxmlformats.org/officeDocument/2006/relationships/customXml" Target="../ink/ink2939.xml"/><Relationship Id="rId230" Type="http://schemas.openxmlformats.org/officeDocument/2006/relationships/image" Target="../media/image1823.png"/><Relationship Id="rId23" Type="http://schemas.openxmlformats.org/officeDocument/2006/relationships/customXml" Target="../ink/ink2832.xml"/><Relationship Id="rId229" Type="http://schemas.openxmlformats.org/officeDocument/2006/relationships/customXml" Target="../ink/ink2938.xml"/><Relationship Id="rId228" Type="http://schemas.openxmlformats.org/officeDocument/2006/relationships/image" Target="../media/image1822.png"/><Relationship Id="rId227" Type="http://schemas.openxmlformats.org/officeDocument/2006/relationships/customXml" Target="../ink/ink2937.xml"/><Relationship Id="rId226" Type="http://schemas.openxmlformats.org/officeDocument/2006/relationships/image" Target="../media/image1821.png"/><Relationship Id="rId225" Type="http://schemas.openxmlformats.org/officeDocument/2006/relationships/customXml" Target="../ink/ink2936.xml"/><Relationship Id="rId224" Type="http://schemas.openxmlformats.org/officeDocument/2006/relationships/image" Target="../media/image1820.png"/><Relationship Id="rId223" Type="http://schemas.openxmlformats.org/officeDocument/2006/relationships/customXml" Target="../ink/ink2935.xml"/><Relationship Id="rId222" Type="http://schemas.openxmlformats.org/officeDocument/2006/relationships/image" Target="../media/image1819.png"/><Relationship Id="rId221" Type="http://schemas.openxmlformats.org/officeDocument/2006/relationships/customXml" Target="../ink/ink2934.xml"/><Relationship Id="rId220" Type="http://schemas.openxmlformats.org/officeDocument/2006/relationships/image" Target="../media/image1818.png"/><Relationship Id="rId22" Type="http://schemas.openxmlformats.org/officeDocument/2006/relationships/image" Target="../media/image1729.png"/><Relationship Id="rId219" Type="http://schemas.openxmlformats.org/officeDocument/2006/relationships/customXml" Target="../ink/ink2933.xml"/><Relationship Id="rId218" Type="http://schemas.openxmlformats.org/officeDocument/2006/relationships/image" Target="../media/image1817.png"/><Relationship Id="rId217" Type="http://schemas.openxmlformats.org/officeDocument/2006/relationships/customXml" Target="../ink/ink2932.xml"/><Relationship Id="rId216" Type="http://schemas.openxmlformats.org/officeDocument/2006/relationships/image" Target="../media/image1816.png"/><Relationship Id="rId215" Type="http://schemas.openxmlformats.org/officeDocument/2006/relationships/customXml" Target="../ink/ink2931.xml"/><Relationship Id="rId214" Type="http://schemas.openxmlformats.org/officeDocument/2006/relationships/image" Target="../media/image1815.png"/><Relationship Id="rId213" Type="http://schemas.openxmlformats.org/officeDocument/2006/relationships/customXml" Target="../ink/ink2930.xml"/><Relationship Id="rId212" Type="http://schemas.openxmlformats.org/officeDocument/2006/relationships/image" Target="../media/image1814.png"/><Relationship Id="rId211" Type="http://schemas.openxmlformats.org/officeDocument/2006/relationships/customXml" Target="../ink/ink2929.xml"/><Relationship Id="rId210" Type="http://schemas.openxmlformats.org/officeDocument/2006/relationships/image" Target="../media/image1813.png"/><Relationship Id="rId21" Type="http://schemas.openxmlformats.org/officeDocument/2006/relationships/customXml" Target="../ink/ink2831.xml"/><Relationship Id="rId209" Type="http://schemas.openxmlformats.org/officeDocument/2006/relationships/customXml" Target="../ink/ink2928.xml"/><Relationship Id="rId208" Type="http://schemas.openxmlformats.org/officeDocument/2006/relationships/image" Target="../media/image1812.png"/><Relationship Id="rId207" Type="http://schemas.openxmlformats.org/officeDocument/2006/relationships/customXml" Target="../ink/ink2927.xml"/><Relationship Id="rId206" Type="http://schemas.openxmlformats.org/officeDocument/2006/relationships/image" Target="../media/image1811.png"/><Relationship Id="rId205" Type="http://schemas.openxmlformats.org/officeDocument/2006/relationships/customXml" Target="../ink/ink2926.xml"/><Relationship Id="rId204" Type="http://schemas.openxmlformats.org/officeDocument/2006/relationships/image" Target="../media/image1810.png"/><Relationship Id="rId203" Type="http://schemas.openxmlformats.org/officeDocument/2006/relationships/customXml" Target="../ink/ink2925.xml"/><Relationship Id="rId202" Type="http://schemas.openxmlformats.org/officeDocument/2006/relationships/image" Target="../media/image1809.png"/><Relationship Id="rId201" Type="http://schemas.openxmlformats.org/officeDocument/2006/relationships/customXml" Target="../ink/ink2924.xml"/><Relationship Id="rId200" Type="http://schemas.openxmlformats.org/officeDocument/2006/relationships/image" Target="../media/image1808.png"/><Relationship Id="rId20" Type="http://schemas.openxmlformats.org/officeDocument/2006/relationships/image" Target="../media/image1728.png"/><Relationship Id="rId2" Type="http://schemas.openxmlformats.org/officeDocument/2006/relationships/image" Target="../media/image1719.png"/><Relationship Id="rId199" Type="http://schemas.openxmlformats.org/officeDocument/2006/relationships/customXml" Target="../ink/ink2923.xml"/><Relationship Id="rId198" Type="http://schemas.openxmlformats.org/officeDocument/2006/relationships/image" Target="../media/image1807.png"/><Relationship Id="rId197" Type="http://schemas.openxmlformats.org/officeDocument/2006/relationships/customXml" Target="../ink/ink2922.xml"/><Relationship Id="rId196" Type="http://schemas.openxmlformats.org/officeDocument/2006/relationships/image" Target="../media/image1806.png"/><Relationship Id="rId195" Type="http://schemas.openxmlformats.org/officeDocument/2006/relationships/customXml" Target="../ink/ink2921.xml"/><Relationship Id="rId194" Type="http://schemas.openxmlformats.org/officeDocument/2006/relationships/image" Target="../media/image1805.png"/><Relationship Id="rId193" Type="http://schemas.openxmlformats.org/officeDocument/2006/relationships/customXml" Target="../ink/ink2920.xml"/><Relationship Id="rId192" Type="http://schemas.openxmlformats.org/officeDocument/2006/relationships/image" Target="../media/image1804.png"/><Relationship Id="rId191" Type="http://schemas.openxmlformats.org/officeDocument/2006/relationships/customXml" Target="../ink/ink2919.xml"/><Relationship Id="rId190" Type="http://schemas.openxmlformats.org/officeDocument/2006/relationships/image" Target="../media/image1803.png"/><Relationship Id="rId19" Type="http://schemas.openxmlformats.org/officeDocument/2006/relationships/customXml" Target="../ink/ink2830.xml"/><Relationship Id="rId189" Type="http://schemas.openxmlformats.org/officeDocument/2006/relationships/customXml" Target="../ink/ink2918.xml"/><Relationship Id="rId188" Type="http://schemas.openxmlformats.org/officeDocument/2006/relationships/image" Target="../media/image1802.png"/><Relationship Id="rId187" Type="http://schemas.openxmlformats.org/officeDocument/2006/relationships/customXml" Target="../ink/ink2917.xml"/><Relationship Id="rId186" Type="http://schemas.openxmlformats.org/officeDocument/2006/relationships/image" Target="../media/image1801.png"/><Relationship Id="rId185" Type="http://schemas.openxmlformats.org/officeDocument/2006/relationships/customXml" Target="../ink/ink2916.xml"/><Relationship Id="rId184" Type="http://schemas.openxmlformats.org/officeDocument/2006/relationships/image" Target="../media/image1800.png"/><Relationship Id="rId183" Type="http://schemas.openxmlformats.org/officeDocument/2006/relationships/customXml" Target="../ink/ink2915.xml"/><Relationship Id="rId182" Type="http://schemas.openxmlformats.org/officeDocument/2006/relationships/image" Target="../media/image1799.png"/><Relationship Id="rId181" Type="http://schemas.openxmlformats.org/officeDocument/2006/relationships/customXml" Target="../ink/ink2914.xml"/><Relationship Id="rId180" Type="http://schemas.openxmlformats.org/officeDocument/2006/relationships/image" Target="../media/image1798.png"/><Relationship Id="rId18" Type="http://schemas.openxmlformats.org/officeDocument/2006/relationships/image" Target="../media/image1727.png"/><Relationship Id="rId179" Type="http://schemas.openxmlformats.org/officeDocument/2006/relationships/customXml" Target="../ink/ink2913.xml"/><Relationship Id="rId178" Type="http://schemas.openxmlformats.org/officeDocument/2006/relationships/image" Target="../media/image1797.png"/><Relationship Id="rId177" Type="http://schemas.openxmlformats.org/officeDocument/2006/relationships/customXml" Target="../ink/ink2912.xml"/><Relationship Id="rId176" Type="http://schemas.openxmlformats.org/officeDocument/2006/relationships/image" Target="../media/image1796.png"/><Relationship Id="rId175" Type="http://schemas.openxmlformats.org/officeDocument/2006/relationships/customXml" Target="../ink/ink2911.xml"/><Relationship Id="rId174" Type="http://schemas.openxmlformats.org/officeDocument/2006/relationships/image" Target="../media/image1795.png"/><Relationship Id="rId173" Type="http://schemas.openxmlformats.org/officeDocument/2006/relationships/customXml" Target="../ink/ink2910.xml"/><Relationship Id="rId172" Type="http://schemas.openxmlformats.org/officeDocument/2006/relationships/image" Target="../media/image1794.png"/><Relationship Id="rId171" Type="http://schemas.openxmlformats.org/officeDocument/2006/relationships/customXml" Target="../ink/ink2909.xml"/><Relationship Id="rId170" Type="http://schemas.openxmlformats.org/officeDocument/2006/relationships/image" Target="../media/image1793.png"/><Relationship Id="rId17" Type="http://schemas.openxmlformats.org/officeDocument/2006/relationships/customXml" Target="../ink/ink2829.xml"/><Relationship Id="rId169" Type="http://schemas.openxmlformats.org/officeDocument/2006/relationships/customXml" Target="../ink/ink2908.xml"/><Relationship Id="rId168" Type="http://schemas.openxmlformats.org/officeDocument/2006/relationships/image" Target="../media/image1792.png"/><Relationship Id="rId167" Type="http://schemas.openxmlformats.org/officeDocument/2006/relationships/customXml" Target="../ink/ink2907.xml"/><Relationship Id="rId166" Type="http://schemas.openxmlformats.org/officeDocument/2006/relationships/image" Target="../media/image1791.png"/><Relationship Id="rId165" Type="http://schemas.openxmlformats.org/officeDocument/2006/relationships/customXml" Target="../ink/ink2906.xml"/><Relationship Id="rId164" Type="http://schemas.openxmlformats.org/officeDocument/2006/relationships/image" Target="../media/image1790.png"/><Relationship Id="rId163" Type="http://schemas.openxmlformats.org/officeDocument/2006/relationships/customXml" Target="../ink/ink2905.xml"/><Relationship Id="rId162" Type="http://schemas.openxmlformats.org/officeDocument/2006/relationships/image" Target="../media/image1789.png"/><Relationship Id="rId161" Type="http://schemas.openxmlformats.org/officeDocument/2006/relationships/customXml" Target="../ink/ink2904.xml"/><Relationship Id="rId160" Type="http://schemas.openxmlformats.org/officeDocument/2006/relationships/image" Target="../media/image1788.png"/><Relationship Id="rId16" Type="http://schemas.openxmlformats.org/officeDocument/2006/relationships/image" Target="../media/image1726.png"/><Relationship Id="rId159" Type="http://schemas.openxmlformats.org/officeDocument/2006/relationships/customXml" Target="../ink/ink2903.xml"/><Relationship Id="rId158" Type="http://schemas.openxmlformats.org/officeDocument/2006/relationships/image" Target="../media/image1787.png"/><Relationship Id="rId157" Type="http://schemas.openxmlformats.org/officeDocument/2006/relationships/customXml" Target="../ink/ink2902.xml"/><Relationship Id="rId156" Type="http://schemas.openxmlformats.org/officeDocument/2006/relationships/image" Target="../media/image1786.png"/><Relationship Id="rId155" Type="http://schemas.openxmlformats.org/officeDocument/2006/relationships/customXml" Target="../ink/ink2901.xml"/><Relationship Id="rId154" Type="http://schemas.openxmlformats.org/officeDocument/2006/relationships/image" Target="../media/image1785.png"/><Relationship Id="rId153" Type="http://schemas.openxmlformats.org/officeDocument/2006/relationships/customXml" Target="../ink/ink2900.xml"/><Relationship Id="rId152" Type="http://schemas.openxmlformats.org/officeDocument/2006/relationships/image" Target="../media/image1784.png"/><Relationship Id="rId151" Type="http://schemas.openxmlformats.org/officeDocument/2006/relationships/customXml" Target="../ink/ink2899.xml"/><Relationship Id="rId150" Type="http://schemas.openxmlformats.org/officeDocument/2006/relationships/image" Target="../media/image1783.png"/><Relationship Id="rId15" Type="http://schemas.openxmlformats.org/officeDocument/2006/relationships/customXml" Target="../ink/ink2828.xml"/><Relationship Id="rId149" Type="http://schemas.openxmlformats.org/officeDocument/2006/relationships/customXml" Target="../ink/ink2898.xml"/><Relationship Id="rId148" Type="http://schemas.openxmlformats.org/officeDocument/2006/relationships/image" Target="../media/image1782.png"/><Relationship Id="rId147" Type="http://schemas.openxmlformats.org/officeDocument/2006/relationships/customXml" Target="../ink/ink2897.xml"/><Relationship Id="rId146" Type="http://schemas.openxmlformats.org/officeDocument/2006/relationships/image" Target="../media/image1781.png"/><Relationship Id="rId145" Type="http://schemas.openxmlformats.org/officeDocument/2006/relationships/customXml" Target="../ink/ink2896.xml"/><Relationship Id="rId144" Type="http://schemas.openxmlformats.org/officeDocument/2006/relationships/image" Target="../media/image1780.png"/><Relationship Id="rId143" Type="http://schemas.openxmlformats.org/officeDocument/2006/relationships/customXml" Target="../ink/ink2895.xml"/><Relationship Id="rId142" Type="http://schemas.openxmlformats.org/officeDocument/2006/relationships/image" Target="../media/image1779.png"/><Relationship Id="rId141" Type="http://schemas.openxmlformats.org/officeDocument/2006/relationships/customXml" Target="../ink/ink2894.xml"/><Relationship Id="rId140" Type="http://schemas.openxmlformats.org/officeDocument/2006/relationships/image" Target="../media/image1778.png"/><Relationship Id="rId14" Type="http://schemas.openxmlformats.org/officeDocument/2006/relationships/image" Target="../media/image1725.png"/><Relationship Id="rId139" Type="http://schemas.openxmlformats.org/officeDocument/2006/relationships/customXml" Target="../ink/ink2893.xml"/><Relationship Id="rId138" Type="http://schemas.openxmlformats.org/officeDocument/2006/relationships/image" Target="../media/image1777.png"/><Relationship Id="rId137" Type="http://schemas.openxmlformats.org/officeDocument/2006/relationships/customXml" Target="../ink/ink2892.xml"/><Relationship Id="rId136" Type="http://schemas.openxmlformats.org/officeDocument/2006/relationships/image" Target="../media/image1776.png"/><Relationship Id="rId135" Type="http://schemas.openxmlformats.org/officeDocument/2006/relationships/customXml" Target="../ink/ink2891.xml"/><Relationship Id="rId134" Type="http://schemas.openxmlformats.org/officeDocument/2006/relationships/image" Target="../media/image1775.png"/><Relationship Id="rId133" Type="http://schemas.openxmlformats.org/officeDocument/2006/relationships/customXml" Target="../ink/ink2890.xml"/><Relationship Id="rId132" Type="http://schemas.openxmlformats.org/officeDocument/2006/relationships/image" Target="../media/image1580.png"/><Relationship Id="rId131" Type="http://schemas.openxmlformats.org/officeDocument/2006/relationships/customXml" Target="../ink/ink2889.xml"/><Relationship Id="rId130" Type="http://schemas.openxmlformats.org/officeDocument/2006/relationships/image" Target="../media/image1774.png"/><Relationship Id="rId13" Type="http://schemas.openxmlformats.org/officeDocument/2006/relationships/customXml" Target="../ink/ink2827.xml"/><Relationship Id="rId129" Type="http://schemas.openxmlformats.org/officeDocument/2006/relationships/customXml" Target="../ink/ink2888.xml"/><Relationship Id="rId128" Type="http://schemas.openxmlformats.org/officeDocument/2006/relationships/image" Target="../media/image1773.png"/><Relationship Id="rId127" Type="http://schemas.openxmlformats.org/officeDocument/2006/relationships/customXml" Target="../ink/ink2887.xml"/><Relationship Id="rId126" Type="http://schemas.openxmlformats.org/officeDocument/2006/relationships/image" Target="../media/image1772.png"/><Relationship Id="rId125" Type="http://schemas.openxmlformats.org/officeDocument/2006/relationships/customXml" Target="../ink/ink2886.xml"/><Relationship Id="rId124" Type="http://schemas.openxmlformats.org/officeDocument/2006/relationships/image" Target="../media/image1771.png"/><Relationship Id="rId123" Type="http://schemas.openxmlformats.org/officeDocument/2006/relationships/customXml" Target="../ink/ink2885.xml"/><Relationship Id="rId122" Type="http://schemas.openxmlformats.org/officeDocument/2006/relationships/image" Target="../media/image1310.png"/><Relationship Id="rId121" Type="http://schemas.openxmlformats.org/officeDocument/2006/relationships/customXml" Target="../ink/ink2884.xml"/><Relationship Id="rId120" Type="http://schemas.openxmlformats.org/officeDocument/2006/relationships/image" Target="../media/image1770.png"/><Relationship Id="rId12" Type="http://schemas.openxmlformats.org/officeDocument/2006/relationships/image" Target="../media/image1724.png"/><Relationship Id="rId119" Type="http://schemas.openxmlformats.org/officeDocument/2006/relationships/customXml" Target="../ink/ink2883.xml"/><Relationship Id="rId118" Type="http://schemas.openxmlformats.org/officeDocument/2006/relationships/image" Target="../media/image1769.png"/><Relationship Id="rId117" Type="http://schemas.openxmlformats.org/officeDocument/2006/relationships/customXml" Target="../ink/ink2882.xml"/><Relationship Id="rId116" Type="http://schemas.openxmlformats.org/officeDocument/2006/relationships/image" Target="../media/image1768.png"/><Relationship Id="rId115" Type="http://schemas.openxmlformats.org/officeDocument/2006/relationships/customXml" Target="../ink/ink2881.xml"/><Relationship Id="rId114" Type="http://schemas.openxmlformats.org/officeDocument/2006/relationships/customXml" Target="../ink/ink2880.xml"/><Relationship Id="rId113" Type="http://schemas.openxmlformats.org/officeDocument/2006/relationships/customXml" Target="../ink/ink2879.xml"/><Relationship Id="rId112" Type="http://schemas.openxmlformats.org/officeDocument/2006/relationships/image" Target="../media/image1767.png"/><Relationship Id="rId111" Type="http://schemas.openxmlformats.org/officeDocument/2006/relationships/customXml" Target="../ink/ink2878.xml"/><Relationship Id="rId110" Type="http://schemas.openxmlformats.org/officeDocument/2006/relationships/image" Target="../media/image1766.png"/><Relationship Id="rId11" Type="http://schemas.openxmlformats.org/officeDocument/2006/relationships/customXml" Target="../ink/ink2826.xml"/><Relationship Id="rId109" Type="http://schemas.openxmlformats.org/officeDocument/2006/relationships/customXml" Target="../ink/ink2877.xml"/><Relationship Id="rId108" Type="http://schemas.openxmlformats.org/officeDocument/2006/relationships/image" Target="../media/image1765.png"/><Relationship Id="rId107" Type="http://schemas.openxmlformats.org/officeDocument/2006/relationships/customXml" Target="../ink/ink2876.xml"/><Relationship Id="rId106" Type="http://schemas.openxmlformats.org/officeDocument/2006/relationships/image" Target="../media/image1764.png"/><Relationship Id="rId105" Type="http://schemas.openxmlformats.org/officeDocument/2006/relationships/customXml" Target="../ink/ink2875.xml"/><Relationship Id="rId104" Type="http://schemas.openxmlformats.org/officeDocument/2006/relationships/image" Target="../media/image1763.png"/><Relationship Id="rId103" Type="http://schemas.openxmlformats.org/officeDocument/2006/relationships/customXml" Target="../ink/ink2874.xml"/><Relationship Id="rId102" Type="http://schemas.openxmlformats.org/officeDocument/2006/relationships/image" Target="../media/image1762.png"/><Relationship Id="rId101" Type="http://schemas.openxmlformats.org/officeDocument/2006/relationships/customXml" Target="../ink/ink2873.xml"/><Relationship Id="rId100" Type="http://schemas.openxmlformats.org/officeDocument/2006/relationships/image" Target="../media/image1761.png"/><Relationship Id="rId10" Type="http://schemas.openxmlformats.org/officeDocument/2006/relationships/image" Target="../media/image1723.png"/><Relationship Id="rId1" Type="http://schemas.openxmlformats.org/officeDocument/2006/relationships/customXml" Target="../ink/ink2821.xml"/></Relationships>
</file>

<file path=ppt/slides/_rels/slide28.xml.rels><?xml version="1.0" encoding="UTF-8" standalone="yes"?>
<Relationships xmlns="http://schemas.openxmlformats.org/package/2006/relationships"><Relationship Id="rId999" Type="http://schemas.openxmlformats.org/officeDocument/2006/relationships/image" Target="../media/image3072.png"/><Relationship Id="rId998" Type="http://schemas.openxmlformats.org/officeDocument/2006/relationships/customXml" Target="../ink/ink3826.xml"/><Relationship Id="rId997" Type="http://schemas.openxmlformats.org/officeDocument/2006/relationships/image" Target="../media/image3071.png"/><Relationship Id="rId996" Type="http://schemas.openxmlformats.org/officeDocument/2006/relationships/customXml" Target="../ink/ink3825.xml"/><Relationship Id="rId995" Type="http://schemas.openxmlformats.org/officeDocument/2006/relationships/image" Target="../media/image3070.png"/><Relationship Id="rId994" Type="http://schemas.openxmlformats.org/officeDocument/2006/relationships/customXml" Target="../ink/ink3824.xml"/><Relationship Id="rId993" Type="http://schemas.openxmlformats.org/officeDocument/2006/relationships/image" Target="../media/image3069.png"/><Relationship Id="rId992" Type="http://schemas.openxmlformats.org/officeDocument/2006/relationships/customXml" Target="../ink/ink3823.xml"/><Relationship Id="rId991" Type="http://schemas.openxmlformats.org/officeDocument/2006/relationships/image" Target="../media/image3068.png"/><Relationship Id="rId990" Type="http://schemas.openxmlformats.org/officeDocument/2006/relationships/customXml" Target="../ink/ink3822.xml"/><Relationship Id="rId99" Type="http://schemas.openxmlformats.org/officeDocument/2006/relationships/customXml" Target="../ink/ink3350.xml"/><Relationship Id="rId989" Type="http://schemas.openxmlformats.org/officeDocument/2006/relationships/image" Target="../media/image3067.png"/><Relationship Id="rId988" Type="http://schemas.openxmlformats.org/officeDocument/2006/relationships/customXml" Target="../ink/ink3821.xml"/><Relationship Id="rId987" Type="http://schemas.openxmlformats.org/officeDocument/2006/relationships/image" Target="../media/image3066.png"/><Relationship Id="rId986" Type="http://schemas.openxmlformats.org/officeDocument/2006/relationships/customXml" Target="../ink/ink3820.xml"/><Relationship Id="rId985" Type="http://schemas.openxmlformats.org/officeDocument/2006/relationships/image" Target="../media/image3065.png"/><Relationship Id="rId984" Type="http://schemas.openxmlformats.org/officeDocument/2006/relationships/customXml" Target="../ink/ink3819.xml"/><Relationship Id="rId983" Type="http://schemas.openxmlformats.org/officeDocument/2006/relationships/image" Target="../media/image3064.png"/><Relationship Id="rId982" Type="http://schemas.openxmlformats.org/officeDocument/2006/relationships/customXml" Target="../ink/ink3818.xml"/><Relationship Id="rId981" Type="http://schemas.openxmlformats.org/officeDocument/2006/relationships/image" Target="../media/image3063.png"/><Relationship Id="rId980" Type="http://schemas.openxmlformats.org/officeDocument/2006/relationships/customXml" Target="../ink/ink3817.xml"/><Relationship Id="rId98" Type="http://schemas.openxmlformats.org/officeDocument/2006/relationships/image" Target="../media/image2665.png"/><Relationship Id="rId979" Type="http://schemas.openxmlformats.org/officeDocument/2006/relationships/customXml" Target="../ink/ink3816.xml"/><Relationship Id="rId978" Type="http://schemas.openxmlformats.org/officeDocument/2006/relationships/image" Target="../media/image3062.png"/><Relationship Id="rId977" Type="http://schemas.openxmlformats.org/officeDocument/2006/relationships/customXml" Target="../ink/ink3815.xml"/><Relationship Id="rId976" Type="http://schemas.openxmlformats.org/officeDocument/2006/relationships/image" Target="../media/image3061.png"/><Relationship Id="rId975" Type="http://schemas.openxmlformats.org/officeDocument/2006/relationships/customXml" Target="../ink/ink3814.xml"/><Relationship Id="rId974" Type="http://schemas.openxmlformats.org/officeDocument/2006/relationships/image" Target="../media/image3060.png"/><Relationship Id="rId973" Type="http://schemas.openxmlformats.org/officeDocument/2006/relationships/customXml" Target="../ink/ink3813.xml"/><Relationship Id="rId972" Type="http://schemas.openxmlformats.org/officeDocument/2006/relationships/image" Target="../media/image3059.png"/><Relationship Id="rId971" Type="http://schemas.openxmlformats.org/officeDocument/2006/relationships/customXml" Target="../ink/ink3812.xml"/><Relationship Id="rId970" Type="http://schemas.openxmlformats.org/officeDocument/2006/relationships/image" Target="../media/image3058.png"/><Relationship Id="rId97" Type="http://schemas.openxmlformats.org/officeDocument/2006/relationships/customXml" Target="../ink/ink3349.xml"/><Relationship Id="rId969" Type="http://schemas.openxmlformats.org/officeDocument/2006/relationships/customXml" Target="../ink/ink3811.xml"/><Relationship Id="rId968" Type="http://schemas.openxmlformats.org/officeDocument/2006/relationships/image" Target="../media/image3057.png"/><Relationship Id="rId967" Type="http://schemas.openxmlformats.org/officeDocument/2006/relationships/customXml" Target="../ink/ink3810.xml"/><Relationship Id="rId966" Type="http://schemas.openxmlformats.org/officeDocument/2006/relationships/image" Target="../media/image3056.png"/><Relationship Id="rId965" Type="http://schemas.openxmlformats.org/officeDocument/2006/relationships/customXml" Target="../ink/ink3809.xml"/><Relationship Id="rId964" Type="http://schemas.openxmlformats.org/officeDocument/2006/relationships/image" Target="../media/image3055.png"/><Relationship Id="rId963" Type="http://schemas.openxmlformats.org/officeDocument/2006/relationships/customXml" Target="../ink/ink3808.xml"/><Relationship Id="rId962" Type="http://schemas.openxmlformats.org/officeDocument/2006/relationships/image" Target="../media/image3054.png"/><Relationship Id="rId961" Type="http://schemas.openxmlformats.org/officeDocument/2006/relationships/customXml" Target="../ink/ink3807.xml"/><Relationship Id="rId960" Type="http://schemas.openxmlformats.org/officeDocument/2006/relationships/image" Target="../media/image3053.png"/><Relationship Id="rId96" Type="http://schemas.openxmlformats.org/officeDocument/2006/relationships/image" Target="../media/image2664.png"/><Relationship Id="rId959" Type="http://schemas.openxmlformats.org/officeDocument/2006/relationships/customXml" Target="../ink/ink3806.xml"/><Relationship Id="rId958" Type="http://schemas.openxmlformats.org/officeDocument/2006/relationships/image" Target="../media/image3052.png"/><Relationship Id="rId957" Type="http://schemas.openxmlformats.org/officeDocument/2006/relationships/customXml" Target="../ink/ink3805.xml"/><Relationship Id="rId956" Type="http://schemas.openxmlformats.org/officeDocument/2006/relationships/image" Target="../media/image286.png"/><Relationship Id="rId955" Type="http://schemas.openxmlformats.org/officeDocument/2006/relationships/customXml" Target="../ink/ink3804.xml"/><Relationship Id="rId954" Type="http://schemas.openxmlformats.org/officeDocument/2006/relationships/customXml" Target="../ink/ink3803.xml"/><Relationship Id="rId953" Type="http://schemas.openxmlformats.org/officeDocument/2006/relationships/customXml" Target="../ink/ink3802.xml"/><Relationship Id="rId952" Type="http://schemas.openxmlformats.org/officeDocument/2006/relationships/image" Target="../media/image3051.png"/><Relationship Id="rId951" Type="http://schemas.openxmlformats.org/officeDocument/2006/relationships/customXml" Target="../ink/ink3801.xml"/><Relationship Id="rId950" Type="http://schemas.openxmlformats.org/officeDocument/2006/relationships/image" Target="../media/image3050.png"/><Relationship Id="rId95" Type="http://schemas.openxmlformats.org/officeDocument/2006/relationships/customXml" Target="../ink/ink3348.xml"/><Relationship Id="rId949" Type="http://schemas.openxmlformats.org/officeDocument/2006/relationships/customXml" Target="../ink/ink3800.xml"/><Relationship Id="rId948" Type="http://schemas.openxmlformats.org/officeDocument/2006/relationships/image" Target="../media/image3049.png"/><Relationship Id="rId947" Type="http://schemas.openxmlformats.org/officeDocument/2006/relationships/customXml" Target="../ink/ink3799.xml"/><Relationship Id="rId946" Type="http://schemas.openxmlformats.org/officeDocument/2006/relationships/image" Target="../media/image3048.png"/><Relationship Id="rId945" Type="http://schemas.openxmlformats.org/officeDocument/2006/relationships/customXml" Target="../ink/ink3798.xml"/><Relationship Id="rId944" Type="http://schemas.openxmlformats.org/officeDocument/2006/relationships/image" Target="../media/image3047.png"/><Relationship Id="rId943" Type="http://schemas.openxmlformats.org/officeDocument/2006/relationships/customXml" Target="../ink/ink3797.xml"/><Relationship Id="rId942" Type="http://schemas.openxmlformats.org/officeDocument/2006/relationships/image" Target="../media/image3046.png"/><Relationship Id="rId941" Type="http://schemas.openxmlformats.org/officeDocument/2006/relationships/customXml" Target="../ink/ink3796.xml"/><Relationship Id="rId940" Type="http://schemas.openxmlformats.org/officeDocument/2006/relationships/customXml" Target="../ink/ink3795.xml"/><Relationship Id="rId94" Type="http://schemas.openxmlformats.org/officeDocument/2006/relationships/customXml" Target="../ink/ink3347.xml"/><Relationship Id="rId939" Type="http://schemas.openxmlformats.org/officeDocument/2006/relationships/image" Target="../media/image3045.png"/><Relationship Id="rId938" Type="http://schemas.openxmlformats.org/officeDocument/2006/relationships/customXml" Target="../ink/ink3794.xml"/><Relationship Id="rId937" Type="http://schemas.openxmlformats.org/officeDocument/2006/relationships/image" Target="../media/image3044.png"/><Relationship Id="rId936" Type="http://schemas.openxmlformats.org/officeDocument/2006/relationships/customXml" Target="../ink/ink3793.xml"/><Relationship Id="rId935" Type="http://schemas.openxmlformats.org/officeDocument/2006/relationships/image" Target="../media/image3043.png"/><Relationship Id="rId934" Type="http://schemas.openxmlformats.org/officeDocument/2006/relationships/customXml" Target="../ink/ink3792.xml"/><Relationship Id="rId933" Type="http://schemas.openxmlformats.org/officeDocument/2006/relationships/image" Target="../media/image3042.png"/><Relationship Id="rId932" Type="http://schemas.openxmlformats.org/officeDocument/2006/relationships/customXml" Target="../ink/ink3791.xml"/><Relationship Id="rId931" Type="http://schemas.openxmlformats.org/officeDocument/2006/relationships/image" Target="../media/image3041.png"/><Relationship Id="rId930" Type="http://schemas.openxmlformats.org/officeDocument/2006/relationships/customXml" Target="../ink/ink3790.xml"/><Relationship Id="rId93" Type="http://schemas.openxmlformats.org/officeDocument/2006/relationships/image" Target="../media/image1365.png"/><Relationship Id="rId929" Type="http://schemas.openxmlformats.org/officeDocument/2006/relationships/image" Target="../media/image3040.png"/><Relationship Id="rId928" Type="http://schemas.openxmlformats.org/officeDocument/2006/relationships/customXml" Target="../ink/ink3789.xml"/><Relationship Id="rId927" Type="http://schemas.openxmlformats.org/officeDocument/2006/relationships/customXml" Target="../ink/ink3788.xml"/><Relationship Id="rId926" Type="http://schemas.openxmlformats.org/officeDocument/2006/relationships/customXml" Target="../ink/ink3787.xml"/><Relationship Id="rId925" Type="http://schemas.openxmlformats.org/officeDocument/2006/relationships/image" Target="../media/image3039.png"/><Relationship Id="rId924" Type="http://schemas.openxmlformats.org/officeDocument/2006/relationships/customXml" Target="../ink/ink3786.xml"/><Relationship Id="rId923" Type="http://schemas.openxmlformats.org/officeDocument/2006/relationships/image" Target="../media/image3038.png"/><Relationship Id="rId922" Type="http://schemas.openxmlformats.org/officeDocument/2006/relationships/customXml" Target="../ink/ink3785.xml"/><Relationship Id="rId921" Type="http://schemas.openxmlformats.org/officeDocument/2006/relationships/image" Target="../media/image3037.png"/><Relationship Id="rId920" Type="http://schemas.openxmlformats.org/officeDocument/2006/relationships/customXml" Target="../ink/ink3784.xml"/><Relationship Id="rId92" Type="http://schemas.openxmlformats.org/officeDocument/2006/relationships/customXml" Target="../ink/ink3346.xml"/><Relationship Id="rId919" Type="http://schemas.openxmlformats.org/officeDocument/2006/relationships/image" Target="../media/image3036.png"/><Relationship Id="rId918" Type="http://schemas.openxmlformats.org/officeDocument/2006/relationships/customXml" Target="../ink/ink3783.xml"/><Relationship Id="rId917" Type="http://schemas.openxmlformats.org/officeDocument/2006/relationships/image" Target="../media/image3035.png"/><Relationship Id="rId916" Type="http://schemas.openxmlformats.org/officeDocument/2006/relationships/customXml" Target="../ink/ink3782.xml"/><Relationship Id="rId915" Type="http://schemas.openxmlformats.org/officeDocument/2006/relationships/image" Target="../media/image3034.png"/><Relationship Id="rId914" Type="http://schemas.openxmlformats.org/officeDocument/2006/relationships/customXml" Target="../ink/ink3781.xml"/><Relationship Id="rId913" Type="http://schemas.openxmlformats.org/officeDocument/2006/relationships/image" Target="../media/image2489.png"/><Relationship Id="rId912" Type="http://schemas.openxmlformats.org/officeDocument/2006/relationships/customXml" Target="../ink/ink3780.xml"/><Relationship Id="rId911" Type="http://schemas.openxmlformats.org/officeDocument/2006/relationships/image" Target="../media/image3033.png"/><Relationship Id="rId910" Type="http://schemas.openxmlformats.org/officeDocument/2006/relationships/customXml" Target="../ink/ink3779.xml"/><Relationship Id="rId91" Type="http://schemas.openxmlformats.org/officeDocument/2006/relationships/customXml" Target="../ink/ink3345.xml"/><Relationship Id="rId909" Type="http://schemas.openxmlformats.org/officeDocument/2006/relationships/image" Target="../media/image3032.png"/><Relationship Id="rId908" Type="http://schemas.openxmlformats.org/officeDocument/2006/relationships/customXml" Target="../ink/ink3778.xml"/><Relationship Id="rId907" Type="http://schemas.openxmlformats.org/officeDocument/2006/relationships/image" Target="../media/image3031.png"/><Relationship Id="rId906" Type="http://schemas.openxmlformats.org/officeDocument/2006/relationships/customXml" Target="../ink/ink3777.xml"/><Relationship Id="rId905" Type="http://schemas.openxmlformats.org/officeDocument/2006/relationships/customXml" Target="../ink/ink3776.xml"/><Relationship Id="rId904" Type="http://schemas.openxmlformats.org/officeDocument/2006/relationships/image" Target="../media/image3030.png"/><Relationship Id="rId903" Type="http://schemas.openxmlformats.org/officeDocument/2006/relationships/customXml" Target="../ink/ink3775.xml"/><Relationship Id="rId902" Type="http://schemas.openxmlformats.org/officeDocument/2006/relationships/image" Target="../media/image3029.png"/><Relationship Id="rId901" Type="http://schemas.openxmlformats.org/officeDocument/2006/relationships/customXml" Target="../ink/ink3774.xml"/><Relationship Id="rId900" Type="http://schemas.openxmlformats.org/officeDocument/2006/relationships/image" Target="../media/image3028.png"/><Relationship Id="rId90" Type="http://schemas.openxmlformats.org/officeDocument/2006/relationships/image" Target="../media/image2663.png"/><Relationship Id="rId9" Type="http://schemas.openxmlformats.org/officeDocument/2006/relationships/image" Target="../media/image2628.png"/><Relationship Id="rId899" Type="http://schemas.openxmlformats.org/officeDocument/2006/relationships/customXml" Target="../ink/ink3773.xml"/><Relationship Id="rId898" Type="http://schemas.openxmlformats.org/officeDocument/2006/relationships/image" Target="../media/image3027.png"/><Relationship Id="rId897" Type="http://schemas.openxmlformats.org/officeDocument/2006/relationships/customXml" Target="../ink/ink3772.xml"/><Relationship Id="rId896" Type="http://schemas.openxmlformats.org/officeDocument/2006/relationships/image" Target="../media/image3026.png"/><Relationship Id="rId895" Type="http://schemas.openxmlformats.org/officeDocument/2006/relationships/customXml" Target="../ink/ink3771.xml"/><Relationship Id="rId894" Type="http://schemas.openxmlformats.org/officeDocument/2006/relationships/image" Target="../media/image3025.png"/><Relationship Id="rId893" Type="http://schemas.openxmlformats.org/officeDocument/2006/relationships/customXml" Target="../ink/ink3770.xml"/><Relationship Id="rId892" Type="http://schemas.openxmlformats.org/officeDocument/2006/relationships/image" Target="../media/image3024.png"/><Relationship Id="rId891" Type="http://schemas.openxmlformats.org/officeDocument/2006/relationships/customXml" Target="../ink/ink3769.xml"/><Relationship Id="rId890" Type="http://schemas.openxmlformats.org/officeDocument/2006/relationships/image" Target="../media/image3023.png"/><Relationship Id="rId89" Type="http://schemas.openxmlformats.org/officeDocument/2006/relationships/customXml" Target="../ink/ink3344.xml"/><Relationship Id="rId889" Type="http://schemas.openxmlformats.org/officeDocument/2006/relationships/customXml" Target="../ink/ink3768.xml"/><Relationship Id="rId888" Type="http://schemas.openxmlformats.org/officeDocument/2006/relationships/image" Target="../media/image3022.png"/><Relationship Id="rId887" Type="http://schemas.openxmlformats.org/officeDocument/2006/relationships/customXml" Target="../ink/ink3767.xml"/><Relationship Id="rId886" Type="http://schemas.openxmlformats.org/officeDocument/2006/relationships/customXml" Target="../ink/ink3766.xml"/><Relationship Id="rId885" Type="http://schemas.openxmlformats.org/officeDocument/2006/relationships/image" Target="../media/image3021.png"/><Relationship Id="rId884" Type="http://schemas.openxmlformats.org/officeDocument/2006/relationships/customXml" Target="../ink/ink3765.xml"/><Relationship Id="rId883" Type="http://schemas.openxmlformats.org/officeDocument/2006/relationships/image" Target="../media/image3020.png"/><Relationship Id="rId882" Type="http://schemas.openxmlformats.org/officeDocument/2006/relationships/customXml" Target="../ink/ink3764.xml"/><Relationship Id="rId881" Type="http://schemas.openxmlformats.org/officeDocument/2006/relationships/customXml" Target="../ink/ink3763.xml"/><Relationship Id="rId880" Type="http://schemas.openxmlformats.org/officeDocument/2006/relationships/image" Target="../media/image3019.png"/><Relationship Id="rId88" Type="http://schemas.openxmlformats.org/officeDocument/2006/relationships/image" Target="../media/image2662.png"/><Relationship Id="rId879" Type="http://schemas.openxmlformats.org/officeDocument/2006/relationships/customXml" Target="../ink/ink3762.xml"/><Relationship Id="rId878" Type="http://schemas.openxmlformats.org/officeDocument/2006/relationships/image" Target="../media/image3018.png"/><Relationship Id="rId877" Type="http://schemas.openxmlformats.org/officeDocument/2006/relationships/customXml" Target="../ink/ink3761.xml"/><Relationship Id="rId876" Type="http://schemas.openxmlformats.org/officeDocument/2006/relationships/image" Target="../media/image3017.png"/><Relationship Id="rId875" Type="http://schemas.openxmlformats.org/officeDocument/2006/relationships/customXml" Target="../ink/ink3760.xml"/><Relationship Id="rId874" Type="http://schemas.openxmlformats.org/officeDocument/2006/relationships/image" Target="../media/image3016.png"/><Relationship Id="rId873" Type="http://schemas.openxmlformats.org/officeDocument/2006/relationships/customXml" Target="../ink/ink3759.xml"/><Relationship Id="rId872" Type="http://schemas.openxmlformats.org/officeDocument/2006/relationships/image" Target="../media/image3015.png"/><Relationship Id="rId871" Type="http://schemas.openxmlformats.org/officeDocument/2006/relationships/customXml" Target="../ink/ink3758.xml"/><Relationship Id="rId870" Type="http://schemas.openxmlformats.org/officeDocument/2006/relationships/image" Target="../media/image3014.png"/><Relationship Id="rId87" Type="http://schemas.openxmlformats.org/officeDocument/2006/relationships/customXml" Target="../ink/ink3343.xml"/><Relationship Id="rId869" Type="http://schemas.openxmlformats.org/officeDocument/2006/relationships/customXml" Target="../ink/ink3757.xml"/><Relationship Id="rId868" Type="http://schemas.openxmlformats.org/officeDocument/2006/relationships/image" Target="../media/image3013.png"/><Relationship Id="rId867" Type="http://schemas.openxmlformats.org/officeDocument/2006/relationships/customXml" Target="../ink/ink3756.xml"/><Relationship Id="rId866" Type="http://schemas.openxmlformats.org/officeDocument/2006/relationships/image" Target="../media/image3012.png"/><Relationship Id="rId865" Type="http://schemas.openxmlformats.org/officeDocument/2006/relationships/customXml" Target="../ink/ink3755.xml"/><Relationship Id="rId864" Type="http://schemas.openxmlformats.org/officeDocument/2006/relationships/image" Target="../media/image3011.png"/><Relationship Id="rId863" Type="http://schemas.openxmlformats.org/officeDocument/2006/relationships/customXml" Target="../ink/ink3754.xml"/><Relationship Id="rId862" Type="http://schemas.openxmlformats.org/officeDocument/2006/relationships/image" Target="../media/image3010.png"/><Relationship Id="rId861" Type="http://schemas.openxmlformats.org/officeDocument/2006/relationships/customXml" Target="../ink/ink3753.xml"/><Relationship Id="rId860" Type="http://schemas.openxmlformats.org/officeDocument/2006/relationships/image" Target="../media/image3009.png"/><Relationship Id="rId86" Type="http://schemas.openxmlformats.org/officeDocument/2006/relationships/image" Target="../media/image2661.png"/><Relationship Id="rId859" Type="http://schemas.openxmlformats.org/officeDocument/2006/relationships/customXml" Target="../ink/ink3752.xml"/><Relationship Id="rId858" Type="http://schemas.openxmlformats.org/officeDocument/2006/relationships/image" Target="../media/image3008.png"/><Relationship Id="rId857" Type="http://schemas.openxmlformats.org/officeDocument/2006/relationships/customXml" Target="../ink/ink3751.xml"/><Relationship Id="rId856" Type="http://schemas.openxmlformats.org/officeDocument/2006/relationships/image" Target="../media/image3007.png"/><Relationship Id="rId855" Type="http://schemas.openxmlformats.org/officeDocument/2006/relationships/customXml" Target="../ink/ink3750.xml"/><Relationship Id="rId854" Type="http://schemas.openxmlformats.org/officeDocument/2006/relationships/image" Target="../media/image3006.png"/><Relationship Id="rId853" Type="http://schemas.openxmlformats.org/officeDocument/2006/relationships/customXml" Target="../ink/ink3749.xml"/><Relationship Id="rId852" Type="http://schemas.openxmlformats.org/officeDocument/2006/relationships/image" Target="../media/image3005.png"/><Relationship Id="rId851" Type="http://schemas.openxmlformats.org/officeDocument/2006/relationships/customXml" Target="../ink/ink3748.xml"/><Relationship Id="rId850" Type="http://schemas.openxmlformats.org/officeDocument/2006/relationships/image" Target="../media/image3004.png"/><Relationship Id="rId85" Type="http://schemas.openxmlformats.org/officeDocument/2006/relationships/customXml" Target="../ink/ink3342.xml"/><Relationship Id="rId849" Type="http://schemas.openxmlformats.org/officeDocument/2006/relationships/customXml" Target="../ink/ink3747.xml"/><Relationship Id="rId848" Type="http://schemas.openxmlformats.org/officeDocument/2006/relationships/image" Target="../media/image3003.png"/><Relationship Id="rId847" Type="http://schemas.openxmlformats.org/officeDocument/2006/relationships/customXml" Target="../ink/ink3746.xml"/><Relationship Id="rId846" Type="http://schemas.openxmlformats.org/officeDocument/2006/relationships/image" Target="../media/image3002.png"/><Relationship Id="rId845" Type="http://schemas.openxmlformats.org/officeDocument/2006/relationships/customXml" Target="../ink/ink3745.xml"/><Relationship Id="rId844" Type="http://schemas.openxmlformats.org/officeDocument/2006/relationships/image" Target="../media/image3001.png"/><Relationship Id="rId843" Type="http://schemas.openxmlformats.org/officeDocument/2006/relationships/customXml" Target="../ink/ink3744.xml"/><Relationship Id="rId842" Type="http://schemas.openxmlformats.org/officeDocument/2006/relationships/image" Target="../media/image3000.png"/><Relationship Id="rId841" Type="http://schemas.openxmlformats.org/officeDocument/2006/relationships/customXml" Target="../ink/ink3743.xml"/><Relationship Id="rId840" Type="http://schemas.openxmlformats.org/officeDocument/2006/relationships/image" Target="../media/image2999.png"/><Relationship Id="rId84" Type="http://schemas.openxmlformats.org/officeDocument/2006/relationships/image" Target="../media/image2660.png"/><Relationship Id="rId839" Type="http://schemas.openxmlformats.org/officeDocument/2006/relationships/customXml" Target="../ink/ink3742.xml"/><Relationship Id="rId838" Type="http://schemas.openxmlformats.org/officeDocument/2006/relationships/image" Target="../media/image2998.png"/><Relationship Id="rId837" Type="http://schemas.openxmlformats.org/officeDocument/2006/relationships/customXml" Target="../ink/ink3741.xml"/><Relationship Id="rId836" Type="http://schemas.openxmlformats.org/officeDocument/2006/relationships/image" Target="../media/image2997.png"/><Relationship Id="rId835" Type="http://schemas.openxmlformats.org/officeDocument/2006/relationships/customXml" Target="../ink/ink3740.xml"/><Relationship Id="rId834" Type="http://schemas.openxmlformats.org/officeDocument/2006/relationships/image" Target="../media/image2996.png"/><Relationship Id="rId833" Type="http://schemas.openxmlformats.org/officeDocument/2006/relationships/customXml" Target="../ink/ink3739.xml"/><Relationship Id="rId832" Type="http://schemas.openxmlformats.org/officeDocument/2006/relationships/image" Target="../media/image287.png"/><Relationship Id="rId831" Type="http://schemas.openxmlformats.org/officeDocument/2006/relationships/customXml" Target="../ink/ink3738.xml"/><Relationship Id="rId830" Type="http://schemas.openxmlformats.org/officeDocument/2006/relationships/customXml" Target="../ink/ink3737.xml"/><Relationship Id="rId83" Type="http://schemas.openxmlformats.org/officeDocument/2006/relationships/customXml" Target="../ink/ink3341.xml"/><Relationship Id="rId829" Type="http://schemas.openxmlformats.org/officeDocument/2006/relationships/image" Target="../media/image2995.png"/><Relationship Id="rId828" Type="http://schemas.openxmlformats.org/officeDocument/2006/relationships/customXml" Target="../ink/ink3736.xml"/><Relationship Id="rId827" Type="http://schemas.openxmlformats.org/officeDocument/2006/relationships/image" Target="../media/image2994.png"/><Relationship Id="rId826" Type="http://schemas.openxmlformats.org/officeDocument/2006/relationships/customXml" Target="../ink/ink3735.xml"/><Relationship Id="rId825" Type="http://schemas.openxmlformats.org/officeDocument/2006/relationships/image" Target="../media/image2993.png"/><Relationship Id="rId824" Type="http://schemas.openxmlformats.org/officeDocument/2006/relationships/customXml" Target="../ink/ink3734.xml"/><Relationship Id="rId823" Type="http://schemas.openxmlformats.org/officeDocument/2006/relationships/customXml" Target="../ink/ink3733.xml"/><Relationship Id="rId822" Type="http://schemas.openxmlformats.org/officeDocument/2006/relationships/image" Target="../media/image2992.png"/><Relationship Id="rId821" Type="http://schemas.openxmlformats.org/officeDocument/2006/relationships/customXml" Target="../ink/ink3732.xml"/><Relationship Id="rId820" Type="http://schemas.openxmlformats.org/officeDocument/2006/relationships/customXml" Target="../ink/ink3731.xml"/><Relationship Id="rId82" Type="http://schemas.openxmlformats.org/officeDocument/2006/relationships/image" Target="../media/image2659.png"/><Relationship Id="rId819" Type="http://schemas.openxmlformats.org/officeDocument/2006/relationships/customXml" Target="../ink/ink3730.xml"/><Relationship Id="rId818" Type="http://schemas.openxmlformats.org/officeDocument/2006/relationships/customXml" Target="../ink/ink3729.xml"/><Relationship Id="rId817" Type="http://schemas.openxmlformats.org/officeDocument/2006/relationships/customXml" Target="../ink/ink3728.xml"/><Relationship Id="rId816" Type="http://schemas.openxmlformats.org/officeDocument/2006/relationships/customXml" Target="../ink/ink3727.xml"/><Relationship Id="rId815" Type="http://schemas.openxmlformats.org/officeDocument/2006/relationships/customXml" Target="../ink/ink3726.xml"/><Relationship Id="rId814" Type="http://schemas.openxmlformats.org/officeDocument/2006/relationships/image" Target="../media/image2991.png"/><Relationship Id="rId813" Type="http://schemas.openxmlformats.org/officeDocument/2006/relationships/customXml" Target="../ink/ink3725.xml"/><Relationship Id="rId812" Type="http://schemas.openxmlformats.org/officeDocument/2006/relationships/image" Target="../media/image2990.png"/><Relationship Id="rId811" Type="http://schemas.openxmlformats.org/officeDocument/2006/relationships/customXml" Target="../ink/ink3724.xml"/><Relationship Id="rId810" Type="http://schemas.openxmlformats.org/officeDocument/2006/relationships/image" Target="../media/image2989.png"/><Relationship Id="rId81" Type="http://schemas.openxmlformats.org/officeDocument/2006/relationships/customXml" Target="../ink/ink3340.xml"/><Relationship Id="rId809" Type="http://schemas.openxmlformats.org/officeDocument/2006/relationships/customXml" Target="../ink/ink3723.xml"/><Relationship Id="rId808" Type="http://schemas.openxmlformats.org/officeDocument/2006/relationships/image" Target="../media/image2988.png"/><Relationship Id="rId807" Type="http://schemas.openxmlformats.org/officeDocument/2006/relationships/customXml" Target="../ink/ink3722.xml"/><Relationship Id="rId806" Type="http://schemas.openxmlformats.org/officeDocument/2006/relationships/image" Target="../media/image2987.png"/><Relationship Id="rId805" Type="http://schemas.openxmlformats.org/officeDocument/2006/relationships/customXml" Target="../ink/ink3721.xml"/><Relationship Id="rId804" Type="http://schemas.openxmlformats.org/officeDocument/2006/relationships/image" Target="../media/image2986.png"/><Relationship Id="rId803" Type="http://schemas.openxmlformats.org/officeDocument/2006/relationships/customXml" Target="../ink/ink3720.xml"/><Relationship Id="rId802" Type="http://schemas.openxmlformats.org/officeDocument/2006/relationships/image" Target="../media/image2985.png"/><Relationship Id="rId801" Type="http://schemas.openxmlformats.org/officeDocument/2006/relationships/customXml" Target="../ink/ink3719.xml"/><Relationship Id="rId800" Type="http://schemas.openxmlformats.org/officeDocument/2006/relationships/image" Target="../media/image2984.png"/><Relationship Id="rId80" Type="http://schemas.openxmlformats.org/officeDocument/2006/relationships/image" Target="../media/image2658.png"/><Relationship Id="rId8" Type="http://schemas.openxmlformats.org/officeDocument/2006/relationships/customXml" Target="../ink/ink3302.xml"/><Relationship Id="rId799" Type="http://schemas.openxmlformats.org/officeDocument/2006/relationships/customXml" Target="../ink/ink3718.xml"/><Relationship Id="rId798" Type="http://schemas.openxmlformats.org/officeDocument/2006/relationships/image" Target="../media/image2983.png"/><Relationship Id="rId797" Type="http://schemas.openxmlformats.org/officeDocument/2006/relationships/customXml" Target="../ink/ink3717.xml"/><Relationship Id="rId796" Type="http://schemas.openxmlformats.org/officeDocument/2006/relationships/image" Target="../media/image2982.png"/><Relationship Id="rId795" Type="http://schemas.openxmlformats.org/officeDocument/2006/relationships/customXml" Target="../ink/ink3716.xml"/><Relationship Id="rId794" Type="http://schemas.openxmlformats.org/officeDocument/2006/relationships/image" Target="../media/image2981.png"/><Relationship Id="rId793" Type="http://schemas.openxmlformats.org/officeDocument/2006/relationships/customXml" Target="../ink/ink3715.xml"/><Relationship Id="rId792" Type="http://schemas.openxmlformats.org/officeDocument/2006/relationships/image" Target="../media/image2980.png"/><Relationship Id="rId791" Type="http://schemas.openxmlformats.org/officeDocument/2006/relationships/customXml" Target="../ink/ink3714.xml"/><Relationship Id="rId790" Type="http://schemas.openxmlformats.org/officeDocument/2006/relationships/image" Target="../media/image2979.png"/><Relationship Id="rId79" Type="http://schemas.openxmlformats.org/officeDocument/2006/relationships/customXml" Target="../ink/ink3339.xml"/><Relationship Id="rId789" Type="http://schemas.openxmlformats.org/officeDocument/2006/relationships/customXml" Target="../ink/ink3713.xml"/><Relationship Id="rId788" Type="http://schemas.openxmlformats.org/officeDocument/2006/relationships/image" Target="../media/image2978.png"/><Relationship Id="rId787" Type="http://schemas.openxmlformats.org/officeDocument/2006/relationships/customXml" Target="../ink/ink3712.xml"/><Relationship Id="rId786" Type="http://schemas.openxmlformats.org/officeDocument/2006/relationships/image" Target="../media/image2977.png"/><Relationship Id="rId785" Type="http://schemas.openxmlformats.org/officeDocument/2006/relationships/customXml" Target="../ink/ink3711.xml"/><Relationship Id="rId784" Type="http://schemas.openxmlformats.org/officeDocument/2006/relationships/image" Target="../media/image2976.png"/><Relationship Id="rId783" Type="http://schemas.openxmlformats.org/officeDocument/2006/relationships/customXml" Target="../ink/ink3710.xml"/><Relationship Id="rId782" Type="http://schemas.openxmlformats.org/officeDocument/2006/relationships/image" Target="../media/image2975.png"/><Relationship Id="rId781" Type="http://schemas.openxmlformats.org/officeDocument/2006/relationships/customXml" Target="../ink/ink3709.xml"/><Relationship Id="rId780" Type="http://schemas.openxmlformats.org/officeDocument/2006/relationships/image" Target="../media/image317.png"/><Relationship Id="rId78" Type="http://schemas.openxmlformats.org/officeDocument/2006/relationships/image" Target="../media/image2657.png"/><Relationship Id="rId779" Type="http://schemas.openxmlformats.org/officeDocument/2006/relationships/customXml" Target="../ink/ink3708.xml"/><Relationship Id="rId778" Type="http://schemas.openxmlformats.org/officeDocument/2006/relationships/image" Target="../media/image2974.png"/><Relationship Id="rId777" Type="http://schemas.openxmlformats.org/officeDocument/2006/relationships/customXml" Target="../ink/ink3707.xml"/><Relationship Id="rId776" Type="http://schemas.openxmlformats.org/officeDocument/2006/relationships/image" Target="../media/image2973.png"/><Relationship Id="rId775" Type="http://schemas.openxmlformats.org/officeDocument/2006/relationships/customXml" Target="../ink/ink3706.xml"/><Relationship Id="rId774" Type="http://schemas.openxmlformats.org/officeDocument/2006/relationships/image" Target="../media/image2972.png"/><Relationship Id="rId773" Type="http://schemas.openxmlformats.org/officeDocument/2006/relationships/customXml" Target="../ink/ink3705.xml"/><Relationship Id="rId772" Type="http://schemas.openxmlformats.org/officeDocument/2006/relationships/image" Target="../media/image2971.png"/><Relationship Id="rId771" Type="http://schemas.openxmlformats.org/officeDocument/2006/relationships/customXml" Target="../ink/ink3704.xml"/><Relationship Id="rId770" Type="http://schemas.openxmlformats.org/officeDocument/2006/relationships/image" Target="../media/image2970.png"/><Relationship Id="rId77" Type="http://schemas.openxmlformats.org/officeDocument/2006/relationships/customXml" Target="../ink/ink3338.xml"/><Relationship Id="rId769" Type="http://schemas.openxmlformats.org/officeDocument/2006/relationships/customXml" Target="../ink/ink3703.xml"/><Relationship Id="rId768" Type="http://schemas.openxmlformats.org/officeDocument/2006/relationships/image" Target="../media/image2969.png"/><Relationship Id="rId767" Type="http://schemas.openxmlformats.org/officeDocument/2006/relationships/customXml" Target="../ink/ink3702.xml"/><Relationship Id="rId766" Type="http://schemas.openxmlformats.org/officeDocument/2006/relationships/image" Target="../media/image2968.png"/><Relationship Id="rId765" Type="http://schemas.openxmlformats.org/officeDocument/2006/relationships/customXml" Target="../ink/ink3701.xml"/><Relationship Id="rId764" Type="http://schemas.openxmlformats.org/officeDocument/2006/relationships/image" Target="../media/image2967.png"/><Relationship Id="rId763" Type="http://schemas.openxmlformats.org/officeDocument/2006/relationships/customXml" Target="../ink/ink3700.xml"/><Relationship Id="rId762" Type="http://schemas.openxmlformats.org/officeDocument/2006/relationships/image" Target="../media/image2966.png"/><Relationship Id="rId761" Type="http://schemas.openxmlformats.org/officeDocument/2006/relationships/customXml" Target="../ink/ink3699.xml"/><Relationship Id="rId760" Type="http://schemas.openxmlformats.org/officeDocument/2006/relationships/image" Target="../media/image2965.png"/><Relationship Id="rId76" Type="http://schemas.openxmlformats.org/officeDocument/2006/relationships/image" Target="../media/image2656.png"/><Relationship Id="rId759" Type="http://schemas.openxmlformats.org/officeDocument/2006/relationships/customXml" Target="../ink/ink3698.xml"/><Relationship Id="rId758" Type="http://schemas.openxmlformats.org/officeDocument/2006/relationships/image" Target="../media/image2964.png"/><Relationship Id="rId757" Type="http://schemas.openxmlformats.org/officeDocument/2006/relationships/customXml" Target="../ink/ink3697.xml"/><Relationship Id="rId756" Type="http://schemas.openxmlformats.org/officeDocument/2006/relationships/image" Target="../media/image2963.png"/><Relationship Id="rId755" Type="http://schemas.openxmlformats.org/officeDocument/2006/relationships/customXml" Target="../ink/ink3696.xml"/><Relationship Id="rId754" Type="http://schemas.openxmlformats.org/officeDocument/2006/relationships/image" Target="../media/image2962.png"/><Relationship Id="rId753" Type="http://schemas.openxmlformats.org/officeDocument/2006/relationships/customXml" Target="../ink/ink3695.xml"/><Relationship Id="rId752" Type="http://schemas.openxmlformats.org/officeDocument/2006/relationships/image" Target="../media/image1503.png"/><Relationship Id="rId751" Type="http://schemas.openxmlformats.org/officeDocument/2006/relationships/customXml" Target="../ink/ink3694.xml"/><Relationship Id="rId750" Type="http://schemas.openxmlformats.org/officeDocument/2006/relationships/image" Target="../media/image2961.png"/><Relationship Id="rId75" Type="http://schemas.openxmlformats.org/officeDocument/2006/relationships/customXml" Target="../ink/ink3337.xml"/><Relationship Id="rId749" Type="http://schemas.openxmlformats.org/officeDocument/2006/relationships/customXml" Target="../ink/ink3693.xml"/><Relationship Id="rId748" Type="http://schemas.openxmlformats.org/officeDocument/2006/relationships/customXml" Target="../ink/ink3692.xml"/><Relationship Id="rId747" Type="http://schemas.openxmlformats.org/officeDocument/2006/relationships/customXml" Target="../ink/ink3691.xml"/><Relationship Id="rId746" Type="http://schemas.openxmlformats.org/officeDocument/2006/relationships/image" Target="../media/image2960.png"/><Relationship Id="rId745" Type="http://schemas.openxmlformats.org/officeDocument/2006/relationships/customXml" Target="../ink/ink3690.xml"/><Relationship Id="rId744" Type="http://schemas.openxmlformats.org/officeDocument/2006/relationships/image" Target="../media/image2524.png"/><Relationship Id="rId743" Type="http://schemas.openxmlformats.org/officeDocument/2006/relationships/customXml" Target="../ink/ink3689.xml"/><Relationship Id="rId742" Type="http://schemas.openxmlformats.org/officeDocument/2006/relationships/image" Target="../media/image2959.png"/><Relationship Id="rId741" Type="http://schemas.openxmlformats.org/officeDocument/2006/relationships/customXml" Target="../ink/ink3688.xml"/><Relationship Id="rId740" Type="http://schemas.openxmlformats.org/officeDocument/2006/relationships/image" Target="../media/image2958.png"/><Relationship Id="rId74" Type="http://schemas.openxmlformats.org/officeDocument/2006/relationships/image" Target="../media/image2655.png"/><Relationship Id="rId739" Type="http://schemas.openxmlformats.org/officeDocument/2006/relationships/customXml" Target="../ink/ink3687.xml"/><Relationship Id="rId738" Type="http://schemas.openxmlformats.org/officeDocument/2006/relationships/image" Target="../media/image2957.png"/><Relationship Id="rId737" Type="http://schemas.openxmlformats.org/officeDocument/2006/relationships/customXml" Target="../ink/ink3686.xml"/><Relationship Id="rId736" Type="http://schemas.openxmlformats.org/officeDocument/2006/relationships/customXml" Target="../ink/ink3685.xml"/><Relationship Id="rId735" Type="http://schemas.openxmlformats.org/officeDocument/2006/relationships/image" Target="../media/image2956.png"/><Relationship Id="rId734" Type="http://schemas.openxmlformats.org/officeDocument/2006/relationships/customXml" Target="../ink/ink3684.xml"/><Relationship Id="rId733" Type="http://schemas.openxmlformats.org/officeDocument/2006/relationships/image" Target="../media/image2955.png"/><Relationship Id="rId732" Type="http://schemas.openxmlformats.org/officeDocument/2006/relationships/customXml" Target="../ink/ink3683.xml"/><Relationship Id="rId731" Type="http://schemas.openxmlformats.org/officeDocument/2006/relationships/image" Target="../media/image2954.png"/><Relationship Id="rId730" Type="http://schemas.openxmlformats.org/officeDocument/2006/relationships/customXml" Target="../ink/ink3682.xml"/><Relationship Id="rId73" Type="http://schemas.openxmlformats.org/officeDocument/2006/relationships/customXml" Target="../ink/ink3336.xml"/><Relationship Id="rId729" Type="http://schemas.openxmlformats.org/officeDocument/2006/relationships/customXml" Target="../ink/ink3681.xml"/><Relationship Id="rId728" Type="http://schemas.openxmlformats.org/officeDocument/2006/relationships/customXml" Target="../ink/ink3680.xml"/><Relationship Id="rId727" Type="http://schemas.openxmlformats.org/officeDocument/2006/relationships/image" Target="../media/image2953.png"/><Relationship Id="rId726" Type="http://schemas.openxmlformats.org/officeDocument/2006/relationships/customXml" Target="../ink/ink3679.xml"/><Relationship Id="rId725" Type="http://schemas.openxmlformats.org/officeDocument/2006/relationships/image" Target="../media/image2952.png"/><Relationship Id="rId724" Type="http://schemas.openxmlformats.org/officeDocument/2006/relationships/customXml" Target="../ink/ink3678.xml"/><Relationship Id="rId723" Type="http://schemas.openxmlformats.org/officeDocument/2006/relationships/image" Target="../media/image2951.png"/><Relationship Id="rId722" Type="http://schemas.openxmlformats.org/officeDocument/2006/relationships/customXml" Target="../ink/ink3677.xml"/><Relationship Id="rId721" Type="http://schemas.openxmlformats.org/officeDocument/2006/relationships/image" Target="../media/image2950.png"/><Relationship Id="rId720" Type="http://schemas.openxmlformats.org/officeDocument/2006/relationships/customXml" Target="../ink/ink3676.xml"/><Relationship Id="rId72" Type="http://schemas.openxmlformats.org/officeDocument/2006/relationships/image" Target="../media/image2654.png"/><Relationship Id="rId719" Type="http://schemas.openxmlformats.org/officeDocument/2006/relationships/image" Target="../media/image2949.png"/><Relationship Id="rId718" Type="http://schemas.openxmlformats.org/officeDocument/2006/relationships/customXml" Target="../ink/ink3675.xml"/><Relationship Id="rId717" Type="http://schemas.openxmlformats.org/officeDocument/2006/relationships/customXml" Target="../ink/ink3674.xml"/><Relationship Id="rId716" Type="http://schemas.openxmlformats.org/officeDocument/2006/relationships/image" Target="../media/image2948.png"/><Relationship Id="rId715" Type="http://schemas.openxmlformats.org/officeDocument/2006/relationships/customXml" Target="../ink/ink3673.xml"/><Relationship Id="rId714" Type="http://schemas.openxmlformats.org/officeDocument/2006/relationships/image" Target="../media/image2947.png"/><Relationship Id="rId713" Type="http://schemas.openxmlformats.org/officeDocument/2006/relationships/customXml" Target="../ink/ink3672.xml"/><Relationship Id="rId712" Type="http://schemas.openxmlformats.org/officeDocument/2006/relationships/image" Target="../media/image2946.png"/><Relationship Id="rId711" Type="http://schemas.openxmlformats.org/officeDocument/2006/relationships/customXml" Target="../ink/ink3671.xml"/><Relationship Id="rId710" Type="http://schemas.openxmlformats.org/officeDocument/2006/relationships/image" Target="../media/image2945.png"/><Relationship Id="rId71" Type="http://schemas.openxmlformats.org/officeDocument/2006/relationships/customXml" Target="../ink/ink3335.xml"/><Relationship Id="rId709" Type="http://schemas.openxmlformats.org/officeDocument/2006/relationships/customXml" Target="../ink/ink3670.xml"/><Relationship Id="rId708" Type="http://schemas.openxmlformats.org/officeDocument/2006/relationships/image" Target="../media/image2944.png"/><Relationship Id="rId707" Type="http://schemas.openxmlformats.org/officeDocument/2006/relationships/customXml" Target="../ink/ink3669.xml"/><Relationship Id="rId706" Type="http://schemas.openxmlformats.org/officeDocument/2006/relationships/image" Target="../media/image2943.png"/><Relationship Id="rId705" Type="http://schemas.openxmlformats.org/officeDocument/2006/relationships/customXml" Target="../ink/ink3668.xml"/><Relationship Id="rId704" Type="http://schemas.openxmlformats.org/officeDocument/2006/relationships/image" Target="../media/image2942.png"/><Relationship Id="rId703" Type="http://schemas.openxmlformats.org/officeDocument/2006/relationships/customXml" Target="../ink/ink3667.xml"/><Relationship Id="rId702" Type="http://schemas.openxmlformats.org/officeDocument/2006/relationships/customXml" Target="../ink/ink3666.xml"/><Relationship Id="rId701" Type="http://schemas.openxmlformats.org/officeDocument/2006/relationships/image" Target="../media/image2941.png"/><Relationship Id="rId700" Type="http://schemas.openxmlformats.org/officeDocument/2006/relationships/customXml" Target="../ink/ink3665.xml"/><Relationship Id="rId70" Type="http://schemas.openxmlformats.org/officeDocument/2006/relationships/image" Target="../media/image2653.png"/><Relationship Id="rId7" Type="http://schemas.openxmlformats.org/officeDocument/2006/relationships/image" Target="../media/image2627.png"/><Relationship Id="rId699" Type="http://schemas.openxmlformats.org/officeDocument/2006/relationships/image" Target="../media/image2940.png"/><Relationship Id="rId698" Type="http://schemas.openxmlformats.org/officeDocument/2006/relationships/customXml" Target="../ink/ink3664.xml"/><Relationship Id="rId697" Type="http://schemas.openxmlformats.org/officeDocument/2006/relationships/image" Target="../media/image2939.png"/><Relationship Id="rId696" Type="http://schemas.openxmlformats.org/officeDocument/2006/relationships/customXml" Target="../ink/ink3663.xml"/><Relationship Id="rId695" Type="http://schemas.openxmlformats.org/officeDocument/2006/relationships/image" Target="../media/image2938.png"/><Relationship Id="rId694" Type="http://schemas.openxmlformats.org/officeDocument/2006/relationships/customXml" Target="../ink/ink3662.xml"/><Relationship Id="rId693" Type="http://schemas.openxmlformats.org/officeDocument/2006/relationships/image" Target="../media/image2937.png"/><Relationship Id="rId692" Type="http://schemas.openxmlformats.org/officeDocument/2006/relationships/customXml" Target="../ink/ink3661.xml"/><Relationship Id="rId691" Type="http://schemas.openxmlformats.org/officeDocument/2006/relationships/image" Target="../media/image2936.png"/><Relationship Id="rId690" Type="http://schemas.openxmlformats.org/officeDocument/2006/relationships/customXml" Target="../ink/ink3660.xml"/><Relationship Id="rId69" Type="http://schemas.openxmlformats.org/officeDocument/2006/relationships/customXml" Target="../ink/ink3334.xml"/><Relationship Id="rId689" Type="http://schemas.openxmlformats.org/officeDocument/2006/relationships/image" Target="../media/image2935.png"/><Relationship Id="rId688" Type="http://schemas.openxmlformats.org/officeDocument/2006/relationships/customXml" Target="../ink/ink3659.xml"/><Relationship Id="rId687" Type="http://schemas.openxmlformats.org/officeDocument/2006/relationships/image" Target="../media/image2934.png"/><Relationship Id="rId686" Type="http://schemas.openxmlformats.org/officeDocument/2006/relationships/customXml" Target="../ink/ink3658.xml"/><Relationship Id="rId685" Type="http://schemas.openxmlformats.org/officeDocument/2006/relationships/image" Target="../media/image2933.png"/><Relationship Id="rId684" Type="http://schemas.openxmlformats.org/officeDocument/2006/relationships/customXml" Target="../ink/ink3657.xml"/><Relationship Id="rId683" Type="http://schemas.openxmlformats.org/officeDocument/2006/relationships/image" Target="../media/image2932.png"/><Relationship Id="rId682" Type="http://schemas.openxmlformats.org/officeDocument/2006/relationships/customXml" Target="../ink/ink3656.xml"/><Relationship Id="rId681" Type="http://schemas.openxmlformats.org/officeDocument/2006/relationships/image" Target="../media/image2931.png"/><Relationship Id="rId680" Type="http://schemas.openxmlformats.org/officeDocument/2006/relationships/customXml" Target="../ink/ink3655.xml"/><Relationship Id="rId68" Type="http://schemas.openxmlformats.org/officeDocument/2006/relationships/image" Target="../media/image2652.png"/><Relationship Id="rId679" Type="http://schemas.openxmlformats.org/officeDocument/2006/relationships/image" Target="../media/image2930.png"/><Relationship Id="rId678" Type="http://schemas.openxmlformats.org/officeDocument/2006/relationships/customXml" Target="../ink/ink3654.xml"/><Relationship Id="rId677" Type="http://schemas.openxmlformats.org/officeDocument/2006/relationships/image" Target="../media/image2929.png"/><Relationship Id="rId676" Type="http://schemas.openxmlformats.org/officeDocument/2006/relationships/customXml" Target="../ink/ink3653.xml"/><Relationship Id="rId675" Type="http://schemas.openxmlformats.org/officeDocument/2006/relationships/image" Target="../media/image2928.png"/><Relationship Id="rId674" Type="http://schemas.openxmlformats.org/officeDocument/2006/relationships/customXml" Target="../ink/ink3652.xml"/><Relationship Id="rId673" Type="http://schemas.openxmlformats.org/officeDocument/2006/relationships/image" Target="../media/image2927.png"/><Relationship Id="rId672" Type="http://schemas.openxmlformats.org/officeDocument/2006/relationships/customXml" Target="../ink/ink3651.xml"/><Relationship Id="rId671" Type="http://schemas.openxmlformats.org/officeDocument/2006/relationships/customXml" Target="../ink/ink3650.xml"/><Relationship Id="rId670" Type="http://schemas.openxmlformats.org/officeDocument/2006/relationships/image" Target="../media/image2926.png"/><Relationship Id="rId67" Type="http://schemas.openxmlformats.org/officeDocument/2006/relationships/customXml" Target="../ink/ink3333.xml"/><Relationship Id="rId669" Type="http://schemas.openxmlformats.org/officeDocument/2006/relationships/customXml" Target="../ink/ink3649.xml"/><Relationship Id="rId668" Type="http://schemas.openxmlformats.org/officeDocument/2006/relationships/image" Target="../media/image2925.png"/><Relationship Id="rId667" Type="http://schemas.openxmlformats.org/officeDocument/2006/relationships/customXml" Target="../ink/ink3648.xml"/><Relationship Id="rId666" Type="http://schemas.openxmlformats.org/officeDocument/2006/relationships/image" Target="../media/image2924.png"/><Relationship Id="rId665" Type="http://schemas.openxmlformats.org/officeDocument/2006/relationships/customXml" Target="../ink/ink3647.xml"/><Relationship Id="rId664" Type="http://schemas.openxmlformats.org/officeDocument/2006/relationships/image" Target="../media/image2923.png"/><Relationship Id="rId663" Type="http://schemas.openxmlformats.org/officeDocument/2006/relationships/customXml" Target="../ink/ink3646.xml"/><Relationship Id="rId662" Type="http://schemas.openxmlformats.org/officeDocument/2006/relationships/image" Target="../media/image2922.png"/><Relationship Id="rId661" Type="http://schemas.openxmlformats.org/officeDocument/2006/relationships/customXml" Target="../ink/ink3645.xml"/><Relationship Id="rId660" Type="http://schemas.openxmlformats.org/officeDocument/2006/relationships/image" Target="../media/image2921.png"/><Relationship Id="rId66" Type="http://schemas.openxmlformats.org/officeDocument/2006/relationships/image" Target="../media/image2651.png"/><Relationship Id="rId659" Type="http://schemas.openxmlformats.org/officeDocument/2006/relationships/customXml" Target="../ink/ink3644.xml"/><Relationship Id="rId658" Type="http://schemas.openxmlformats.org/officeDocument/2006/relationships/image" Target="../media/image2920.png"/><Relationship Id="rId657" Type="http://schemas.openxmlformats.org/officeDocument/2006/relationships/customXml" Target="../ink/ink3643.xml"/><Relationship Id="rId656" Type="http://schemas.openxmlformats.org/officeDocument/2006/relationships/image" Target="../media/image2919.png"/><Relationship Id="rId655" Type="http://schemas.openxmlformats.org/officeDocument/2006/relationships/customXml" Target="../ink/ink3642.xml"/><Relationship Id="rId654" Type="http://schemas.openxmlformats.org/officeDocument/2006/relationships/image" Target="../media/image2918.png"/><Relationship Id="rId653" Type="http://schemas.openxmlformats.org/officeDocument/2006/relationships/customXml" Target="../ink/ink3641.xml"/><Relationship Id="rId652" Type="http://schemas.openxmlformats.org/officeDocument/2006/relationships/customXml" Target="../ink/ink3640.xml"/><Relationship Id="rId651" Type="http://schemas.openxmlformats.org/officeDocument/2006/relationships/image" Target="../media/image2917.png"/><Relationship Id="rId650" Type="http://schemas.openxmlformats.org/officeDocument/2006/relationships/customXml" Target="../ink/ink3639.xml"/><Relationship Id="rId65" Type="http://schemas.openxmlformats.org/officeDocument/2006/relationships/customXml" Target="../ink/ink3332.xml"/><Relationship Id="rId649" Type="http://schemas.openxmlformats.org/officeDocument/2006/relationships/image" Target="../media/image2916.png"/><Relationship Id="rId648" Type="http://schemas.openxmlformats.org/officeDocument/2006/relationships/customXml" Target="../ink/ink3638.xml"/><Relationship Id="rId647" Type="http://schemas.openxmlformats.org/officeDocument/2006/relationships/image" Target="../media/image2915.png"/><Relationship Id="rId646" Type="http://schemas.openxmlformats.org/officeDocument/2006/relationships/customXml" Target="../ink/ink3637.xml"/><Relationship Id="rId645" Type="http://schemas.openxmlformats.org/officeDocument/2006/relationships/image" Target="../media/image2914.png"/><Relationship Id="rId644" Type="http://schemas.openxmlformats.org/officeDocument/2006/relationships/customXml" Target="../ink/ink3636.xml"/><Relationship Id="rId643" Type="http://schemas.openxmlformats.org/officeDocument/2006/relationships/image" Target="../media/image2913.png"/><Relationship Id="rId642" Type="http://schemas.openxmlformats.org/officeDocument/2006/relationships/customXml" Target="../ink/ink3635.xml"/><Relationship Id="rId641" Type="http://schemas.openxmlformats.org/officeDocument/2006/relationships/image" Target="../media/image2912.png"/><Relationship Id="rId640" Type="http://schemas.openxmlformats.org/officeDocument/2006/relationships/customXml" Target="../ink/ink3634.xml"/><Relationship Id="rId64" Type="http://schemas.openxmlformats.org/officeDocument/2006/relationships/image" Target="../media/image2650.png"/><Relationship Id="rId639" Type="http://schemas.openxmlformats.org/officeDocument/2006/relationships/image" Target="../media/image2911.png"/><Relationship Id="rId638" Type="http://schemas.openxmlformats.org/officeDocument/2006/relationships/customXml" Target="../ink/ink3633.xml"/><Relationship Id="rId637" Type="http://schemas.openxmlformats.org/officeDocument/2006/relationships/image" Target="../media/image2910.png"/><Relationship Id="rId636" Type="http://schemas.openxmlformats.org/officeDocument/2006/relationships/customXml" Target="../ink/ink3632.xml"/><Relationship Id="rId635" Type="http://schemas.openxmlformats.org/officeDocument/2006/relationships/image" Target="../media/image2909.png"/><Relationship Id="rId634" Type="http://schemas.openxmlformats.org/officeDocument/2006/relationships/customXml" Target="../ink/ink3631.xml"/><Relationship Id="rId633" Type="http://schemas.openxmlformats.org/officeDocument/2006/relationships/image" Target="../media/image2908.png"/><Relationship Id="rId632" Type="http://schemas.openxmlformats.org/officeDocument/2006/relationships/customXml" Target="../ink/ink3630.xml"/><Relationship Id="rId631" Type="http://schemas.openxmlformats.org/officeDocument/2006/relationships/image" Target="../media/image2907.png"/><Relationship Id="rId630" Type="http://schemas.openxmlformats.org/officeDocument/2006/relationships/customXml" Target="../ink/ink3629.xml"/><Relationship Id="rId63" Type="http://schemas.openxmlformats.org/officeDocument/2006/relationships/customXml" Target="../ink/ink3331.xml"/><Relationship Id="rId629" Type="http://schemas.openxmlformats.org/officeDocument/2006/relationships/image" Target="../media/image2906.png"/><Relationship Id="rId628" Type="http://schemas.openxmlformats.org/officeDocument/2006/relationships/customXml" Target="../ink/ink3628.xml"/><Relationship Id="rId627" Type="http://schemas.openxmlformats.org/officeDocument/2006/relationships/image" Target="../media/image2905.png"/><Relationship Id="rId626" Type="http://schemas.openxmlformats.org/officeDocument/2006/relationships/customXml" Target="../ink/ink3627.xml"/><Relationship Id="rId625" Type="http://schemas.openxmlformats.org/officeDocument/2006/relationships/image" Target="../media/image2904.png"/><Relationship Id="rId624" Type="http://schemas.openxmlformats.org/officeDocument/2006/relationships/customXml" Target="../ink/ink3626.xml"/><Relationship Id="rId623" Type="http://schemas.openxmlformats.org/officeDocument/2006/relationships/customXml" Target="../ink/ink3625.xml"/><Relationship Id="rId622" Type="http://schemas.openxmlformats.org/officeDocument/2006/relationships/image" Target="../media/image1456.png"/><Relationship Id="rId621" Type="http://schemas.openxmlformats.org/officeDocument/2006/relationships/customXml" Target="../ink/ink3624.xml"/><Relationship Id="rId620" Type="http://schemas.openxmlformats.org/officeDocument/2006/relationships/image" Target="../media/image2903.png"/><Relationship Id="rId62" Type="http://schemas.openxmlformats.org/officeDocument/2006/relationships/image" Target="../media/image1493.png"/><Relationship Id="rId619" Type="http://schemas.openxmlformats.org/officeDocument/2006/relationships/customXml" Target="../ink/ink3623.xml"/><Relationship Id="rId618" Type="http://schemas.openxmlformats.org/officeDocument/2006/relationships/image" Target="../media/image2902.png"/><Relationship Id="rId617" Type="http://schemas.openxmlformats.org/officeDocument/2006/relationships/customXml" Target="../ink/ink3622.xml"/><Relationship Id="rId616" Type="http://schemas.openxmlformats.org/officeDocument/2006/relationships/image" Target="../media/image2901.png"/><Relationship Id="rId615" Type="http://schemas.openxmlformats.org/officeDocument/2006/relationships/customXml" Target="../ink/ink3621.xml"/><Relationship Id="rId614" Type="http://schemas.openxmlformats.org/officeDocument/2006/relationships/image" Target="../media/image2900.png"/><Relationship Id="rId613" Type="http://schemas.openxmlformats.org/officeDocument/2006/relationships/customXml" Target="../ink/ink3620.xml"/><Relationship Id="rId612" Type="http://schemas.openxmlformats.org/officeDocument/2006/relationships/image" Target="../media/image2899.png"/><Relationship Id="rId611" Type="http://schemas.openxmlformats.org/officeDocument/2006/relationships/customXml" Target="../ink/ink3619.xml"/><Relationship Id="rId610" Type="http://schemas.openxmlformats.org/officeDocument/2006/relationships/image" Target="../media/image2898.png"/><Relationship Id="rId61" Type="http://schemas.openxmlformats.org/officeDocument/2006/relationships/customXml" Target="../ink/ink3330.xml"/><Relationship Id="rId609" Type="http://schemas.openxmlformats.org/officeDocument/2006/relationships/customXml" Target="../ink/ink3618.xml"/><Relationship Id="rId608" Type="http://schemas.openxmlformats.org/officeDocument/2006/relationships/image" Target="../media/image2897.png"/><Relationship Id="rId607" Type="http://schemas.openxmlformats.org/officeDocument/2006/relationships/customXml" Target="../ink/ink3617.xml"/><Relationship Id="rId606" Type="http://schemas.openxmlformats.org/officeDocument/2006/relationships/image" Target="../media/image2896.png"/><Relationship Id="rId605" Type="http://schemas.openxmlformats.org/officeDocument/2006/relationships/customXml" Target="../ink/ink3616.xml"/><Relationship Id="rId604" Type="http://schemas.openxmlformats.org/officeDocument/2006/relationships/image" Target="../media/image2895.png"/><Relationship Id="rId603" Type="http://schemas.openxmlformats.org/officeDocument/2006/relationships/customXml" Target="../ink/ink3615.xml"/><Relationship Id="rId602" Type="http://schemas.openxmlformats.org/officeDocument/2006/relationships/image" Target="../media/image2894.png"/><Relationship Id="rId601" Type="http://schemas.openxmlformats.org/officeDocument/2006/relationships/customXml" Target="../ink/ink3614.xml"/><Relationship Id="rId600" Type="http://schemas.openxmlformats.org/officeDocument/2006/relationships/image" Target="../media/image2893.png"/><Relationship Id="rId60" Type="http://schemas.openxmlformats.org/officeDocument/2006/relationships/image" Target="../media/image2649.png"/><Relationship Id="rId6" Type="http://schemas.openxmlformats.org/officeDocument/2006/relationships/customXml" Target="../ink/ink3301.xml"/><Relationship Id="rId599" Type="http://schemas.openxmlformats.org/officeDocument/2006/relationships/customXml" Target="../ink/ink3613.xml"/><Relationship Id="rId598" Type="http://schemas.openxmlformats.org/officeDocument/2006/relationships/image" Target="../media/image2892.png"/><Relationship Id="rId597" Type="http://schemas.openxmlformats.org/officeDocument/2006/relationships/customXml" Target="../ink/ink3612.xml"/><Relationship Id="rId596" Type="http://schemas.openxmlformats.org/officeDocument/2006/relationships/image" Target="../media/image2891.png"/><Relationship Id="rId595" Type="http://schemas.openxmlformats.org/officeDocument/2006/relationships/customXml" Target="../ink/ink3611.xml"/><Relationship Id="rId594" Type="http://schemas.openxmlformats.org/officeDocument/2006/relationships/image" Target="../media/image2890.png"/><Relationship Id="rId593" Type="http://schemas.openxmlformats.org/officeDocument/2006/relationships/customXml" Target="../ink/ink3610.xml"/><Relationship Id="rId592" Type="http://schemas.openxmlformats.org/officeDocument/2006/relationships/image" Target="../media/image2889.png"/><Relationship Id="rId591" Type="http://schemas.openxmlformats.org/officeDocument/2006/relationships/customXml" Target="../ink/ink3609.xml"/><Relationship Id="rId590" Type="http://schemas.openxmlformats.org/officeDocument/2006/relationships/image" Target="../media/image2888.png"/><Relationship Id="rId59" Type="http://schemas.openxmlformats.org/officeDocument/2006/relationships/customXml" Target="../ink/ink3329.xml"/><Relationship Id="rId589" Type="http://schemas.openxmlformats.org/officeDocument/2006/relationships/customXml" Target="../ink/ink3608.xml"/><Relationship Id="rId588" Type="http://schemas.openxmlformats.org/officeDocument/2006/relationships/image" Target="../media/image2887.png"/><Relationship Id="rId587" Type="http://schemas.openxmlformats.org/officeDocument/2006/relationships/customXml" Target="../ink/ink3607.xml"/><Relationship Id="rId586" Type="http://schemas.openxmlformats.org/officeDocument/2006/relationships/image" Target="../media/image2886.png"/><Relationship Id="rId585" Type="http://schemas.openxmlformats.org/officeDocument/2006/relationships/customXml" Target="../ink/ink3606.xml"/><Relationship Id="rId584" Type="http://schemas.openxmlformats.org/officeDocument/2006/relationships/image" Target="../media/image2885.png"/><Relationship Id="rId583" Type="http://schemas.openxmlformats.org/officeDocument/2006/relationships/customXml" Target="../ink/ink3605.xml"/><Relationship Id="rId582" Type="http://schemas.openxmlformats.org/officeDocument/2006/relationships/image" Target="../media/image1373.png"/><Relationship Id="rId581" Type="http://schemas.openxmlformats.org/officeDocument/2006/relationships/customXml" Target="../ink/ink3604.xml"/><Relationship Id="rId580" Type="http://schemas.openxmlformats.org/officeDocument/2006/relationships/image" Target="../media/image2884.png"/><Relationship Id="rId58" Type="http://schemas.openxmlformats.org/officeDocument/2006/relationships/image" Target="../media/image2648.png"/><Relationship Id="rId579" Type="http://schemas.openxmlformats.org/officeDocument/2006/relationships/customXml" Target="../ink/ink3603.xml"/><Relationship Id="rId578" Type="http://schemas.openxmlformats.org/officeDocument/2006/relationships/image" Target="../media/image2883.png"/><Relationship Id="rId577" Type="http://schemas.openxmlformats.org/officeDocument/2006/relationships/customXml" Target="../ink/ink3602.xml"/><Relationship Id="rId576" Type="http://schemas.openxmlformats.org/officeDocument/2006/relationships/image" Target="../media/image2882.png"/><Relationship Id="rId575" Type="http://schemas.openxmlformats.org/officeDocument/2006/relationships/customXml" Target="../ink/ink3601.xml"/><Relationship Id="rId574" Type="http://schemas.openxmlformats.org/officeDocument/2006/relationships/image" Target="../media/image2881.png"/><Relationship Id="rId573" Type="http://schemas.openxmlformats.org/officeDocument/2006/relationships/customXml" Target="../ink/ink3600.xml"/><Relationship Id="rId572" Type="http://schemas.openxmlformats.org/officeDocument/2006/relationships/image" Target="../media/image2880.png"/><Relationship Id="rId571" Type="http://schemas.openxmlformats.org/officeDocument/2006/relationships/customXml" Target="../ink/ink3599.xml"/><Relationship Id="rId570" Type="http://schemas.openxmlformats.org/officeDocument/2006/relationships/image" Target="../media/image2879.png"/><Relationship Id="rId57" Type="http://schemas.openxmlformats.org/officeDocument/2006/relationships/customXml" Target="../ink/ink3328.xml"/><Relationship Id="rId569" Type="http://schemas.openxmlformats.org/officeDocument/2006/relationships/customXml" Target="../ink/ink3598.xml"/><Relationship Id="rId568" Type="http://schemas.openxmlformats.org/officeDocument/2006/relationships/image" Target="../media/image2878.png"/><Relationship Id="rId567" Type="http://schemas.openxmlformats.org/officeDocument/2006/relationships/customXml" Target="../ink/ink3597.xml"/><Relationship Id="rId566" Type="http://schemas.openxmlformats.org/officeDocument/2006/relationships/image" Target="../media/image2877.png"/><Relationship Id="rId565" Type="http://schemas.openxmlformats.org/officeDocument/2006/relationships/customXml" Target="../ink/ink3596.xml"/><Relationship Id="rId564" Type="http://schemas.openxmlformats.org/officeDocument/2006/relationships/image" Target="../media/image2876.png"/><Relationship Id="rId563" Type="http://schemas.openxmlformats.org/officeDocument/2006/relationships/customXml" Target="../ink/ink3595.xml"/><Relationship Id="rId562" Type="http://schemas.openxmlformats.org/officeDocument/2006/relationships/image" Target="../media/image2875.png"/><Relationship Id="rId561" Type="http://schemas.openxmlformats.org/officeDocument/2006/relationships/customXml" Target="../ink/ink3594.xml"/><Relationship Id="rId560" Type="http://schemas.openxmlformats.org/officeDocument/2006/relationships/image" Target="../media/image2874.png"/><Relationship Id="rId56" Type="http://schemas.openxmlformats.org/officeDocument/2006/relationships/image" Target="../media/image2647.png"/><Relationship Id="rId559" Type="http://schemas.openxmlformats.org/officeDocument/2006/relationships/customXml" Target="../ink/ink3593.xml"/><Relationship Id="rId558" Type="http://schemas.openxmlformats.org/officeDocument/2006/relationships/image" Target="../media/image2873.png"/><Relationship Id="rId557" Type="http://schemas.openxmlformats.org/officeDocument/2006/relationships/customXml" Target="../ink/ink3592.xml"/><Relationship Id="rId556" Type="http://schemas.openxmlformats.org/officeDocument/2006/relationships/image" Target="../media/image2872.png"/><Relationship Id="rId555" Type="http://schemas.openxmlformats.org/officeDocument/2006/relationships/customXml" Target="../ink/ink3591.xml"/><Relationship Id="rId554" Type="http://schemas.openxmlformats.org/officeDocument/2006/relationships/image" Target="../media/image2871.png"/><Relationship Id="rId553" Type="http://schemas.openxmlformats.org/officeDocument/2006/relationships/customXml" Target="../ink/ink3590.xml"/><Relationship Id="rId552" Type="http://schemas.openxmlformats.org/officeDocument/2006/relationships/image" Target="../media/image2870.png"/><Relationship Id="rId551" Type="http://schemas.openxmlformats.org/officeDocument/2006/relationships/customXml" Target="../ink/ink3589.xml"/><Relationship Id="rId550" Type="http://schemas.openxmlformats.org/officeDocument/2006/relationships/image" Target="../media/image2869.png"/><Relationship Id="rId55" Type="http://schemas.openxmlformats.org/officeDocument/2006/relationships/customXml" Target="../ink/ink3327.xml"/><Relationship Id="rId549" Type="http://schemas.openxmlformats.org/officeDocument/2006/relationships/customXml" Target="../ink/ink3588.xml"/><Relationship Id="rId548" Type="http://schemas.openxmlformats.org/officeDocument/2006/relationships/image" Target="../media/image2868.png"/><Relationship Id="rId547" Type="http://schemas.openxmlformats.org/officeDocument/2006/relationships/customXml" Target="../ink/ink3587.xml"/><Relationship Id="rId546" Type="http://schemas.openxmlformats.org/officeDocument/2006/relationships/customXml" Target="../ink/ink3586.xml"/><Relationship Id="rId545" Type="http://schemas.openxmlformats.org/officeDocument/2006/relationships/image" Target="../media/image2867.png"/><Relationship Id="rId544" Type="http://schemas.openxmlformats.org/officeDocument/2006/relationships/customXml" Target="../ink/ink3585.xml"/><Relationship Id="rId543" Type="http://schemas.openxmlformats.org/officeDocument/2006/relationships/image" Target="../media/image2866.png"/><Relationship Id="rId542" Type="http://schemas.openxmlformats.org/officeDocument/2006/relationships/customXml" Target="../ink/ink3584.xml"/><Relationship Id="rId541" Type="http://schemas.openxmlformats.org/officeDocument/2006/relationships/image" Target="../media/image2865.png"/><Relationship Id="rId540" Type="http://schemas.openxmlformats.org/officeDocument/2006/relationships/customXml" Target="../ink/ink3583.xml"/><Relationship Id="rId54" Type="http://schemas.openxmlformats.org/officeDocument/2006/relationships/image" Target="../media/image2646.png"/><Relationship Id="rId539" Type="http://schemas.openxmlformats.org/officeDocument/2006/relationships/image" Target="../media/image2864.png"/><Relationship Id="rId538" Type="http://schemas.openxmlformats.org/officeDocument/2006/relationships/customXml" Target="../ink/ink3582.xml"/><Relationship Id="rId537" Type="http://schemas.openxmlformats.org/officeDocument/2006/relationships/image" Target="../media/image2863.png"/><Relationship Id="rId536" Type="http://schemas.openxmlformats.org/officeDocument/2006/relationships/customXml" Target="../ink/ink3581.xml"/><Relationship Id="rId535" Type="http://schemas.openxmlformats.org/officeDocument/2006/relationships/image" Target="../media/image2862.png"/><Relationship Id="rId534" Type="http://schemas.openxmlformats.org/officeDocument/2006/relationships/customXml" Target="../ink/ink3580.xml"/><Relationship Id="rId533" Type="http://schemas.openxmlformats.org/officeDocument/2006/relationships/customXml" Target="../ink/ink3579.xml"/><Relationship Id="rId532" Type="http://schemas.openxmlformats.org/officeDocument/2006/relationships/customXml" Target="../ink/ink3578.xml"/><Relationship Id="rId531" Type="http://schemas.openxmlformats.org/officeDocument/2006/relationships/customXml" Target="../ink/ink3577.xml"/><Relationship Id="rId530" Type="http://schemas.openxmlformats.org/officeDocument/2006/relationships/image" Target="../media/image2861.png"/><Relationship Id="rId53" Type="http://schemas.openxmlformats.org/officeDocument/2006/relationships/customXml" Target="../ink/ink3326.xml"/><Relationship Id="rId529" Type="http://schemas.openxmlformats.org/officeDocument/2006/relationships/customXml" Target="../ink/ink3576.xml"/><Relationship Id="rId528" Type="http://schemas.openxmlformats.org/officeDocument/2006/relationships/customXml" Target="../ink/ink3575.xml"/><Relationship Id="rId527" Type="http://schemas.openxmlformats.org/officeDocument/2006/relationships/image" Target="../media/image2860.png"/><Relationship Id="rId526" Type="http://schemas.openxmlformats.org/officeDocument/2006/relationships/customXml" Target="../ink/ink3574.xml"/><Relationship Id="rId525" Type="http://schemas.openxmlformats.org/officeDocument/2006/relationships/image" Target="../media/image2859.png"/><Relationship Id="rId524" Type="http://schemas.openxmlformats.org/officeDocument/2006/relationships/customXml" Target="../ink/ink3573.xml"/><Relationship Id="rId523" Type="http://schemas.openxmlformats.org/officeDocument/2006/relationships/image" Target="../media/image2858.png"/><Relationship Id="rId522" Type="http://schemas.openxmlformats.org/officeDocument/2006/relationships/customXml" Target="../ink/ink3572.xml"/><Relationship Id="rId521" Type="http://schemas.openxmlformats.org/officeDocument/2006/relationships/image" Target="../media/image2857.png"/><Relationship Id="rId520" Type="http://schemas.openxmlformats.org/officeDocument/2006/relationships/customXml" Target="../ink/ink3571.xml"/><Relationship Id="rId52" Type="http://schemas.openxmlformats.org/officeDocument/2006/relationships/image" Target="../media/image2645.png"/><Relationship Id="rId519" Type="http://schemas.openxmlformats.org/officeDocument/2006/relationships/customXml" Target="../ink/ink3570.xml"/><Relationship Id="rId518" Type="http://schemas.openxmlformats.org/officeDocument/2006/relationships/image" Target="../media/image1442.png"/><Relationship Id="rId517" Type="http://schemas.openxmlformats.org/officeDocument/2006/relationships/customXml" Target="../ink/ink3569.xml"/><Relationship Id="rId516" Type="http://schemas.openxmlformats.org/officeDocument/2006/relationships/image" Target="../media/image2856.png"/><Relationship Id="rId515" Type="http://schemas.openxmlformats.org/officeDocument/2006/relationships/customXml" Target="../ink/ink3568.xml"/><Relationship Id="rId514" Type="http://schemas.openxmlformats.org/officeDocument/2006/relationships/customXml" Target="../ink/ink3567.xml"/><Relationship Id="rId513" Type="http://schemas.openxmlformats.org/officeDocument/2006/relationships/image" Target="../media/image2855.png"/><Relationship Id="rId512" Type="http://schemas.openxmlformats.org/officeDocument/2006/relationships/customXml" Target="../ink/ink3566.xml"/><Relationship Id="rId511" Type="http://schemas.openxmlformats.org/officeDocument/2006/relationships/image" Target="../media/image2854.png"/><Relationship Id="rId510" Type="http://schemas.openxmlformats.org/officeDocument/2006/relationships/customXml" Target="../ink/ink3565.xml"/><Relationship Id="rId51" Type="http://schemas.openxmlformats.org/officeDocument/2006/relationships/customXml" Target="../ink/ink3325.xml"/><Relationship Id="rId509" Type="http://schemas.openxmlformats.org/officeDocument/2006/relationships/image" Target="../media/image2853.png"/><Relationship Id="rId508" Type="http://schemas.openxmlformats.org/officeDocument/2006/relationships/customXml" Target="../ink/ink3564.xml"/><Relationship Id="rId507" Type="http://schemas.openxmlformats.org/officeDocument/2006/relationships/customXml" Target="../ink/ink3563.xml"/><Relationship Id="rId506" Type="http://schemas.openxmlformats.org/officeDocument/2006/relationships/image" Target="../media/image2852.png"/><Relationship Id="rId505" Type="http://schemas.openxmlformats.org/officeDocument/2006/relationships/customXml" Target="../ink/ink3562.xml"/><Relationship Id="rId504" Type="http://schemas.openxmlformats.org/officeDocument/2006/relationships/image" Target="../media/image255.png"/><Relationship Id="rId503" Type="http://schemas.openxmlformats.org/officeDocument/2006/relationships/customXml" Target="../ink/ink3561.xml"/><Relationship Id="rId502" Type="http://schemas.openxmlformats.org/officeDocument/2006/relationships/image" Target="../media/image285.png"/><Relationship Id="rId501" Type="http://schemas.openxmlformats.org/officeDocument/2006/relationships/customXml" Target="../ink/ink3560.xml"/><Relationship Id="rId500" Type="http://schemas.openxmlformats.org/officeDocument/2006/relationships/image" Target="../media/image2851.png"/><Relationship Id="rId50" Type="http://schemas.openxmlformats.org/officeDocument/2006/relationships/image" Target="../media/image2644.png"/><Relationship Id="rId5" Type="http://schemas.openxmlformats.org/officeDocument/2006/relationships/image" Target="../media/image299.png"/><Relationship Id="rId499" Type="http://schemas.openxmlformats.org/officeDocument/2006/relationships/customXml" Target="../ink/ink3559.xml"/><Relationship Id="rId498" Type="http://schemas.openxmlformats.org/officeDocument/2006/relationships/image" Target="../media/image2850.png"/><Relationship Id="rId497" Type="http://schemas.openxmlformats.org/officeDocument/2006/relationships/customXml" Target="../ink/ink3558.xml"/><Relationship Id="rId496" Type="http://schemas.openxmlformats.org/officeDocument/2006/relationships/image" Target="../media/image2849.png"/><Relationship Id="rId495" Type="http://schemas.openxmlformats.org/officeDocument/2006/relationships/customXml" Target="../ink/ink3557.xml"/><Relationship Id="rId494" Type="http://schemas.openxmlformats.org/officeDocument/2006/relationships/image" Target="../media/image2848.png"/><Relationship Id="rId493" Type="http://schemas.openxmlformats.org/officeDocument/2006/relationships/customXml" Target="../ink/ink3556.xml"/><Relationship Id="rId492" Type="http://schemas.openxmlformats.org/officeDocument/2006/relationships/image" Target="../media/image2847.png"/><Relationship Id="rId491" Type="http://schemas.openxmlformats.org/officeDocument/2006/relationships/customXml" Target="../ink/ink3555.xml"/><Relationship Id="rId490" Type="http://schemas.openxmlformats.org/officeDocument/2006/relationships/image" Target="../media/image2846.png"/><Relationship Id="rId49" Type="http://schemas.openxmlformats.org/officeDocument/2006/relationships/customXml" Target="../ink/ink3324.xml"/><Relationship Id="rId489" Type="http://schemas.openxmlformats.org/officeDocument/2006/relationships/customXml" Target="../ink/ink3554.xml"/><Relationship Id="rId488" Type="http://schemas.openxmlformats.org/officeDocument/2006/relationships/image" Target="../media/image2845.png"/><Relationship Id="rId487" Type="http://schemas.openxmlformats.org/officeDocument/2006/relationships/customXml" Target="../ink/ink3553.xml"/><Relationship Id="rId486" Type="http://schemas.openxmlformats.org/officeDocument/2006/relationships/image" Target="../media/image2844.png"/><Relationship Id="rId485" Type="http://schemas.openxmlformats.org/officeDocument/2006/relationships/customXml" Target="../ink/ink3552.xml"/><Relationship Id="rId484" Type="http://schemas.openxmlformats.org/officeDocument/2006/relationships/image" Target="../media/image2843.png"/><Relationship Id="rId483" Type="http://schemas.openxmlformats.org/officeDocument/2006/relationships/customXml" Target="../ink/ink3551.xml"/><Relationship Id="rId482" Type="http://schemas.openxmlformats.org/officeDocument/2006/relationships/image" Target="../media/image2842.png"/><Relationship Id="rId481" Type="http://schemas.openxmlformats.org/officeDocument/2006/relationships/customXml" Target="../ink/ink3550.xml"/><Relationship Id="rId480" Type="http://schemas.openxmlformats.org/officeDocument/2006/relationships/image" Target="../media/image2841.png"/><Relationship Id="rId48" Type="http://schemas.openxmlformats.org/officeDocument/2006/relationships/image" Target="../media/image152.png"/><Relationship Id="rId479" Type="http://schemas.openxmlformats.org/officeDocument/2006/relationships/customXml" Target="../ink/ink3549.xml"/><Relationship Id="rId478" Type="http://schemas.openxmlformats.org/officeDocument/2006/relationships/image" Target="../media/image2840.png"/><Relationship Id="rId477" Type="http://schemas.openxmlformats.org/officeDocument/2006/relationships/customXml" Target="../ink/ink3548.xml"/><Relationship Id="rId476" Type="http://schemas.openxmlformats.org/officeDocument/2006/relationships/image" Target="../media/image2839.png"/><Relationship Id="rId475" Type="http://schemas.openxmlformats.org/officeDocument/2006/relationships/customXml" Target="../ink/ink3547.xml"/><Relationship Id="rId474" Type="http://schemas.openxmlformats.org/officeDocument/2006/relationships/image" Target="../media/image2838.png"/><Relationship Id="rId473" Type="http://schemas.openxmlformats.org/officeDocument/2006/relationships/customXml" Target="../ink/ink3546.xml"/><Relationship Id="rId472" Type="http://schemas.openxmlformats.org/officeDocument/2006/relationships/image" Target="../media/image2837.png"/><Relationship Id="rId471" Type="http://schemas.openxmlformats.org/officeDocument/2006/relationships/customXml" Target="../ink/ink3545.xml"/><Relationship Id="rId470" Type="http://schemas.openxmlformats.org/officeDocument/2006/relationships/image" Target="../media/image2836.png"/><Relationship Id="rId47" Type="http://schemas.openxmlformats.org/officeDocument/2006/relationships/customXml" Target="../ink/ink3323.xml"/><Relationship Id="rId469" Type="http://schemas.openxmlformats.org/officeDocument/2006/relationships/customXml" Target="../ink/ink3544.xml"/><Relationship Id="rId468" Type="http://schemas.openxmlformats.org/officeDocument/2006/relationships/image" Target="../media/image2835.png"/><Relationship Id="rId467" Type="http://schemas.openxmlformats.org/officeDocument/2006/relationships/customXml" Target="../ink/ink3543.xml"/><Relationship Id="rId466" Type="http://schemas.openxmlformats.org/officeDocument/2006/relationships/image" Target="../media/image2834.png"/><Relationship Id="rId465" Type="http://schemas.openxmlformats.org/officeDocument/2006/relationships/customXml" Target="../ink/ink3542.xml"/><Relationship Id="rId464" Type="http://schemas.openxmlformats.org/officeDocument/2006/relationships/image" Target="../media/image2833.png"/><Relationship Id="rId463" Type="http://schemas.openxmlformats.org/officeDocument/2006/relationships/customXml" Target="../ink/ink3541.xml"/><Relationship Id="rId462" Type="http://schemas.openxmlformats.org/officeDocument/2006/relationships/image" Target="../media/image2832.png"/><Relationship Id="rId461" Type="http://schemas.openxmlformats.org/officeDocument/2006/relationships/customXml" Target="../ink/ink3540.xml"/><Relationship Id="rId460" Type="http://schemas.openxmlformats.org/officeDocument/2006/relationships/customXml" Target="../ink/ink3539.xml"/><Relationship Id="rId46" Type="http://schemas.openxmlformats.org/officeDocument/2006/relationships/image" Target="../media/image2643.png"/><Relationship Id="rId459" Type="http://schemas.openxmlformats.org/officeDocument/2006/relationships/image" Target="../media/image2831.png"/><Relationship Id="rId458" Type="http://schemas.openxmlformats.org/officeDocument/2006/relationships/customXml" Target="../ink/ink3538.xml"/><Relationship Id="rId457" Type="http://schemas.openxmlformats.org/officeDocument/2006/relationships/image" Target="../media/image2830.png"/><Relationship Id="rId456" Type="http://schemas.openxmlformats.org/officeDocument/2006/relationships/customXml" Target="../ink/ink3537.xml"/><Relationship Id="rId455" Type="http://schemas.openxmlformats.org/officeDocument/2006/relationships/image" Target="../media/image2829.png"/><Relationship Id="rId454" Type="http://schemas.openxmlformats.org/officeDocument/2006/relationships/customXml" Target="../ink/ink3536.xml"/><Relationship Id="rId453" Type="http://schemas.openxmlformats.org/officeDocument/2006/relationships/image" Target="../media/image2828.png"/><Relationship Id="rId452" Type="http://schemas.openxmlformats.org/officeDocument/2006/relationships/customXml" Target="../ink/ink3535.xml"/><Relationship Id="rId451" Type="http://schemas.openxmlformats.org/officeDocument/2006/relationships/image" Target="../media/image2827.png"/><Relationship Id="rId450" Type="http://schemas.openxmlformats.org/officeDocument/2006/relationships/customXml" Target="../ink/ink3534.xml"/><Relationship Id="rId45" Type="http://schemas.openxmlformats.org/officeDocument/2006/relationships/customXml" Target="../ink/ink3322.xml"/><Relationship Id="rId449" Type="http://schemas.openxmlformats.org/officeDocument/2006/relationships/customXml" Target="../ink/ink3533.xml"/><Relationship Id="rId448" Type="http://schemas.openxmlformats.org/officeDocument/2006/relationships/image" Target="../media/image2826.png"/><Relationship Id="rId447" Type="http://schemas.openxmlformats.org/officeDocument/2006/relationships/customXml" Target="../ink/ink3532.xml"/><Relationship Id="rId446" Type="http://schemas.openxmlformats.org/officeDocument/2006/relationships/image" Target="../media/image2825.png"/><Relationship Id="rId445" Type="http://schemas.openxmlformats.org/officeDocument/2006/relationships/customXml" Target="../ink/ink3531.xml"/><Relationship Id="rId444" Type="http://schemas.openxmlformats.org/officeDocument/2006/relationships/image" Target="../media/image2824.png"/><Relationship Id="rId443" Type="http://schemas.openxmlformats.org/officeDocument/2006/relationships/customXml" Target="../ink/ink3530.xml"/><Relationship Id="rId442" Type="http://schemas.openxmlformats.org/officeDocument/2006/relationships/image" Target="../media/image2823.png"/><Relationship Id="rId441" Type="http://schemas.openxmlformats.org/officeDocument/2006/relationships/customXml" Target="../ink/ink3529.xml"/><Relationship Id="rId440" Type="http://schemas.openxmlformats.org/officeDocument/2006/relationships/image" Target="../media/image2822.png"/><Relationship Id="rId44" Type="http://schemas.openxmlformats.org/officeDocument/2006/relationships/image" Target="../media/image2642.png"/><Relationship Id="rId439" Type="http://schemas.openxmlformats.org/officeDocument/2006/relationships/customXml" Target="../ink/ink3528.xml"/><Relationship Id="rId438" Type="http://schemas.openxmlformats.org/officeDocument/2006/relationships/image" Target="../media/image2821.png"/><Relationship Id="rId437" Type="http://schemas.openxmlformats.org/officeDocument/2006/relationships/customXml" Target="../ink/ink3527.xml"/><Relationship Id="rId436" Type="http://schemas.openxmlformats.org/officeDocument/2006/relationships/image" Target="../media/image2820.png"/><Relationship Id="rId435" Type="http://schemas.openxmlformats.org/officeDocument/2006/relationships/customXml" Target="../ink/ink3526.xml"/><Relationship Id="rId434" Type="http://schemas.openxmlformats.org/officeDocument/2006/relationships/image" Target="../media/image2819.png"/><Relationship Id="rId433" Type="http://schemas.openxmlformats.org/officeDocument/2006/relationships/customXml" Target="../ink/ink3525.xml"/><Relationship Id="rId432" Type="http://schemas.openxmlformats.org/officeDocument/2006/relationships/image" Target="../media/image2818.png"/><Relationship Id="rId431" Type="http://schemas.openxmlformats.org/officeDocument/2006/relationships/customXml" Target="../ink/ink3524.xml"/><Relationship Id="rId430" Type="http://schemas.openxmlformats.org/officeDocument/2006/relationships/image" Target="../media/image2817.png"/><Relationship Id="rId43" Type="http://schemas.openxmlformats.org/officeDocument/2006/relationships/customXml" Target="../ink/ink3321.xml"/><Relationship Id="rId429" Type="http://schemas.openxmlformats.org/officeDocument/2006/relationships/customXml" Target="../ink/ink3523.xml"/><Relationship Id="rId428" Type="http://schemas.openxmlformats.org/officeDocument/2006/relationships/image" Target="../media/image2816.png"/><Relationship Id="rId427" Type="http://schemas.openxmlformats.org/officeDocument/2006/relationships/customXml" Target="../ink/ink3522.xml"/><Relationship Id="rId426" Type="http://schemas.openxmlformats.org/officeDocument/2006/relationships/image" Target="../media/image2815.png"/><Relationship Id="rId425" Type="http://schemas.openxmlformats.org/officeDocument/2006/relationships/customXml" Target="../ink/ink3521.xml"/><Relationship Id="rId424" Type="http://schemas.openxmlformats.org/officeDocument/2006/relationships/image" Target="../media/image2814.png"/><Relationship Id="rId423" Type="http://schemas.openxmlformats.org/officeDocument/2006/relationships/customXml" Target="../ink/ink3520.xml"/><Relationship Id="rId422" Type="http://schemas.openxmlformats.org/officeDocument/2006/relationships/image" Target="../media/image2813.png"/><Relationship Id="rId421" Type="http://schemas.openxmlformats.org/officeDocument/2006/relationships/customXml" Target="../ink/ink3519.xml"/><Relationship Id="rId420" Type="http://schemas.openxmlformats.org/officeDocument/2006/relationships/image" Target="../media/image2812.png"/><Relationship Id="rId42" Type="http://schemas.openxmlformats.org/officeDocument/2006/relationships/image" Target="../media/image2641.png"/><Relationship Id="rId419" Type="http://schemas.openxmlformats.org/officeDocument/2006/relationships/customXml" Target="../ink/ink3518.xml"/><Relationship Id="rId418" Type="http://schemas.openxmlformats.org/officeDocument/2006/relationships/image" Target="../media/image2811.png"/><Relationship Id="rId417" Type="http://schemas.openxmlformats.org/officeDocument/2006/relationships/customXml" Target="../ink/ink3517.xml"/><Relationship Id="rId416" Type="http://schemas.openxmlformats.org/officeDocument/2006/relationships/image" Target="../media/image2810.png"/><Relationship Id="rId415" Type="http://schemas.openxmlformats.org/officeDocument/2006/relationships/customXml" Target="../ink/ink3516.xml"/><Relationship Id="rId414" Type="http://schemas.openxmlformats.org/officeDocument/2006/relationships/image" Target="../media/image2809.png"/><Relationship Id="rId413" Type="http://schemas.openxmlformats.org/officeDocument/2006/relationships/customXml" Target="../ink/ink3515.xml"/><Relationship Id="rId412" Type="http://schemas.openxmlformats.org/officeDocument/2006/relationships/image" Target="../media/image2808.png"/><Relationship Id="rId411" Type="http://schemas.openxmlformats.org/officeDocument/2006/relationships/customXml" Target="../ink/ink3514.xml"/><Relationship Id="rId410" Type="http://schemas.openxmlformats.org/officeDocument/2006/relationships/image" Target="../media/image2807.png"/><Relationship Id="rId41" Type="http://schemas.openxmlformats.org/officeDocument/2006/relationships/customXml" Target="../ink/ink3320.xml"/><Relationship Id="rId409" Type="http://schemas.openxmlformats.org/officeDocument/2006/relationships/customXml" Target="../ink/ink3513.xml"/><Relationship Id="rId408" Type="http://schemas.openxmlformats.org/officeDocument/2006/relationships/image" Target="../media/image2806.png"/><Relationship Id="rId407" Type="http://schemas.openxmlformats.org/officeDocument/2006/relationships/customXml" Target="../ink/ink3512.xml"/><Relationship Id="rId406" Type="http://schemas.openxmlformats.org/officeDocument/2006/relationships/image" Target="../media/image2805.png"/><Relationship Id="rId405" Type="http://schemas.openxmlformats.org/officeDocument/2006/relationships/customXml" Target="../ink/ink3511.xml"/><Relationship Id="rId404" Type="http://schemas.openxmlformats.org/officeDocument/2006/relationships/image" Target="../media/image2804.png"/><Relationship Id="rId403" Type="http://schemas.openxmlformats.org/officeDocument/2006/relationships/customXml" Target="../ink/ink3510.xml"/><Relationship Id="rId402" Type="http://schemas.openxmlformats.org/officeDocument/2006/relationships/image" Target="../media/image2803.png"/><Relationship Id="rId401" Type="http://schemas.openxmlformats.org/officeDocument/2006/relationships/customXml" Target="../ink/ink3509.xml"/><Relationship Id="rId400" Type="http://schemas.openxmlformats.org/officeDocument/2006/relationships/image" Target="../media/image2802.png"/><Relationship Id="rId40" Type="http://schemas.openxmlformats.org/officeDocument/2006/relationships/image" Target="../media/image2640.png"/><Relationship Id="rId4" Type="http://schemas.openxmlformats.org/officeDocument/2006/relationships/customXml" Target="../ink/ink3300.xml"/><Relationship Id="rId399" Type="http://schemas.openxmlformats.org/officeDocument/2006/relationships/customXml" Target="../ink/ink3508.xml"/><Relationship Id="rId398" Type="http://schemas.openxmlformats.org/officeDocument/2006/relationships/image" Target="../media/image2801.png"/><Relationship Id="rId397" Type="http://schemas.openxmlformats.org/officeDocument/2006/relationships/customXml" Target="../ink/ink3507.xml"/><Relationship Id="rId396" Type="http://schemas.openxmlformats.org/officeDocument/2006/relationships/image" Target="../media/image2800.png"/><Relationship Id="rId395" Type="http://schemas.openxmlformats.org/officeDocument/2006/relationships/customXml" Target="../ink/ink3506.xml"/><Relationship Id="rId394" Type="http://schemas.openxmlformats.org/officeDocument/2006/relationships/image" Target="../media/image2799.png"/><Relationship Id="rId393" Type="http://schemas.openxmlformats.org/officeDocument/2006/relationships/customXml" Target="../ink/ink3505.xml"/><Relationship Id="rId392" Type="http://schemas.openxmlformats.org/officeDocument/2006/relationships/image" Target="../media/image2798.png"/><Relationship Id="rId391" Type="http://schemas.openxmlformats.org/officeDocument/2006/relationships/customXml" Target="../ink/ink3504.xml"/><Relationship Id="rId390" Type="http://schemas.openxmlformats.org/officeDocument/2006/relationships/image" Target="../media/image2797.png"/><Relationship Id="rId39" Type="http://schemas.openxmlformats.org/officeDocument/2006/relationships/customXml" Target="../ink/ink3319.xml"/><Relationship Id="rId389" Type="http://schemas.openxmlformats.org/officeDocument/2006/relationships/customXml" Target="../ink/ink3503.xml"/><Relationship Id="rId388" Type="http://schemas.openxmlformats.org/officeDocument/2006/relationships/image" Target="../media/image2796.png"/><Relationship Id="rId387" Type="http://schemas.openxmlformats.org/officeDocument/2006/relationships/customXml" Target="../ink/ink3502.xml"/><Relationship Id="rId386" Type="http://schemas.openxmlformats.org/officeDocument/2006/relationships/image" Target="../media/image169.png"/><Relationship Id="rId385" Type="http://schemas.openxmlformats.org/officeDocument/2006/relationships/customXml" Target="../ink/ink3501.xml"/><Relationship Id="rId384" Type="http://schemas.openxmlformats.org/officeDocument/2006/relationships/image" Target="../media/image2795.png"/><Relationship Id="rId383" Type="http://schemas.openxmlformats.org/officeDocument/2006/relationships/customXml" Target="../ink/ink3500.xml"/><Relationship Id="rId382" Type="http://schemas.openxmlformats.org/officeDocument/2006/relationships/image" Target="../media/image2794.png"/><Relationship Id="rId381" Type="http://schemas.openxmlformats.org/officeDocument/2006/relationships/customXml" Target="../ink/ink3499.xml"/><Relationship Id="rId380" Type="http://schemas.openxmlformats.org/officeDocument/2006/relationships/image" Target="../media/image2793.png"/><Relationship Id="rId38" Type="http://schemas.openxmlformats.org/officeDocument/2006/relationships/image" Target="../media/image2639.png"/><Relationship Id="rId379" Type="http://schemas.openxmlformats.org/officeDocument/2006/relationships/customXml" Target="../ink/ink3498.xml"/><Relationship Id="rId378" Type="http://schemas.openxmlformats.org/officeDocument/2006/relationships/image" Target="../media/image2792.png"/><Relationship Id="rId377" Type="http://schemas.openxmlformats.org/officeDocument/2006/relationships/customXml" Target="../ink/ink3497.xml"/><Relationship Id="rId376" Type="http://schemas.openxmlformats.org/officeDocument/2006/relationships/image" Target="../media/image2791.png"/><Relationship Id="rId375" Type="http://schemas.openxmlformats.org/officeDocument/2006/relationships/customXml" Target="../ink/ink3496.xml"/><Relationship Id="rId374" Type="http://schemas.openxmlformats.org/officeDocument/2006/relationships/image" Target="../media/image2790.png"/><Relationship Id="rId373" Type="http://schemas.openxmlformats.org/officeDocument/2006/relationships/customXml" Target="../ink/ink3495.xml"/><Relationship Id="rId372" Type="http://schemas.openxmlformats.org/officeDocument/2006/relationships/image" Target="../media/image2789.png"/><Relationship Id="rId371" Type="http://schemas.openxmlformats.org/officeDocument/2006/relationships/customXml" Target="../ink/ink3494.xml"/><Relationship Id="rId370" Type="http://schemas.openxmlformats.org/officeDocument/2006/relationships/image" Target="../media/image2788.png"/><Relationship Id="rId37" Type="http://schemas.openxmlformats.org/officeDocument/2006/relationships/customXml" Target="../ink/ink3318.xml"/><Relationship Id="rId369" Type="http://schemas.openxmlformats.org/officeDocument/2006/relationships/customXml" Target="../ink/ink3493.xml"/><Relationship Id="rId368" Type="http://schemas.openxmlformats.org/officeDocument/2006/relationships/image" Target="../media/image2787.png"/><Relationship Id="rId367" Type="http://schemas.openxmlformats.org/officeDocument/2006/relationships/customXml" Target="../ink/ink3492.xml"/><Relationship Id="rId366" Type="http://schemas.openxmlformats.org/officeDocument/2006/relationships/image" Target="../media/image2786.png"/><Relationship Id="rId365" Type="http://schemas.openxmlformats.org/officeDocument/2006/relationships/customXml" Target="../ink/ink3491.xml"/><Relationship Id="rId364" Type="http://schemas.openxmlformats.org/officeDocument/2006/relationships/image" Target="../media/image2785.png"/><Relationship Id="rId363" Type="http://schemas.openxmlformats.org/officeDocument/2006/relationships/customXml" Target="../ink/ink3490.xml"/><Relationship Id="rId362" Type="http://schemas.openxmlformats.org/officeDocument/2006/relationships/image" Target="../media/image2784.png"/><Relationship Id="rId361" Type="http://schemas.openxmlformats.org/officeDocument/2006/relationships/customXml" Target="../ink/ink3489.xml"/><Relationship Id="rId360" Type="http://schemas.openxmlformats.org/officeDocument/2006/relationships/image" Target="../media/image2783.png"/><Relationship Id="rId36" Type="http://schemas.openxmlformats.org/officeDocument/2006/relationships/image" Target="../media/image2638.png"/><Relationship Id="rId359" Type="http://schemas.openxmlformats.org/officeDocument/2006/relationships/customXml" Target="../ink/ink3488.xml"/><Relationship Id="rId358" Type="http://schemas.openxmlformats.org/officeDocument/2006/relationships/image" Target="../media/image2782.png"/><Relationship Id="rId357" Type="http://schemas.openxmlformats.org/officeDocument/2006/relationships/customXml" Target="../ink/ink3487.xml"/><Relationship Id="rId356" Type="http://schemas.openxmlformats.org/officeDocument/2006/relationships/image" Target="../media/image2781.png"/><Relationship Id="rId355" Type="http://schemas.openxmlformats.org/officeDocument/2006/relationships/customXml" Target="../ink/ink3486.xml"/><Relationship Id="rId354" Type="http://schemas.openxmlformats.org/officeDocument/2006/relationships/image" Target="../media/image2780.png"/><Relationship Id="rId353" Type="http://schemas.openxmlformats.org/officeDocument/2006/relationships/customXml" Target="../ink/ink3485.xml"/><Relationship Id="rId352" Type="http://schemas.openxmlformats.org/officeDocument/2006/relationships/image" Target="../media/image2779.png"/><Relationship Id="rId351" Type="http://schemas.openxmlformats.org/officeDocument/2006/relationships/customXml" Target="../ink/ink3484.xml"/><Relationship Id="rId350" Type="http://schemas.openxmlformats.org/officeDocument/2006/relationships/image" Target="../media/image2778.png"/><Relationship Id="rId35" Type="http://schemas.openxmlformats.org/officeDocument/2006/relationships/customXml" Target="../ink/ink3317.xml"/><Relationship Id="rId349" Type="http://schemas.openxmlformats.org/officeDocument/2006/relationships/customXml" Target="../ink/ink3483.xml"/><Relationship Id="rId348" Type="http://schemas.openxmlformats.org/officeDocument/2006/relationships/image" Target="../media/image2777.png"/><Relationship Id="rId347" Type="http://schemas.openxmlformats.org/officeDocument/2006/relationships/customXml" Target="../ink/ink3482.xml"/><Relationship Id="rId346" Type="http://schemas.openxmlformats.org/officeDocument/2006/relationships/image" Target="../media/image2776.png"/><Relationship Id="rId345" Type="http://schemas.openxmlformats.org/officeDocument/2006/relationships/customXml" Target="../ink/ink3481.xml"/><Relationship Id="rId344" Type="http://schemas.openxmlformats.org/officeDocument/2006/relationships/image" Target="../media/image2775.png"/><Relationship Id="rId343" Type="http://schemas.openxmlformats.org/officeDocument/2006/relationships/customXml" Target="../ink/ink3480.xml"/><Relationship Id="rId342" Type="http://schemas.openxmlformats.org/officeDocument/2006/relationships/image" Target="../media/image2774.png"/><Relationship Id="rId341" Type="http://schemas.openxmlformats.org/officeDocument/2006/relationships/customXml" Target="../ink/ink3479.xml"/><Relationship Id="rId340" Type="http://schemas.openxmlformats.org/officeDocument/2006/relationships/image" Target="../media/image2773.png"/><Relationship Id="rId34" Type="http://schemas.openxmlformats.org/officeDocument/2006/relationships/image" Target="../media/image245.png"/><Relationship Id="rId339" Type="http://schemas.openxmlformats.org/officeDocument/2006/relationships/customXml" Target="../ink/ink3478.xml"/><Relationship Id="rId338" Type="http://schemas.openxmlformats.org/officeDocument/2006/relationships/customXml" Target="../ink/ink3477.xml"/><Relationship Id="rId337" Type="http://schemas.openxmlformats.org/officeDocument/2006/relationships/customXml" Target="../ink/ink3476.xml"/><Relationship Id="rId336" Type="http://schemas.openxmlformats.org/officeDocument/2006/relationships/customXml" Target="../ink/ink3475.xml"/><Relationship Id="rId335" Type="http://schemas.openxmlformats.org/officeDocument/2006/relationships/customXml" Target="../ink/ink3474.xml"/><Relationship Id="rId334" Type="http://schemas.openxmlformats.org/officeDocument/2006/relationships/image" Target="../media/image2772.png"/><Relationship Id="rId333" Type="http://schemas.openxmlformats.org/officeDocument/2006/relationships/customXml" Target="../ink/ink3473.xml"/><Relationship Id="rId332" Type="http://schemas.openxmlformats.org/officeDocument/2006/relationships/image" Target="../media/image2771.png"/><Relationship Id="rId331" Type="http://schemas.openxmlformats.org/officeDocument/2006/relationships/customXml" Target="../ink/ink3472.xml"/><Relationship Id="rId330" Type="http://schemas.openxmlformats.org/officeDocument/2006/relationships/image" Target="../media/image2770.png"/><Relationship Id="rId33" Type="http://schemas.openxmlformats.org/officeDocument/2006/relationships/customXml" Target="../ink/ink3316.xml"/><Relationship Id="rId329" Type="http://schemas.openxmlformats.org/officeDocument/2006/relationships/customXml" Target="../ink/ink3471.xml"/><Relationship Id="rId328" Type="http://schemas.openxmlformats.org/officeDocument/2006/relationships/image" Target="../media/image2769.png"/><Relationship Id="rId327" Type="http://schemas.openxmlformats.org/officeDocument/2006/relationships/customXml" Target="../ink/ink3470.xml"/><Relationship Id="rId326" Type="http://schemas.openxmlformats.org/officeDocument/2006/relationships/image" Target="../media/image2768.png"/><Relationship Id="rId325" Type="http://schemas.openxmlformats.org/officeDocument/2006/relationships/customXml" Target="../ink/ink3469.xml"/><Relationship Id="rId324" Type="http://schemas.openxmlformats.org/officeDocument/2006/relationships/image" Target="../media/image2767.png"/><Relationship Id="rId323" Type="http://schemas.openxmlformats.org/officeDocument/2006/relationships/customXml" Target="../ink/ink3468.xml"/><Relationship Id="rId322" Type="http://schemas.openxmlformats.org/officeDocument/2006/relationships/image" Target="../media/image2766.png"/><Relationship Id="rId321" Type="http://schemas.openxmlformats.org/officeDocument/2006/relationships/customXml" Target="../ink/ink3467.xml"/><Relationship Id="rId320" Type="http://schemas.openxmlformats.org/officeDocument/2006/relationships/customXml" Target="../ink/ink3466.xml"/><Relationship Id="rId32" Type="http://schemas.openxmlformats.org/officeDocument/2006/relationships/image" Target="../media/image2637.png"/><Relationship Id="rId319" Type="http://schemas.openxmlformats.org/officeDocument/2006/relationships/image" Target="../media/image2765.png"/><Relationship Id="rId318" Type="http://schemas.openxmlformats.org/officeDocument/2006/relationships/customXml" Target="../ink/ink3465.xml"/><Relationship Id="rId317" Type="http://schemas.openxmlformats.org/officeDocument/2006/relationships/image" Target="../media/image2764.png"/><Relationship Id="rId316" Type="http://schemas.openxmlformats.org/officeDocument/2006/relationships/customXml" Target="../ink/ink3464.xml"/><Relationship Id="rId315" Type="http://schemas.openxmlformats.org/officeDocument/2006/relationships/image" Target="../media/image2763.png"/><Relationship Id="rId314" Type="http://schemas.openxmlformats.org/officeDocument/2006/relationships/customXml" Target="../ink/ink3463.xml"/><Relationship Id="rId313" Type="http://schemas.openxmlformats.org/officeDocument/2006/relationships/image" Target="../media/image2762.png"/><Relationship Id="rId312" Type="http://schemas.openxmlformats.org/officeDocument/2006/relationships/customXml" Target="../ink/ink3462.xml"/><Relationship Id="rId311" Type="http://schemas.openxmlformats.org/officeDocument/2006/relationships/image" Target="../media/image2761.png"/><Relationship Id="rId310" Type="http://schemas.openxmlformats.org/officeDocument/2006/relationships/customXml" Target="../ink/ink3461.xml"/><Relationship Id="rId31" Type="http://schemas.openxmlformats.org/officeDocument/2006/relationships/customXml" Target="../ink/ink3315.xml"/><Relationship Id="rId309" Type="http://schemas.openxmlformats.org/officeDocument/2006/relationships/image" Target="../media/image2760.png"/><Relationship Id="rId308" Type="http://schemas.openxmlformats.org/officeDocument/2006/relationships/customXml" Target="../ink/ink3460.xml"/><Relationship Id="rId307" Type="http://schemas.openxmlformats.org/officeDocument/2006/relationships/image" Target="../media/image2759.png"/><Relationship Id="rId306" Type="http://schemas.openxmlformats.org/officeDocument/2006/relationships/customXml" Target="../ink/ink3459.xml"/><Relationship Id="rId305" Type="http://schemas.openxmlformats.org/officeDocument/2006/relationships/image" Target="../media/image2758.png"/><Relationship Id="rId304" Type="http://schemas.openxmlformats.org/officeDocument/2006/relationships/customXml" Target="../ink/ink3458.xml"/><Relationship Id="rId303" Type="http://schemas.openxmlformats.org/officeDocument/2006/relationships/customXml" Target="../ink/ink3457.xml"/><Relationship Id="rId302" Type="http://schemas.openxmlformats.org/officeDocument/2006/relationships/image" Target="../media/image2757.png"/><Relationship Id="rId301" Type="http://schemas.openxmlformats.org/officeDocument/2006/relationships/customXml" Target="../ink/ink3456.xml"/><Relationship Id="rId300" Type="http://schemas.openxmlformats.org/officeDocument/2006/relationships/image" Target="../media/image2756.png"/><Relationship Id="rId30" Type="http://schemas.openxmlformats.org/officeDocument/2006/relationships/image" Target="../media/image2636.png"/><Relationship Id="rId3" Type="http://schemas.openxmlformats.org/officeDocument/2006/relationships/image" Target="../media/image2626.png"/><Relationship Id="rId299" Type="http://schemas.openxmlformats.org/officeDocument/2006/relationships/customXml" Target="../ink/ink3455.xml"/><Relationship Id="rId298" Type="http://schemas.openxmlformats.org/officeDocument/2006/relationships/image" Target="../media/image2755.png"/><Relationship Id="rId297" Type="http://schemas.openxmlformats.org/officeDocument/2006/relationships/customXml" Target="../ink/ink3454.xml"/><Relationship Id="rId296" Type="http://schemas.openxmlformats.org/officeDocument/2006/relationships/customXml" Target="../ink/ink3453.xml"/><Relationship Id="rId295" Type="http://schemas.openxmlformats.org/officeDocument/2006/relationships/image" Target="../media/image2754.png"/><Relationship Id="rId294" Type="http://schemas.openxmlformats.org/officeDocument/2006/relationships/customXml" Target="../ink/ink3452.xml"/><Relationship Id="rId293" Type="http://schemas.openxmlformats.org/officeDocument/2006/relationships/image" Target="../media/image2753.png"/><Relationship Id="rId292" Type="http://schemas.openxmlformats.org/officeDocument/2006/relationships/customXml" Target="../ink/ink3451.xml"/><Relationship Id="rId291" Type="http://schemas.openxmlformats.org/officeDocument/2006/relationships/image" Target="../media/image2752.png"/><Relationship Id="rId290" Type="http://schemas.openxmlformats.org/officeDocument/2006/relationships/customXml" Target="../ink/ink3450.xml"/><Relationship Id="rId29" Type="http://schemas.openxmlformats.org/officeDocument/2006/relationships/customXml" Target="../ink/ink3314.xml"/><Relationship Id="rId289" Type="http://schemas.openxmlformats.org/officeDocument/2006/relationships/image" Target="../media/image2751.png"/><Relationship Id="rId288" Type="http://schemas.openxmlformats.org/officeDocument/2006/relationships/customXml" Target="../ink/ink3449.xml"/><Relationship Id="rId287" Type="http://schemas.openxmlformats.org/officeDocument/2006/relationships/image" Target="../media/image2750.png"/><Relationship Id="rId286" Type="http://schemas.openxmlformats.org/officeDocument/2006/relationships/customXml" Target="../ink/ink3448.xml"/><Relationship Id="rId285" Type="http://schemas.openxmlformats.org/officeDocument/2006/relationships/image" Target="../media/image2749.png"/><Relationship Id="rId284" Type="http://schemas.openxmlformats.org/officeDocument/2006/relationships/customXml" Target="../ink/ink3447.xml"/><Relationship Id="rId283" Type="http://schemas.openxmlformats.org/officeDocument/2006/relationships/image" Target="../media/image2748.png"/><Relationship Id="rId282" Type="http://schemas.openxmlformats.org/officeDocument/2006/relationships/customXml" Target="../ink/ink3446.xml"/><Relationship Id="rId281" Type="http://schemas.openxmlformats.org/officeDocument/2006/relationships/image" Target="../media/image2747.png"/><Relationship Id="rId280" Type="http://schemas.openxmlformats.org/officeDocument/2006/relationships/customXml" Target="../ink/ink3445.xml"/><Relationship Id="rId28" Type="http://schemas.openxmlformats.org/officeDocument/2006/relationships/image" Target="../media/image2635.png"/><Relationship Id="rId279" Type="http://schemas.openxmlformats.org/officeDocument/2006/relationships/image" Target="../media/image2746.png"/><Relationship Id="rId278" Type="http://schemas.openxmlformats.org/officeDocument/2006/relationships/customXml" Target="../ink/ink3444.xml"/><Relationship Id="rId277" Type="http://schemas.openxmlformats.org/officeDocument/2006/relationships/customXml" Target="../ink/ink3443.xml"/><Relationship Id="rId276" Type="http://schemas.openxmlformats.org/officeDocument/2006/relationships/image" Target="../media/image2745.png"/><Relationship Id="rId275" Type="http://schemas.openxmlformats.org/officeDocument/2006/relationships/customXml" Target="../ink/ink3442.xml"/><Relationship Id="rId274" Type="http://schemas.openxmlformats.org/officeDocument/2006/relationships/image" Target="../media/image2744.png"/><Relationship Id="rId273" Type="http://schemas.openxmlformats.org/officeDocument/2006/relationships/customXml" Target="../ink/ink3441.xml"/><Relationship Id="rId272" Type="http://schemas.openxmlformats.org/officeDocument/2006/relationships/image" Target="../media/image2743.png"/><Relationship Id="rId271" Type="http://schemas.openxmlformats.org/officeDocument/2006/relationships/customXml" Target="../ink/ink3440.xml"/><Relationship Id="rId270" Type="http://schemas.openxmlformats.org/officeDocument/2006/relationships/image" Target="../media/image2742.png"/><Relationship Id="rId27" Type="http://schemas.openxmlformats.org/officeDocument/2006/relationships/customXml" Target="../ink/ink3313.xml"/><Relationship Id="rId269" Type="http://schemas.openxmlformats.org/officeDocument/2006/relationships/customXml" Target="../ink/ink3439.xml"/><Relationship Id="rId268" Type="http://schemas.openxmlformats.org/officeDocument/2006/relationships/image" Target="../media/image2741.png"/><Relationship Id="rId267" Type="http://schemas.openxmlformats.org/officeDocument/2006/relationships/customXml" Target="../ink/ink3438.xml"/><Relationship Id="rId266" Type="http://schemas.openxmlformats.org/officeDocument/2006/relationships/image" Target="../media/image2740.png"/><Relationship Id="rId265" Type="http://schemas.openxmlformats.org/officeDocument/2006/relationships/customXml" Target="../ink/ink3437.xml"/><Relationship Id="rId264" Type="http://schemas.openxmlformats.org/officeDocument/2006/relationships/image" Target="../media/image2739.png"/><Relationship Id="rId263" Type="http://schemas.openxmlformats.org/officeDocument/2006/relationships/customXml" Target="../ink/ink3436.xml"/><Relationship Id="rId262" Type="http://schemas.openxmlformats.org/officeDocument/2006/relationships/image" Target="../media/image2738.png"/><Relationship Id="rId261" Type="http://schemas.openxmlformats.org/officeDocument/2006/relationships/customXml" Target="../ink/ink3435.xml"/><Relationship Id="rId260" Type="http://schemas.openxmlformats.org/officeDocument/2006/relationships/image" Target="../media/image2737.png"/><Relationship Id="rId26" Type="http://schemas.openxmlformats.org/officeDocument/2006/relationships/image" Target="../media/image2634.png"/><Relationship Id="rId259" Type="http://schemas.openxmlformats.org/officeDocument/2006/relationships/customXml" Target="../ink/ink3434.xml"/><Relationship Id="rId258" Type="http://schemas.openxmlformats.org/officeDocument/2006/relationships/image" Target="../media/image2736.png"/><Relationship Id="rId257" Type="http://schemas.openxmlformats.org/officeDocument/2006/relationships/customXml" Target="../ink/ink3433.xml"/><Relationship Id="rId256" Type="http://schemas.openxmlformats.org/officeDocument/2006/relationships/image" Target="../media/image2735.png"/><Relationship Id="rId255" Type="http://schemas.openxmlformats.org/officeDocument/2006/relationships/customXml" Target="../ink/ink3432.xml"/><Relationship Id="rId254" Type="http://schemas.openxmlformats.org/officeDocument/2006/relationships/image" Target="../media/image2734.png"/><Relationship Id="rId253" Type="http://schemas.openxmlformats.org/officeDocument/2006/relationships/customXml" Target="../ink/ink3431.xml"/><Relationship Id="rId252" Type="http://schemas.openxmlformats.org/officeDocument/2006/relationships/image" Target="../media/image2733.png"/><Relationship Id="rId251" Type="http://schemas.openxmlformats.org/officeDocument/2006/relationships/customXml" Target="../ink/ink3430.xml"/><Relationship Id="rId250" Type="http://schemas.openxmlformats.org/officeDocument/2006/relationships/image" Target="../media/image2732.png"/><Relationship Id="rId25" Type="http://schemas.openxmlformats.org/officeDocument/2006/relationships/customXml" Target="../ink/ink3312.xml"/><Relationship Id="rId249" Type="http://schemas.openxmlformats.org/officeDocument/2006/relationships/customXml" Target="../ink/ink3429.xml"/><Relationship Id="rId248" Type="http://schemas.openxmlformats.org/officeDocument/2006/relationships/image" Target="../media/image133.png"/><Relationship Id="rId247" Type="http://schemas.openxmlformats.org/officeDocument/2006/relationships/customXml" Target="../ink/ink3428.xml"/><Relationship Id="rId246" Type="http://schemas.openxmlformats.org/officeDocument/2006/relationships/image" Target="../media/image2731.png"/><Relationship Id="rId245" Type="http://schemas.openxmlformats.org/officeDocument/2006/relationships/customXml" Target="../ink/ink3427.xml"/><Relationship Id="rId244" Type="http://schemas.openxmlformats.org/officeDocument/2006/relationships/image" Target="../media/image2730.png"/><Relationship Id="rId243" Type="http://schemas.openxmlformats.org/officeDocument/2006/relationships/customXml" Target="../ink/ink3426.xml"/><Relationship Id="rId242" Type="http://schemas.openxmlformats.org/officeDocument/2006/relationships/image" Target="../media/image2729.png"/><Relationship Id="rId241" Type="http://schemas.openxmlformats.org/officeDocument/2006/relationships/customXml" Target="../ink/ink3425.xml"/><Relationship Id="rId240" Type="http://schemas.openxmlformats.org/officeDocument/2006/relationships/customXml" Target="../ink/ink3424.xml"/><Relationship Id="rId24" Type="http://schemas.openxmlformats.org/officeDocument/2006/relationships/image" Target="../media/image2633.png"/><Relationship Id="rId239" Type="http://schemas.openxmlformats.org/officeDocument/2006/relationships/image" Target="../media/image2728.png"/><Relationship Id="rId238" Type="http://schemas.openxmlformats.org/officeDocument/2006/relationships/customXml" Target="../ink/ink3423.xml"/><Relationship Id="rId237" Type="http://schemas.openxmlformats.org/officeDocument/2006/relationships/image" Target="../media/image2727.png"/><Relationship Id="rId236" Type="http://schemas.openxmlformats.org/officeDocument/2006/relationships/customXml" Target="../ink/ink3422.xml"/><Relationship Id="rId235" Type="http://schemas.openxmlformats.org/officeDocument/2006/relationships/image" Target="../media/image2726.png"/><Relationship Id="rId234" Type="http://schemas.openxmlformats.org/officeDocument/2006/relationships/customXml" Target="../ink/ink3421.xml"/><Relationship Id="rId233" Type="http://schemas.openxmlformats.org/officeDocument/2006/relationships/image" Target="../media/image2725.png"/><Relationship Id="rId232" Type="http://schemas.openxmlformats.org/officeDocument/2006/relationships/customXml" Target="../ink/ink3420.xml"/><Relationship Id="rId231" Type="http://schemas.openxmlformats.org/officeDocument/2006/relationships/image" Target="../media/image2724.png"/><Relationship Id="rId230" Type="http://schemas.openxmlformats.org/officeDocument/2006/relationships/customXml" Target="../ink/ink3419.xml"/><Relationship Id="rId23" Type="http://schemas.openxmlformats.org/officeDocument/2006/relationships/customXml" Target="../ink/ink3311.xml"/><Relationship Id="rId229" Type="http://schemas.openxmlformats.org/officeDocument/2006/relationships/image" Target="../media/image2723.png"/><Relationship Id="rId228" Type="http://schemas.openxmlformats.org/officeDocument/2006/relationships/customXml" Target="../ink/ink3418.xml"/><Relationship Id="rId227" Type="http://schemas.openxmlformats.org/officeDocument/2006/relationships/image" Target="../media/image2722.png"/><Relationship Id="rId226" Type="http://schemas.openxmlformats.org/officeDocument/2006/relationships/customXml" Target="../ink/ink3417.xml"/><Relationship Id="rId225" Type="http://schemas.openxmlformats.org/officeDocument/2006/relationships/image" Target="../media/image2721.png"/><Relationship Id="rId224" Type="http://schemas.openxmlformats.org/officeDocument/2006/relationships/customXml" Target="../ink/ink3416.xml"/><Relationship Id="rId223" Type="http://schemas.openxmlformats.org/officeDocument/2006/relationships/image" Target="../media/image2720.png"/><Relationship Id="rId222" Type="http://schemas.openxmlformats.org/officeDocument/2006/relationships/customXml" Target="../ink/ink3415.xml"/><Relationship Id="rId221" Type="http://schemas.openxmlformats.org/officeDocument/2006/relationships/image" Target="../media/image2719.png"/><Relationship Id="rId220" Type="http://schemas.openxmlformats.org/officeDocument/2006/relationships/customXml" Target="../ink/ink3414.xml"/><Relationship Id="rId22" Type="http://schemas.openxmlformats.org/officeDocument/2006/relationships/customXml" Target="../ink/ink3310.xml"/><Relationship Id="rId219" Type="http://schemas.openxmlformats.org/officeDocument/2006/relationships/image" Target="../media/image2718.png"/><Relationship Id="rId218" Type="http://schemas.openxmlformats.org/officeDocument/2006/relationships/customXml" Target="../ink/ink3413.xml"/><Relationship Id="rId217" Type="http://schemas.openxmlformats.org/officeDocument/2006/relationships/image" Target="../media/image2717.png"/><Relationship Id="rId216" Type="http://schemas.openxmlformats.org/officeDocument/2006/relationships/customXml" Target="../ink/ink3412.xml"/><Relationship Id="rId215" Type="http://schemas.openxmlformats.org/officeDocument/2006/relationships/image" Target="../media/image2716.png"/><Relationship Id="rId214" Type="http://schemas.openxmlformats.org/officeDocument/2006/relationships/customXml" Target="../ink/ink3411.xml"/><Relationship Id="rId213" Type="http://schemas.openxmlformats.org/officeDocument/2006/relationships/image" Target="../media/image2715.png"/><Relationship Id="rId212" Type="http://schemas.openxmlformats.org/officeDocument/2006/relationships/customXml" Target="../ink/ink3410.xml"/><Relationship Id="rId211" Type="http://schemas.openxmlformats.org/officeDocument/2006/relationships/customXml" Target="../ink/ink3409.xml"/><Relationship Id="rId210" Type="http://schemas.openxmlformats.org/officeDocument/2006/relationships/image" Target="../media/image2714.png"/><Relationship Id="rId21" Type="http://schemas.openxmlformats.org/officeDocument/2006/relationships/customXml" Target="../ink/ink3309.xml"/><Relationship Id="rId209" Type="http://schemas.openxmlformats.org/officeDocument/2006/relationships/customXml" Target="../ink/ink3408.xml"/><Relationship Id="rId208" Type="http://schemas.openxmlformats.org/officeDocument/2006/relationships/image" Target="../media/image2494.png"/><Relationship Id="rId207" Type="http://schemas.openxmlformats.org/officeDocument/2006/relationships/customXml" Target="../ink/ink3407.xml"/><Relationship Id="rId206" Type="http://schemas.openxmlformats.org/officeDocument/2006/relationships/image" Target="../media/image2713.png"/><Relationship Id="rId205" Type="http://schemas.openxmlformats.org/officeDocument/2006/relationships/customXml" Target="../ink/ink3406.xml"/><Relationship Id="rId204" Type="http://schemas.openxmlformats.org/officeDocument/2006/relationships/customXml" Target="../ink/ink3405.xml"/><Relationship Id="rId203" Type="http://schemas.openxmlformats.org/officeDocument/2006/relationships/image" Target="../media/image2712.png"/><Relationship Id="rId202" Type="http://schemas.openxmlformats.org/officeDocument/2006/relationships/customXml" Target="../ink/ink3404.xml"/><Relationship Id="rId201" Type="http://schemas.openxmlformats.org/officeDocument/2006/relationships/image" Target="../media/image2711.png"/><Relationship Id="rId200" Type="http://schemas.openxmlformats.org/officeDocument/2006/relationships/customXml" Target="../ink/ink3403.xml"/><Relationship Id="rId20" Type="http://schemas.openxmlformats.org/officeDocument/2006/relationships/image" Target="../media/image2632.png"/><Relationship Id="rId2" Type="http://schemas.openxmlformats.org/officeDocument/2006/relationships/customXml" Target="../ink/ink3299.xml"/><Relationship Id="rId199" Type="http://schemas.openxmlformats.org/officeDocument/2006/relationships/image" Target="../media/image2710.png"/><Relationship Id="rId198" Type="http://schemas.openxmlformats.org/officeDocument/2006/relationships/customXml" Target="../ink/ink3402.xml"/><Relationship Id="rId197" Type="http://schemas.openxmlformats.org/officeDocument/2006/relationships/image" Target="../media/image2709.png"/><Relationship Id="rId196" Type="http://schemas.openxmlformats.org/officeDocument/2006/relationships/customXml" Target="../ink/ink3401.xml"/><Relationship Id="rId195" Type="http://schemas.openxmlformats.org/officeDocument/2006/relationships/image" Target="../media/image2708.png"/><Relationship Id="rId194" Type="http://schemas.openxmlformats.org/officeDocument/2006/relationships/customXml" Target="../ink/ink3400.xml"/><Relationship Id="rId193" Type="http://schemas.openxmlformats.org/officeDocument/2006/relationships/image" Target="../media/image2707.png"/><Relationship Id="rId192" Type="http://schemas.openxmlformats.org/officeDocument/2006/relationships/customXml" Target="../ink/ink3399.xml"/><Relationship Id="rId191" Type="http://schemas.openxmlformats.org/officeDocument/2006/relationships/image" Target="../media/image2706.png"/><Relationship Id="rId190" Type="http://schemas.openxmlformats.org/officeDocument/2006/relationships/customXml" Target="../ink/ink3398.xml"/><Relationship Id="rId19" Type="http://schemas.openxmlformats.org/officeDocument/2006/relationships/customXml" Target="../ink/ink3308.xml"/><Relationship Id="rId189" Type="http://schemas.openxmlformats.org/officeDocument/2006/relationships/image" Target="../media/image2705.png"/><Relationship Id="rId188" Type="http://schemas.openxmlformats.org/officeDocument/2006/relationships/customXml" Target="../ink/ink3397.xml"/><Relationship Id="rId187" Type="http://schemas.openxmlformats.org/officeDocument/2006/relationships/image" Target="../media/image2704.png"/><Relationship Id="rId186" Type="http://schemas.openxmlformats.org/officeDocument/2006/relationships/customXml" Target="../ink/ink3396.xml"/><Relationship Id="rId185" Type="http://schemas.openxmlformats.org/officeDocument/2006/relationships/image" Target="../media/image2703.png"/><Relationship Id="rId184" Type="http://schemas.openxmlformats.org/officeDocument/2006/relationships/customXml" Target="../ink/ink3395.xml"/><Relationship Id="rId183" Type="http://schemas.openxmlformats.org/officeDocument/2006/relationships/image" Target="../media/image2702.png"/><Relationship Id="rId182" Type="http://schemas.openxmlformats.org/officeDocument/2006/relationships/customXml" Target="../ink/ink3394.xml"/><Relationship Id="rId181" Type="http://schemas.openxmlformats.org/officeDocument/2006/relationships/image" Target="../media/image2701.png"/><Relationship Id="rId180" Type="http://schemas.openxmlformats.org/officeDocument/2006/relationships/customXml" Target="../ink/ink3393.xml"/><Relationship Id="rId18" Type="http://schemas.openxmlformats.org/officeDocument/2006/relationships/customXml" Target="../ink/ink3307.xml"/><Relationship Id="rId179" Type="http://schemas.openxmlformats.org/officeDocument/2006/relationships/image" Target="../media/image2700.png"/><Relationship Id="rId178" Type="http://schemas.openxmlformats.org/officeDocument/2006/relationships/customXml" Target="../ink/ink3392.xml"/><Relationship Id="rId177" Type="http://schemas.openxmlformats.org/officeDocument/2006/relationships/image" Target="../media/image2699.png"/><Relationship Id="rId176" Type="http://schemas.openxmlformats.org/officeDocument/2006/relationships/customXml" Target="../ink/ink3391.xml"/><Relationship Id="rId175" Type="http://schemas.openxmlformats.org/officeDocument/2006/relationships/image" Target="../media/image2698.png"/><Relationship Id="rId174" Type="http://schemas.openxmlformats.org/officeDocument/2006/relationships/customXml" Target="../ink/ink3390.xml"/><Relationship Id="rId173" Type="http://schemas.openxmlformats.org/officeDocument/2006/relationships/image" Target="../media/image2697.png"/><Relationship Id="rId172" Type="http://schemas.openxmlformats.org/officeDocument/2006/relationships/customXml" Target="../ink/ink3389.xml"/><Relationship Id="rId171" Type="http://schemas.openxmlformats.org/officeDocument/2006/relationships/image" Target="../media/image2696.png"/><Relationship Id="rId170" Type="http://schemas.openxmlformats.org/officeDocument/2006/relationships/customXml" Target="../ink/ink3388.xml"/><Relationship Id="rId17" Type="http://schemas.openxmlformats.org/officeDocument/2006/relationships/image" Target="../media/image101.png"/><Relationship Id="rId169" Type="http://schemas.openxmlformats.org/officeDocument/2006/relationships/image" Target="../media/image2695.png"/><Relationship Id="rId168" Type="http://schemas.openxmlformats.org/officeDocument/2006/relationships/customXml" Target="../ink/ink3387.xml"/><Relationship Id="rId167" Type="http://schemas.openxmlformats.org/officeDocument/2006/relationships/image" Target="../media/image2694.png"/><Relationship Id="rId166" Type="http://schemas.openxmlformats.org/officeDocument/2006/relationships/customXml" Target="../ink/ink3386.xml"/><Relationship Id="rId165" Type="http://schemas.openxmlformats.org/officeDocument/2006/relationships/image" Target="../media/image2693.png"/><Relationship Id="rId164" Type="http://schemas.openxmlformats.org/officeDocument/2006/relationships/customXml" Target="../ink/ink3385.xml"/><Relationship Id="rId163" Type="http://schemas.openxmlformats.org/officeDocument/2006/relationships/image" Target="../media/image2692.png"/><Relationship Id="rId162" Type="http://schemas.openxmlformats.org/officeDocument/2006/relationships/customXml" Target="../ink/ink3384.xml"/><Relationship Id="rId161" Type="http://schemas.openxmlformats.org/officeDocument/2006/relationships/image" Target="../media/image2691.png"/><Relationship Id="rId160" Type="http://schemas.openxmlformats.org/officeDocument/2006/relationships/customXml" Target="../ink/ink3383.xml"/><Relationship Id="rId16" Type="http://schemas.openxmlformats.org/officeDocument/2006/relationships/customXml" Target="../ink/ink3306.xml"/><Relationship Id="rId159" Type="http://schemas.openxmlformats.org/officeDocument/2006/relationships/image" Target="../media/image2690.png"/><Relationship Id="rId158" Type="http://schemas.openxmlformats.org/officeDocument/2006/relationships/customXml" Target="../ink/ink3382.xml"/><Relationship Id="rId157" Type="http://schemas.openxmlformats.org/officeDocument/2006/relationships/image" Target="../media/image2689.png"/><Relationship Id="rId156" Type="http://schemas.openxmlformats.org/officeDocument/2006/relationships/customXml" Target="../ink/ink3381.xml"/><Relationship Id="rId155" Type="http://schemas.openxmlformats.org/officeDocument/2006/relationships/image" Target="../media/image2688.png"/><Relationship Id="rId154" Type="http://schemas.openxmlformats.org/officeDocument/2006/relationships/customXml" Target="../ink/ink3380.xml"/><Relationship Id="rId153" Type="http://schemas.openxmlformats.org/officeDocument/2006/relationships/image" Target="../media/image2687.png"/><Relationship Id="rId152" Type="http://schemas.openxmlformats.org/officeDocument/2006/relationships/customXml" Target="../ink/ink3379.xml"/><Relationship Id="rId151" Type="http://schemas.openxmlformats.org/officeDocument/2006/relationships/image" Target="../media/image2686.png"/><Relationship Id="rId150" Type="http://schemas.openxmlformats.org/officeDocument/2006/relationships/customXml" Target="../ink/ink3378.xml"/><Relationship Id="rId15" Type="http://schemas.openxmlformats.org/officeDocument/2006/relationships/image" Target="../media/image2631.png"/><Relationship Id="rId149" Type="http://schemas.openxmlformats.org/officeDocument/2006/relationships/image" Target="../media/image2685.png"/><Relationship Id="rId148" Type="http://schemas.openxmlformats.org/officeDocument/2006/relationships/customXml" Target="../ink/ink3377.xml"/><Relationship Id="rId147" Type="http://schemas.openxmlformats.org/officeDocument/2006/relationships/image" Target="../media/image2684.png"/><Relationship Id="rId146" Type="http://schemas.openxmlformats.org/officeDocument/2006/relationships/customXml" Target="../ink/ink3376.xml"/><Relationship Id="rId145" Type="http://schemas.openxmlformats.org/officeDocument/2006/relationships/image" Target="../media/image2683.png"/><Relationship Id="rId144" Type="http://schemas.openxmlformats.org/officeDocument/2006/relationships/customXml" Target="../ink/ink3375.xml"/><Relationship Id="rId143" Type="http://schemas.openxmlformats.org/officeDocument/2006/relationships/image" Target="../media/image2682.png"/><Relationship Id="rId142" Type="http://schemas.openxmlformats.org/officeDocument/2006/relationships/customXml" Target="../ink/ink3374.xml"/><Relationship Id="rId141" Type="http://schemas.openxmlformats.org/officeDocument/2006/relationships/image" Target="../media/image2681.png"/><Relationship Id="rId140" Type="http://schemas.openxmlformats.org/officeDocument/2006/relationships/customXml" Target="../ink/ink3373.xml"/><Relationship Id="rId14" Type="http://schemas.openxmlformats.org/officeDocument/2006/relationships/customXml" Target="../ink/ink3305.xml"/><Relationship Id="rId139" Type="http://schemas.openxmlformats.org/officeDocument/2006/relationships/image" Target="../media/image2680.png"/><Relationship Id="rId138" Type="http://schemas.openxmlformats.org/officeDocument/2006/relationships/customXml" Target="../ink/ink3372.xml"/><Relationship Id="rId137" Type="http://schemas.openxmlformats.org/officeDocument/2006/relationships/image" Target="../media/image2679.png"/><Relationship Id="rId136" Type="http://schemas.openxmlformats.org/officeDocument/2006/relationships/customXml" Target="../ink/ink3371.xml"/><Relationship Id="rId135" Type="http://schemas.openxmlformats.org/officeDocument/2006/relationships/image" Target="../media/image2678.png"/><Relationship Id="rId134" Type="http://schemas.openxmlformats.org/officeDocument/2006/relationships/customXml" Target="../ink/ink3370.xml"/><Relationship Id="rId133" Type="http://schemas.openxmlformats.org/officeDocument/2006/relationships/image" Target="../media/image2677.png"/><Relationship Id="rId132" Type="http://schemas.openxmlformats.org/officeDocument/2006/relationships/customXml" Target="../ink/ink3369.xml"/><Relationship Id="rId131" Type="http://schemas.openxmlformats.org/officeDocument/2006/relationships/customXml" Target="../ink/ink3368.xml"/><Relationship Id="rId1309" Type="http://schemas.openxmlformats.org/officeDocument/2006/relationships/slideLayout" Target="../slideLayouts/slideLayout2.xml"/><Relationship Id="rId1308" Type="http://schemas.openxmlformats.org/officeDocument/2006/relationships/image" Target="../media/image3206.png"/><Relationship Id="rId1307" Type="http://schemas.openxmlformats.org/officeDocument/2006/relationships/customXml" Target="../ink/ink3997.xml"/><Relationship Id="rId1306" Type="http://schemas.openxmlformats.org/officeDocument/2006/relationships/image" Target="../media/image3205.png"/><Relationship Id="rId1305" Type="http://schemas.openxmlformats.org/officeDocument/2006/relationships/customXml" Target="../ink/ink3996.xml"/><Relationship Id="rId1304" Type="http://schemas.openxmlformats.org/officeDocument/2006/relationships/image" Target="../media/image3204.png"/><Relationship Id="rId1303" Type="http://schemas.openxmlformats.org/officeDocument/2006/relationships/customXml" Target="../ink/ink3995.xml"/><Relationship Id="rId1302" Type="http://schemas.openxmlformats.org/officeDocument/2006/relationships/image" Target="../media/image3203.png"/><Relationship Id="rId1301" Type="http://schemas.openxmlformats.org/officeDocument/2006/relationships/customXml" Target="../ink/ink3994.xml"/><Relationship Id="rId1300" Type="http://schemas.openxmlformats.org/officeDocument/2006/relationships/image" Target="../media/image3202.png"/><Relationship Id="rId130" Type="http://schemas.openxmlformats.org/officeDocument/2006/relationships/customXml" Target="../ink/ink3367.xml"/><Relationship Id="rId13" Type="http://schemas.openxmlformats.org/officeDocument/2006/relationships/image" Target="../media/image2630.png"/><Relationship Id="rId1299" Type="http://schemas.openxmlformats.org/officeDocument/2006/relationships/customXml" Target="../ink/ink3993.xml"/><Relationship Id="rId1298" Type="http://schemas.openxmlformats.org/officeDocument/2006/relationships/image" Target="../media/image3201.png"/><Relationship Id="rId1297" Type="http://schemas.openxmlformats.org/officeDocument/2006/relationships/customXml" Target="../ink/ink3992.xml"/><Relationship Id="rId1296" Type="http://schemas.openxmlformats.org/officeDocument/2006/relationships/image" Target="../media/image3200.png"/><Relationship Id="rId1295" Type="http://schemas.openxmlformats.org/officeDocument/2006/relationships/customXml" Target="../ink/ink3991.xml"/><Relationship Id="rId1294" Type="http://schemas.openxmlformats.org/officeDocument/2006/relationships/image" Target="../media/image3199.png"/><Relationship Id="rId1293" Type="http://schemas.openxmlformats.org/officeDocument/2006/relationships/customXml" Target="../ink/ink3990.xml"/><Relationship Id="rId1292" Type="http://schemas.openxmlformats.org/officeDocument/2006/relationships/image" Target="../media/image3198.png"/><Relationship Id="rId1291" Type="http://schemas.openxmlformats.org/officeDocument/2006/relationships/customXml" Target="../ink/ink3989.xml"/><Relationship Id="rId1290" Type="http://schemas.openxmlformats.org/officeDocument/2006/relationships/image" Target="../media/image3197.png"/><Relationship Id="rId129" Type="http://schemas.openxmlformats.org/officeDocument/2006/relationships/image" Target="../media/image1396.png"/><Relationship Id="rId1289" Type="http://schemas.openxmlformats.org/officeDocument/2006/relationships/customXml" Target="../ink/ink3988.xml"/><Relationship Id="rId1288" Type="http://schemas.openxmlformats.org/officeDocument/2006/relationships/image" Target="../media/image3196.png"/><Relationship Id="rId1287" Type="http://schemas.openxmlformats.org/officeDocument/2006/relationships/customXml" Target="../ink/ink3987.xml"/><Relationship Id="rId1286" Type="http://schemas.openxmlformats.org/officeDocument/2006/relationships/image" Target="../media/image3195.png"/><Relationship Id="rId1285" Type="http://schemas.openxmlformats.org/officeDocument/2006/relationships/customXml" Target="../ink/ink3986.xml"/><Relationship Id="rId1284" Type="http://schemas.openxmlformats.org/officeDocument/2006/relationships/image" Target="../media/image3194.png"/><Relationship Id="rId1283" Type="http://schemas.openxmlformats.org/officeDocument/2006/relationships/customXml" Target="../ink/ink3985.xml"/><Relationship Id="rId1282" Type="http://schemas.openxmlformats.org/officeDocument/2006/relationships/image" Target="../media/image3193.png"/><Relationship Id="rId1281" Type="http://schemas.openxmlformats.org/officeDocument/2006/relationships/customXml" Target="../ink/ink3984.xml"/><Relationship Id="rId1280" Type="http://schemas.openxmlformats.org/officeDocument/2006/relationships/image" Target="../media/image3192.png"/><Relationship Id="rId128" Type="http://schemas.openxmlformats.org/officeDocument/2006/relationships/customXml" Target="../ink/ink3366.xml"/><Relationship Id="rId1279" Type="http://schemas.openxmlformats.org/officeDocument/2006/relationships/customXml" Target="../ink/ink3983.xml"/><Relationship Id="rId1278" Type="http://schemas.openxmlformats.org/officeDocument/2006/relationships/image" Target="../media/image3191.png"/><Relationship Id="rId1277" Type="http://schemas.openxmlformats.org/officeDocument/2006/relationships/customXml" Target="../ink/ink3982.xml"/><Relationship Id="rId1276" Type="http://schemas.openxmlformats.org/officeDocument/2006/relationships/image" Target="../media/image3190.png"/><Relationship Id="rId1275" Type="http://schemas.openxmlformats.org/officeDocument/2006/relationships/customXml" Target="../ink/ink3981.xml"/><Relationship Id="rId1274" Type="http://schemas.openxmlformats.org/officeDocument/2006/relationships/image" Target="../media/image3189.png"/><Relationship Id="rId1273" Type="http://schemas.openxmlformats.org/officeDocument/2006/relationships/customXml" Target="../ink/ink3980.xml"/><Relationship Id="rId1272" Type="http://schemas.openxmlformats.org/officeDocument/2006/relationships/image" Target="../media/image402.png"/><Relationship Id="rId1271" Type="http://schemas.openxmlformats.org/officeDocument/2006/relationships/customXml" Target="../ink/ink3979.xml"/><Relationship Id="rId1270" Type="http://schemas.openxmlformats.org/officeDocument/2006/relationships/image" Target="../media/image3188.png"/><Relationship Id="rId127" Type="http://schemas.openxmlformats.org/officeDocument/2006/relationships/customXml" Target="../ink/ink3365.xml"/><Relationship Id="rId1269" Type="http://schemas.openxmlformats.org/officeDocument/2006/relationships/customXml" Target="../ink/ink3978.xml"/><Relationship Id="rId1268" Type="http://schemas.openxmlformats.org/officeDocument/2006/relationships/image" Target="../media/image3187.png"/><Relationship Id="rId1267" Type="http://schemas.openxmlformats.org/officeDocument/2006/relationships/customXml" Target="../ink/ink3977.xml"/><Relationship Id="rId1266" Type="http://schemas.openxmlformats.org/officeDocument/2006/relationships/image" Target="../media/image3186.png"/><Relationship Id="rId1265" Type="http://schemas.openxmlformats.org/officeDocument/2006/relationships/customXml" Target="../ink/ink3976.xml"/><Relationship Id="rId1264" Type="http://schemas.openxmlformats.org/officeDocument/2006/relationships/customXml" Target="../ink/ink3975.xml"/><Relationship Id="rId1263" Type="http://schemas.openxmlformats.org/officeDocument/2006/relationships/image" Target="../media/image3185.png"/><Relationship Id="rId1262" Type="http://schemas.openxmlformats.org/officeDocument/2006/relationships/customXml" Target="../ink/ink3974.xml"/><Relationship Id="rId1261" Type="http://schemas.openxmlformats.org/officeDocument/2006/relationships/image" Target="../media/image3184.png"/><Relationship Id="rId1260" Type="http://schemas.openxmlformats.org/officeDocument/2006/relationships/customXml" Target="../ink/ink3973.xml"/><Relationship Id="rId126" Type="http://schemas.openxmlformats.org/officeDocument/2006/relationships/image" Target="../media/image2676.png"/><Relationship Id="rId1259" Type="http://schemas.openxmlformats.org/officeDocument/2006/relationships/image" Target="../media/image3183.png"/><Relationship Id="rId1258" Type="http://schemas.openxmlformats.org/officeDocument/2006/relationships/customXml" Target="../ink/ink3972.xml"/><Relationship Id="rId1257" Type="http://schemas.openxmlformats.org/officeDocument/2006/relationships/image" Target="../media/image3182.png"/><Relationship Id="rId1256" Type="http://schemas.openxmlformats.org/officeDocument/2006/relationships/customXml" Target="../ink/ink3971.xml"/><Relationship Id="rId1255" Type="http://schemas.openxmlformats.org/officeDocument/2006/relationships/image" Target="../media/image1478.png"/><Relationship Id="rId1254" Type="http://schemas.openxmlformats.org/officeDocument/2006/relationships/customXml" Target="../ink/ink3970.xml"/><Relationship Id="rId1253" Type="http://schemas.openxmlformats.org/officeDocument/2006/relationships/image" Target="../media/image3181.png"/><Relationship Id="rId1252" Type="http://schemas.openxmlformats.org/officeDocument/2006/relationships/customXml" Target="../ink/ink3969.xml"/><Relationship Id="rId1251" Type="http://schemas.openxmlformats.org/officeDocument/2006/relationships/customXml" Target="../ink/ink3968.xml"/><Relationship Id="rId1250" Type="http://schemas.openxmlformats.org/officeDocument/2006/relationships/image" Target="../media/image3180.png"/><Relationship Id="rId125" Type="http://schemas.openxmlformats.org/officeDocument/2006/relationships/customXml" Target="../ink/ink3364.xml"/><Relationship Id="rId1249" Type="http://schemas.openxmlformats.org/officeDocument/2006/relationships/customXml" Target="../ink/ink3967.xml"/><Relationship Id="rId1248" Type="http://schemas.openxmlformats.org/officeDocument/2006/relationships/customXml" Target="../ink/ink3966.xml"/><Relationship Id="rId1247" Type="http://schemas.openxmlformats.org/officeDocument/2006/relationships/customXml" Target="../ink/ink3965.xml"/><Relationship Id="rId1246" Type="http://schemas.openxmlformats.org/officeDocument/2006/relationships/customXml" Target="../ink/ink3964.xml"/><Relationship Id="rId1245" Type="http://schemas.openxmlformats.org/officeDocument/2006/relationships/image" Target="../media/image3179.png"/><Relationship Id="rId1244" Type="http://schemas.openxmlformats.org/officeDocument/2006/relationships/customXml" Target="../ink/ink3963.xml"/><Relationship Id="rId1243" Type="http://schemas.openxmlformats.org/officeDocument/2006/relationships/image" Target="../media/image3178.png"/><Relationship Id="rId1242" Type="http://schemas.openxmlformats.org/officeDocument/2006/relationships/customXml" Target="../ink/ink3962.xml"/><Relationship Id="rId1241" Type="http://schemas.openxmlformats.org/officeDocument/2006/relationships/image" Target="../media/image1457.png"/><Relationship Id="rId1240" Type="http://schemas.openxmlformats.org/officeDocument/2006/relationships/customXml" Target="../ink/ink3961.xml"/><Relationship Id="rId124" Type="http://schemas.openxmlformats.org/officeDocument/2006/relationships/image" Target="../media/image2675.png"/><Relationship Id="rId1239" Type="http://schemas.openxmlformats.org/officeDocument/2006/relationships/image" Target="../media/image3177.png"/><Relationship Id="rId1238" Type="http://schemas.openxmlformats.org/officeDocument/2006/relationships/customXml" Target="../ink/ink3960.xml"/><Relationship Id="rId1237" Type="http://schemas.openxmlformats.org/officeDocument/2006/relationships/image" Target="../media/image3176.png"/><Relationship Id="rId1236" Type="http://schemas.openxmlformats.org/officeDocument/2006/relationships/customXml" Target="../ink/ink3959.xml"/><Relationship Id="rId1235" Type="http://schemas.openxmlformats.org/officeDocument/2006/relationships/image" Target="../media/image3175.png"/><Relationship Id="rId1234" Type="http://schemas.openxmlformats.org/officeDocument/2006/relationships/customXml" Target="../ink/ink3958.xml"/><Relationship Id="rId1233" Type="http://schemas.openxmlformats.org/officeDocument/2006/relationships/image" Target="../media/image3174.png"/><Relationship Id="rId1232" Type="http://schemas.openxmlformats.org/officeDocument/2006/relationships/customXml" Target="../ink/ink3957.xml"/><Relationship Id="rId1231" Type="http://schemas.openxmlformats.org/officeDocument/2006/relationships/image" Target="../media/image3173.png"/><Relationship Id="rId1230" Type="http://schemas.openxmlformats.org/officeDocument/2006/relationships/customXml" Target="../ink/ink3956.xml"/><Relationship Id="rId123" Type="http://schemas.openxmlformats.org/officeDocument/2006/relationships/customXml" Target="../ink/ink3363.xml"/><Relationship Id="rId1229" Type="http://schemas.openxmlformats.org/officeDocument/2006/relationships/image" Target="../media/image3172.png"/><Relationship Id="rId1228" Type="http://schemas.openxmlformats.org/officeDocument/2006/relationships/customXml" Target="../ink/ink3955.xml"/><Relationship Id="rId1227" Type="http://schemas.openxmlformats.org/officeDocument/2006/relationships/image" Target="../media/image3171.png"/><Relationship Id="rId1226" Type="http://schemas.openxmlformats.org/officeDocument/2006/relationships/customXml" Target="../ink/ink3954.xml"/><Relationship Id="rId1225" Type="http://schemas.openxmlformats.org/officeDocument/2006/relationships/image" Target="../media/image3170.png"/><Relationship Id="rId1224" Type="http://schemas.openxmlformats.org/officeDocument/2006/relationships/customXml" Target="../ink/ink3953.xml"/><Relationship Id="rId1223" Type="http://schemas.openxmlformats.org/officeDocument/2006/relationships/image" Target="../media/image3169.png"/><Relationship Id="rId1222" Type="http://schemas.openxmlformats.org/officeDocument/2006/relationships/customXml" Target="../ink/ink3952.xml"/><Relationship Id="rId1221" Type="http://schemas.openxmlformats.org/officeDocument/2006/relationships/customXml" Target="../ink/ink3951.xml"/><Relationship Id="rId1220" Type="http://schemas.openxmlformats.org/officeDocument/2006/relationships/image" Target="../media/image3168.png"/><Relationship Id="rId122" Type="http://schemas.openxmlformats.org/officeDocument/2006/relationships/image" Target="../media/image2674.png"/><Relationship Id="rId1219" Type="http://schemas.openxmlformats.org/officeDocument/2006/relationships/customXml" Target="../ink/ink3950.xml"/><Relationship Id="rId1218" Type="http://schemas.openxmlformats.org/officeDocument/2006/relationships/image" Target="../media/image3167.png"/><Relationship Id="rId1217" Type="http://schemas.openxmlformats.org/officeDocument/2006/relationships/customXml" Target="../ink/ink3949.xml"/><Relationship Id="rId1216" Type="http://schemas.openxmlformats.org/officeDocument/2006/relationships/image" Target="../media/image3166.png"/><Relationship Id="rId1215" Type="http://schemas.openxmlformats.org/officeDocument/2006/relationships/customXml" Target="../ink/ink3948.xml"/><Relationship Id="rId1214" Type="http://schemas.openxmlformats.org/officeDocument/2006/relationships/image" Target="../media/image3165.png"/><Relationship Id="rId1213" Type="http://schemas.openxmlformats.org/officeDocument/2006/relationships/customXml" Target="../ink/ink3947.xml"/><Relationship Id="rId1212" Type="http://schemas.openxmlformats.org/officeDocument/2006/relationships/image" Target="../media/image3164.png"/><Relationship Id="rId1211" Type="http://schemas.openxmlformats.org/officeDocument/2006/relationships/customXml" Target="../ink/ink3946.xml"/><Relationship Id="rId1210" Type="http://schemas.openxmlformats.org/officeDocument/2006/relationships/image" Target="../media/image3163.png"/><Relationship Id="rId121" Type="http://schemas.openxmlformats.org/officeDocument/2006/relationships/customXml" Target="../ink/ink3362.xml"/><Relationship Id="rId1209" Type="http://schemas.openxmlformats.org/officeDocument/2006/relationships/customXml" Target="../ink/ink3945.xml"/><Relationship Id="rId1208" Type="http://schemas.openxmlformats.org/officeDocument/2006/relationships/image" Target="../media/image3162.png"/><Relationship Id="rId1207" Type="http://schemas.openxmlformats.org/officeDocument/2006/relationships/customXml" Target="../ink/ink3944.xml"/><Relationship Id="rId1206" Type="http://schemas.openxmlformats.org/officeDocument/2006/relationships/image" Target="../media/image3161.png"/><Relationship Id="rId1205" Type="http://schemas.openxmlformats.org/officeDocument/2006/relationships/customXml" Target="../ink/ink3943.xml"/><Relationship Id="rId1204" Type="http://schemas.openxmlformats.org/officeDocument/2006/relationships/image" Target="../media/image3160.png"/><Relationship Id="rId1203" Type="http://schemas.openxmlformats.org/officeDocument/2006/relationships/customXml" Target="../ink/ink3942.xml"/><Relationship Id="rId1202" Type="http://schemas.openxmlformats.org/officeDocument/2006/relationships/image" Target="../media/image3159.png"/><Relationship Id="rId1201" Type="http://schemas.openxmlformats.org/officeDocument/2006/relationships/customXml" Target="../ink/ink3941.xml"/><Relationship Id="rId1200" Type="http://schemas.openxmlformats.org/officeDocument/2006/relationships/image" Target="../media/image3158.png"/><Relationship Id="rId120" Type="http://schemas.openxmlformats.org/officeDocument/2006/relationships/image" Target="../media/image2673.png"/><Relationship Id="rId12" Type="http://schemas.openxmlformats.org/officeDocument/2006/relationships/customXml" Target="../ink/ink3304.xml"/><Relationship Id="rId1199" Type="http://schemas.openxmlformats.org/officeDocument/2006/relationships/customXml" Target="../ink/ink3940.xml"/><Relationship Id="rId1198" Type="http://schemas.openxmlformats.org/officeDocument/2006/relationships/image" Target="../media/image3157.png"/><Relationship Id="rId1197" Type="http://schemas.openxmlformats.org/officeDocument/2006/relationships/customXml" Target="../ink/ink3939.xml"/><Relationship Id="rId1196" Type="http://schemas.openxmlformats.org/officeDocument/2006/relationships/image" Target="../media/image3156.png"/><Relationship Id="rId1195" Type="http://schemas.openxmlformats.org/officeDocument/2006/relationships/customXml" Target="../ink/ink3938.xml"/><Relationship Id="rId1194" Type="http://schemas.openxmlformats.org/officeDocument/2006/relationships/customXml" Target="../ink/ink3937.xml"/><Relationship Id="rId1193" Type="http://schemas.openxmlformats.org/officeDocument/2006/relationships/customXml" Target="../ink/ink3936.xml"/><Relationship Id="rId1192" Type="http://schemas.openxmlformats.org/officeDocument/2006/relationships/image" Target="../media/image3155.png"/><Relationship Id="rId1191" Type="http://schemas.openxmlformats.org/officeDocument/2006/relationships/customXml" Target="../ink/ink3935.xml"/><Relationship Id="rId1190" Type="http://schemas.openxmlformats.org/officeDocument/2006/relationships/image" Target="../media/image3154.png"/><Relationship Id="rId119" Type="http://schemas.openxmlformats.org/officeDocument/2006/relationships/customXml" Target="../ink/ink3361.xml"/><Relationship Id="rId1189" Type="http://schemas.openxmlformats.org/officeDocument/2006/relationships/customXml" Target="../ink/ink3934.xml"/><Relationship Id="rId1188" Type="http://schemas.openxmlformats.org/officeDocument/2006/relationships/image" Target="../media/image3153.png"/><Relationship Id="rId1187" Type="http://schemas.openxmlformats.org/officeDocument/2006/relationships/customXml" Target="../ink/ink3933.xml"/><Relationship Id="rId1186" Type="http://schemas.openxmlformats.org/officeDocument/2006/relationships/image" Target="../media/image3152.png"/><Relationship Id="rId1185" Type="http://schemas.openxmlformats.org/officeDocument/2006/relationships/customXml" Target="../ink/ink3932.xml"/><Relationship Id="rId1184" Type="http://schemas.openxmlformats.org/officeDocument/2006/relationships/image" Target="../media/image3151.png"/><Relationship Id="rId1183" Type="http://schemas.openxmlformats.org/officeDocument/2006/relationships/customXml" Target="../ink/ink3931.xml"/><Relationship Id="rId1182" Type="http://schemas.openxmlformats.org/officeDocument/2006/relationships/image" Target="../media/image3150.png"/><Relationship Id="rId1181" Type="http://schemas.openxmlformats.org/officeDocument/2006/relationships/customXml" Target="../ink/ink3930.xml"/><Relationship Id="rId1180" Type="http://schemas.openxmlformats.org/officeDocument/2006/relationships/image" Target="../media/image3149.png"/><Relationship Id="rId118" Type="http://schemas.openxmlformats.org/officeDocument/2006/relationships/image" Target="../media/image2672.png"/><Relationship Id="rId1179" Type="http://schemas.openxmlformats.org/officeDocument/2006/relationships/customXml" Target="../ink/ink3929.xml"/><Relationship Id="rId1178" Type="http://schemas.openxmlformats.org/officeDocument/2006/relationships/image" Target="../media/image3148.png"/><Relationship Id="rId1177" Type="http://schemas.openxmlformats.org/officeDocument/2006/relationships/customXml" Target="../ink/ink3928.xml"/><Relationship Id="rId1176" Type="http://schemas.openxmlformats.org/officeDocument/2006/relationships/image" Target="../media/image3147.png"/><Relationship Id="rId1175" Type="http://schemas.openxmlformats.org/officeDocument/2006/relationships/customXml" Target="../ink/ink3927.xml"/><Relationship Id="rId1174" Type="http://schemas.openxmlformats.org/officeDocument/2006/relationships/image" Target="../media/image3146.png"/><Relationship Id="rId1173" Type="http://schemas.openxmlformats.org/officeDocument/2006/relationships/customXml" Target="../ink/ink3926.xml"/><Relationship Id="rId1172" Type="http://schemas.openxmlformats.org/officeDocument/2006/relationships/image" Target="../media/image3145.png"/><Relationship Id="rId1171" Type="http://schemas.openxmlformats.org/officeDocument/2006/relationships/customXml" Target="../ink/ink3925.xml"/><Relationship Id="rId1170" Type="http://schemas.openxmlformats.org/officeDocument/2006/relationships/image" Target="../media/image3144.png"/><Relationship Id="rId117" Type="http://schemas.openxmlformats.org/officeDocument/2006/relationships/customXml" Target="../ink/ink3360.xml"/><Relationship Id="rId1169" Type="http://schemas.openxmlformats.org/officeDocument/2006/relationships/customXml" Target="../ink/ink3924.xml"/><Relationship Id="rId1168" Type="http://schemas.openxmlformats.org/officeDocument/2006/relationships/image" Target="../media/image3143.png"/><Relationship Id="rId1167" Type="http://schemas.openxmlformats.org/officeDocument/2006/relationships/customXml" Target="../ink/ink3923.xml"/><Relationship Id="rId1166" Type="http://schemas.openxmlformats.org/officeDocument/2006/relationships/image" Target="../media/image3142.png"/><Relationship Id="rId1165" Type="http://schemas.openxmlformats.org/officeDocument/2006/relationships/customXml" Target="../ink/ink3922.xml"/><Relationship Id="rId1164" Type="http://schemas.openxmlformats.org/officeDocument/2006/relationships/image" Target="../media/image3141.png"/><Relationship Id="rId1163" Type="http://schemas.openxmlformats.org/officeDocument/2006/relationships/customXml" Target="../ink/ink3921.xml"/><Relationship Id="rId1162" Type="http://schemas.openxmlformats.org/officeDocument/2006/relationships/image" Target="../media/image3140.png"/><Relationship Id="rId1161" Type="http://schemas.openxmlformats.org/officeDocument/2006/relationships/customXml" Target="../ink/ink3920.xml"/><Relationship Id="rId1160" Type="http://schemas.openxmlformats.org/officeDocument/2006/relationships/image" Target="../media/image3139.png"/><Relationship Id="rId116" Type="http://schemas.openxmlformats.org/officeDocument/2006/relationships/image" Target="../media/image2671.png"/><Relationship Id="rId1159" Type="http://schemas.openxmlformats.org/officeDocument/2006/relationships/customXml" Target="../ink/ink3919.xml"/><Relationship Id="rId1158" Type="http://schemas.openxmlformats.org/officeDocument/2006/relationships/image" Target="../media/image3138.png"/><Relationship Id="rId1157" Type="http://schemas.openxmlformats.org/officeDocument/2006/relationships/customXml" Target="../ink/ink3918.xml"/><Relationship Id="rId1156" Type="http://schemas.openxmlformats.org/officeDocument/2006/relationships/image" Target="../media/image3137.png"/><Relationship Id="rId1155" Type="http://schemas.openxmlformats.org/officeDocument/2006/relationships/customXml" Target="../ink/ink3917.xml"/><Relationship Id="rId1154" Type="http://schemas.openxmlformats.org/officeDocument/2006/relationships/image" Target="../media/image3136.png"/><Relationship Id="rId1153" Type="http://schemas.openxmlformats.org/officeDocument/2006/relationships/customXml" Target="../ink/ink3916.xml"/><Relationship Id="rId1152" Type="http://schemas.openxmlformats.org/officeDocument/2006/relationships/image" Target="../media/image3135.png"/><Relationship Id="rId1151" Type="http://schemas.openxmlformats.org/officeDocument/2006/relationships/customXml" Target="../ink/ink3915.xml"/><Relationship Id="rId1150" Type="http://schemas.openxmlformats.org/officeDocument/2006/relationships/customXml" Target="../ink/ink3914.xml"/><Relationship Id="rId115" Type="http://schemas.openxmlformats.org/officeDocument/2006/relationships/customXml" Target="../ink/ink3359.xml"/><Relationship Id="rId1149" Type="http://schemas.openxmlformats.org/officeDocument/2006/relationships/customXml" Target="../ink/ink3913.xml"/><Relationship Id="rId1148" Type="http://schemas.openxmlformats.org/officeDocument/2006/relationships/customXml" Target="../ink/ink3912.xml"/><Relationship Id="rId1147" Type="http://schemas.openxmlformats.org/officeDocument/2006/relationships/customXml" Target="../ink/ink3911.xml"/><Relationship Id="rId1146" Type="http://schemas.openxmlformats.org/officeDocument/2006/relationships/customXml" Target="../ink/ink3910.xml"/><Relationship Id="rId1145" Type="http://schemas.openxmlformats.org/officeDocument/2006/relationships/customXml" Target="../ink/ink3909.xml"/><Relationship Id="rId1144" Type="http://schemas.openxmlformats.org/officeDocument/2006/relationships/customXml" Target="../ink/ink3908.xml"/><Relationship Id="rId1143" Type="http://schemas.openxmlformats.org/officeDocument/2006/relationships/customXml" Target="../ink/ink3907.xml"/><Relationship Id="rId1142" Type="http://schemas.openxmlformats.org/officeDocument/2006/relationships/image" Target="../media/image3134.png"/><Relationship Id="rId1141" Type="http://schemas.openxmlformats.org/officeDocument/2006/relationships/customXml" Target="../ink/ink3906.xml"/><Relationship Id="rId1140" Type="http://schemas.openxmlformats.org/officeDocument/2006/relationships/image" Target="../media/image3133.png"/><Relationship Id="rId114" Type="http://schemas.openxmlformats.org/officeDocument/2006/relationships/image" Target="../media/image102.png"/><Relationship Id="rId1139" Type="http://schemas.openxmlformats.org/officeDocument/2006/relationships/customXml" Target="../ink/ink3905.xml"/><Relationship Id="rId1138" Type="http://schemas.openxmlformats.org/officeDocument/2006/relationships/customXml" Target="../ink/ink3904.xml"/><Relationship Id="rId1137" Type="http://schemas.openxmlformats.org/officeDocument/2006/relationships/image" Target="../media/image123.png"/><Relationship Id="rId1136" Type="http://schemas.openxmlformats.org/officeDocument/2006/relationships/customXml" Target="../ink/ink3903.xml"/><Relationship Id="rId1135" Type="http://schemas.openxmlformats.org/officeDocument/2006/relationships/image" Target="../media/image3132.png"/><Relationship Id="rId1134" Type="http://schemas.openxmlformats.org/officeDocument/2006/relationships/customXml" Target="../ink/ink3902.xml"/><Relationship Id="rId1133" Type="http://schemas.openxmlformats.org/officeDocument/2006/relationships/image" Target="../media/image3131.png"/><Relationship Id="rId1132" Type="http://schemas.openxmlformats.org/officeDocument/2006/relationships/customXml" Target="../ink/ink3901.xml"/><Relationship Id="rId1131" Type="http://schemas.openxmlformats.org/officeDocument/2006/relationships/customXml" Target="../ink/ink3900.xml"/><Relationship Id="rId1130" Type="http://schemas.openxmlformats.org/officeDocument/2006/relationships/customXml" Target="../ink/ink3899.xml"/><Relationship Id="rId113" Type="http://schemas.openxmlformats.org/officeDocument/2006/relationships/customXml" Target="../ink/ink3358.xml"/><Relationship Id="rId1129" Type="http://schemas.openxmlformats.org/officeDocument/2006/relationships/customXml" Target="../ink/ink3898.xml"/><Relationship Id="rId1128" Type="http://schemas.openxmlformats.org/officeDocument/2006/relationships/customXml" Target="../ink/ink3897.xml"/><Relationship Id="rId1127" Type="http://schemas.openxmlformats.org/officeDocument/2006/relationships/image" Target="../media/image3130.png"/><Relationship Id="rId1126" Type="http://schemas.openxmlformats.org/officeDocument/2006/relationships/customXml" Target="../ink/ink3896.xml"/><Relationship Id="rId1125" Type="http://schemas.openxmlformats.org/officeDocument/2006/relationships/image" Target="../media/image3129.png"/><Relationship Id="rId1124" Type="http://schemas.openxmlformats.org/officeDocument/2006/relationships/customXml" Target="../ink/ink3895.xml"/><Relationship Id="rId1123" Type="http://schemas.openxmlformats.org/officeDocument/2006/relationships/image" Target="../media/image3128.png"/><Relationship Id="rId1122" Type="http://schemas.openxmlformats.org/officeDocument/2006/relationships/customXml" Target="../ink/ink3894.xml"/><Relationship Id="rId1121" Type="http://schemas.openxmlformats.org/officeDocument/2006/relationships/image" Target="../media/image3127.png"/><Relationship Id="rId1120" Type="http://schemas.openxmlformats.org/officeDocument/2006/relationships/customXml" Target="../ink/ink3893.xml"/><Relationship Id="rId112" Type="http://schemas.openxmlformats.org/officeDocument/2006/relationships/image" Target="../media/image2670.png"/><Relationship Id="rId1119" Type="http://schemas.openxmlformats.org/officeDocument/2006/relationships/image" Target="../media/image3126.png"/><Relationship Id="rId1118" Type="http://schemas.openxmlformats.org/officeDocument/2006/relationships/customXml" Target="../ink/ink3892.xml"/><Relationship Id="rId1117" Type="http://schemas.openxmlformats.org/officeDocument/2006/relationships/image" Target="../media/image3125.png"/><Relationship Id="rId1116" Type="http://schemas.openxmlformats.org/officeDocument/2006/relationships/customXml" Target="../ink/ink3891.xml"/><Relationship Id="rId1115" Type="http://schemas.openxmlformats.org/officeDocument/2006/relationships/image" Target="../media/image3124.png"/><Relationship Id="rId1114" Type="http://schemas.openxmlformats.org/officeDocument/2006/relationships/customXml" Target="../ink/ink3890.xml"/><Relationship Id="rId1113" Type="http://schemas.openxmlformats.org/officeDocument/2006/relationships/image" Target="../media/image3123.png"/><Relationship Id="rId1112" Type="http://schemas.openxmlformats.org/officeDocument/2006/relationships/customXml" Target="../ink/ink3889.xml"/><Relationship Id="rId1111" Type="http://schemas.openxmlformats.org/officeDocument/2006/relationships/image" Target="../media/image3122.png"/><Relationship Id="rId1110" Type="http://schemas.openxmlformats.org/officeDocument/2006/relationships/customXml" Target="../ink/ink3888.xml"/><Relationship Id="rId111" Type="http://schemas.openxmlformats.org/officeDocument/2006/relationships/customXml" Target="../ink/ink3357.xml"/><Relationship Id="rId1109" Type="http://schemas.openxmlformats.org/officeDocument/2006/relationships/image" Target="../media/image3121.png"/><Relationship Id="rId1108" Type="http://schemas.openxmlformats.org/officeDocument/2006/relationships/customXml" Target="../ink/ink3887.xml"/><Relationship Id="rId1107" Type="http://schemas.openxmlformats.org/officeDocument/2006/relationships/image" Target="../media/image3120.png"/><Relationship Id="rId1106" Type="http://schemas.openxmlformats.org/officeDocument/2006/relationships/customXml" Target="../ink/ink3886.xml"/><Relationship Id="rId1105" Type="http://schemas.openxmlformats.org/officeDocument/2006/relationships/image" Target="../media/image3119.png"/><Relationship Id="rId1104" Type="http://schemas.openxmlformats.org/officeDocument/2006/relationships/customXml" Target="../ink/ink3885.xml"/><Relationship Id="rId1103" Type="http://schemas.openxmlformats.org/officeDocument/2006/relationships/image" Target="../media/image3118.png"/><Relationship Id="rId1102" Type="http://schemas.openxmlformats.org/officeDocument/2006/relationships/customXml" Target="../ink/ink3884.xml"/><Relationship Id="rId1101" Type="http://schemas.openxmlformats.org/officeDocument/2006/relationships/image" Target="../media/image3117.png"/><Relationship Id="rId1100" Type="http://schemas.openxmlformats.org/officeDocument/2006/relationships/customXml" Target="../ink/ink3883.xml"/><Relationship Id="rId110" Type="http://schemas.openxmlformats.org/officeDocument/2006/relationships/image" Target="../media/image2669.png"/><Relationship Id="rId11" Type="http://schemas.openxmlformats.org/officeDocument/2006/relationships/image" Target="../media/image2629.png"/><Relationship Id="rId1099" Type="http://schemas.openxmlformats.org/officeDocument/2006/relationships/image" Target="../media/image3116.png"/><Relationship Id="rId1098" Type="http://schemas.openxmlformats.org/officeDocument/2006/relationships/customXml" Target="../ink/ink3882.xml"/><Relationship Id="rId1097" Type="http://schemas.openxmlformats.org/officeDocument/2006/relationships/image" Target="../media/image3115.png"/><Relationship Id="rId1096" Type="http://schemas.openxmlformats.org/officeDocument/2006/relationships/customXml" Target="../ink/ink3881.xml"/><Relationship Id="rId1095" Type="http://schemas.openxmlformats.org/officeDocument/2006/relationships/image" Target="../media/image3114.png"/><Relationship Id="rId1094" Type="http://schemas.openxmlformats.org/officeDocument/2006/relationships/customXml" Target="../ink/ink3880.xml"/><Relationship Id="rId1093" Type="http://schemas.openxmlformats.org/officeDocument/2006/relationships/image" Target="../media/image3113.png"/><Relationship Id="rId1092" Type="http://schemas.openxmlformats.org/officeDocument/2006/relationships/customXml" Target="../ink/ink3879.xml"/><Relationship Id="rId1091" Type="http://schemas.openxmlformats.org/officeDocument/2006/relationships/image" Target="../media/image3112.png"/><Relationship Id="rId1090" Type="http://schemas.openxmlformats.org/officeDocument/2006/relationships/customXml" Target="../ink/ink3878.xml"/><Relationship Id="rId109" Type="http://schemas.openxmlformats.org/officeDocument/2006/relationships/customXml" Target="../ink/ink3356.xml"/><Relationship Id="rId1089" Type="http://schemas.openxmlformats.org/officeDocument/2006/relationships/image" Target="../media/image3111.png"/><Relationship Id="rId1088" Type="http://schemas.openxmlformats.org/officeDocument/2006/relationships/customXml" Target="../ink/ink3877.xml"/><Relationship Id="rId1087" Type="http://schemas.openxmlformats.org/officeDocument/2006/relationships/image" Target="../media/image3110.png"/><Relationship Id="rId1086" Type="http://schemas.openxmlformats.org/officeDocument/2006/relationships/customXml" Target="../ink/ink3876.xml"/><Relationship Id="rId1085" Type="http://schemas.openxmlformats.org/officeDocument/2006/relationships/image" Target="../media/image3109.png"/><Relationship Id="rId1084" Type="http://schemas.openxmlformats.org/officeDocument/2006/relationships/customXml" Target="../ink/ink3875.xml"/><Relationship Id="rId1083" Type="http://schemas.openxmlformats.org/officeDocument/2006/relationships/image" Target="../media/image3108.png"/><Relationship Id="rId1082" Type="http://schemas.openxmlformats.org/officeDocument/2006/relationships/customXml" Target="../ink/ink3874.xml"/><Relationship Id="rId1081" Type="http://schemas.openxmlformats.org/officeDocument/2006/relationships/customXml" Target="../ink/ink3873.xml"/><Relationship Id="rId1080" Type="http://schemas.openxmlformats.org/officeDocument/2006/relationships/image" Target="../media/image3107.png"/><Relationship Id="rId108" Type="http://schemas.openxmlformats.org/officeDocument/2006/relationships/image" Target="../media/image2668.png"/><Relationship Id="rId1079" Type="http://schemas.openxmlformats.org/officeDocument/2006/relationships/customXml" Target="../ink/ink3872.xml"/><Relationship Id="rId1078" Type="http://schemas.openxmlformats.org/officeDocument/2006/relationships/image" Target="../media/image3106.png"/><Relationship Id="rId1077" Type="http://schemas.openxmlformats.org/officeDocument/2006/relationships/customXml" Target="../ink/ink3871.xml"/><Relationship Id="rId1076" Type="http://schemas.openxmlformats.org/officeDocument/2006/relationships/image" Target="../media/image3105.png"/><Relationship Id="rId1075" Type="http://schemas.openxmlformats.org/officeDocument/2006/relationships/customXml" Target="../ink/ink3870.xml"/><Relationship Id="rId1074" Type="http://schemas.openxmlformats.org/officeDocument/2006/relationships/image" Target="../media/image3104.png"/><Relationship Id="rId1073" Type="http://schemas.openxmlformats.org/officeDocument/2006/relationships/customXml" Target="../ink/ink3869.xml"/><Relationship Id="rId1072" Type="http://schemas.openxmlformats.org/officeDocument/2006/relationships/customXml" Target="../ink/ink3868.xml"/><Relationship Id="rId1071" Type="http://schemas.openxmlformats.org/officeDocument/2006/relationships/image" Target="../media/image3103.png"/><Relationship Id="rId1070" Type="http://schemas.openxmlformats.org/officeDocument/2006/relationships/customXml" Target="../ink/ink3867.xml"/><Relationship Id="rId107" Type="http://schemas.openxmlformats.org/officeDocument/2006/relationships/customXml" Target="../ink/ink3355.xml"/><Relationship Id="rId1069" Type="http://schemas.openxmlformats.org/officeDocument/2006/relationships/customXml" Target="../ink/ink3866.xml"/><Relationship Id="rId1068" Type="http://schemas.openxmlformats.org/officeDocument/2006/relationships/image" Target="../media/image3102.png"/><Relationship Id="rId1067" Type="http://schemas.openxmlformats.org/officeDocument/2006/relationships/customXml" Target="../ink/ink3865.xml"/><Relationship Id="rId1066" Type="http://schemas.openxmlformats.org/officeDocument/2006/relationships/image" Target="../media/image3101.png"/><Relationship Id="rId1065" Type="http://schemas.openxmlformats.org/officeDocument/2006/relationships/customXml" Target="../ink/ink3864.xml"/><Relationship Id="rId1064" Type="http://schemas.openxmlformats.org/officeDocument/2006/relationships/image" Target="../media/image3100.png"/><Relationship Id="rId1063" Type="http://schemas.openxmlformats.org/officeDocument/2006/relationships/customXml" Target="../ink/ink3863.xml"/><Relationship Id="rId1062" Type="http://schemas.openxmlformats.org/officeDocument/2006/relationships/image" Target="../media/image3099.png"/><Relationship Id="rId1061" Type="http://schemas.openxmlformats.org/officeDocument/2006/relationships/customXml" Target="../ink/ink3862.xml"/><Relationship Id="rId1060" Type="http://schemas.openxmlformats.org/officeDocument/2006/relationships/customXml" Target="../ink/ink3861.xml"/><Relationship Id="rId106" Type="http://schemas.openxmlformats.org/officeDocument/2006/relationships/image" Target="../media/image2667.png"/><Relationship Id="rId1059" Type="http://schemas.openxmlformats.org/officeDocument/2006/relationships/customXml" Target="../ink/ink3860.xml"/><Relationship Id="rId1058" Type="http://schemas.openxmlformats.org/officeDocument/2006/relationships/image" Target="../media/image3098.png"/><Relationship Id="rId1057" Type="http://schemas.openxmlformats.org/officeDocument/2006/relationships/customXml" Target="../ink/ink3859.xml"/><Relationship Id="rId1056" Type="http://schemas.openxmlformats.org/officeDocument/2006/relationships/customXml" Target="../ink/ink3858.xml"/><Relationship Id="rId1055" Type="http://schemas.openxmlformats.org/officeDocument/2006/relationships/image" Target="../media/image3097.png"/><Relationship Id="rId1054" Type="http://schemas.openxmlformats.org/officeDocument/2006/relationships/customXml" Target="../ink/ink3857.xml"/><Relationship Id="rId1053" Type="http://schemas.openxmlformats.org/officeDocument/2006/relationships/image" Target="../media/image3096.png"/><Relationship Id="rId1052" Type="http://schemas.openxmlformats.org/officeDocument/2006/relationships/customXml" Target="../ink/ink3856.xml"/><Relationship Id="rId1051" Type="http://schemas.openxmlformats.org/officeDocument/2006/relationships/customXml" Target="../ink/ink3855.xml"/><Relationship Id="rId1050" Type="http://schemas.openxmlformats.org/officeDocument/2006/relationships/customXml" Target="../ink/ink3854.xml"/><Relationship Id="rId105" Type="http://schemas.openxmlformats.org/officeDocument/2006/relationships/customXml" Target="../ink/ink3354.xml"/><Relationship Id="rId1049" Type="http://schemas.openxmlformats.org/officeDocument/2006/relationships/image" Target="../media/image3095.png"/><Relationship Id="rId1048" Type="http://schemas.openxmlformats.org/officeDocument/2006/relationships/customXml" Target="../ink/ink3853.xml"/><Relationship Id="rId1047" Type="http://schemas.openxmlformats.org/officeDocument/2006/relationships/image" Target="../media/image3094.png"/><Relationship Id="rId1046" Type="http://schemas.openxmlformats.org/officeDocument/2006/relationships/customXml" Target="../ink/ink3852.xml"/><Relationship Id="rId1045" Type="http://schemas.openxmlformats.org/officeDocument/2006/relationships/image" Target="../media/image3093.png"/><Relationship Id="rId1044" Type="http://schemas.openxmlformats.org/officeDocument/2006/relationships/customXml" Target="../ink/ink3851.xml"/><Relationship Id="rId1043" Type="http://schemas.openxmlformats.org/officeDocument/2006/relationships/image" Target="../media/image3092.png"/><Relationship Id="rId1042" Type="http://schemas.openxmlformats.org/officeDocument/2006/relationships/customXml" Target="../ink/ink3850.xml"/><Relationship Id="rId1041" Type="http://schemas.openxmlformats.org/officeDocument/2006/relationships/image" Target="../media/image3091.png"/><Relationship Id="rId1040" Type="http://schemas.openxmlformats.org/officeDocument/2006/relationships/customXml" Target="../ink/ink3849.xml"/><Relationship Id="rId104" Type="http://schemas.openxmlformats.org/officeDocument/2006/relationships/image" Target="../media/image2666.png"/><Relationship Id="rId1039" Type="http://schemas.openxmlformats.org/officeDocument/2006/relationships/image" Target="../media/image3090.png"/><Relationship Id="rId1038" Type="http://schemas.openxmlformats.org/officeDocument/2006/relationships/customXml" Target="../ink/ink3848.xml"/><Relationship Id="rId1037" Type="http://schemas.openxmlformats.org/officeDocument/2006/relationships/image" Target="../media/image3089.png"/><Relationship Id="rId1036" Type="http://schemas.openxmlformats.org/officeDocument/2006/relationships/customXml" Target="../ink/ink3847.xml"/><Relationship Id="rId1035" Type="http://schemas.openxmlformats.org/officeDocument/2006/relationships/image" Target="../media/image3088.png"/><Relationship Id="rId1034" Type="http://schemas.openxmlformats.org/officeDocument/2006/relationships/customXml" Target="../ink/ink3846.xml"/><Relationship Id="rId1033" Type="http://schemas.openxmlformats.org/officeDocument/2006/relationships/image" Target="../media/image3087.png"/><Relationship Id="rId1032" Type="http://schemas.openxmlformats.org/officeDocument/2006/relationships/customXml" Target="../ink/ink3845.xml"/><Relationship Id="rId1031" Type="http://schemas.openxmlformats.org/officeDocument/2006/relationships/image" Target="../media/image3086.png"/><Relationship Id="rId1030" Type="http://schemas.openxmlformats.org/officeDocument/2006/relationships/customXml" Target="../ink/ink3844.xml"/><Relationship Id="rId103" Type="http://schemas.openxmlformats.org/officeDocument/2006/relationships/customXml" Target="../ink/ink3353.xml"/><Relationship Id="rId1029" Type="http://schemas.openxmlformats.org/officeDocument/2006/relationships/image" Target="../media/image3085.png"/><Relationship Id="rId1028" Type="http://schemas.openxmlformats.org/officeDocument/2006/relationships/customXml" Target="../ink/ink3843.xml"/><Relationship Id="rId1027" Type="http://schemas.openxmlformats.org/officeDocument/2006/relationships/image" Target="../media/image3084.png"/><Relationship Id="rId1026" Type="http://schemas.openxmlformats.org/officeDocument/2006/relationships/customXml" Target="../ink/ink3842.xml"/><Relationship Id="rId1025" Type="http://schemas.openxmlformats.org/officeDocument/2006/relationships/image" Target="../media/image3083.png"/><Relationship Id="rId1024" Type="http://schemas.openxmlformats.org/officeDocument/2006/relationships/customXml" Target="../ink/ink3841.xml"/><Relationship Id="rId1023" Type="http://schemas.openxmlformats.org/officeDocument/2006/relationships/image" Target="../media/image3082.png"/><Relationship Id="rId1022" Type="http://schemas.openxmlformats.org/officeDocument/2006/relationships/customXml" Target="../ink/ink3840.xml"/><Relationship Id="rId1021" Type="http://schemas.openxmlformats.org/officeDocument/2006/relationships/image" Target="../media/image3081.png"/><Relationship Id="rId1020" Type="http://schemas.openxmlformats.org/officeDocument/2006/relationships/customXml" Target="../ink/ink3839.xml"/><Relationship Id="rId102" Type="http://schemas.openxmlformats.org/officeDocument/2006/relationships/customXml" Target="../ink/ink3352.xml"/><Relationship Id="rId1019" Type="http://schemas.openxmlformats.org/officeDocument/2006/relationships/image" Target="../media/image3080.png"/><Relationship Id="rId1018" Type="http://schemas.openxmlformats.org/officeDocument/2006/relationships/customXml" Target="../ink/ink3838.xml"/><Relationship Id="rId1017" Type="http://schemas.openxmlformats.org/officeDocument/2006/relationships/customXml" Target="../ink/ink3837.xml"/><Relationship Id="rId1016" Type="http://schemas.openxmlformats.org/officeDocument/2006/relationships/customXml" Target="../ink/ink3836.xml"/><Relationship Id="rId1015" Type="http://schemas.openxmlformats.org/officeDocument/2006/relationships/customXml" Target="../ink/ink3835.xml"/><Relationship Id="rId1014" Type="http://schemas.openxmlformats.org/officeDocument/2006/relationships/customXml" Target="../ink/ink3834.xml"/><Relationship Id="rId1013" Type="http://schemas.openxmlformats.org/officeDocument/2006/relationships/image" Target="../media/image3079.png"/><Relationship Id="rId1012" Type="http://schemas.openxmlformats.org/officeDocument/2006/relationships/customXml" Target="../ink/ink3833.xml"/><Relationship Id="rId1011" Type="http://schemas.openxmlformats.org/officeDocument/2006/relationships/image" Target="../media/image3078.png"/><Relationship Id="rId1010" Type="http://schemas.openxmlformats.org/officeDocument/2006/relationships/customXml" Target="../ink/ink3832.xml"/><Relationship Id="rId101" Type="http://schemas.openxmlformats.org/officeDocument/2006/relationships/customXml" Target="../ink/ink3351.xml"/><Relationship Id="rId1009" Type="http://schemas.openxmlformats.org/officeDocument/2006/relationships/image" Target="../media/image3077.png"/><Relationship Id="rId1008" Type="http://schemas.openxmlformats.org/officeDocument/2006/relationships/customXml" Target="../ink/ink3831.xml"/><Relationship Id="rId1007" Type="http://schemas.openxmlformats.org/officeDocument/2006/relationships/image" Target="../media/image3076.png"/><Relationship Id="rId1006" Type="http://schemas.openxmlformats.org/officeDocument/2006/relationships/customXml" Target="../ink/ink3830.xml"/><Relationship Id="rId1005" Type="http://schemas.openxmlformats.org/officeDocument/2006/relationships/image" Target="../media/image3075.png"/><Relationship Id="rId1004" Type="http://schemas.openxmlformats.org/officeDocument/2006/relationships/customXml" Target="../ink/ink3829.xml"/><Relationship Id="rId1003" Type="http://schemas.openxmlformats.org/officeDocument/2006/relationships/image" Target="../media/image3074.png"/><Relationship Id="rId1002" Type="http://schemas.openxmlformats.org/officeDocument/2006/relationships/customXml" Target="../ink/ink3828.xml"/><Relationship Id="rId1001" Type="http://schemas.openxmlformats.org/officeDocument/2006/relationships/image" Target="../media/image3073.png"/><Relationship Id="rId1000" Type="http://schemas.openxmlformats.org/officeDocument/2006/relationships/customXml" Target="../ink/ink3827.xml"/><Relationship Id="rId100" Type="http://schemas.openxmlformats.org/officeDocument/2006/relationships/image" Target="../media/image278.png"/><Relationship Id="rId10" Type="http://schemas.openxmlformats.org/officeDocument/2006/relationships/customXml" Target="../ink/ink3303.xml"/><Relationship Id="rId1" Type="http://schemas.openxmlformats.org/officeDocument/2006/relationships/image" Target="../media/image2625.png"/></Relationships>
</file>

<file path=ppt/slides/_rels/slide29.xml.rels><?xml version="1.0" encoding="UTF-8" standalone="yes"?>
<Relationships xmlns="http://schemas.openxmlformats.org/package/2006/relationships"><Relationship Id="rId999" Type="http://schemas.openxmlformats.org/officeDocument/2006/relationships/image" Target="../media/image2747.png"/><Relationship Id="rId998" Type="http://schemas.openxmlformats.org/officeDocument/2006/relationships/customXml" Target="../ink/ink4528.xml"/><Relationship Id="rId997" Type="http://schemas.openxmlformats.org/officeDocument/2006/relationships/image" Target="../media/image3636.png"/><Relationship Id="rId996" Type="http://schemas.openxmlformats.org/officeDocument/2006/relationships/customXml" Target="../ink/ink4527.xml"/><Relationship Id="rId995" Type="http://schemas.openxmlformats.org/officeDocument/2006/relationships/image" Target="../media/image3635.png"/><Relationship Id="rId994" Type="http://schemas.openxmlformats.org/officeDocument/2006/relationships/customXml" Target="../ink/ink4526.xml"/><Relationship Id="rId993" Type="http://schemas.openxmlformats.org/officeDocument/2006/relationships/image" Target="../media/image3634.png"/><Relationship Id="rId992" Type="http://schemas.openxmlformats.org/officeDocument/2006/relationships/customXml" Target="../ink/ink4525.xml"/><Relationship Id="rId991" Type="http://schemas.openxmlformats.org/officeDocument/2006/relationships/image" Target="../media/image3633.png"/><Relationship Id="rId990" Type="http://schemas.openxmlformats.org/officeDocument/2006/relationships/customXml" Target="../ink/ink4524.xml"/><Relationship Id="rId99" Type="http://schemas.openxmlformats.org/officeDocument/2006/relationships/image" Target="../media/image3251.png"/><Relationship Id="rId989" Type="http://schemas.openxmlformats.org/officeDocument/2006/relationships/image" Target="../media/image3632.png"/><Relationship Id="rId988" Type="http://schemas.openxmlformats.org/officeDocument/2006/relationships/customXml" Target="../ink/ink4523.xml"/><Relationship Id="rId987" Type="http://schemas.openxmlformats.org/officeDocument/2006/relationships/image" Target="../media/image3631.png"/><Relationship Id="rId986" Type="http://schemas.openxmlformats.org/officeDocument/2006/relationships/customXml" Target="../ink/ink4522.xml"/><Relationship Id="rId985" Type="http://schemas.openxmlformats.org/officeDocument/2006/relationships/image" Target="../media/image3630.png"/><Relationship Id="rId984" Type="http://schemas.openxmlformats.org/officeDocument/2006/relationships/customXml" Target="../ink/ink4521.xml"/><Relationship Id="rId983" Type="http://schemas.openxmlformats.org/officeDocument/2006/relationships/image" Target="../media/image3629.png"/><Relationship Id="rId982" Type="http://schemas.openxmlformats.org/officeDocument/2006/relationships/customXml" Target="../ink/ink4520.xml"/><Relationship Id="rId981" Type="http://schemas.openxmlformats.org/officeDocument/2006/relationships/image" Target="../media/image3628.png"/><Relationship Id="rId980" Type="http://schemas.openxmlformats.org/officeDocument/2006/relationships/customXml" Target="../ink/ink4519.xml"/><Relationship Id="rId98" Type="http://schemas.openxmlformats.org/officeDocument/2006/relationships/customXml" Target="../ink/ink4046.xml"/><Relationship Id="rId979" Type="http://schemas.openxmlformats.org/officeDocument/2006/relationships/image" Target="../media/image3627.png"/><Relationship Id="rId978" Type="http://schemas.openxmlformats.org/officeDocument/2006/relationships/customXml" Target="../ink/ink4518.xml"/><Relationship Id="rId977" Type="http://schemas.openxmlformats.org/officeDocument/2006/relationships/customXml" Target="../ink/ink4517.xml"/><Relationship Id="rId976" Type="http://schemas.openxmlformats.org/officeDocument/2006/relationships/customXml" Target="../ink/ink4516.xml"/><Relationship Id="rId975" Type="http://schemas.openxmlformats.org/officeDocument/2006/relationships/customXml" Target="../ink/ink4515.xml"/><Relationship Id="rId974" Type="http://schemas.openxmlformats.org/officeDocument/2006/relationships/customXml" Target="../ink/ink4514.xml"/><Relationship Id="rId973" Type="http://schemas.openxmlformats.org/officeDocument/2006/relationships/customXml" Target="../ink/ink4513.xml"/><Relationship Id="rId972" Type="http://schemas.openxmlformats.org/officeDocument/2006/relationships/customXml" Target="../ink/ink4512.xml"/><Relationship Id="rId971" Type="http://schemas.openxmlformats.org/officeDocument/2006/relationships/customXml" Target="../ink/ink4511.xml"/><Relationship Id="rId970" Type="http://schemas.openxmlformats.org/officeDocument/2006/relationships/customXml" Target="../ink/ink4510.xml"/><Relationship Id="rId97" Type="http://schemas.openxmlformats.org/officeDocument/2006/relationships/image" Target="../media/image3250.png"/><Relationship Id="rId969" Type="http://schemas.openxmlformats.org/officeDocument/2006/relationships/customXml" Target="../ink/ink4509.xml"/><Relationship Id="rId968" Type="http://schemas.openxmlformats.org/officeDocument/2006/relationships/customXml" Target="../ink/ink4508.xml"/><Relationship Id="rId967" Type="http://schemas.openxmlformats.org/officeDocument/2006/relationships/customXml" Target="../ink/ink4507.xml"/><Relationship Id="rId966" Type="http://schemas.openxmlformats.org/officeDocument/2006/relationships/customXml" Target="../ink/ink4506.xml"/><Relationship Id="rId965" Type="http://schemas.openxmlformats.org/officeDocument/2006/relationships/customXml" Target="../ink/ink4505.xml"/><Relationship Id="rId964" Type="http://schemas.openxmlformats.org/officeDocument/2006/relationships/customXml" Target="../ink/ink4504.xml"/><Relationship Id="rId963" Type="http://schemas.openxmlformats.org/officeDocument/2006/relationships/customXml" Target="../ink/ink4503.xml"/><Relationship Id="rId962" Type="http://schemas.openxmlformats.org/officeDocument/2006/relationships/customXml" Target="../ink/ink4502.xml"/><Relationship Id="rId961" Type="http://schemas.openxmlformats.org/officeDocument/2006/relationships/customXml" Target="../ink/ink4501.xml"/><Relationship Id="rId960" Type="http://schemas.openxmlformats.org/officeDocument/2006/relationships/customXml" Target="../ink/ink4500.xml"/><Relationship Id="rId96" Type="http://schemas.openxmlformats.org/officeDocument/2006/relationships/customXml" Target="../ink/ink4045.xml"/><Relationship Id="rId959" Type="http://schemas.openxmlformats.org/officeDocument/2006/relationships/customXml" Target="../ink/ink4499.xml"/><Relationship Id="rId958" Type="http://schemas.openxmlformats.org/officeDocument/2006/relationships/image" Target="../media/image3626.png"/><Relationship Id="rId957" Type="http://schemas.openxmlformats.org/officeDocument/2006/relationships/customXml" Target="../ink/ink4498.xml"/><Relationship Id="rId956" Type="http://schemas.openxmlformats.org/officeDocument/2006/relationships/image" Target="../media/image3625.png"/><Relationship Id="rId955" Type="http://schemas.openxmlformats.org/officeDocument/2006/relationships/customXml" Target="../ink/ink4497.xml"/><Relationship Id="rId954" Type="http://schemas.openxmlformats.org/officeDocument/2006/relationships/image" Target="../media/image3624.png"/><Relationship Id="rId953" Type="http://schemas.openxmlformats.org/officeDocument/2006/relationships/customXml" Target="../ink/ink4496.xml"/><Relationship Id="rId952" Type="http://schemas.openxmlformats.org/officeDocument/2006/relationships/image" Target="../media/image3623.png"/><Relationship Id="rId951" Type="http://schemas.openxmlformats.org/officeDocument/2006/relationships/customXml" Target="../ink/ink4495.xml"/><Relationship Id="rId950" Type="http://schemas.openxmlformats.org/officeDocument/2006/relationships/image" Target="../media/image3622.png"/><Relationship Id="rId95" Type="http://schemas.openxmlformats.org/officeDocument/2006/relationships/image" Target="../media/image3249.png"/><Relationship Id="rId949" Type="http://schemas.openxmlformats.org/officeDocument/2006/relationships/customXml" Target="../ink/ink4494.xml"/><Relationship Id="rId948" Type="http://schemas.openxmlformats.org/officeDocument/2006/relationships/image" Target="../media/image3621.png"/><Relationship Id="rId947" Type="http://schemas.openxmlformats.org/officeDocument/2006/relationships/customXml" Target="../ink/ink4493.xml"/><Relationship Id="rId946" Type="http://schemas.openxmlformats.org/officeDocument/2006/relationships/image" Target="../media/image3620.png"/><Relationship Id="rId945" Type="http://schemas.openxmlformats.org/officeDocument/2006/relationships/customXml" Target="../ink/ink4492.xml"/><Relationship Id="rId944" Type="http://schemas.openxmlformats.org/officeDocument/2006/relationships/image" Target="../media/image3619.png"/><Relationship Id="rId943" Type="http://schemas.openxmlformats.org/officeDocument/2006/relationships/customXml" Target="../ink/ink4491.xml"/><Relationship Id="rId942" Type="http://schemas.openxmlformats.org/officeDocument/2006/relationships/image" Target="../media/image3618.png"/><Relationship Id="rId941" Type="http://schemas.openxmlformats.org/officeDocument/2006/relationships/customXml" Target="../ink/ink4490.xml"/><Relationship Id="rId940" Type="http://schemas.openxmlformats.org/officeDocument/2006/relationships/image" Target="../media/image3617.png"/><Relationship Id="rId94" Type="http://schemas.openxmlformats.org/officeDocument/2006/relationships/customXml" Target="../ink/ink4044.xml"/><Relationship Id="rId939" Type="http://schemas.openxmlformats.org/officeDocument/2006/relationships/customXml" Target="../ink/ink4489.xml"/><Relationship Id="rId938" Type="http://schemas.openxmlformats.org/officeDocument/2006/relationships/image" Target="../media/image3616.png"/><Relationship Id="rId937" Type="http://schemas.openxmlformats.org/officeDocument/2006/relationships/customXml" Target="../ink/ink4488.xml"/><Relationship Id="rId936" Type="http://schemas.openxmlformats.org/officeDocument/2006/relationships/image" Target="../media/image3615.png"/><Relationship Id="rId935" Type="http://schemas.openxmlformats.org/officeDocument/2006/relationships/customXml" Target="../ink/ink4487.xml"/><Relationship Id="rId934" Type="http://schemas.openxmlformats.org/officeDocument/2006/relationships/image" Target="../media/image3614.png"/><Relationship Id="rId933" Type="http://schemas.openxmlformats.org/officeDocument/2006/relationships/customXml" Target="../ink/ink4486.xml"/><Relationship Id="rId932" Type="http://schemas.openxmlformats.org/officeDocument/2006/relationships/image" Target="../media/image3613.png"/><Relationship Id="rId931" Type="http://schemas.openxmlformats.org/officeDocument/2006/relationships/customXml" Target="../ink/ink4485.xml"/><Relationship Id="rId930" Type="http://schemas.openxmlformats.org/officeDocument/2006/relationships/image" Target="../media/image3612.png"/><Relationship Id="rId93" Type="http://schemas.openxmlformats.org/officeDocument/2006/relationships/image" Target="../media/image2496.png"/><Relationship Id="rId929" Type="http://schemas.openxmlformats.org/officeDocument/2006/relationships/customXml" Target="../ink/ink4484.xml"/><Relationship Id="rId928" Type="http://schemas.openxmlformats.org/officeDocument/2006/relationships/image" Target="../media/image3611.png"/><Relationship Id="rId927" Type="http://schemas.openxmlformats.org/officeDocument/2006/relationships/customXml" Target="../ink/ink4483.xml"/><Relationship Id="rId926" Type="http://schemas.openxmlformats.org/officeDocument/2006/relationships/image" Target="../media/image3610.png"/><Relationship Id="rId925" Type="http://schemas.openxmlformats.org/officeDocument/2006/relationships/customXml" Target="../ink/ink4482.xml"/><Relationship Id="rId924" Type="http://schemas.openxmlformats.org/officeDocument/2006/relationships/image" Target="../media/image3609.png"/><Relationship Id="rId923" Type="http://schemas.openxmlformats.org/officeDocument/2006/relationships/customXml" Target="../ink/ink4481.xml"/><Relationship Id="rId922" Type="http://schemas.openxmlformats.org/officeDocument/2006/relationships/image" Target="../media/image3608.png"/><Relationship Id="rId921" Type="http://schemas.openxmlformats.org/officeDocument/2006/relationships/customXml" Target="../ink/ink4480.xml"/><Relationship Id="rId920" Type="http://schemas.openxmlformats.org/officeDocument/2006/relationships/customXml" Target="../ink/ink4479.xml"/><Relationship Id="rId92" Type="http://schemas.openxmlformats.org/officeDocument/2006/relationships/customXml" Target="../ink/ink4043.xml"/><Relationship Id="rId919" Type="http://schemas.openxmlformats.org/officeDocument/2006/relationships/image" Target="../media/image3607.png"/><Relationship Id="rId918" Type="http://schemas.openxmlformats.org/officeDocument/2006/relationships/customXml" Target="../ink/ink4478.xml"/><Relationship Id="rId917" Type="http://schemas.openxmlformats.org/officeDocument/2006/relationships/image" Target="../media/image3606.png"/><Relationship Id="rId916" Type="http://schemas.openxmlformats.org/officeDocument/2006/relationships/customXml" Target="../ink/ink4477.xml"/><Relationship Id="rId915" Type="http://schemas.openxmlformats.org/officeDocument/2006/relationships/image" Target="../media/image3605.png"/><Relationship Id="rId914" Type="http://schemas.openxmlformats.org/officeDocument/2006/relationships/customXml" Target="../ink/ink4476.xml"/><Relationship Id="rId913" Type="http://schemas.openxmlformats.org/officeDocument/2006/relationships/image" Target="../media/image3604.png"/><Relationship Id="rId912" Type="http://schemas.openxmlformats.org/officeDocument/2006/relationships/customXml" Target="../ink/ink4475.xml"/><Relationship Id="rId911" Type="http://schemas.openxmlformats.org/officeDocument/2006/relationships/image" Target="../media/image3603.png"/><Relationship Id="rId910" Type="http://schemas.openxmlformats.org/officeDocument/2006/relationships/customXml" Target="../ink/ink4474.xml"/><Relationship Id="rId91" Type="http://schemas.openxmlformats.org/officeDocument/2006/relationships/image" Target="../media/image3248.png"/><Relationship Id="rId909" Type="http://schemas.openxmlformats.org/officeDocument/2006/relationships/image" Target="../media/image3602.png"/><Relationship Id="rId908" Type="http://schemas.openxmlformats.org/officeDocument/2006/relationships/customXml" Target="../ink/ink4473.xml"/><Relationship Id="rId907" Type="http://schemas.openxmlformats.org/officeDocument/2006/relationships/image" Target="../media/image3601.png"/><Relationship Id="rId906" Type="http://schemas.openxmlformats.org/officeDocument/2006/relationships/customXml" Target="../ink/ink4472.xml"/><Relationship Id="rId905" Type="http://schemas.openxmlformats.org/officeDocument/2006/relationships/customXml" Target="../ink/ink4471.xml"/><Relationship Id="rId904" Type="http://schemas.openxmlformats.org/officeDocument/2006/relationships/image" Target="../media/image3600.png"/><Relationship Id="rId903" Type="http://schemas.openxmlformats.org/officeDocument/2006/relationships/customXml" Target="../ink/ink4470.xml"/><Relationship Id="rId902" Type="http://schemas.openxmlformats.org/officeDocument/2006/relationships/image" Target="../media/image3205.png"/><Relationship Id="rId901" Type="http://schemas.openxmlformats.org/officeDocument/2006/relationships/customXml" Target="../ink/ink4469.xml"/><Relationship Id="rId900" Type="http://schemas.openxmlformats.org/officeDocument/2006/relationships/image" Target="../media/image3599.png"/><Relationship Id="rId90" Type="http://schemas.openxmlformats.org/officeDocument/2006/relationships/customXml" Target="../ink/ink4042.xml"/><Relationship Id="rId9" Type="http://schemas.openxmlformats.org/officeDocument/2006/relationships/image" Target="../media/image3211.png"/><Relationship Id="rId899" Type="http://schemas.openxmlformats.org/officeDocument/2006/relationships/customXml" Target="../ink/ink4468.xml"/><Relationship Id="rId898" Type="http://schemas.openxmlformats.org/officeDocument/2006/relationships/image" Target="../media/image3598.png"/><Relationship Id="rId897" Type="http://schemas.openxmlformats.org/officeDocument/2006/relationships/customXml" Target="../ink/ink4467.xml"/><Relationship Id="rId896" Type="http://schemas.openxmlformats.org/officeDocument/2006/relationships/image" Target="../media/image3597.png"/><Relationship Id="rId895" Type="http://schemas.openxmlformats.org/officeDocument/2006/relationships/customXml" Target="../ink/ink4466.xml"/><Relationship Id="rId894" Type="http://schemas.openxmlformats.org/officeDocument/2006/relationships/image" Target="../media/image3596.png"/><Relationship Id="rId893" Type="http://schemas.openxmlformats.org/officeDocument/2006/relationships/customXml" Target="../ink/ink4465.xml"/><Relationship Id="rId892" Type="http://schemas.openxmlformats.org/officeDocument/2006/relationships/image" Target="../media/image3595.png"/><Relationship Id="rId891" Type="http://schemas.openxmlformats.org/officeDocument/2006/relationships/customXml" Target="../ink/ink4464.xml"/><Relationship Id="rId890" Type="http://schemas.openxmlformats.org/officeDocument/2006/relationships/customXml" Target="../ink/ink4463.xml"/><Relationship Id="rId89" Type="http://schemas.openxmlformats.org/officeDocument/2006/relationships/image" Target="../media/image3247.png"/><Relationship Id="rId889" Type="http://schemas.openxmlformats.org/officeDocument/2006/relationships/image" Target="../media/image3594.png"/><Relationship Id="rId888" Type="http://schemas.openxmlformats.org/officeDocument/2006/relationships/customXml" Target="../ink/ink4462.xml"/><Relationship Id="rId887" Type="http://schemas.openxmlformats.org/officeDocument/2006/relationships/image" Target="../media/image3593.png"/><Relationship Id="rId886" Type="http://schemas.openxmlformats.org/officeDocument/2006/relationships/customXml" Target="../ink/ink4461.xml"/><Relationship Id="rId885" Type="http://schemas.openxmlformats.org/officeDocument/2006/relationships/image" Target="../media/image3592.png"/><Relationship Id="rId884" Type="http://schemas.openxmlformats.org/officeDocument/2006/relationships/customXml" Target="../ink/ink4460.xml"/><Relationship Id="rId883" Type="http://schemas.openxmlformats.org/officeDocument/2006/relationships/image" Target="../media/image3591.png"/><Relationship Id="rId882" Type="http://schemas.openxmlformats.org/officeDocument/2006/relationships/customXml" Target="../ink/ink4459.xml"/><Relationship Id="rId881" Type="http://schemas.openxmlformats.org/officeDocument/2006/relationships/image" Target="../media/image3590.png"/><Relationship Id="rId880" Type="http://schemas.openxmlformats.org/officeDocument/2006/relationships/customXml" Target="../ink/ink4458.xml"/><Relationship Id="rId88" Type="http://schemas.openxmlformats.org/officeDocument/2006/relationships/customXml" Target="../ink/ink4041.xml"/><Relationship Id="rId879" Type="http://schemas.openxmlformats.org/officeDocument/2006/relationships/image" Target="../media/image3589.png"/><Relationship Id="rId878" Type="http://schemas.openxmlformats.org/officeDocument/2006/relationships/customXml" Target="../ink/ink4457.xml"/><Relationship Id="rId877" Type="http://schemas.openxmlformats.org/officeDocument/2006/relationships/image" Target="../media/image3588.png"/><Relationship Id="rId876" Type="http://schemas.openxmlformats.org/officeDocument/2006/relationships/customXml" Target="../ink/ink4456.xml"/><Relationship Id="rId875" Type="http://schemas.openxmlformats.org/officeDocument/2006/relationships/image" Target="../media/image3587.png"/><Relationship Id="rId874" Type="http://schemas.openxmlformats.org/officeDocument/2006/relationships/customXml" Target="../ink/ink4455.xml"/><Relationship Id="rId873" Type="http://schemas.openxmlformats.org/officeDocument/2006/relationships/image" Target="../media/image3586.png"/><Relationship Id="rId872" Type="http://schemas.openxmlformats.org/officeDocument/2006/relationships/customXml" Target="../ink/ink4454.xml"/><Relationship Id="rId871" Type="http://schemas.openxmlformats.org/officeDocument/2006/relationships/image" Target="../media/image3585.png"/><Relationship Id="rId870" Type="http://schemas.openxmlformats.org/officeDocument/2006/relationships/customXml" Target="../ink/ink4453.xml"/><Relationship Id="rId87" Type="http://schemas.openxmlformats.org/officeDocument/2006/relationships/image" Target="../media/image3246.png"/><Relationship Id="rId869" Type="http://schemas.openxmlformats.org/officeDocument/2006/relationships/image" Target="../media/image3584.png"/><Relationship Id="rId868" Type="http://schemas.openxmlformats.org/officeDocument/2006/relationships/customXml" Target="../ink/ink4452.xml"/><Relationship Id="rId867" Type="http://schemas.openxmlformats.org/officeDocument/2006/relationships/customXml" Target="../ink/ink4451.xml"/><Relationship Id="rId866" Type="http://schemas.openxmlformats.org/officeDocument/2006/relationships/image" Target="../media/image3583.png"/><Relationship Id="rId865" Type="http://schemas.openxmlformats.org/officeDocument/2006/relationships/customXml" Target="../ink/ink4450.xml"/><Relationship Id="rId864" Type="http://schemas.openxmlformats.org/officeDocument/2006/relationships/image" Target="../media/image3582.png"/><Relationship Id="rId863" Type="http://schemas.openxmlformats.org/officeDocument/2006/relationships/customXml" Target="../ink/ink4449.xml"/><Relationship Id="rId862" Type="http://schemas.openxmlformats.org/officeDocument/2006/relationships/image" Target="../media/image3581.png"/><Relationship Id="rId861" Type="http://schemas.openxmlformats.org/officeDocument/2006/relationships/customXml" Target="../ink/ink4448.xml"/><Relationship Id="rId860" Type="http://schemas.openxmlformats.org/officeDocument/2006/relationships/image" Target="../media/image3580.png"/><Relationship Id="rId86" Type="http://schemas.openxmlformats.org/officeDocument/2006/relationships/customXml" Target="../ink/ink4040.xml"/><Relationship Id="rId859" Type="http://schemas.openxmlformats.org/officeDocument/2006/relationships/customXml" Target="../ink/ink4447.xml"/><Relationship Id="rId858" Type="http://schemas.openxmlformats.org/officeDocument/2006/relationships/image" Target="../media/image3579.png"/><Relationship Id="rId857" Type="http://schemas.openxmlformats.org/officeDocument/2006/relationships/customXml" Target="../ink/ink4446.xml"/><Relationship Id="rId856" Type="http://schemas.openxmlformats.org/officeDocument/2006/relationships/image" Target="../media/image3578.png"/><Relationship Id="rId855" Type="http://schemas.openxmlformats.org/officeDocument/2006/relationships/customXml" Target="../ink/ink4445.xml"/><Relationship Id="rId854" Type="http://schemas.openxmlformats.org/officeDocument/2006/relationships/image" Target="../media/image3577.png"/><Relationship Id="rId853" Type="http://schemas.openxmlformats.org/officeDocument/2006/relationships/customXml" Target="../ink/ink4444.xml"/><Relationship Id="rId852" Type="http://schemas.openxmlformats.org/officeDocument/2006/relationships/image" Target="../media/image3576.png"/><Relationship Id="rId851" Type="http://schemas.openxmlformats.org/officeDocument/2006/relationships/customXml" Target="../ink/ink4443.xml"/><Relationship Id="rId850" Type="http://schemas.openxmlformats.org/officeDocument/2006/relationships/image" Target="../media/image3575.png"/><Relationship Id="rId85" Type="http://schemas.openxmlformats.org/officeDocument/2006/relationships/image" Target="../media/image3245.png"/><Relationship Id="rId849" Type="http://schemas.openxmlformats.org/officeDocument/2006/relationships/customXml" Target="../ink/ink4442.xml"/><Relationship Id="rId848" Type="http://schemas.openxmlformats.org/officeDocument/2006/relationships/image" Target="../media/image3574.png"/><Relationship Id="rId847" Type="http://schemas.openxmlformats.org/officeDocument/2006/relationships/customXml" Target="../ink/ink4441.xml"/><Relationship Id="rId846" Type="http://schemas.openxmlformats.org/officeDocument/2006/relationships/image" Target="../media/image3573.png"/><Relationship Id="rId845" Type="http://schemas.openxmlformats.org/officeDocument/2006/relationships/customXml" Target="../ink/ink4440.xml"/><Relationship Id="rId844" Type="http://schemas.openxmlformats.org/officeDocument/2006/relationships/image" Target="../media/image3572.png"/><Relationship Id="rId843" Type="http://schemas.openxmlformats.org/officeDocument/2006/relationships/customXml" Target="../ink/ink4439.xml"/><Relationship Id="rId842" Type="http://schemas.openxmlformats.org/officeDocument/2006/relationships/image" Target="../media/image3571.png"/><Relationship Id="rId841" Type="http://schemas.openxmlformats.org/officeDocument/2006/relationships/customXml" Target="../ink/ink4438.xml"/><Relationship Id="rId840" Type="http://schemas.openxmlformats.org/officeDocument/2006/relationships/image" Target="../media/image3570.png"/><Relationship Id="rId84" Type="http://schemas.openxmlformats.org/officeDocument/2006/relationships/customXml" Target="../ink/ink4039.xml"/><Relationship Id="rId839" Type="http://schemas.openxmlformats.org/officeDocument/2006/relationships/customXml" Target="../ink/ink4437.xml"/><Relationship Id="rId838" Type="http://schemas.openxmlformats.org/officeDocument/2006/relationships/image" Target="../media/image3569.png"/><Relationship Id="rId837" Type="http://schemas.openxmlformats.org/officeDocument/2006/relationships/customXml" Target="../ink/ink4436.xml"/><Relationship Id="rId836" Type="http://schemas.openxmlformats.org/officeDocument/2006/relationships/image" Target="../media/image3568.png"/><Relationship Id="rId835" Type="http://schemas.openxmlformats.org/officeDocument/2006/relationships/customXml" Target="../ink/ink4435.xml"/><Relationship Id="rId834" Type="http://schemas.openxmlformats.org/officeDocument/2006/relationships/image" Target="../media/image3567.png"/><Relationship Id="rId833" Type="http://schemas.openxmlformats.org/officeDocument/2006/relationships/customXml" Target="../ink/ink4434.xml"/><Relationship Id="rId832" Type="http://schemas.openxmlformats.org/officeDocument/2006/relationships/image" Target="../media/image3566.png"/><Relationship Id="rId831" Type="http://schemas.openxmlformats.org/officeDocument/2006/relationships/customXml" Target="../ink/ink4433.xml"/><Relationship Id="rId830" Type="http://schemas.openxmlformats.org/officeDocument/2006/relationships/image" Target="../media/image3565.png"/><Relationship Id="rId83" Type="http://schemas.openxmlformats.org/officeDocument/2006/relationships/image" Target="../media/image3244.png"/><Relationship Id="rId829" Type="http://schemas.openxmlformats.org/officeDocument/2006/relationships/customXml" Target="../ink/ink4432.xml"/><Relationship Id="rId828" Type="http://schemas.openxmlformats.org/officeDocument/2006/relationships/image" Target="../media/image3564.png"/><Relationship Id="rId827" Type="http://schemas.openxmlformats.org/officeDocument/2006/relationships/customXml" Target="../ink/ink4431.xml"/><Relationship Id="rId826" Type="http://schemas.openxmlformats.org/officeDocument/2006/relationships/image" Target="../media/image3563.png"/><Relationship Id="rId825" Type="http://schemas.openxmlformats.org/officeDocument/2006/relationships/customXml" Target="../ink/ink4430.xml"/><Relationship Id="rId824" Type="http://schemas.openxmlformats.org/officeDocument/2006/relationships/image" Target="../media/image3562.png"/><Relationship Id="rId823" Type="http://schemas.openxmlformats.org/officeDocument/2006/relationships/customXml" Target="../ink/ink4429.xml"/><Relationship Id="rId822" Type="http://schemas.openxmlformats.org/officeDocument/2006/relationships/image" Target="../media/image3561.png"/><Relationship Id="rId821" Type="http://schemas.openxmlformats.org/officeDocument/2006/relationships/customXml" Target="../ink/ink4428.xml"/><Relationship Id="rId820" Type="http://schemas.openxmlformats.org/officeDocument/2006/relationships/image" Target="../media/image3560.png"/><Relationship Id="rId82" Type="http://schemas.openxmlformats.org/officeDocument/2006/relationships/customXml" Target="../ink/ink4038.xml"/><Relationship Id="rId819" Type="http://schemas.openxmlformats.org/officeDocument/2006/relationships/customXml" Target="../ink/ink4427.xml"/><Relationship Id="rId818" Type="http://schemas.openxmlformats.org/officeDocument/2006/relationships/image" Target="../media/image3559.png"/><Relationship Id="rId817" Type="http://schemas.openxmlformats.org/officeDocument/2006/relationships/customXml" Target="../ink/ink4426.xml"/><Relationship Id="rId816" Type="http://schemas.openxmlformats.org/officeDocument/2006/relationships/image" Target="../media/image3558.png"/><Relationship Id="rId815" Type="http://schemas.openxmlformats.org/officeDocument/2006/relationships/customXml" Target="../ink/ink4425.xml"/><Relationship Id="rId814" Type="http://schemas.openxmlformats.org/officeDocument/2006/relationships/image" Target="../media/image3557.png"/><Relationship Id="rId813" Type="http://schemas.openxmlformats.org/officeDocument/2006/relationships/customXml" Target="../ink/ink4424.xml"/><Relationship Id="rId812" Type="http://schemas.openxmlformats.org/officeDocument/2006/relationships/image" Target="../media/image3556.png"/><Relationship Id="rId811" Type="http://schemas.openxmlformats.org/officeDocument/2006/relationships/customXml" Target="../ink/ink4423.xml"/><Relationship Id="rId810" Type="http://schemas.openxmlformats.org/officeDocument/2006/relationships/image" Target="../media/image3555.png"/><Relationship Id="rId81" Type="http://schemas.openxmlformats.org/officeDocument/2006/relationships/image" Target="../media/image3243.png"/><Relationship Id="rId809" Type="http://schemas.openxmlformats.org/officeDocument/2006/relationships/customXml" Target="../ink/ink4422.xml"/><Relationship Id="rId808" Type="http://schemas.openxmlformats.org/officeDocument/2006/relationships/image" Target="../media/image3554.png"/><Relationship Id="rId807" Type="http://schemas.openxmlformats.org/officeDocument/2006/relationships/customXml" Target="../ink/ink4421.xml"/><Relationship Id="rId806" Type="http://schemas.openxmlformats.org/officeDocument/2006/relationships/image" Target="../media/image3553.png"/><Relationship Id="rId805" Type="http://schemas.openxmlformats.org/officeDocument/2006/relationships/customXml" Target="../ink/ink4420.xml"/><Relationship Id="rId804" Type="http://schemas.openxmlformats.org/officeDocument/2006/relationships/image" Target="../media/image2641.png"/><Relationship Id="rId803" Type="http://schemas.openxmlformats.org/officeDocument/2006/relationships/customXml" Target="../ink/ink4419.xml"/><Relationship Id="rId802" Type="http://schemas.openxmlformats.org/officeDocument/2006/relationships/image" Target="../media/image3552.png"/><Relationship Id="rId801" Type="http://schemas.openxmlformats.org/officeDocument/2006/relationships/customXml" Target="../ink/ink4418.xml"/><Relationship Id="rId800" Type="http://schemas.openxmlformats.org/officeDocument/2006/relationships/image" Target="../media/image3551.png"/><Relationship Id="rId80" Type="http://schemas.openxmlformats.org/officeDocument/2006/relationships/customXml" Target="../ink/ink4037.xml"/><Relationship Id="rId8" Type="http://schemas.openxmlformats.org/officeDocument/2006/relationships/customXml" Target="../ink/ink4001.xml"/><Relationship Id="rId799" Type="http://schemas.openxmlformats.org/officeDocument/2006/relationships/customXml" Target="../ink/ink4417.xml"/><Relationship Id="rId798" Type="http://schemas.openxmlformats.org/officeDocument/2006/relationships/image" Target="../media/image3550.png"/><Relationship Id="rId797" Type="http://schemas.openxmlformats.org/officeDocument/2006/relationships/customXml" Target="../ink/ink4416.xml"/><Relationship Id="rId796" Type="http://schemas.openxmlformats.org/officeDocument/2006/relationships/image" Target="../media/image3549.png"/><Relationship Id="rId795" Type="http://schemas.openxmlformats.org/officeDocument/2006/relationships/customXml" Target="../ink/ink4415.xml"/><Relationship Id="rId794" Type="http://schemas.openxmlformats.org/officeDocument/2006/relationships/image" Target="../media/image3548.png"/><Relationship Id="rId793" Type="http://schemas.openxmlformats.org/officeDocument/2006/relationships/customXml" Target="../ink/ink4414.xml"/><Relationship Id="rId792" Type="http://schemas.openxmlformats.org/officeDocument/2006/relationships/image" Target="../media/image3547.png"/><Relationship Id="rId791" Type="http://schemas.openxmlformats.org/officeDocument/2006/relationships/customXml" Target="../ink/ink4413.xml"/><Relationship Id="rId790" Type="http://schemas.openxmlformats.org/officeDocument/2006/relationships/image" Target="../media/image3546.png"/><Relationship Id="rId79" Type="http://schemas.openxmlformats.org/officeDocument/2006/relationships/image" Target="../media/image3242.png"/><Relationship Id="rId789" Type="http://schemas.openxmlformats.org/officeDocument/2006/relationships/customXml" Target="../ink/ink4412.xml"/><Relationship Id="rId788" Type="http://schemas.openxmlformats.org/officeDocument/2006/relationships/image" Target="../media/image3545.png"/><Relationship Id="rId787" Type="http://schemas.openxmlformats.org/officeDocument/2006/relationships/customXml" Target="../ink/ink4411.xml"/><Relationship Id="rId786" Type="http://schemas.openxmlformats.org/officeDocument/2006/relationships/customXml" Target="../ink/ink4410.xml"/><Relationship Id="rId785" Type="http://schemas.openxmlformats.org/officeDocument/2006/relationships/image" Target="../media/image3544.png"/><Relationship Id="rId784" Type="http://schemas.openxmlformats.org/officeDocument/2006/relationships/customXml" Target="../ink/ink4409.xml"/><Relationship Id="rId783" Type="http://schemas.openxmlformats.org/officeDocument/2006/relationships/image" Target="../media/image3543.png"/><Relationship Id="rId782" Type="http://schemas.openxmlformats.org/officeDocument/2006/relationships/customXml" Target="../ink/ink4408.xml"/><Relationship Id="rId781" Type="http://schemas.openxmlformats.org/officeDocument/2006/relationships/image" Target="../media/image3542.png"/><Relationship Id="rId780" Type="http://schemas.openxmlformats.org/officeDocument/2006/relationships/customXml" Target="../ink/ink4407.xml"/><Relationship Id="rId78" Type="http://schemas.openxmlformats.org/officeDocument/2006/relationships/customXml" Target="../ink/ink4036.xml"/><Relationship Id="rId779" Type="http://schemas.openxmlformats.org/officeDocument/2006/relationships/customXml" Target="../ink/ink4406.xml"/><Relationship Id="rId778" Type="http://schemas.openxmlformats.org/officeDocument/2006/relationships/image" Target="../media/image3541.png"/><Relationship Id="rId777" Type="http://schemas.openxmlformats.org/officeDocument/2006/relationships/customXml" Target="../ink/ink4405.xml"/><Relationship Id="rId776" Type="http://schemas.openxmlformats.org/officeDocument/2006/relationships/image" Target="../media/image3540.png"/><Relationship Id="rId775" Type="http://schemas.openxmlformats.org/officeDocument/2006/relationships/customXml" Target="../ink/ink4404.xml"/><Relationship Id="rId774" Type="http://schemas.openxmlformats.org/officeDocument/2006/relationships/image" Target="../media/image3539.png"/><Relationship Id="rId773" Type="http://schemas.openxmlformats.org/officeDocument/2006/relationships/customXml" Target="../ink/ink4403.xml"/><Relationship Id="rId772" Type="http://schemas.openxmlformats.org/officeDocument/2006/relationships/image" Target="../media/image3538.png"/><Relationship Id="rId771" Type="http://schemas.openxmlformats.org/officeDocument/2006/relationships/customXml" Target="../ink/ink4402.xml"/><Relationship Id="rId770" Type="http://schemas.openxmlformats.org/officeDocument/2006/relationships/image" Target="../media/image3537.png"/><Relationship Id="rId77" Type="http://schemas.openxmlformats.org/officeDocument/2006/relationships/image" Target="../media/image3241.png"/><Relationship Id="rId769" Type="http://schemas.openxmlformats.org/officeDocument/2006/relationships/customXml" Target="../ink/ink4401.xml"/><Relationship Id="rId768" Type="http://schemas.openxmlformats.org/officeDocument/2006/relationships/image" Target="../media/image3536.png"/><Relationship Id="rId767" Type="http://schemas.openxmlformats.org/officeDocument/2006/relationships/customXml" Target="../ink/ink4400.xml"/><Relationship Id="rId766" Type="http://schemas.openxmlformats.org/officeDocument/2006/relationships/image" Target="../media/image2595.png"/><Relationship Id="rId765" Type="http://schemas.openxmlformats.org/officeDocument/2006/relationships/customXml" Target="../ink/ink4399.xml"/><Relationship Id="rId764" Type="http://schemas.openxmlformats.org/officeDocument/2006/relationships/image" Target="../media/image3535.png"/><Relationship Id="rId763" Type="http://schemas.openxmlformats.org/officeDocument/2006/relationships/customXml" Target="../ink/ink4398.xml"/><Relationship Id="rId762" Type="http://schemas.openxmlformats.org/officeDocument/2006/relationships/image" Target="../media/image3534.png"/><Relationship Id="rId761" Type="http://schemas.openxmlformats.org/officeDocument/2006/relationships/customXml" Target="../ink/ink4397.xml"/><Relationship Id="rId760" Type="http://schemas.openxmlformats.org/officeDocument/2006/relationships/image" Target="../media/image3533.png"/><Relationship Id="rId76" Type="http://schemas.openxmlformats.org/officeDocument/2006/relationships/customXml" Target="../ink/ink4035.xml"/><Relationship Id="rId759" Type="http://schemas.openxmlformats.org/officeDocument/2006/relationships/customXml" Target="../ink/ink4396.xml"/><Relationship Id="rId758" Type="http://schemas.openxmlformats.org/officeDocument/2006/relationships/image" Target="../media/image3532.png"/><Relationship Id="rId757" Type="http://schemas.openxmlformats.org/officeDocument/2006/relationships/customXml" Target="../ink/ink4395.xml"/><Relationship Id="rId756" Type="http://schemas.openxmlformats.org/officeDocument/2006/relationships/image" Target="../media/image3531.png"/><Relationship Id="rId755" Type="http://schemas.openxmlformats.org/officeDocument/2006/relationships/customXml" Target="../ink/ink4394.xml"/><Relationship Id="rId754" Type="http://schemas.openxmlformats.org/officeDocument/2006/relationships/image" Target="../media/image3530.png"/><Relationship Id="rId753" Type="http://schemas.openxmlformats.org/officeDocument/2006/relationships/customXml" Target="../ink/ink4393.xml"/><Relationship Id="rId752" Type="http://schemas.openxmlformats.org/officeDocument/2006/relationships/customXml" Target="../ink/ink4392.xml"/><Relationship Id="rId751" Type="http://schemas.openxmlformats.org/officeDocument/2006/relationships/image" Target="../media/image3529.png"/><Relationship Id="rId750" Type="http://schemas.openxmlformats.org/officeDocument/2006/relationships/customXml" Target="../ink/ink4391.xml"/><Relationship Id="rId75" Type="http://schemas.openxmlformats.org/officeDocument/2006/relationships/image" Target="../media/image3240.png"/><Relationship Id="rId749" Type="http://schemas.openxmlformats.org/officeDocument/2006/relationships/image" Target="../media/image3528.png"/><Relationship Id="rId748" Type="http://schemas.openxmlformats.org/officeDocument/2006/relationships/customXml" Target="../ink/ink4390.xml"/><Relationship Id="rId747" Type="http://schemas.openxmlformats.org/officeDocument/2006/relationships/image" Target="../media/image3527.png"/><Relationship Id="rId746" Type="http://schemas.openxmlformats.org/officeDocument/2006/relationships/customXml" Target="../ink/ink4389.xml"/><Relationship Id="rId745" Type="http://schemas.openxmlformats.org/officeDocument/2006/relationships/image" Target="../media/image3526.png"/><Relationship Id="rId744" Type="http://schemas.openxmlformats.org/officeDocument/2006/relationships/customXml" Target="../ink/ink4388.xml"/><Relationship Id="rId743" Type="http://schemas.openxmlformats.org/officeDocument/2006/relationships/image" Target="../media/image3525.png"/><Relationship Id="rId742" Type="http://schemas.openxmlformats.org/officeDocument/2006/relationships/customXml" Target="../ink/ink4387.xml"/><Relationship Id="rId741" Type="http://schemas.openxmlformats.org/officeDocument/2006/relationships/image" Target="../media/image152.png"/><Relationship Id="rId740" Type="http://schemas.openxmlformats.org/officeDocument/2006/relationships/customXml" Target="../ink/ink4386.xml"/><Relationship Id="rId74" Type="http://schemas.openxmlformats.org/officeDocument/2006/relationships/customXml" Target="../ink/ink4034.xml"/><Relationship Id="rId739" Type="http://schemas.openxmlformats.org/officeDocument/2006/relationships/image" Target="../media/image3524.png"/><Relationship Id="rId738" Type="http://schemas.openxmlformats.org/officeDocument/2006/relationships/customXml" Target="../ink/ink4385.xml"/><Relationship Id="rId737" Type="http://schemas.openxmlformats.org/officeDocument/2006/relationships/image" Target="../media/image3523.png"/><Relationship Id="rId736" Type="http://schemas.openxmlformats.org/officeDocument/2006/relationships/customXml" Target="../ink/ink4384.xml"/><Relationship Id="rId735" Type="http://schemas.openxmlformats.org/officeDocument/2006/relationships/image" Target="../media/image3522.png"/><Relationship Id="rId734" Type="http://schemas.openxmlformats.org/officeDocument/2006/relationships/customXml" Target="../ink/ink4383.xml"/><Relationship Id="rId733" Type="http://schemas.openxmlformats.org/officeDocument/2006/relationships/image" Target="../media/image1486.png"/><Relationship Id="rId732" Type="http://schemas.openxmlformats.org/officeDocument/2006/relationships/customXml" Target="../ink/ink4382.xml"/><Relationship Id="rId731" Type="http://schemas.openxmlformats.org/officeDocument/2006/relationships/image" Target="../media/image3521.png"/><Relationship Id="rId730" Type="http://schemas.openxmlformats.org/officeDocument/2006/relationships/customXml" Target="../ink/ink4381.xml"/><Relationship Id="rId73" Type="http://schemas.openxmlformats.org/officeDocument/2006/relationships/image" Target="../media/image3239.png"/><Relationship Id="rId729" Type="http://schemas.openxmlformats.org/officeDocument/2006/relationships/image" Target="../media/image3520.png"/><Relationship Id="rId728" Type="http://schemas.openxmlformats.org/officeDocument/2006/relationships/customXml" Target="../ink/ink4380.xml"/><Relationship Id="rId727" Type="http://schemas.openxmlformats.org/officeDocument/2006/relationships/image" Target="../media/image2998.png"/><Relationship Id="rId726" Type="http://schemas.openxmlformats.org/officeDocument/2006/relationships/customXml" Target="../ink/ink4379.xml"/><Relationship Id="rId725" Type="http://schemas.openxmlformats.org/officeDocument/2006/relationships/image" Target="../media/image3519.png"/><Relationship Id="rId724" Type="http://schemas.openxmlformats.org/officeDocument/2006/relationships/customXml" Target="../ink/ink4378.xml"/><Relationship Id="rId723" Type="http://schemas.openxmlformats.org/officeDocument/2006/relationships/image" Target="../media/image3518.png"/><Relationship Id="rId722" Type="http://schemas.openxmlformats.org/officeDocument/2006/relationships/customXml" Target="../ink/ink4377.xml"/><Relationship Id="rId721" Type="http://schemas.openxmlformats.org/officeDocument/2006/relationships/image" Target="../media/image3517.png"/><Relationship Id="rId720" Type="http://schemas.openxmlformats.org/officeDocument/2006/relationships/customXml" Target="../ink/ink4376.xml"/><Relationship Id="rId72" Type="http://schemas.openxmlformats.org/officeDocument/2006/relationships/customXml" Target="../ink/ink4033.xml"/><Relationship Id="rId719" Type="http://schemas.openxmlformats.org/officeDocument/2006/relationships/image" Target="../media/image3516.png"/><Relationship Id="rId718" Type="http://schemas.openxmlformats.org/officeDocument/2006/relationships/customXml" Target="../ink/ink4375.xml"/><Relationship Id="rId717" Type="http://schemas.openxmlformats.org/officeDocument/2006/relationships/image" Target="../media/image3515.png"/><Relationship Id="rId716" Type="http://schemas.openxmlformats.org/officeDocument/2006/relationships/customXml" Target="../ink/ink4374.xml"/><Relationship Id="rId715" Type="http://schemas.openxmlformats.org/officeDocument/2006/relationships/image" Target="../media/image3514.png"/><Relationship Id="rId714" Type="http://schemas.openxmlformats.org/officeDocument/2006/relationships/customXml" Target="../ink/ink4373.xml"/><Relationship Id="rId713" Type="http://schemas.openxmlformats.org/officeDocument/2006/relationships/image" Target="../media/image3513.png"/><Relationship Id="rId712" Type="http://schemas.openxmlformats.org/officeDocument/2006/relationships/customXml" Target="../ink/ink4372.xml"/><Relationship Id="rId711" Type="http://schemas.openxmlformats.org/officeDocument/2006/relationships/image" Target="../media/image3512.png"/><Relationship Id="rId710" Type="http://schemas.openxmlformats.org/officeDocument/2006/relationships/customXml" Target="../ink/ink4371.xml"/><Relationship Id="rId71" Type="http://schemas.openxmlformats.org/officeDocument/2006/relationships/image" Target="../media/image3238.png"/><Relationship Id="rId709" Type="http://schemas.openxmlformats.org/officeDocument/2006/relationships/image" Target="../media/image3511.png"/><Relationship Id="rId708" Type="http://schemas.openxmlformats.org/officeDocument/2006/relationships/customXml" Target="../ink/ink4370.xml"/><Relationship Id="rId707" Type="http://schemas.openxmlformats.org/officeDocument/2006/relationships/customXml" Target="../ink/ink4369.xml"/><Relationship Id="rId706" Type="http://schemas.openxmlformats.org/officeDocument/2006/relationships/image" Target="../media/image3510.png"/><Relationship Id="rId705" Type="http://schemas.openxmlformats.org/officeDocument/2006/relationships/customXml" Target="../ink/ink4368.xml"/><Relationship Id="rId704" Type="http://schemas.openxmlformats.org/officeDocument/2006/relationships/image" Target="../media/image3509.png"/><Relationship Id="rId703" Type="http://schemas.openxmlformats.org/officeDocument/2006/relationships/customXml" Target="../ink/ink4367.xml"/><Relationship Id="rId702" Type="http://schemas.openxmlformats.org/officeDocument/2006/relationships/image" Target="../media/image3508.png"/><Relationship Id="rId701" Type="http://schemas.openxmlformats.org/officeDocument/2006/relationships/customXml" Target="../ink/ink4366.xml"/><Relationship Id="rId700" Type="http://schemas.openxmlformats.org/officeDocument/2006/relationships/image" Target="../media/image3507.png"/><Relationship Id="rId70" Type="http://schemas.openxmlformats.org/officeDocument/2006/relationships/customXml" Target="../ink/ink4032.xml"/><Relationship Id="rId7" Type="http://schemas.openxmlformats.org/officeDocument/2006/relationships/image" Target="../media/image3210.png"/><Relationship Id="rId699" Type="http://schemas.openxmlformats.org/officeDocument/2006/relationships/customXml" Target="../ink/ink4365.xml"/><Relationship Id="rId698" Type="http://schemas.openxmlformats.org/officeDocument/2006/relationships/image" Target="../media/image3506.png"/><Relationship Id="rId697" Type="http://schemas.openxmlformats.org/officeDocument/2006/relationships/customXml" Target="../ink/ink4364.xml"/><Relationship Id="rId696" Type="http://schemas.openxmlformats.org/officeDocument/2006/relationships/image" Target="../media/image3505.png"/><Relationship Id="rId695" Type="http://schemas.openxmlformats.org/officeDocument/2006/relationships/customXml" Target="../ink/ink4363.xml"/><Relationship Id="rId694" Type="http://schemas.openxmlformats.org/officeDocument/2006/relationships/image" Target="../media/image3504.png"/><Relationship Id="rId693" Type="http://schemas.openxmlformats.org/officeDocument/2006/relationships/customXml" Target="../ink/ink4362.xml"/><Relationship Id="rId692" Type="http://schemas.openxmlformats.org/officeDocument/2006/relationships/image" Target="../media/image3503.png"/><Relationship Id="rId691" Type="http://schemas.openxmlformats.org/officeDocument/2006/relationships/customXml" Target="../ink/ink4361.xml"/><Relationship Id="rId690" Type="http://schemas.openxmlformats.org/officeDocument/2006/relationships/image" Target="../media/image3502.png"/><Relationship Id="rId69" Type="http://schemas.openxmlformats.org/officeDocument/2006/relationships/image" Target="../media/image3237.png"/><Relationship Id="rId689" Type="http://schemas.openxmlformats.org/officeDocument/2006/relationships/customXml" Target="../ink/ink4360.xml"/><Relationship Id="rId688" Type="http://schemas.openxmlformats.org/officeDocument/2006/relationships/image" Target="../media/image3501.png"/><Relationship Id="rId687" Type="http://schemas.openxmlformats.org/officeDocument/2006/relationships/customXml" Target="../ink/ink4359.xml"/><Relationship Id="rId686" Type="http://schemas.openxmlformats.org/officeDocument/2006/relationships/image" Target="../media/image3500.png"/><Relationship Id="rId685" Type="http://schemas.openxmlformats.org/officeDocument/2006/relationships/customXml" Target="../ink/ink4358.xml"/><Relationship Id="rId684" Type="http://schemas.openxmlformats.org/officeDocument/2006/relationships/image" Target="../media/image1493.png"/><Relationship Id="rId683" Type="http://schemas.openxmlformats.org/officeDocument/2006/relationships/customXml" Target="../ink/ink4357.xml"/><Relationship Id="rId682" Type="http://schemas.openxmlformats.org/officeDocument/2006/relationships/image" Target="../media/image3499.png"/><Relationship Id="rId681" Type="http://schemas.openxmlformats.org/officeDocument/2006/relationships/customXml" Target="../ink/ink4356.xml"/><Relationship Id="rId680" Type="http://schemas.openxmlformats.org/officeDocument/2006/relationships/image" Target="../media/image3498.png"/><Relationship Id="rId68" Type="http://schemas.openxmlformats.org/officeDocument/2006/relationships/customXml" Target="../ink/ink4031.xml"/><Relationship Id="rId679" Type="http://schemas.openxmlformats.org/officeDocument/2006/relationships/customXml" Target="../ink/ink4355.xml"/><Relationship Id="rId678" Type="http://schemas.openxmlformats.org/officeDocument/2006/relationships/image" Target="../media/image3497.png"/><Relationship Id="rId677" Type="http://schemas.openxmlformats.org/officeDocument/2006/relationships/customXml" Target="../ink/ink4354.xml"/><Relationship Id="rId676" Type="http://schemas.openxmlformats.org/officeDocument/2006/relationships/image" Target="../media/image3496.png"/><Relationship Id="rId675" Type="http://schemas.openxmlformats.org/officeDocument/2006/relationships/customXml" Target="../ink/ink4353.xml"/><Relationship Id="rId674" Type="http://schemas.openxmlformats.org/officeDocument/2006/relationships/image" Target="../media/image3495.png"/><Relationship Id="rId673" Type="http://schemas.openxmlformats.org/officeDocument/2006/relationships/customXml" Target="../ink/ink4352.xml"/><Relationship Id="rId672" Type="http://schemas.openxmlformats.org/officeDocument/2006/relationships/image" Target="../media/image3494.png"/><Relationship Id="rId671" Type="http://schemas.openxmlformats.org/officeDocument/2006/relationships/customXml" Target="../ink/ink4351.xml"/><Relationship Id="rId670" Type="http://schemas.openxmlformats.org/officeDocument/2006/relationships/image" Target="../media/image3493.png"/><Relationship Id="rId67" Type="http://schemas.openxmlformats.org/officeDocument/2006/relationships/image" Target="../media/image3236.png"/><Relationship Id="rId669" Type="http://schemas.openxmlformats.org/officeDocument/2006/relationships/customXml" Target="../ink/ink4350.xml"/><Relationship Id="rId668" Type="http://schemas.openxmlformats.org/officeDocument/2006/relationships/image" Target="../media/image3492.png"/><Relationship Id="rId667" Type="http://schemas.openxmlformats.org/officeDocument/2006/relationships/customXml" Target="../ink/ink4349.xml"/><Relationship Id="rId666" Type="http://schemas.openxmlformats.org/officeDocument/2006/relationships/image" Target="../media/image3491.png"/><Relationship Id="rId665" Type="http://schemas.openxmlformats.org/officeDocument/2006/relationships/customXml" Target="../ink/ink4348.xml"/><Relationship Id="rId664" Type="http://schemas.openxmlformats.org/officeDocument/2006/relationships/image" Target="../media/image3490.png"/><Relationship Id="rId663" Type="http://schemas.openxmlformats.org/officeDocument/2006/relationships/customXml" Target="../ink/ink4347.xml"/><Relationship Id="rId662" Type="http://schemas.openxmlformats.org/officeDocument/2006/relationships/image" Target="../media/image3489.png"/><Relationship Id="rId661" Type="http://schemas.openxmlformats.org/officeDocument/2006/relationships/customXml" Target="../ink/ink4346.xml"/><Relationship Id="rId660" Type="http://schemas.openxmlformats.org/officeDocument/2006/relationships/image" Target="../media/image3488.png"/><Relationship Id="rId66" Type="http://schemas.openxmlformats.org/officeDocument/2006/relationships/customXml" Target="../ink/ink4030.xml"/><Relationship Id="rId659" Type="http://schemas.openxmlformats.org/officeDocument/2006/relationships/customXml" Target="../ink/ink4345.xml"/><Relationship Id="rId658" Type="http://schemas.openxmlformats.org/officeDocument/2006/relationships/image" Target="../media/image3487.png"/><Relationship Id="rId657" Type="http://schemas.openxmlformats.org/officeDocument/2006/relationships/customXml" Target="../ink/ink4344.xml"/><Relationship Id="rId656" Type="http://schemas.openxmlformats.org/officeDocument/2006/relationships/image" Target="../media/image3486.png"/><Relationship Id="rId655" Type="http://schemas.openxmlformats.org/officeDocument/2006/relationships/customXml" Target="../ink/ink4343.xml"/><Relationship Id="rId654" Type="http://schemas.openxmlformats.org/officeDocument/2006/relationships/image" Target="../media/image3485.png"/><Relationship Id="rId653" Type="http://schemas.openxmlformats.org/officeDocument/2006/relationships/customXml" Target="../ink/ink4342.xml"/><Relationship Id="rId652" Type="http://schemas.openxmlformats.org/officeDocument/2006/relationships/image" Target="../media/image3484.png"/><Relationship Id="rId651" Type="http://schemas.openxmlformats.org/officeDocument/2006/relationships/customXml" Target="../ink/ink4341.xml"/><Relationship Id="rId650" Type="http://schemas.openxmlformats.org/officeDocument/2006/relationships/image" Target="../media/image3483.png"/><Relationship Id="rId65" Type="http://schemas.openxmlformats.org/officeDocument/2006/relationships/image" Target="../media/image3235.png"/><Relationship Id="rId649" Type="http://schemas.openxmlformats.org/officeDocument/2006/relationships/customXml" Target="../ink/ink4340.xml"/><Relationship Id="rId648" Type="http://schemas.openxmlformats.org/officeDocument/2006/relationships/image" Target="../media/image3482.png"/><Relationship Id="rId647" Type="http://schemas.openxmlformats.org/officeDocument/2006/relationships/customXml" Target="../ink/ink4339.xml"/><Relationship Id="rId646" Type="http://schemas.openxmlformats.org/officeDocument/2006/relationships/image" Target="../media/image3481.png"/><Relationship Id="rId645" Type="http://schemas.openxmlformats.org/officeDocument/2006/relationships/customXml" Target="../ink/ink4338.xml"/><Relationship Id="rId644" Type="http://schemas.openxmlformats.org/officeDocument/2006/relationships/image" Target="../media/image3480.png"/><Relationship Id="rId643" Type="http://schemas.openxmlformats.org/officeDocument/2006/relationships/customXml" Target="../ink/ink4337.xml"/><Relationship Id="rId642" Type="http://schemas.openxmlformats.org/officeDocument/2006/relationships/image" Target="../media/image169.png"/><Relationship Id="rId641" Type="http://schemas.openxmlformats.org/officeDocument/2006/relationships/customXml" Target="../ink/ink4336.xml"/><Relationship Id="rId640" Type="http://schemas.openxmlformats.org/officeDocument/2006/relationships/image" Target="../media/image3479.png"/><Relationship Id="rId64" Type="http://schemas.openxmlformats.org/officeDocument/2006/relationships/customXml" Target="../ink/ink4029.xml"/><Relationship Id="rId639" Type="http://schemas.openxmlformats.org/officeDocument/2006/relationships/customXml" Target="../ink/ink4335.xml"/><Relationship Id="rId638" Type="http://schemas.openxmlformats.org/officeDocument/2006/relationships/image" Target="../media/image402.png"/><Relationship Id="rId637" Type="http://schemas.openxmlformats.org/officeDocument/2006/relationships/customXml" Target="../ink/ink4334.xml"/><Relationship Id="rId636" Type="http://schemas.openxmlformats.org/officeDocument/2006/relationships/image" Target="../media/image3478.png"/><Relationship Id="rId635" Type="http://schemas.openxmlformats.org/officeDocument/2006/relationships/customXml" Target="../ink/ink4333.xml"/><Relationship Id="rId634" Type="http://schemas.openxmlformats.org/officeDocument/2006/relationships/image" Target="../media/image3477.png"/><Relationship Id="rId633" Type="http://schemas.openxmlformats.org/officeDocument/2006/relationships/customXml" Target="../ink/ink4332.xml"/><Relationship Id="rId632" Type="http://schemas.openxmlformats.org/officeDocument/2006/relationships/image" Target="../media/image3476.png"/><Relationship Id="rId631" Type="http://schemas.openxmlformats.org/officeDocument/2006/relationships/customXml" Target="../ink/ink4331.xml"/><Relationship Id="rId630" Type="http://schemas.openxmlformats.org/officeDocument/2006/relationships/image" Target="../media/image3475.png"/><Relationship Id="rId63" Type="http://schemas.openxmlformats.org/officeDocument/2006/relationships/image" Target="../media/image3234.png"/><Relationship Id="rId629" Type="http://schemas.openxmlformats.org/officeDocument/2006/relationships/customXml" Target="../ink/ink4330.xml"/><Relationship Id="rId628" Type="http://schemas.openxmlformats.org/officeDocument/2006/relationships/image" Target="../media/image3474.png"/><Relationship Id="rId627" Type="http://schemas.openxmlformats.org/officeDocument/2006/relationships/customXml" Target="../ink/ink4329.xml"/><Relationship Id="rId626" Type="http://schemas.openxmlformats.org/officeDocument/2006/relationships/image" Target="../media/image3473.png"/><Relationship Id="rId625" Type="http://schemas.openxmlformats.org/officeDocument/2006/relationships/customXml" Target="../ink/ink4328.xml"/><Relationship Id="rId624" Type="http://schemas.openxmlformats.org/officeDocument/2006/relationships/image" Target="../media/image3472.png"/><Relationship Id="rId623" Type="http://schemas.openxmlformats.org/officeDocument/2006/relationships/customXml" Target="../ink/ink4327.xml"/><Relationship Id="rId622" Type="http://schemas.openxmlformats.org/officeDocument/2006/relationships/image" Target="../media/image3471.png"/><Relationship Id="rId621" Type="http://schemas.openxmlformats.org/officeDocument/2006/relationships/customXml" Target="../ink/ink4326.xml"/><Relationship Id="rId620" Type="http://schemas.openxmlformats.org/officeDocument/2006/relationships/image" Target="../media/image2522.png"/><Relationship Id="rId62" Type="http://schemas.openxmlformats.org/officeDocument/2006/relationships/customXml" Target="../ink/ink4028.xml"/><Relationship Id="rId619" Type="http://schemas.openxmlformats.org/officeDocument/2006/relationships/customXml" Target="../ink/ink4325.xml"/><Relationship Id="rId618" Type="http://schemas.openxmlformats.org/officeDocument/2006/relationships/image" Target="../media/image3470.png"/><Relationship Id="rId617" Type="http://schemas.openxmlformats.org/officeDocument/2006/relationships/customXml" Target="../ink/ink4324.xml"/><Relationship Id="rId616" Type="http://schemas.openxmlformats.org/officeDocument/2006/relationships/image" Target="../media/image3469.png"/><Relationship Id="rId615" Type="http://schemas.openxmlformats.org/officeDocument/2006/relationships/customXml" Target="../ink/ink4323.xml"/><Relationship Id="rId614" Type="http://schemas.openxmlformats.org/officeDocument/2006/relationships/customXml" Target="../ink/ink4322.xml"/><Relationship Id="rId613" Type="http://schemas.openxmlformats.org/officeDocument/2006/relationships/customXml" Target="../ink/ink4321.xml"/><Relationship Id="rId612" Type="http://schemas.openxmlformats.org/officeDocument/2006/relationships/image" Target="../media/image3468.png"/><Relationship Id="rId611" Type="http://schemas.openxmlformats.org/officeDocument/2006/relationships/customXml" Target="../ink/ink4320.xml"/><Relationship Id="rId610" Type="http://schemas.openxmlformats.org/officeDocument/2006/relationships/customXml" Target="../ink/ink4319.xml"/><Relationship Id="rId61" Type="http://schemas.openxmlformats.org/officeDocument/2006/relationships/image" Target="../media/image3233.png"/><Relationship Id="rId609" Type="http://schemas.openxmlformats.org/officeDocument/2006/relationships/customXml" Target="../ink/ink4318.xml"/><Relationship Id="rId608" Type="http://schemas.openxmlformats.org/officeDocument/2006/relationships/customXml" Target="../ink/ink4317.xml"/><Relationship Id="rId607" Type="http://schemas.openxmlformats.org/officeDocument/2006/relationships/image" Target="../media/image2842.png"/><Relationship Id="rId606" Type="http://schemas.openxmlformats.org/officeDocument/2006/relationships/customXml" Target="../ink/ink4316.xml"/><Relationship Id="rId605" Type="http://schemas.openxmlformats.org/officeDocument/2006/relationships/customXml" Target="../ink/ink4315.xml"/><Relationship Id="rId604" Type="http://schemas.openxmlformats.org/officeDocument/2006/relationships/customXml" Target="../ink/ink4314.xml"/><Relationship Id="rId603" Type="http://schemas.openxmlformats.org/officeDocument/2006/relationships/customXml" Target="../ink/ink4313.xml"/><Relationship Id="rId602" Type="http://schemas.openxmlformats.org/officeDocument/2006/relationships/image" Target="../media/image3467.png"/><Relationship Id="rId601" Type="http://schemas.openxmlformats.org/officeDocument/2006/relationships/customXml" Target="../ink/ink4312.xml"/><Relationship Id="rId600" Type="http://schemas.openxmlformats.org/officeDocument/2006/relationships/image" Target="../media/image3466.png"/><Relationship Id="rId60" Type="http://schemas.openxmlformats.org/officeDocument/2006/relationships/customXml" Target="../ink/ink4027.xml"/><Relationship Id="rId6" Type="http://schemas.openxmlformats.org/officeDocument/2006/relationships/customXml" Target="../ink/ink4000.xml"/><Relationship Id="rId599" Type="http://schemas.openxmlformats.org/officeDocument/2006/relationships/customXml" Target="../ink/ink4311.xml"/><Relationship Id="rId598" Type="http://schemas.openxmlformats.org/officeDocument/2006/relationships/image" Target="../media/image3465.png"/><Relationship Id="rId597" Type="http://schemas.openxmlformats.org/officeDocument/2006/relationships/customXml" Target="../ink/ink4310.xml"/><Relationship Id="rId596" Type="http://schemas.openxmlformats.org/officeDocument/2006/relationships/image" Target="../media/image3464.png"/><Relationship Id="rId595" Type="http://schemas.openxmlformats.org/officeDocument/2006/relationships/customXml" Target="../ink/ink4309.xml"/><Relationship Id="rId594" Type="http://schemas.openxmlformats.org/officeDocument/2006/relationships/image" Target="../media/image3463.png"/><Relationship Id="rId593" Type="http://schemas.openxmlformats.org/officeDocument/2006/relationships/customXml" Target="../ink/ink4308.xml"/><Relationship Id="rId592" Type="http://schemas.openxmlformats.org/officeDocument/2006/relationships/image" Target="../media/image3462.png"/><Relationship Id="rId591" Type="http://schemas.openxmlformats.org/officeDocument/2006/relationships/customXml" Target="../ink/ink4307.xml"/><Relationship Id="rId590" Type="http://schemas.openxmlformats.org/officeDocument/2006/relationships/image" Target="../media/image3461.png"/><Relationship Id="rId59" Type="http://schemas.openxmlformats.org/officeDocument/2006/relationships/image" Target="../media/image3232.png"/><Relationship Id="rId589" Type="http://schemas.openxmlformats.org/officeDocument/2006/relationships/customXml" Target="../ink/ink4306.xml"/><Relationship Id="rId588" Type="http://schemas.openxmlformats.org/officeDocument/2006/relationships/image" Target="../media/image3460.png"/><Relationship Id="rId587" Type="http://schemas.openxmlformats.org/officeDocument/2006/relationships/customXml" Target="../ink/ink4305.xml"/><Relationship Id="rId586" Type="http://schemas.openxmlformats.org/officeDocument/2006/relationships/image" Target="../media/image3459.png"/><Relationship Id="rId585" Type="http://schemas.openxmlformats.org/officeDocument/2006/relationships/customXml" Target="../ink/ink4304.xml"/><Relationship Id="rId584" Type="http://schemas.openxmlformats.org/officeDocument/2006/relationships/image" Target="../media/image3458.png"/><Relationship Id="rId583" Type="http://schemas.openxmlformats.org/officeDocument/2006/relationships/customXml" Target="../ink/ink4303.xml"/><Relationship Id="rId582" Type="http://schemas.openxmlformats.org/officeDocument/2006/relationships/image" Target="../media/image3457.png"/><Relationship Id="rId581" Type="http://schemas.openxmlformats.org/officeDocument/2006/relationships/customXml" Target="../ink/ink4302.xml"/><Relationship Id="rId580" Type="http://schemas.openxmlformats.org/officeDocument/2006/relationships/image" Target="../media/image3456.png"/><Relationship Id="rId58" Type="http://schemas.openxmlformats.org/officeDocument/2006/relationships/customXml" Target="../ink/ink4026.xml"/><Relationship Id="rId579" Type="http://schemas.openxmlformats.org/officeDocument/2006/relationships/customXml" Target="../ink/ink4301.xml"/><Relationship Id="rId578" Type="http://schemas.openxmlformats.org/officeDocument/2006/relationships/image" Target="../media/image3455.png"/><Relationship Id="rId577" Type="http://schemas.openxmlformats.org/officeDocument/2006/relationships/customXml" Target="../ink/ink4300.xml"/><Relationship Id="rId576" Type="http://schemas.openxmlformats.org/officeDocument/2006/relationships/image" Target="../media/image3454.png"/><Relationship Id="rId575" Type="http://schemas.openxmlformats.org/officeDocument/2006/relationships/customXml" Target="../ink/ink4299.xml"/><Relationship Id="rId574" Type="http://schemas.openxmlformats.org/officeDocument/2006/relationships/image" Target="../media/image3453.png"/><Relationship Id="rId573" Type="http://schemas.openxmlformats.org/officeDocument/2006/relationships/customXml" Target="../ink/ink4298.xml"/><Relationship Id="rId572" Type="http://schemas.openxmlformats.org/officeDocument/2006/relationships/image" Target="../media/image3452.png"/><Relationship Id="rId571" Type="http://schemas.openxmlformats.org/officeDocument/2006/relationships/customXml" Target="../ink/ink4297.xml"/><Relationship Id="rId570" Type="http://schemas.openxmlformats.org/officeDocument/2006/relationships/image" Target="../media/image3179.png"/><Relationship Id="rId57" Type="http://schemas.openxmlformats.org/officeDocument/2006/relationships/image" Target="../media/image3231.png"/><Relationship Id="rId569" Type="http://schemas.openxmlformats.org/officeDocument/2006/relationships/customXml" Target="../ink/ink4296.xml"/><Relationship Id="rId568" Type="http://schemas.openxmlformats.org/officeDocument/2006/relationships/image" Target="../media/image3451.png"/><Relationship Id="rId567" Type="http://schemas.openxmlformats.org/officeDocument/2006/relationships/customXml" Target="../ink/ink4295.xml"/><Relationship Id="rId566" Type="http://schemas.openxmlformats.org/officeDocument/2006/relationships/image" Target="../media/image3450.png"/><Relationship Id="rId565" Type="http://schemas.openxmlformats.org/officeDocument/2006/relationships/customXml" Target="../ink/ink4294.xml"/><Relationship Id="rId564" Type="http://schemas.openxmlformats.org/officeDocument/2006/relationships/image" Target="../media/image3449.png"/><Relationship Id="rId563" Type="http://schemas.openxmlformats.org/officeDocument/2006/relationships/customXml" Target="../ink/ink4293.xml"/><Relationship Id="rId562" Type="http://schemas.openxmlformats.org/officeDocument/2006/relationships/image" Target="../media/image3448.png"/><Relationship Id="rId561" Type="http://schemas.openxmlformats.org/officeDocument/2006/relationships/customXml" Target="../ink/ink4292.xml"/><Relationship Id="rId560" Type="http://schemas.openxmlformats.org/officeDocument/2006/relationships/image" Target="../media/image3447.png"/><Relationship Id="rId56" Type="http://schemas.openxmlformats.org/officeDocument/2006/relationships/customXml" Target="../ink/ink4025.xml"/><Relationship Id="rId559" Type="http://schemas.openxmlformats.org/officeDocument/2006/relationships/customXml" Target="../ink/ink4291.xml"/><Relationship Id="rId558" Type="http://schemas.openxmlformats.org/officeDocument/2006/relationships/customXml" Target="../ink/ink4290.xml"/><Relationship Id="rId557" Type="http://schemas.openxmlformats.org/officeDocument/2006/relationships/customXml" Target="../ink/ink4289.xml"/><Relationship Id="rId556" Type="http://schemas.openxmlformats.org/officeDocument/2006/relationships/image" Target="../media/image3446.png"/><Relationship Id="rId555" Type="http://schemas.openxmlformats.org/officeDocument/2006/relationships/customXml" Target="../ink/ink4288.xml"/><Relationship Id="rId554" Type="http://schemas.openxmlformats.org/officeDocument/2006/relationships/image" Target="../media/image3445.png"/><Relationship Id="rId553" Type="http://schemas.openxmlformats.org/officeDocument/2006/relationships/customXml" Target="../ink/ink4287.xml"/><Relationship Id="rId552" Type="http://schemas.openxmlformats.org/officeDocument/2006/relationships/customXml" Target="../ink/ink4286.xml"/><Relationship Id="rId551" Type="http://schemas.openxmlformats.org/officeDocument/2006/relationships/image" Target="../media/image3444.png"/><Relationship Id="rId550" Type="http://schemas.openxmlformats.org/officeDocument/2006/relationships/customXml" Target="../ink/ink4285.xml"/><Relationship Id="rId55" Type="http://schemas.openxmlformats.org/officeDocument/2006/relationships/image" Target="../media/image278.png"/><Relationship Id="rId549" Type="http://schemas.openxmlformats.org/officeDocument/2006/relationships/customXml" Target="../ink/ink4284.xml"/><Relationship Id="rId548" Type="http://schemas.openxmlformats.org/officeDocument/2006/relationships/customXml" Target="../ink/ink4283.xml"/><Relationship Id="rId547" Type="http://schemas.openxmlformats.org/officeDocument/2006/relationships/customXml" Target="../ink/ink4282.xml"/><Relationship Id="rId546" Type="http://schemas.openxmlformats.org/officeDocument/2006/relationships/image" Target="../media/image3443.png"/><Relationship Id="rId545" Type="http://schemas.openxmlformats.org/officeDocument/2006/relationships/customXml" Target="../ink/ink4281.xml"/><Relationship Id="rId544" Type="http://schemas.openxmlformats.org/officeDocument/2006/relationships/image" Target="../media/image3442.png"/><Relationship Id="rId543" Type="http://schemas.openxmlformats.org/officeDocument/2006/relationships/customXml" Target="../ink/ink4280.xml"/><Relationship Id="rId542" Type="http://schemas.openxmlformats.org/officeDocument/2006/relationships/image" Target="../media/image3441.png"/><Relationship Id="rId541" Type="http://schemas.openxmlformats.org/officeDocument/2006/relationships/customXml" Target="../ink/ink4279.xml"/><Relationship Id="rId540" Type="http://schemas.openxmlformats.org/officeDocument/2006/relationships/image" Target="../media/image3440.png"/><Relationship Id="rId54" Type="http://schemas.openxmlformats.org/officeDocument/2006/relationships/customXml" Target="../ink/ink4024.xml"/><Relationship Id="rId539" Type="http://schemas.openxmlformats.org/officeDocument/2006/relationships/customXml" Target="../ink/ink4278.xml"/><Relationship Id="rId538" Type="http://schemas.openxmlformats.org/officeDocument/2006/relationships/image" Target="../media/image3439.png"/><Relationship Id="rId537" Type="http://schemas.openxmlformats.org/officeDocument/2006/relationships/customXml" Target="../ink/ink4277.xml"/><Relationship Id="rId536" Type="http://schemas.openxmlformats.org/officeDocument/2006/relationships/image" Target="../media/image3438.png"/><Relationship Id="rId535" Type="http://schemas.openxmlformats.org/officeDocument/2006/relationships/customXml" Target="../ink/ink4276.xml"/><Relationship Id="rId534" Type="http://schemas.openxmlformats.org/officeDocument/2006/relationships/image" Target="../media/image3437.png"/><Relationship Id="rId533" Type="http://schemas.openxmlformats.org/officeDocument/2006/relationships/customXml" Target="../ink/ink4275.xml"/><Relationship Id="rId532" Type="http://schemas.openxmlformats.org/officeDocument/2006/relationships/image" Target="../media/image3436.png"/><Relationship Id="rId531" Type="http://schemas.openxmlformats.org/officeDocument/2006/relationships/customXml" Target="../ink/ink4274.xml"/><Relationship Id="rId530" Type="http://schemas.openxmlformats.org/officeDocument/2006/relationships/image" Target="../media/image3435.png"/><Relationship Id="rId53" Type="http://schemas.openxmlformats.org/officeDocument/2006/relationships/image" Target="../media/image3230.png"/><Relationship Id="rId529" Type="http://schemas.openxmlformats.org/officeDocument/2006/relationships/customXml" Target="../ink/ink4273.xml"/><Relationship Id="rId528" Type="http://schemas.openxmlformats.org/officeDocument/2006/relationships/customXml" Target="../ink/ink4272.xml"/><Relationship Id="rId527" Type="http://schemas.openxmlformats.org/officeDocument/2006/relationships/image" Target="../media/image2524.png"/><Relationship Id="rId526" Type="http://schemas.openxmlformats.org/officeDocument/2006/relationships/customXml" Target="../ink/ink4271.xml"/><Relationship Id="rId525" Type="http://schemas.openxmlformats.org/officeDocument/2006/relationships/image" Target="../media/image3434.png"/><Relationship Id="rId524" Type="http://schemas.openxmlformats.org/officeDocument/2006/relationships/customXml" Target="../ink/ink4270.xml"/><Relationship Id="rId523" Type="http://schemas.openxmlformats.org/officeDocument/2006/relationships/image" Target="../media/image3433.png"/><Relationship Id="rId522" Type="http://schemas.openxmlformats.org/officeDocument/2006/relationships/customXml" Target="../ink/ink4269.xml"/><Relationship Id="rId521" Type="http://schemas.openxmlformats.org/officeDocument/2006/relationships/customXml" Target="../ink/ink4268.xml"/><Relationship Id="rId520" Type="http://schemas.openxmlformats.org/officeDocument/2006/relationships/image" Target="../media/image286.png"/><Relationship Id="rId52" Type="http://schemas.openxmlformats.org/officeDocument/2006/relationships/customXml" Target="../ink/ink4023.xml"/><Relationship Id="rId519" Type="http://schemas.openxmlformats.org/officeDocument/2006/relationships/customXml" Target="../ink/ink4267.xml"/><Relationship Id="rId518" Type="http://schemas.openxmlformats.org/officeDocument/2006/relationships/customXml" Target="../ink/ink4266.xml"/><Relationship Id="rId517" Type="http://schemas.openxmlformats.org/officeDocument/2006/relationships/customXml" Target="../ink/ink4265.xml"/><Relationship Id="rId516" Type="http://schemas.openxmlformats.org/officeDocument/2006/relationships/image" Target="../media/image3432.png"/><Relationship Id="rId515" Type="http://schemas.openxmlformats.org/officeDocument/2006/relationships/customXml" Target="../ink/ink4264.xml"/><Relationship Id="rId514" Type="http://schemas.openxmlformats.org/officeDocument/2006/relationships/image" Target="../media/image3431.png"/><Relationship Id="rId513" Type="http://schemas.openxmlformats.org/officeDocument/2006/relationships/customXml" Target="../ink/ink4263.xml"/><Relationship Id="rId512" Type="http://schemas.openxmlformats.org/officeDocument/2006/relationships/image" Target="../media/image3430.png"/><Relationship Id="rId511" Type="http://schemas.openxmlformats.org/officeDocument/2006/relationships/customXml" Target="../ink/ink4262.xml"/><Relationship Id="rId510" Type="http://schemas.openxmlformats.org/officeDocument/2006/relationships/image" Target="../media/image3429.png"/><Relationship Id="rId51" Type="http://schemas.openxmlformats.org/officeDocument/2006/relationships/image" Target="../media/image3229.png"/><Relationship Id="rId509" Type="http://schemas.openxmlformats.org/officeDocument/2006/relationships/customXml" Target="../ink/ink4261.xml"/><Relationship Id="rId508" Type="http://schemas.openxmlformats.org/officeDocument/2006/relationships/image" Target="../media/image2453.png"/><Relationship Id="rId507" Type="http://schemas.openxmlformats.org/officeDocument/2006/relationships/customXml" Target="../ink/ink4260.xml"/><Relationship Id="rId506" Type="http://schemas.openxmlformats.org/officeDocument/2006/relationships/image" Target="../media/image3428.png"/><Relationship Id="rId505" Type="http://schemas.openxmlformats.org/officeDocument/2006/relationships/customXml" Target="../ink/ink4259.xml"/><Relationship Id="rId504" Type="http://schemas.openxmlformats.org/officeDocument/2006/relationships/image" Target="../media/image3427.png"/><Relationship Id="rId503" Type="http://schemas.openxmlformats.org/officeDocument/2006/relationships/customXml" Target="../ink/ink4258.xml"/><Relationship Id="rId502" Type="http://schemas.openxmlformats.org/officeDocument/2006/relationships/image" Target="../media/image3426.png"/><Relationship Id="rId501" Type="http://schemas.openxmlformats.org/officeDocument/2006/relationships/customXml" Target="../ink/ink4257.xml"/><Relationship Id="rId500" Type="http://schemas.openxmlformats.org/officeDocument/2006/relationships/image" Target="../media/image3425.png"/><Relationship Id="rId50" Type="http://schemas.openxmlformats.org/officeDocument/2006/relationships/customXml" Target="../ink/ink4022.xml"/><Relationship Id="rId5" Type="http://schemas.openxmlformats.org/officeDocument/2006/relationships/image" Target="../media/image3209.png"/><Relationship Id="rId499" Type="http://schemas.openxmlformats.org/officeDocument/2006/relationships/customXml" Target="../ink/ink4256.xml"/><Relationship Id="rId498" Type="http://schemas.openxmlformats.org/officeDocument/2006/relationships/image" Target="../media/image3424.png"/><Relationship Id="rId497" Type="http://schemas.openxmlformats.org/officeDocument/2006/relationships/customXml" Target="../ink/ink4255.xml"/><Relationship Id="rId496" Type="http://schemas.openxmlformats.org/officeDocument/2006/relationships/customXml" Target="../ink/ink4254.xml"/><Relationship Id="rId495" Type="http://schemas.openxmlformats.org/officeDocument/2006/relationships/image" Target="../media/image3423.png"/><Relationship Id="rId494" Type="http://schemas.openxmlformats.org/officeDocument/2006/relationships/customXml" Target="../ink/ink4253.xml"/><Relationship Id="rId493" Type="http://schemas.openxmlformats.org/officeDocument/2006/relationships/image" Target="../media/image3422.png"/><Relationship Id="rId492" Type="http://schemas.openxmlformats.org/officeDocument/2006/relationships/customXml" Target="../ink/ink4252.xml"/><Relationship Id="rId491" Type="http://schemas.openxmlformats.org/officeDocument/2006/relationships/image" Target="../media/image3421.png"/><Relationship Id="rId490" Type="http://schemas.openxmlformats.org/officeDocument/2006/relationships/customXml" Target="../ink/ink4251.xml"/><Relationship Id="rId49" Type="http://schemas.openxmlformats.org/officeDocument/2006/relationships/image" Target="../media/image3228.png"/><Relationship Id="rId489" Type="http://schemas.openxmlformats.org/officeDocument/2006/relationships/image" Target="../media/image3420.png"/><Relationship Id="rId488" Type="http://schemas.openxmlformats.org/officeDocument/2006/relationships/customXml" Target="../ink/ink4250.xml"/><Relationship Id="rId487" Type="http://schemas.openxmlformats.org/officeDocument/2006/relationships/image" Target="../media/image3419.png"/><Relationship Id="rId486" Type="http://schemas.openxmlformats.org/officeDocument/2006/relationships/customXml" Target="../ink/ink4249.xml"/><Relationship Id="rId485" Type="http://schemas.openxmlformats.org/officeDocument/2006/relationships/image" Target="../media/image3418.png"/><Relationship Id="rId484" Type="http://schemas.openxmlformats.org/officeDocument/2006/relationships/customXml" Target="../ink/ink4248.xml"/><Relationship Id="rId483" Type="http://schemas.openxmlformats.org/officeDocument/2006/relationships/image" Target="../media/image3417.png"/><Relationship Id="rId482" Type="http://schemas.openxmlformats.org/officeDocument/2006/relationships/customXml" Target="../ink/ink4247.xml"/><Relationship Id="rId481" Type="http://schemas.openxmlformats.org/officeDocument/2006/relationships/image" Target="../media/image3416.png"/><Relationship Id="rId480" Type="http://schemas.openxmlformats.org/officeDocument/2006/relationships/customXml" Target="../ink/ink4246.xml"/><Relationship Id="rId48" Type="http://schemas.openxmlformats.org/officeDocument/2006/relationships/customXml" Target="../ink/ink4021.xml"/><Relationship Id="rId479" Type="http://schemas.openxmlformats.org/officeDocument/2006/relationships/image" Target="../media/image3415.png"/><Relationship Id="rId478" Type="http://schemas.openxmlformats.org/officeDocument/2006/relationships/customXml" Target="../ink/ink4245.xml"/><Relationship Id="rId477" Type="http://schemas.openxmlformats.org/officeDocument/2006/relationships/image" Target="../media/image3414.png"/><Relationship Id="rId476" Type="http://schemas.openxmlformats.org/officeDocument/2006/relationships/customXml" Target="../ink/ink4244.xml"/><Relationship Id="rId475" Type="http://schemas.openxmlformats.org/officeDocument/2006/relationships/image" Target="../media/image3413.png"/><Relationship Id="rId474" Type="http://schemas.openxmlformats.org/officeDocument/2006/relationships/customXml" Target="../ink/ink4243.xml"/><Relationship Id="rId473" Type="http://schemas.openxmlformats.org/officeDocument/2006/relationships/image" Target="../media/image3412.png"/><Relationship Id="rId472" Type="http://schemas.openxmlformats.org/officeDocument/2006/relationships/customXml" Target="../ink/ink4242.xml"/><Relationship Id="rId471" Type="http://schemas.openxmlformats.org/officeDocument/2006/relationships/image" Target="../media/image3411.png"/><Relationship Id="rId470" Type="http://schemas.openxmlformats.org/officeDocument/2006/relationships/customXml" Target="../ink/ink4241.xml"/><Relationship Id="rId47" Type="http://schemas.openxmlformats.org/officeDocument/2006/relationships/image" Target="../media/image1455.png"/><Relationship Id="rId469" Type="http://schemas.openxmlformats.org/officeDocument/2006/relationships/image" Target="../media/image3410.png"/><Relationship Id="rId468" Type="http://schemas.openxmlformats.org/officeDocument/2006/relationships/customXml" Target="../ink/ink4240.xml"/><Relationship Id="rId467" Type="http://schemas.openxmlformats.org/officeDocument/2006/relationships/image" Target="../media/image299.png"/><Relationship Id="rId466" Type="http://schemas.openxmlformats.org/officeDocument/2006/relationships/customXml" Target="../ink/ink4239.xml"/><Relationship Id="rId465" Type="http://schemas.openxmlformats.org/officeDocument/2006/relationships/image" Target="../media/image3409.png"/><Relationship Id="rId464" Type="http://schemas.openxmlformats.org/officeDocument/2006/relationships/customXml" Target="../ink/ink4238.xml"/><Relationship Id="rId463" Type="http://schemas.openxmlformats.org/officeDocument/2006/relationships/image" Target="../media/image3408.png"/><Relationship Id="rId462" Type="http://schemas.openxmlformats.org/officeDocument/2006/relationships/customXml" Target="../ink/ink4237.xml"/><Relationship Id="rId461" Type="http://schemas.openxmlformats.org/officeDocument/2006/relationships/image" Target="../media/image3407.png"/><Relationship Id="rId460" Type="http://schemas.openxmlformats.org/officeDocument/2006/relationships/customXml" Target="../ink/ink4236.xml"/><Relationship Id="rId46" Type="http://schemas.openxmlformats.org/officeDocument/2006/relationships/customXml" Target="../ink/ink4020.xml"/><Relationship Id="rId459" Type="http://schemas.openxmlformats.org/officeDocument/2006/relationships/image" Target="../media/image3406.png"/><Relationship Id="rId458" Type="http://schemas.openxmlformats.org/officeDocument/2006/relationships/customXml" Target="../ink/ink4235.xml"/><Relationship Id="rId457" Type="http://schemas.openxmlformats.org/officeDocument/2006/relationships/image" Target="../media/image3405.png"/><Relationship Id="rId456" Type="http://schemas.openxmlformats.org/officeDocument/2006/relationships/customXml" Target="../ink/ink4234.xml"/><Relationship Id="rId455" Type="http://schemas.openxmlformats.org/officeDocument/2006/relationships/image" Target="../media/image3404.png"/><Relationship Id="rId454" Type="http://schemas.openxmlformats.org/officeDocument/2006/relationships/customXml" Target="../ink/ink4233.xml"/><Relationship Id="rId453" Type="http://schemas.openxmlformats.org/officeDocument/2006/relationships/image" Target="../media/image3403.png"/><Relationship Id="rId452" Type="http://schemas.openxmlformats.org/officeDocument/2006/relationships/customXml" Target="../ink/ink4232.xml"/><Relationship Id="rId451" Type="http://schemas.openxmlformats.org/officeDocument/2006/relationships/customXml" Target="../ink/ink4231.xml"/><Relationship Id="rId450" Type="http://schemas.openxmlformats.org/officeDocument/2006/relationships/image" Target="../media/image3402.png"/><Relationship Id="rId45" Type="http://schemas.openxmlformats.org/officeDocument/2006/relationships/image" Target="../media/image3227.png"/><Relationship Id="rId449" Type="http://schemas.openxmlformats.org/officeDocument/2006/relationships/customXml" Target="../ink/ink4230.xml"/><Relationship Id="rId448" Type="http://schemas.openxmlformats.org/officeDocument/2006/relationships/image" Target="../media/image3033.png"/><Relationship Id="rId447" Type="http://schemas.openxmlformats.org/officeDocument/2006/relationships/customXml" Target="../ink/ink4229.xml"/><Relationship Id="rId446" Type="http://schemas.openxmlformats.org/officeDocument/2006/relationships/image" Target="../media/image3401.png"/><Relationship Id="rId445" Type="http://schemas.openxmlformats.org/officeDocument/2006/relationships/customXml" Target="../ink/ink4228.xml"/><Relationship Id="rId444" Type="http://schemas.openxmlformats.org/officeDocument/2006/relationships/image" Target="../media/image3400.png"/><Relationship Id="rId443" Type="http://schemas.openxmlformats.org/officeDocument/2006/relationships/customXml" Target="../ink/ink4227.xml"/><Relationship Id="rId442" Type="http://schemas.openxmlformats.org/officeDocument/2006/relationships/image" Target="../media/image3399.png"/><Relationship Id="rId441" Type="http://schemas.openxmlformats.org/officeDocument/2006/relationships/customXml" Target="../ink/ink4226.xml"/><Relationship Id="rId440" Type="http://schemas.openxmlformats.org/officeDocument/2006/relationships/image" Target="../media/image1476.png"/><Relationship Id="rId44" Type="http://schemas.openxmlformats.org/officeDocument/2006/relationships/customXml" Target="../ink/ink4019.xml"/><Relationship Id="rId439" Type="http://schemas.openxmlformats.org/officeDocument/2006/relationships/customXml" Target="../ink/ink4225.xml"/><Relationship Id="rId438" Type="http://schemas.openxmlformats.org/officeDocument/2006/relationships/customXml" Target="../ink/ink4224.xml"/><Relationship Id="rId437" Type="http://schemas.openxmlformats.org/officeDocument/2006/relationships/image" Target="../media/image3398.png"/><Relationship Id="rId436" Type="http://schemas.openxmlformats.org/officeDocument/2006/relationships/customXml" Target="../ink/ink4223.xml"/><Relationship Id="rId435" Type="http://schemas.openxmlformats.org/officeDocument/2006/relationships/image" Target="../media/image3397.png"/><Relationship Id="rId434" Type="http://schemas.openxmlformats.org/officeDocument/2006/relationships/customXml" Target="../ink/ink4222.xml"/><Relationship Id="rId433" Type="http://schemas.openxmlformats.org/officeDocument/2006/relationships/image" Target="../media/image3396.png"/><Relationship Id="rId432" Type="http://schemas.openxmlformats.org/officeDocument/2006/relationships/customXml" Target="../ink/ink4221.xml"/><Relationship Id="rId431" Type="http://schemas.openxmlformats.org/officeDocument/2006/relationships/image" Target="../media/image3395.png"/><Relationship Id="rId430" Type="http://schemas.openxmlformats.org/officeDocument/2006/relationships/customXml" Target="../ink/ink4220.xml"/><Relationship Id="rId43" Type="http://schemas.openxmlformats.org/officeDocument/2006/relationships/image" Target="../media/image3226.png"/><Relationship Id="rId429" Type="http://schemas.openxmlformats.org/officeDocument/2006/relationships/customXml" Target="../ink/ink4219.xml"/><Relationship Id="rId428" Type="http://schemas.openxmlformats.org/officeDocument/2006/relationships/image" Target="../media/image3394.png"/><Relationship Id="rId427" Type="http://schemas.openxmlformats.org/officeDocument/2006/relationships/customXml" Target="../ink/ink4218.xml"/><Relationship Id="rId426" Type="http://schemas.openxmlformats.org/officeDocument/2006/relationships/image" Target="../media/image3393.png"/><Relationship Id="rId425" Type="http://schemas.openxmlformats.org/officeDocument/2006/relationships/customXml" Target="../ink/ink4217.xml"/><Relationship Id="rId424" Type="http://schemas.openxmlformats.org/officeDocument/2006/relationships/image" Target="../media/image3392.png"/><Relationship Id="rId423" Type="http://schemas.openxmlformats.org/officeDocument/2006/relationships/customXml" Target="../ink/ink4216.xml"/><Relationship Id="rId422" Type="http://schemas.openxmlformats.org/officeDocument/2006/relationships/image" Target="../media/image3391.png"/><Relationship Id="rId421" Type="http://schemas.openxmlformats.org/officeDocument/2006/relationships/customXml" Target="../ink/ink4215.xml"/><Relationship Id="rId420" Type="http://schemas.openxmlformats.org/officeDocument/2006/relationships/image" Target="../media/image3390.png"/><Relationship Id="rId42" Type="http://schemas.openxmlformats.org/officeDocument/2006/relationships/customXml" Target="../ink/ink4018.xml"/><Relationship Id="rId419" Type="http://schemas.openxmlformats.org/officeDocument/2006/relationships/customXml" Target="../ink/ink4214.xml"/><Relationship Id="rId418" Type="http://schemas.openxmlformats.org/officeDocument/2006/relationships/image" Target="../media/image3389.png"/><Relationship Id="rId417" Type="http://schemas.openxmlformats.org/officeDocument/2006/relationships/customXml" Target="../ink/ink4213.xml"/><Relationship Id="rId416" Type="http://schemas.openxmlformats.org/officeDocument/2006/relationships/image" Target="../media/image3388.png"/><Relationship Id="rId415" Type="http://schemas.openxmlformats.org/officeDocument/2006/relationships/customXml" Target="../ink/ink4212.xml"/><Relationship Id="rId414" Type="http://schemas.openxmlformats.org/officeDocument/2006/relationships/image" Target="../media/image3387.png"/><Relationship Id="rId413" Type="http://schemas.openxmlformats.org/officeDocument/2006/relationships/customXml" Target="../ink/ink4211.xml"/><Relationship Id="rId412" Type="http://schemas.openxmlformats.org/officeDocument/2006/relationships/image" Target="../media/image3386.png"/><Relationship Id="rId411" Type="http://schemas.openxmlformats.org/officeDocument/2006/relationships/customXml" Target="../ink/ink4210.xml"/><Relationship Id="rId410" Type="http://schemas.openxmlformats.org/officeDocument/2006/relationships/image" Target="../media/image3385.png"/><Relationship Id="rId41" Type="http://schemas.openxmlformats.org/officeDocument/2006/relationships/image" Target="../media/image3225.png"/><Relationship Id="rId409" Type="http://schemas.openxmlformats.org/officeDocument/2006/relationships/customXml" Target="../ink/ink4209.xml"/><Relationship Id="rId408" Type="http://schemas.openxmlformats.org/officeDocument/2006/relationships/image" Target="../media/image3384.png"/><Relationship Id="rId407" Type="http://schemas.openxmlformats.org/officeDocument/2006/relationships/customXml" Target="../ink/ink4208.xml"/><Relationship Id="rId406" Type="http://schemas.openxmlformats.org/officeDocument/2006/relationships/image" Target="../media/image3383.png"/><Relationship Id="rId405" Type="http://schemas.openxmlformats.org/officeDocument/2006/relationships/customXml" Target="../ink/ink4207.xml"/><Relationship Id="rId404" Type="http://schemas.openxmlformats.org/officeDocument/2006/relationships/image" Target="../media/image332.png"/><Relationship Id="rId403" Type="http://schemas.openxmlformats.org/officeDocument/2006/relationships/customXml" Target="../ink/ink4206.xml"/><Relationship Id="rId402" Type="http://schemas.openxmlformats.org/officeDocument/2006/relationships/image" Target="../media/image1444.png"/><Relationship Id="rId401" Type="http://schemas.openxmlformats.org/officeDocument/2006/relationships/customXml" Target="../ink/ink4205.xml"/><Relationship Id="rId400" Type="http://schemas.openxmlformats.org/officeDocument/2006/relationships/image" Target="../media/image3382.png"/><Relationship Id="rId40" Type="http://schemas.openxmlformats.org/officeDocument/2006/relationships/customXml" Target="../ink/ink4017.xml"/><Relationship Id="rId4" Type="http://schemas.openxmlformats.org/officeDocument/2006/relationships/customXml" Target="../ink/ink3999.xml"/><Relationship Id="rId399" Type="http://schemas.openxmlformats.org/officeDocument/2006/relationships/customXml" Target="../ink/ink4204.xml"/><Relationship Id="rId398" Type="http://schemas.openxmlformats.org/officeDocument/2006/relationships/image" Target="../media/image3381.png"/><Relationship Id="rId397" Type="http://schemas.openxmlformats.org/officeDocument/2006/relationships/customXml" Target="../ink/ink4203.xml"/><Relationship Id="rId396" Type="http://schemas.openxmlformats.org/officeDocument/2006/relationships/image" Target="../media/image3380.png"/><Relationship Id="rId395" Type="http://schemas.openxmlformats.org/officeDocument/2006/relationships/customXml" Target="../ink/ink4202.xml"/><Relationship Id="rId394" Type="http://schemas.openxmlformats.org/officeDocument/2006/relationships/image" Target="../media/image3379.png"/><Relationship Id="rId393" Type="http://schemas.openxmlformats.org/officeDocument/2006/relationships/customXml" Target="../ink/ink4201.xml"/><Relationship Id="rId392" Type="http://schemas.openxmlformats.org/officeDocument/2006/relationships/image" Target="../media/image3378.png"/><Relationship Id="rId391" Type="http://schemas.openxmlformats.org/officeDocument/2006/relationships/customXml" Target="../ink/ink4200.xml"/><Relationship Id="rId390" Type="http://schemas.openxmlformats.org/officeDocument/2006/relationships/image" Target="../media/image3377.png"/><Relationship Id="rId39" Type="http://schemas.openxmlformats.org/officeDocument/2006/relationships/image" Target="../media/image1457.png"/><Relationship Id="rId389" Type="http://schemas.openxmlformats.org/officeDocument/2006/relationships/customXml" Target="../ink/ink4199.xml"/><Relationship Id="rId388" Type="http://schemas.openxmlformats.org/officeDocument/2006/relationships/image" Target="../media/image3376.png"/><Relationship Id="rId387" Type="http://schemas.openxmlformats.org/officeDocument/2006/relationships/customXml" Target="../ink/ink4198.xml"/><Relationship Id="rId386" Type="http://schemas.openxmlformats.org/officeDocument/2006/relationships/image" Target="../media/image3375.png"/><Relationship Id="rId385" Type="http://schemas.openxmlformats.org/officeDocument/2006/relationships/customXml" Target="../ink/ink4197.xml"/><Relationship Id="rId384" Type="http://schemas.openxmlformats.org/officeDocument/2006/relationships/image" Target="../media/image3374.png"/><Relationship Id="rId383" Type="http://schemas.openxmlformats.org/officeDocument/2006/relationships/customXml" Target="../ink/ink4196.xml"/><Relationship Id="rId382" Type="http://schemas.openxmlformats.org/officeDocument/2006/relationships/image" Target="../media/image2494.png"/><Relationship Id="rId381" Type="http://schemas.openxmlformats.org/officeDocument/2006/relationships/customXml" Target="../ink/ink4195.xml"/><Relationship Id="rId380" Type="http://schemas.openxmlformats.org/officeDocument/2006/relationships/image" Target="../media/image3373.png"/><Relationship Id="rId38" Type="http://schemas.openxmlformats.org/officeDocument/2006/relationships/customXml" Target="../ink/ink4016.xml"/><Relationship Id="rId379" Type="http://schemas.openxmlformats.org/officeDocument/2006/relationships/customXml" Target="../ink/ink4194.xml"/><Relationship Id="rId378" Type="http://schemas.openxmlformats.org/officeDocument/2006/relationships/image" Target="../media/image3372.png"/><Relationship Id="rId377" Type="http://schemas.openxmlformats.org/officeDocument/2006/relationships/customXml" Target="../ink/ink4193.xml"/><Relationship Id="rId376" Type="http://schemas.openxmlformats.org/officeDocument/2006/relationships/image" Target="../media/image3371.png"/><Relationship Id="rId375" Type="http://schemas.openxmlformats.org/officeDocument/2006/relationships/customXml" Target="../ink/ink4192.xml"/><Relationship Id="rId374" Type="http://schemas.openxmlformats.org/officeDocument/2006/relationships/image" Target="../media/image3370.png"/><Relationship Id="rId373" Type="http://schemas.openxmlformats.org/officeDocument/2006/relationships/customXml" Target="../ink/ink4191.xml"/><Relationship Id="rId372" Type="http://schemas.openxmlformats.org/officeDocument/2006/relationships/image" Target="../media/image3369.png"/><Relationship Id="rId371" Type="http://schemas.openxmlformats.org/officeDocument/2006/relationships/customXml" Target="../ink/ink4190.xml"/><Relationship Id="rId370" Type="http://schemas.openxmlformats.org/officeDocument/2006/relationships/image" Target="../media/image3368.png"/><Relationship Id="rId37" Type="http://schemas.openxmlformats.org/officeDocument/2006/relationships/image" Target="../media/image3224.png"/><Relationship Id="rId369" Type="http://schemas.openxmlformats.org/officeDocument/2006/relationships/customXml" Target="../ink/ink4189.xml"/><Relationship Id="rId368" Type="http://schemas.openxmlformats.org/officeDocument/2006/relationships/customXml" Target="../ink/ink4188.xml"/><Relationship Id="rId367" Type="http://schemas.openxmlformats.org/officeDocument/2006/relationships/customXml" Target="../ink/ink4187.xml"/><Relationship Id="rId366" Type="http://schemas.openxmlformats.org/officeDocument/2006/relationships/customXml" Target="../ink/ink4186.xml"/><Relationship Id="rId365" Type="http://schemas.openxmlformats.org/officeDocument/2006/relationships/customXml" Target="../ink/ink4185.xml"/><Relationship Id="rId364" Type="http://schemas.openxmlformats.org/officeDocument/2006/relationships/image" Target="../media/image3367.png"/><Relationship Id="rId363" Type="http://schemas.openxmlformats.org/officeDocument/2006/relationships/customXml" Target="../ink/ink4184.xml"/><Relationship Id="rId362" Type="http://schemas.openxmlformats.org/officeDocument/2006/relationships/image" Target="../media/image3366.png"/><Relationship Id="rId361" Type="http://schemas.openxmlformats.org/officeDocument/2006/relationships/customXml" Target="../ink/ink4183.xml"/><Relationship Id="rId360" Type="http://schemas.openxmlformats.org/officeDocument/2006/relationships/customXml" Target="../ink/ink4182.xml"/><Relationship Id="rId36" Type="http://schemas.openxmlformats.org/officeDocument/2006/relationships/customXml" Target="../ink/ink4015.xml"/><Relationship Id="rId359" Type="http://schemas.openxmlformats.org/officeDocument/2006/relationships/image" Target="../media/image3365.png"/><Relationship Id="rId358" Type="http://schemas.openxmlformats.org/officeDocument/2006/relationships/customXml" Target="../ink/ink4181.xml"/><Relationship Id="rId357" Type="http://schemas.openxmlformats.org/officeDocument/2006/relationships/image" Target="../media/image3364.png"/><Relationship Id="rId356" Type="http://schemas.openxmlformats.org/officeDocument/2006/relationships/customXml" Target="../ink/ink4180.xml"/><Relationship Id="rId355" Type="http://schemas.openxmlformats.org/officeDocument/2006/relationships/image" Target="../media/image3363.png"/><Relationship Id="rId354" Type="http://schemas.openxmlformats.org/officeDocument/2006/relationships/customXml" Target="../ink/ink4179.xml"/><Relationship Id="rId353" Type="http://schemas.openxmlformats.org/officeDocument/2006/relationships/image" Target="../media/image3362.png"/><Relationship Id="rId352" Type="http://schemas.openxmlformats.org/officeDocument/2006/relationships/customXml" Target="../ink/ink4178.xml"/><Relationship Id="rId351" Type="http://schemas.openxmlformats.org/officeDocument/2006/relationships/image" Target="../media/image3361.png"/><Relationship Id="rId350" Type="http://schemas.openxmlformats.org/officeDocument/2006/relationships/customXml" Target="../ink/ink4177.xml"/><Relationship Id="rId35" Type="http://schemas.openxmlformats.org/officeDocument/2006/relationships/image" Target="../media/image3223.png"/><Relationship Id="rId349" Type="http://schemas.openxmlformats.org/officeDocument/2006/relationships/image" Target="../media/image3360.png"/><Relationship Id="rId348" Type="http://schemas.openxmlformats.org/officeDocument/2006/relationships/customXml" Target="../ink/ink4176.xml"/><Relationship Id="rId347" Type="http://schemas.openxmlformats.org/officeDocument/2006/relationships/image" Target="../media/image3359.png"/><Relationship Id="rId346" Type="http://schemas.openxmlformats.org/officeDocument/2006/relationships/customXml" Target="../ink/ink4175.xml"/><Relationship Id="rId345" Type="http://schemas.openxmlformats.org/officeDocument/2006/relationships/image" Target="../media/image3358.png"/><Relationship Id="rId344" Type="http://schemas.openxmlformats.org/officeDocument/2006/relationships/customXml" Target="../ink/ink4174.xml"/><Relationship Id="rId343" Type="http://schemas.openxmlformats.org/officeDocument/2006/relationships/customXml" Target="../ink/ink4173.xml"/><Relationship Id="rId342" Type="http://schemas.openxmlformats.org/officeDocument/2006/relationships/image" Target="../media/image3357.png"/><Relationship Id="rId341" Type="http://schemas.openxmlformats.org/officeDocument/2006/relationships/customXml" Target="../ink/ink4172.xml"/><Relationship Id="rId340" Type="http://schemas.openxmlformats.org/officeDocument/2006/relationships/image" Target="../media/image3356.png"/><Relationship Id="rId34" Type="http://schemas.openxmlformats.org/officeDocument/2006/relationships/customXml" Target="../ink/ink4014.xml"/><Relationship Id="rId339" Type="http://schemas.openxmlformats.org/officeDocument/2006/relationships/customXml" Target="../ink/ink4171.xml"/><Relationship Id="rId338" Type="http://schemas.openxmlformats.org/officeDocument/2006/relationships/image" Target="../media/image3355.png"/><Relationship Id="rId337" Type="http://schemas.openxmlformats.org/officeDocument/2006/relationships/customXml" Target="../ink/ink4170.xml"/><Relationship Id="rId336" Type="http://schemas.openxmlformats.org/officeDocument/2006/relationships/image" Target="../media/image3354.png"/><Relationship Id="rId335" Type="http://schemas.openxmlformats.org/officeDocument/2006/relationships/customXml" Target="../ink/ink4169.xml"/><Relationship Id="rId334" Type="http://schemas.openxmlformats.org/officeDocument/2006/relationships/image" Target="../media/image3353.png"/><Relationship Id="rId333" Type="http://schemas.openxmlformats.org/officeDocument/2006/relationships/customXml" Target="../ink/ink4168.xml"/><Relationship Id="rId332" Type="http://schemas.openxmlformats.org/officeDocument/2006/relationships/image" Target="../media/image3352.png"/><Relationship Id="rId331" Type="http://schemas.openxmlformats.org/officeDocument/2006/relationships/customXml" Target="../ink/ink4167.xml"/><Relationship Id="rId330" Type="http://schemas.openxmlformats.org/officeDocument/2006/relationships/image" Target="../media/image3351.png"/><Relationship Id="rId33" Type="http://schemas.openxmlformats.org/officeDocument/2006/relationships/image" Target="../media/image3049.png"/><Relationship Id="rId329" Type="http://schemas.openxmlformats.org/officeDocument/2006/relationships/customXml" Target="../ink/ink4166.xml"/><Relationship Id="rId328" Type="http://schemas.openxmlformats.org/officeDocument/2006/relationships/image" Target="../media/image3350.png"/><Relationship Id="rId327" Type="http://schemas.openxmlformats.org/officeDocument/2006/relationships/customXml" Target="../ink/ink4165.xml"/><Relationship Id="rId326" Type="http://schemas.openxmlformats.org/officeDocument/2006/relationships/image" Target="../media/image3349.png"/><Relationship Id="rId325" Type="http://schemas.openxmlformats.org/officeDocument/2006/relationships/customXml" Target="../ink/ink4164.xml"/><Relationship Id="rId324" Type="http://schemas.openxmlformats.org/officeDocument/2006/relationships/image" Target="../media/image3348.png"/><Relationship Id="rId323" Type="http://schemas.openxmlformats.org/officeDocument/2006/relationships/customXml" Target="../ink/ink4163.xml"/><Relationship Id="rId322" Type="http://schemas.openxmlformats.org/officeDocument/2006/relationships/image" Target="../media/image3347.png"/><Relationship Id="rId321" Type="http://schemas.openxmlformats.org/officeDocument/2006/relationships/customXml" Target="../ink/ink4162.xml"/><Relationship Id="rId320" Type="http://schemas.openxmlformats.org/officeDocument/2006/relationships/image" Target="../media/image3346.png"/><Relationship Id="rId32" Type="http://schemas.openxmlformats.org/officeDocument/2006/relationships/customXml" Target="../ink/ink4013.xml"/><Relationship Id="rId319" Type="http://schemas.openxmlformats.org/officeDocument/2006/relationships/customXml" Target="../ink/ink4161.xml"/><Relationship Id="rId318" Type="http://schemas.openxmlformats.org/officeDocument/2006/relationships/image" Target="../media/image3345.png"/><Relationship Id="rId317" Type="http://schemas.openxmlformats.org/officeDocument/2006/relationships/customXml" Target="../ink/ink4160.xml"/><Relationship Id="rId316" Type="http://schemas.openxmlformats.org/officeDocument/2006/relationships/image" Target="../media/image3344.png"/><Relationship Id="rId315" Type="http://schemas.openxmlformats.org/officeDocument/2006/relationships/customXml" Target="../ink/ink4159.xml"/><Relationship Id="rId314" Type="http://schemas.openxmlformats.org/officeDocument/2006/relationships/image" Target="../media/image3343.png"/><Relationship Id="rId313" Type="http://schemas.openxmlformats.org/officeDocument/2006/relationships/customXml" Target="../ink/ink4158.xml"/><Relationship Id="rId312" Type="http://schemas.openxmlformats.org/officeDocument/2006/relationships/image" Target="../media/image3342.png"/><Relationship Id="rId311" Type="http://schemas.openxmlformats.org/officeDocument/2006/relationships/customXml" Target="../ink/ink4157.xml"/><Relationship Id="rId310" Type="http://schemas.openxmlformats.org/officeDocument/2006/relationships/image" Target="../media/image3341.png"/><Relationship Id="rId31" Type="http://schemas.openxmlformats.org/officeDocument/2006/relationships/image" Target="../media/image3222.png"/><Relationship Id="rId309" Type="http://schemas.openxmlformats.org/officeDocument/2006/relationships/customXml" Target="../ink/ink4156.xml"/><Relationship Id="rId308" Type="http://schemas.openxmlformats.org/officeDocument/2006/relationships/image" Target="../media/image3340.png"/><Relationship Id="rId307" Type="http://schemas.openxmlformats.org/officeDocument/2006/relationships/customXml" Target="../ink/ink4155.xml"/><Relationship Id="rId306" Type="http://schemas.openxmlformats.org/officeDocument/2006/relationships/image" Target="../media/image3339.png"/><Relationship Id="rId305" Type="http://schemas.openxmlformats.org/officeDocument/2006/relationships/customXml" Target="../ink/ink4154.xml"/><Relationship Id="rId304" Type="http://schemas.openxmlformats.org/officeDocument/2006/relationships/image" Target="../media/image3338.png"/><Relationship Id="rId303" Type="http://schemas.openxmlformats.org/officeDocument/2006/relationships/customXml" Target="../ink/ink4153.xml"/><Relationship Id="rId302" Type="http://schemas.openxmlformats.org/officeDocument/2006/relationships/image" Target="../media/image3337.png"/><Relationship Id="rId301" Type="http://schemas.openxmlformats.org/officeDocument/2006/relationships/customXml" Target="../ink/ink4152.xml"/><Relationship Id="rId300" Type="http://schemas.openxmlformats.org/officeDocument/2006/relationships/image" Target="../media/image3336.png"/><Relationship Id="rId30" Type="http://schemas.openxmlformats.org/officeDocument/2006/relationships/customXml" Target="../ink/ink4012.xml"/><Relationship Id="rId3" Type="http://schemas.openxmlformats.org/officeDocument/2006/relationships/image" Target="../media/image3208.png"/><Relationship Id="rId299" Type="http://schemas.openxmlformats.org/officeDocument/2006/relationships/customXml" Target="../ink/ink4151.xml"/><Relationship Id="rId298" Type="http://schemas.openxmlformats.org/officeDocument/2006/relationships/image" Target="../media/image1478.png"/><Relationship Id="rId297" Type="http://schemas.openxmlformats.org/officeDocument/2006/relationships/customXml" Target="../ink/ink4150.xml"/><Relationship Id="rId296" Type="http://schemas.openxmlformats.org/officeDocument/2006/relationships/image" Target="../media/image3335.png"/><Relationship Id="rId295" Type="http://schemas.openxmlformats.org/officeDocument/2006/relationships/customXml" Target="../ink/ink4149.xml"/><Relationship Id="rId294" Type="http://schemas.openxmlformats.org/officeDocument/2006/relationships/image" Target="../media/image3334.png"/><Relationship Id="rId293" Type="http://schemas.openxmlformats.org/officeDocument/2006/relationships/customXml" Target="../ink/ink4148.xml"/><Relationship Id="rId292" Type="http://schemas.openxmlformats.org/officeDocument/2006/relationships/image" Target="../media/image3333.png"/><Relationship Id="rId291" Type="http://schemas.openxmlformats.org/officeDocument/2006/relationships/customXml" Target="../ink/ink4147.xml"/><Relationship Id="rId290" Type="http://schemas.openxmlformats.org/officeDocument/2006/relationships/image" Target="../media/image3332.png"/><Relationship Id="rId29" Type="http://schemas.openxmlformats.org/officeDocument/2006/relationships/image" Target="../media/image3221.png"/><Relationship Id="rId289" Type="http://schemas.openxmlformats.org/officeDocument/2006/relationships/customXml" Target="../ink/ink4146.xml"/><Relationship Id="rId288" Type="http://schemas.openxmlformats.org/officeDocument/2006/relationships/image" Target="../media/image3331.png"/><Relationship Id="rId287" Type="http://schemas.openxmlformats.org/officeDocument/2006/relationships/customXml" Target="../ink/ink4145.xml"/><Relationship Id="rId286" Type="http://schemas.openxmlformats.org/officeDocument/2006/relationships/customXml" Target="../ink/ink4144.xml"/><Relationship Id="rId285" Type="http://schemas.openxmlformats.org/officeDocument/2006/relationships/image" Target="../media/image3330.png"/><Relationship Id="rId284" Type="http://schemas.openxmlformats.org/officeDocument/2006/relationships/customXml" Target="../ink/ink4143.xml"/><Relationship Id="rId283" Type="http://schemas.openxmlformats.org/officeDocument/2006/relationships/image" Target="../media/image3329.png"/><Relationship Id="rId282" Type="http://schemas.openxmlformats.org/officeDocument/2006/relationships/customXml" Target="../ink/ink4142.xml"/><Relationship Id="rId281" Type="http://schemas.openxmlformats.org/officeDocument/2006/relationships/image" Target="../media/image3328.png"/><Relationship Id="rId280" Type="http://schemas.openxmlformats.org/officeDocument/2006/relationships/customXml" Target="../ink/ink4141.xml"/><Relationship Id="rId28" Type="http://schemas.openxmlformats.org/officeDocument/2006/relationships/customXml" Target="../ink/ink4011.xml"/><Relationship Id="rId279" Type="http://schemas.openxmlformats.org/officeDocument/2006/relationships/image" Target="../media/image3327.png"/><Relationship Id="rId278" Type="http://schemas.openxmlformats.org/officeDocument/2006/relationships/customXml" Target="../ink/ink4140.xml"/><Relationship Id="rId277" Type="http://schemas.openxmlformats.org/officeDocument/2006/relationships/image" Target="../media/image3326.png"/><Relationship Id="rId276" Type="http://schemas.openxmlformats.org/officeDocument/2006/relationships/customXml" Target="../ink/ink4139.xml"/><Relationship Id="rId275" Type="http://schemas.openxmlformats.org/officeDocument/2006/relationships/image" Target="../media/image3325.png"/><Relationship Id="rId274" Type="http://schemas.openxmlformats.org/officeDocument/2006/relationships/customXml" Target="../ink/ink4138.xml"/><Relationship Id="rId273" Type="http://schemas.openxmlformats.org/officeDocument/2006/relationships/image" Target="../media/image3324.png"/><Relationship Id="rId272" Type="http://schemas.openxmlformats.org/officeDocument/2006/relationships/customXml" Target="../ink/ink4137.xml"/><Relationship Id="rId271" Type="http://schemas.openxmlformats.org/officeDocument/2006/relationships/image" Target="../media/image3323.png"/><Relationship Id="rId270" Type="http://schemas.openxmlformats.org/officeDocument/2006/relationships/customXml" Target="../ink/ink4136.xml"/><Relationship Id="rId27" Type="http://schemas.openxmlformats.org/officeDocument/2006/relationships/image" Target="../media/image3220.png"/><Relationship Id="rId269" Type="http://schemas.openxmlformats.org/officeDocument/2006/relationships/image" Target="../media/image3322.png"/><Relationship Id="rId268" Type="http://schemas.openxmlformats.org/officeDocument/2006/relationships/customXml" Target="../ink/ink4135.xml"/><Relationship Id="rId267" Type="http://schemas.openxmlformats.org/officeDocument/2006/relationships/image" Target="../media/image3321.png"/><Relationship Id="rId266" Type="http://schemas.openxmlformats.org/officeDocument/2006/relationships/customXml" Target="../ink/ink4134.xml"/><Relationship Id="rId265" Type="http://schemas.openxmlformats.org/officeDocument/2006/relationships/image" Target="../media/image3320.png"/><Relationship Id="rId264" Type="http://schemas.openxmlformats.org/officeDocument/2006/relationships/customXml" Target="../ink/ink4133.xml"/><Relationship Id="rId263" Type="http://schemas.openxmlformats.org/officeDocument/2006/relationships/image" Target="../media/image3319.png"/><Relationship Id="rId262" Type="http://schemas.openxmlformats.org/officeDocument/2006/relationships/customXml" Target="../ink/ink4132.xml"/><Relationship Id="rId261" Type="http://schemas.openxmlformats.org/officeDocument/2006/relationships/image" Target="../media/image3318.png"/><Relationship Id="rId260" Type="http://schemas.openxmlformats.org/officeDocument/2006/relationships/customXml" Target="../ink/ink4131.xml"/><Relationship Id="rId26" Type="http://schemas.openxmlformats.org/officeDocument/2006/relationships/customXml" Target="../ink/ink4010.xml"/><Relationship Id="rId259" Type="http://schemas.openxmlformats.org/officeDocument/2006/relationships/image" Target="../media/image317.png"/><Relationship Id="rId258" Type="http://schemas.openxmlformats.org/officeDocument/2006/relationships/customXml" Target="../ink/ink4130.xml"/><Relationship Id="rId257" Type="http://schemas.openxmlformats.org/officeDocument/2006/relationships/image" Target="../media/image3317.png"/><Relationship Id="rId256" Type="http://schemas.openxmlformats.org/officeDocument/2006/relationships/customXml" Target="../ink/ink4129.xml"/><Relationship Id="rId255" Type="http://schemas.openxmlformats.org/officeDocument/2006/relationships/image" Target="../media/image3316.png"/><Relationship Id="rId254" Type="http://schemas.openxmlformats.org/officeDocument/2006/relationships/customXml" Target="../ink/ink4128.xml"/><Relationship Id="rId253" Type="http://schemas.openxmlformats.org/officeDocument/2006/relationships/image" Target="../media/image3315.png"/><Relationship Id="rId252" Type="http://schemas.openxmlformats.org/officeDocument/2006/relationships/customXml" Target="../ink/ink4127.xml"/><Relationship Id="rId251" Type="http://schemas.openxmlformats.org/officeDocument/2006/relationships/image" Target="../media/image3314.png"/><Relationship Id="rId250" Type="http://schemas.openxmlformats.org/officeDocument/2006/relationships/customXml" Target="../ink/ink4126.xml"/><Relationship Id="rId25" Type="http://schemas.openxmlformats.org/officeDocument/2006/relationships/image" Target="../media/image3219.png"/><Relationship Id="rId249" Type="http://schemas.openxmlformats.org/officeDocument/2006/relationships/image" Target="../media/image3313.png"/><Relationship Id="rId248" Type="http://schemas.openxmlformats.org/officeDocument/2006/relationships/customXml" Target="../ink/ink4125.xml"/><Relationship Id="rId247" Type="http://schemas.openxmlformats.org/officeDocument/2006/relationships/image" Target="../media/image3312.png"/><Relationship Id="rId246" Type="http://schemas.openxmlformats.org/officeDocument/2006/relationships/customXml" Target="../ink/ink4124.xml"/><Relationship Id="rId245" Type="http://schemas.openxmlformats.org/officeDocument/2006/relationships/image" Target="../media/image3311.png"/><Relationship Id="rId244" Type="http://schemas.openxmlformats.org/officeDocument/2006/relationships/customXml" Target="../ink/ink4123.xml"/><Relationship Id="rId243" Type="http://schemas.openxmlformats.org/officeDocument/2006/relationships/image" Target="../media/image3310.png"/><Relationship Id="rId242" Type="http://schemas.openxmlformats.org/officeDocument/2006/relationships/customXml" Target="../ink/ink4122.xml"/><Relationship Id="rId241" Type="http://schemas.openxmlformats.org/officeDocument/2006/relationships/image" Target="../media/image3309.png"/><Relationship Id="rId240" Type="http://schemas.openxmlformats.org/officeDocument/2006/relationships/customXml" Target="../ink/ink4121.xml"/><Relationship Id="rId24" Type="http://schemas.openxmlformats.org/officeDocument/2006/relationships/customXml" Target="../ink/ink4009.xml"/><Relationship Id="rId239" Type="http://schemas.openxmlformats.org/officeDocument/2006/relationships/image" Target="../media/image3308.png"/><Relationship Id="rId238" Type="http://schemas.openxmlformats.org/officeDocument/2006/relationships/customXml" Target="../ink/ink4120.xml"/><Relationship Id="rId237" Type="http://schemas.openxmlformats.org/officeDocument/2006/relationships/image" Target="../media/image3307.png"/><Relationship Id="rId236" Type="http://schemas.openxmlformats.org/officeDocument/2006/relationships/customXml" Target="../ink/ink4119.xml"/><Relationship Id="rId235" Type="http://schemas.openxmlformats.org/officeDocument/2006/relationships/image" Target="../media/image1376.png"/><Relationship Id="rId234" Type="http://schemas.openxmlformats.org/officeDocument/2006/relationships/customXml" Target="../ink/ink4118.xml"/><Relationship Id="rId233" Type="http://schemas.openxmlformats.org/officeDocument/2006/relationships/image" Target="../media/image3306.png"/><Relationship Id="rId232" Type="http://schemas.openxmlformats.org/officeDocument/2006/relationships/customXml" Target="../ink/ink4117.xml"/><Relationship Id="rId231" Type="http://schemas.openxmlformats.org/officeDocument/2006/relationships/image" Target="../media/image3305.png"/><Relationship Id="rId230" Type="http://schemas.openxmlformats.org/officeDocument/2006/relationships/customXml" Target="../ink/ink4116.xml"/><Relationship Id="rId23" Type="http://schemas.openxmlformats.org/officeDocument/2006/relationships/image" Target="../media/image3218.png"/><Relationship Id="rId229" Type="http://schemas.openxmlformats.org/officeDocument/2006/relationships/image" Target="../media/image3304.png"/><Relationship Id="rId228" Type="http://schemas.openxmlformats.org/officeDocument/2006/relationships/customXml" Target="../ink/ink4115.xml"/><Relationship Id="rId227" Type="http://schemas.openxmlformats.org/officeDocument/2006/relationships/image" Target="../media/image3303.png"/><Relationship Id="rId226" Type="http://schemas.openxmlformats.org/officeDocument/2006/relationships/customXml" Target="../ink/ink4114.xml"/><Relationship Id="rId225" Type="http://schemas.openxmlformats.org/officeDocument/2006/relationships/image" Target="../media/image3302.png"/><Relationship Id="rId224" Type="http://schemas.openxmlformats.org/officeDocument/2006/relationships/customXml" Target="../ink/ink4113.xml"/><Relationship Id="rId223" Type="http://schemas.openxmlformats.org/officeDocument/2006/relationships/image" Target="../media/image1373.png"/><Relationship Id="rId222" Type="http://schemas.openxmlformats.org/officeDocument/2006/relationships/customXml" Target="../ink/ink4112.xml"/><Relationship Id="rId221" Type="http://schemas.openxmlformats.org/officeDocument/2006/relationships/image" Target="../media/image3301.png"/><Relationship Id="rId220" Type="http://schemas.openxmlformats.org/officeDocument/2006/relationships/customXml" Target="../ink/ink4111.xml"/><Relationship Id="rId22" Type="http://schemas.openxmlformats.org/officeDocument/2006/relationships/customXml" Target="../ink/ink4008.xml"/><Relationship Id="rId219" Type="http://schemas.openxmlformats.org/officeDocument/2006/relationships/image" Target="../media/image3300.png"/><Relationship Id="rId218" Type="http://schemas.openxmlformats.org/officeDocument/2006/relationships/customXml" Target="../ink/ink4110.xml"/><Relationship Id="rId217" Type="http://schemas.openxmlformats.org/officeDocument/2006/relationships/image" Target="../media/image3299.png"/><Relationship Id="rId216" Type="http://schemas.openxmlformats.org/officeDocument/2006/relationships/customXml" Target="../ink/ink4109.xml"/><Relationship Id="rId215" Type="http://schemas.openxmlformats.org/officeDocument/2006/relationships/image" Target="../media/image3298.png"/><Relationship Id="rId214" Type="http://schemas.openxmlformats.org/officeDocument/2006/relationships/customXml" Target="../ink/ink4108.xml"/><Relationship Id="rId213" Type="http://schemas.openxmlformats.org/officeDocument/2006/relationships/customXml" Target="../ink/ink4107.xml"/><Relationship Id="rId212" Type="http://schemas.openxmlformats.org/officeDocument/2006/relationships/image" Target="../media/image3297.png"/><Relationship Id="rId211" Type="http://schemas.openxmlformats.org/officeDocument/2006/relationships/customXml" Target="../ink/ink4106.xml"/><Relationship Id="rId210" Type="http://schemas.openxmlformats.org/officeDocument/2006/relationships/image" Target="../media/image3296.png"/><Relationship Id="rId21" Type="http://schemas.openxmlformats.org/officeDocument/2006/relationships/image" Target="../media/image3217.png"/><Relationship Id="rId209" Type="http://schemas.openxmlformats.org/officeDocument/2006/relationships/customXml" Target="../ink/ink4105.xml"/><Relationship Id="rId208" Type="http://schemas.openxmlformats.org/officeDocument/2006/relationships/image" Target="../media/image3295.png"/><Relationship Id="rId207" Type="http://schemas.openxmlformats.org/officeDocument/2006/relationships/customXml" Target="../ink/ink4104.xml"/><Relationship Id="rId206" Type="http://schemas.openxmlformats.org/officeDocument/2006/relationships/image" Target="../media/image3294.png"/><Relationship Id="rId205" Type="http://schemas.openxmlformats.org/officeDocument/2006/relationships/customXml" Target="../ink/ink4103.xml"/><Relationship Id="rId204" Type="http://schemas.openxmlformats.org/officeDocument/2006/relationships/image" Target="../media/image3293.png"/><Relationship Id="rId203" Type="http://schemas.openxmlformats.org/officeDocument/2006/relationships/customXml" Target="../ink/ink4102.xml"/><Relationship Id="rId202" Type="http://schemas.openxmlformats.org/officeDocument/2006/relationships/image" Target="../media/image3292.png"/><Relationship Id="rId201" Type="http://schemas.openxmlformats.org/officeDocument/2006/relationships/customXml" Target="../ink/ink4101.xml"/><Relationship Id="rId200" Type="http://schemas.openxmlformats.org/officeDocument/2006/relationships/image" Target="../media/image3291.png"/><Relationship Id="rId20" Type="http://schemas.openxmlformats.org/officeDocument/2006/relationships/customXml" Target="../ink/ink4007.xml"/><Relationship Id="rId2" Type="http://schemas.openxmlformats.org/officeDocument/2006/relationships/customXml" Target="../ink/ink3998.xml"/><Relationship Id="rId199" Type="http://schemas.openxmlformats.org/officeDocument/2006/relationships/customXml" Target="../ink/ink4100.xml"/><Relationship Id="rId198" Type="http://schemas.openxmlformats.org/officeDocument/2006/relationships/image" Target="../media/image3290.png"/><Relationship Id="rId197" Type="http://schemas.openxmlformats.org/officeDocument/2006/relationships/customXml" Target="../ink/ink4099.xml"/><Relationship Id="rId196" Type="http://schemas.openxmlformats.org/officeDocument/2006/relationships/image" Target="../media/image3289.png"/><Relationship Id="rId195" Type="http://schemas.openxmlformats.org/officeDocument/2006/relationships/customXml" Target="../ink/ink4098.xml"/><Relationship Id="rId194" Type="http://schemas.openxmlformats.org/officeDocument/2006/relationships/image" Target="../media/image3288.png"/><Relationship Id="rId193" Type="http://schemas.openxmlformats.org/officeDocument/2006/relationships/customXml" Target="../ink/ink4097.xml"/><Relationship Id="rId192" Type="http://schemas.openxmlformats.org/officeDocument/2006/relationships/image" Target="../media/image3287.png"/><Relationship Id="rId191" Type="http://schemas.openxmlformats.org/officeDocument/2006/relationships/customXml" Target="../ink/ink4096.xml"/><Relationship Id="rId190" Type="http://schemas.openxmlformats.org/officeDocument/2006/relationships/image" Target="../media/image3286.png"/><Relationship Id="rId19" Type="http://schemas.openxmlformats.org/officeDocument/2006/relationships/image" Target="../media/image3216.png"/><Relationship Id="rId189" Type="http://schemas.openxmlformats.org/officeDocument/2006/relationships/customXml" Target="../ink/ink4095.xml"/><Relationship Id="rId188" Type="http://schemas.openxmlformats.org/officeDocument/2006/relationships/image" Target="../media/image3285.png"/><Relationship Id="rId187" Type="http://schemas.openxmlformats.org/officeDocument/2006/relationships/customXml" Target="../ink/ink4094.xml"/><Relationship Id="rId186" Type="http://schemas.openxmlformats.org/officeDocument/2006/relationships/customXml" Target="../ink/ink4093.xml"/><Relationship Id="rId185" Type="http://schemas.openxmlformats.org/officeDocument/2006/relationships/image" Target="../media/image3284.png"/><Relationship Id="rId184" Type="http://schemas.openxmlformats.org/officeDocument/2006/relationships/customXml" Target="../ink/ink4092.xml"/><Relationship Id="rId183" Type="http://schemas.openxmlformats.org/officeDocument/2006/relationships/customXml" Target="../ink/ink4091.xml"/><Relationship Id="rId182" Type="http://schemas.openxmlformats.org/officeDocument/2006/relationships/image" Target="../media/image287.png"/><Relationship Id="rId181" Type="http://schemas.openxmlformats.org/officeDocument/2006/relationships/customXml" Target="../ink/ink4090.xml"/><Relationship Id="rId180" Type="http://schemas.openxmlformats.org/officeDocument/2006/relationships/customXml" Target="../ink/ink4089.xml"/><Relationship Id="rId18" Type="http://schemas.openxmlformats.org/officeDocument/2006/relationships/customXml" Target="../ink/ink4006.xml"/><Relationship Id="rId179" Type="http://schemas.openxmlformats.org/officeDocument/2006/relationships/image" Target="../media/image3283.png"/><Relationship Id="rId178" Type="http://schemas.openxmlformats.org/officeDocument/2006/relationships/customXml" Target="../ink/ink4088.xml"/><Relationship Id="rId177" Type="http://schemas.openxmlformats.org/officeDocument/2006/relationships/image" Target="../media/image3282.png"/><Relationship Id="rId176" Type="http://schemas.openxmlformats.org/officeDocument/2006/relationships/customXml" Target="../ink/ink4087.xml"/><Relationship Id="rId175" Type="http://schemas.openxmlformats.org/officeDocument/2006/relationships/image" Target="../media/image3281.png"/><Relationship Id="rId174" Type="http://schemas.openxmlformats.org/officeDocument/2006/relationships/customXml" Target="../ink/ink4086.xml"/><Relationship Id="rId173" Type="http://schemas.openxmlformats.org/officeDocument/2006/relationships/image" Target="../media/image3280.png"/><Relationship Id="rId172" Type="http://schemas.openxmlformats.org/officeDocument/2006/relationships/customXml" Target="../ink/ink4085.xml"/><Relationship Id="rId171" Type="http://schemas.openxmlformats.org/officeDocument/2006/relationships/image" Target="../media/image3279.png"/><Relationship Id="rId170" Type="http://schemas.openxmlformats.org/officeDocument/2006/relationships/customXml" Target="../ink/ink4084.xml"/><Relationship Id="rId17" Type="http://schemas.openxmlformats.org/officeDocument/2006/relationships/image" Target="../media/image3215.png"/><Relationship Id="rId169" Type="http://schemas.openxmlformats.org/officeDocument/2006/relationships/image" Target="../media/image3278.png"/><Relationship Id="rId168" Type="http://schemas.openxmlformats.org/officeDocument/2006/relationships/customXml" Target="../ink/ink4083.xml"/><Relationship Id="rId167" Type="http://schemas.openxmlformats.org/officeDocument/2006/relationships/image" Target="../media/image3277.png"/><Relationship Id="rId166" Type="http://schemas.openxmlformats.org/officeDocument/2006/relationships/customXml" Target="../ink/ink4082.xml"/><Relationship Id="rId165" Type="http://schemas.openxmlformats.org/officeDocument/2006/relationships/image" Target="../media/image3276.png"/><Relationship Id="rId164" Type="http://schemas.openxmlformats.org/officeDocument/2006/relationships/customXml" Target="../ink/ink4081.xml"/><Relationship Id="rId163" Type="http://schemas.openxmlformats.org/officeDocument/2006/relationships/image" Target="../media/image3275.png"/><Relationship Id="rId162" Type="http://schemas.openxmlformats.org/officeDocument/2006/relationships/customXml" Target="../ink/ink4080.xml"/><Relationship Id="rId161" Type="http://schemas.openxmlformats.org/officeDocument/2006/relationships/image" Target="../media/image3274.png"/><Relationship Id="rId160" Type="http://schemas.openxmlformats.org/officeDocument/2006/relationships/customXml" Target="../ink/ink4079.xml"/><Relationship Id="rId16" Type="http://schemas.openxmlformats.org/officeDocument/2006/relationships/customXml" Target="../ink/ink4005.xml"/><Relationship Id="rId159" Type="http://schemas.openxmlformats.org/officeDocument/2006/relationships/image" Target="../media/image3273.png"/><Relationship Id="rId158" Type="http://schemas.openxmlformats.org/officeDocument/2006/relationships/customXml" Target="../ink/ink4078.xml"/><Relationship Id="rId157" Type="http://schemas.openxmlformats.org/officeDocument/2006/relationships/image" Target="../media/image3272.png"/><Relationship Id="rId156" Type="http://schemas.openxmlformats.org/officeDocument/2006/relationships/customXml" Target="../ink/ink4077.xml"/><Relationship Id="rId155" Type="http://schemas.openxmlformats.org/officeDocument/2006/relationships/image" Target="../media/image3271.png"/><Relationship Id="rId154" Type="http://schemas.openxmlformats.org/officeDocument/2006/relationships/customXml" Target="../ink/ink4076.xml"/><Relationship Id="rId153" Type="http://schemas.openxmlformats.org/officeDocument/2006/relationships/customXml" Target="../ink/ink4075.xml"/><Relationship Id="rId152" Type="http://schemas.openxmlformats.org/officeDocument/2006/relationships/customXml" Target="../ink/ink4074.xml"/><Relationship Id="rId151" Type="http://schemas.openxmlformats.org/officeDocument/2006/relationships/image" Target="../media/image3270.png"/><Relationship Id="rId150" Type="http://schemas.openxmlformats.org/officeDocument/2006/relationships/customXml" Target="../ink/ink4073.xml"/><Relationship Id="rId15" Type="http://schemas.openxmlformats.org/officeDocument/2006/relationships/image" Target="../media/image3214.png"/><Relationship Id="rId149" Type="http://schemas.openxmlformats.org/officeDocument/2006/relationships/image" Target="../media/image3269.png"/><Relationship Id="rId148" Type="http://schemas.openxmlformats.org/officeDocument/2006/relationships/customXml" Target="../ink/ink4072.xml"/><Relationship Id="rId147" Type="http://schemas.openxmlformats.org/officeDocument/2006/relationships/image" Target="../media/image3268.png"/><Relationship Id="rId146" Type="http://schemas.openxmlformats.org/officeDocument/2006/relationships/customXml" Target="../ink/ink4071.xml"/><Relationship Id="rId145" Type="http://schemas.openxmlformats.org/officeDocument/2006/relationships/image" Target="../media/image1456.png"/><Relationship Id="rId144" Type="http://schemas.openxmlformats.org/officeDocument/2006/relationships/customXml" Target="../ink/ink4070.xml"/><Relationship Id="rId143" Type="http://schemas.openxmlformats.org/officeDocument/2006/relationships/image" Target="../media/image3267.png"/><Relationship Id="rId142" Type="http://schemas.openxmlformats.org/officeDocument/2006/relationships/customXml" Target="../ink/ink4069.xml"/><Relationship Id="rId141" Type="http://schemas.openxmlformats.org/officeDocument/2006/relationships/image" Target="../media/image3266.png"/><Relationship Id="rId140" Type="http://schemas.openxmlformats.org/officeDocument/2006/relationships/customXml" Target="../ink/ink4068.xml"/><Relationship Id="rId14" Type="http://schemas.openxmlformats.org/officeDocument/2006/relationships/customXml" Target="../ink/ink4004.xml"/><Relationship Id="rId139" Type="http://schemas.openxmlformats.org/officeDocument/2006/relationships/image" Target="../media/image3265.png"/><Relationship Id="rId138" Type="http://schemas.openxmlformats.org/officeDocument/2006/relationships/customXml" Target="../ink/ink4067.xml"/><Relationship Id="rId137" Type="http://schemas.openxmlformats.org/officeDocument/2006/relationships/image" Target="../media/image3264.png"/><Relationship Id="rId136" Type="http://schemas.openxmlformats.org/officeDocument/2006/relationships/customXml" Target="../ink/ink4066.xml"/><Relationship Id="rId135" Type="http://schemas.openxmlformats.org/officeDocument/2006/relationships/customXml" Target="../ink/ink4065.xml"/><Relationship Id="rId134" Type="http://schemas.openxmlformats.org/officeDocument/2006/relationships/customXml" Target="../ink/ink4064.xml"/><Relationship Id="rId133" Type="http://schemas.openxmlformats.org/officeDocument/2006/relationships/image" Target="../media/image3263.png"/><Relationship Id="rId132" Type="http://schemas.openxmlformats.org/officeDocument/2006/relationships/customXml" Target="../ink/ink4063.xml"/><Relationship Id="rId131" Type="http://schemas.openxmlformats.org/officeDocument/2006/relationships/image" Target="../media/image3262.png"/><Relationship Id="rId130" Type="http://schemas.openxmlformats.org/officeDocument/2006/relationships/customXml" Target="../ink/ink4062.xml"/><Relationship Id="rId13" Type="http://schemas.openxmlformats.org/officeDocument/2006/relationships/image" Target="../media/image3213.png"/><Relationship Id="rId129" Type="http://schemas.openxmlformats.org/officeDocument/2006/relationships/image" Target="../media/image3261.png"/><Relationship Id="rId128" Type="http://schemas.openxmlformats.org/officeDocument/2006/relationships/customXml" Target="../ink/ink4061.xml"/><Relationship Id="rId127" Type="http://schemas.openxmlformats.org/officeDocument/2006/relationships/image" Target="../media/image3260.png"/><Relationship Id="rId126" Type="http://schemas.openxmlformats.org/officeDocument/2006/relationships/customXml" Target="../ink/ink4060.xml"/><Relationship Id="rId125" Type="http://schemas.openxmlformats.org/officeDocument/2006/relationships/image" Target="../media/image3259.png"/><Relationship Id="rId124" Type="http://schemas.openxmlformats.org/officeDocument/2006/relationships/customXml" Target="../ink/ink4059.xml"/><Relationship Id="rId123" Type="http://schemas.openxmlformats.org/officeDocument/2006/relationships/image" Target="../media/image255.png"/><Relationship Id="rId122" Type="http://schemas.openxmlformats.org/officeDocument/2006/relationships/customXml" Target="../ink/ink4058.xml"/><Relationship Id="rId121" Type="http://schemas.openxmlformats.org/officeDocument/2006/relationships/image" Target="../media/image3258.png"/><Relationship Id="rId120" Type="http://schemas.openxmlformats.org/officeDocument/2006/relationships/customXml" Target="../ink/ink4057.xml"/><Relationship Id="rId12" Type="http://schemas.openxmlformats.org/officeDocument/2006/relationships/customXml" Target="../ink/ink4003.xml"/><Relationship Id="rId119" Type="http://schemas.openxmlformats.org/officeDocument/2006/relationships/image" Target="../media/image245.png"/><Relationship Id="rId118" Type="http://schemas.openxmlformats.org/officeDocument/2006/relationships/customXml" Target="../ink/ink4056.xml"/><Relationship Id="rId117" Type="http://schemas.openxmlformats.org/officeDocument/2006/relationships/image" Target="../media/image285.png"/><Relationship Id="rId116" Type="http://schemas.openxmlformats.org/officeDocument/2006/relationships/customXml" Target="../ink/ink4055.xml"/><Relationship Id="rId1150" Type="http://schemas.openxmlformats.org/officeDocument/2006/relationships/slideLayout" Target="../slideLayouts/slideLayout2.xml"/><Relationship Id="rId115" Type="http://schemas.openxmlformats.org/officeDocument/2006/relationships/image" Target="../media/image2658.png"/><Relationship Id="rId1149" Type="http://schemas.openxmlformats.org/officeDocument/2006/relationships/image" Target="../media/image3706.png"/><Relationship Id="rId1148" Type="http://schemas.openxmlformats.org/officeDocument/2006/relationships/customXml" Target="../ink/ink4606.xml"/><Relationship Id="rId1147" Type="http://schemas.openxmlformats.org/officeDocument/2006/relationships/image" Target="../media/image3705.png"/><Relationship Id="rId1146" Type="http://schemas.openxmlformats.org/officeDocument/2006/relationships/customXml" Target="../ink/ink4605.xml"/><Relationship Id="rId1145" Type="http://schemas.openxmlformats.org/officeDocument/2006/relationships/image" Target="../media/image3704.png"/><Relationship Id="rId1144" Type="http://schemas.openxmlformats.org/officeDocument/2006/relationships/customXml" Target="../ink/ink4604.xml"/><Relationship Id="rId1143" Type="http://schemas.openxmlformats.org/officeDocument/2006/relationships/image" Target="../media/image3703.png"/><Relationship Id="rId1142" Type="http://schemas.openxmlformats.org/officeDocument/2006/relationships/customXml" Target="../ink/ink4603.xml"/><Relationship Id="rId1141" Type="http://schemas.openxmlformats.org/officeDocument/2006/relationships/image" Target="../media/image3702.png"/><Relationship Id="rId1140" Type="http://schemas.openxmlformats.org/officeDocument/2006/relationships/customXml" Target="../ink/ink4602.xml"/><Relationship Id="rId114" Type="http://schemas.openxmlformats.org/officeDocument/2006/relationships/customXml" Target="../ink/ink4054.xml"/><Relationship Id="rId1139" Type="http://schemas.openxmlformats.org/officeDocument/2006/relationships/image" Target="../media/image3701.png"/><Relationship Id="rId1138" Type="http://schemas.openxmlformats.org/officeDocument/2006/relationships/customXml" Target="../ink/ink4601.xml"/><Relationship Id="rId1137" Type="http://schemas.openxmlformats.org/officeDocument/2006/relationships/image" Target="../media/image3700.png"/><Relationship Id="rId1136" Type="http://schemas.openxmlformats.org/officeDocument/2006/relationships/customXml" Target="../ink/ink4600.xml"/><Relationship Id="rId1135" Type="http://schemas.openxmlformats.org/officeDocument/2006/relationships/image" Target="../media/image3699.png"/><Relationship Id="rId1134" Type="http://schemas.openxmlformats.org/officeDocument/2006/relationships/customXml" Target="../ink/ink4599.xml"/><Relationship Id="rId1133" Type="http://schemas.openxmlformats.org/officeDocument/2006/relationships/image" Target="../media/image3698.png"/><Relationship Id="rId1132" Type="http://schemas.openxmlformats.org/officeDocument/2006/relationships/customXml" Target="../ink/ink4598.xml"/><Relationship Id="rId1131" Type="http://schemas.openxmlformats.org/officeDocument/2006/relationships/image" Target="../media/image221.png"/><Relationship Id="rId1130" Type="http://schemas.openxmlformats.org/officeDocument/2006/relationships/customXml" Target="../ink/ink4597.xml"/><Relationship Id="rId113" Type="http://schemas.openxmlformats.org/officeDocument/2006/relationships/image" Target="../media/image101.png"/><Relationship Id="rId1129" Type="http://schemas.openxmlformats.org/officeDocument/2006/relationships/image" Target="../media/image2955.png"/><Relationship Id="rId1128" Type="http://schemas.openxmlformats.org/officeDocument/2006/relationships/customXml" Target="../ink/ink4596.xml"/><Relationship Id="rId1127" Type="http://schemas.openxmlformats.org/officeDocument/2006/relationships/image" Target="../media/image3697.png"/><Relationship Id="rId1126" Type="http://schemas.openxmlformats.org/officeDocument/2006/relationships/customXml" Target="../ink/ink4595.xml"/><Relationship Id="rId1125" Type="http://schemas.openxmlformats.org/officeDocument/2006/relationships/image" Target="../media/image3696.png"/><Relationship Id="rId1124" Type="http://schemas.openxmlformats.org/officeDocument/2006/relationships/customXml" Target="../ink/ink4594.xml"/><Relationship Id="rId1123" Type="http://schemas.openxmlformats.org/officeDocument/2006/relationships/image" Target="../media/image3695.png"/><Relationship Id="rId1122" Type="http://schemas.openxmlformats.org/officeDocument/2006/relationships/customXml" Target="../ink/ink4593.xml"/><Relationship Id="rId1121" Type="http://schemas.openxmlformats.org/officeDocument/2006/relationships/image" Target="../media/image3694.png"/><Relationship Id="rId1120" Type="http://schemas.openxmlformats.org/officeDocument/2006/relationships/customXml" Target="../ink/ink4592.xml"/><Relationship Id="rId112" Type="http://schemas.openxmlformats.org/officeDocument/2006/relationships/customXml" Target="../ink/ink4053.xml"/><Relationship Id="rId1119" Type="http://schemas.openxmlformats.org/officeDocument/2006/relationships/image" Target="../media/image3693.png"/><Relationship Id="rId1118" Type="http://schemas.openxmlformats.org/officeDocument/2006/relationships/customXml" Target="../ink/ink4591.xml"/><Relationship Id="rId1117" Type="http://schemas.openxmlformats.org/officeDocument/2006/relationships/image" Target="../media/image3692.png"/><Relationship Id="rId1116" Type="http://schemas.openxmlformats.org/officeDocument/2006/relationships/customXml" Target="../ink/ink4590.xml"/><Relationship Id="rId1115" Type="http://schemas.openxmlformats.org/officeDocument/2006/relationships/image" Target="../media/image3691.png"/><Relationship Id="rId1114" Type="http://schemas.openxmlformats.org/officeDocument/2006/relationships/customXml" Target="../ink/ink4589.xml"/><Relationship Id="rId1113" Type="http://schemas.openxmlformats.org/officeDocument/2006/relationships/image" Target="../media/image3690.png"/><Relationship Id="rId1112" Type="http://schemas.openxmlformats.org/officeDocument/2006/relationships/customXml" Target="../ink/ink4588.xml"/><Relationship Id="rId1111" Type="http://schemas.openxmlformats.org/officeDocument/2006/relationships/image" Target="../media/image3689.png"/><Relationship Id="rId1110" Type="http://schemas.openxmlformats.org/officeDocument/2006/relationships/customXml" Target="../ink/ink4587.xml"/><Relationship Id="rId111" Type="http://schemas.openxmlformats.org/officeDocument/2006/relationships/image" Target="../media/image3257.png"/><Relationship Id="rId1109" Type="http://schemas.openxmlformats.org/officeDocument/2006/relationships/image" Target="../media/image3688.png"/><Relationship Id="rId1108" Type="http://schemas.openxmlformats.org/officeDocument/2006/relationships/customXml" Target="../ink/ink4586.xml"/><Relationship Id="rId1107" Type="http://schemas.openxmlformats.org/officeDocument/2006/relationships/image" Target="../media/image3687.png"/><Relationship Id="rId1106" Type="http://schemas.openxmlformats.org/officeDocument/2006/relationships/customXml" Target="../ink/ink4585.xml"/><Relationship Id="rId1105" Type="http://schemas.openxmlformats.org/officeDocument/2006/relationships/image" Target="../media/image3686.png"/><Relationship Id="rId1104" Type="http://schemas.openxmlformats.org/officeDocument/2006/relationships/customXml" Target="../ink/ink4584.xml"/><Relationship Id="rId1103" Type="http://schemas.openxmlformats.org/officeDocument/2006/relationships/image" Target="../media/image3685.png"/><Relationship Id="rId1102" Type="http://schemas.openxmlformats.org/officeDocument/2006/relationships/customXml" Target="../ink/ink4583.xml"/><Relationship Id="rId1101" Type="http://schemas.openxmlformats.org/officeDocument/2006/relationships/image" Target="../media/image3684.png"/><Relationship Id="rId1100" Type="http://schemas.openxmlformats.org/officeDocument/2006/relationships/customXml" Target="../ink/ink4582.xml"/><Relationship Id="rId110" Type="http://schemas.openxmlformats.org/officeDocument/2006/relationships/customXml" Target="../ink/ink4052.xml"/><Relationship Id="rId11" Type="http://schemas.openxmlformats.org/officeDocument/2006/relationships/image" Target="../media/image3212.png"/><Relationship Id="rId1099" Type="http://schemas.openxmlformats.org/officeDocument/2006/relationships/image" Target="../media/image3683.png"/><Relationship Id="rId1098" Type="http://schemas.openxmlformats.org/officeDocument/2006/relationships/customXml" Target="../ink/ink4581.xml"/><Relationship Id="rId1097" Type="http://schemas.openxmlformats.org/officeDocument/2006/relationships/image" Target="../media/image3682.png"/><Relationship Id="rId1096" Type="http://schemas.openxmlformats.org/officeDocument/2006/relationships/customXml" Target="../ink/ink4580.xml"/><Relationship Id="rId1095" Type="http://schemas.openxmlformats.org/officeDocument/2006/relationships/customXml" Target="../ink/ink4579.xml"/><Relationship Id="rId1094" Type="http://schemas.openxmlformats.org/officeDocument/2006/relationships/image" Target="../media/image3681.png"/><Relationship Id="rId1093" Type="http://schemas.openxmlformats.org/officeDocument/2006/relationships/customXml" Target="../ink/ink4578.xml"/><Relationship Id="rId1092" Type="http://schemas.openxmlformats.org/officeDocument/2006/relationships/image" Target="../media/image3680.png"/><Relationship Id="rId1091" Type="http://schemas.openxmlformats.org/officeDocument/2006/relationships/customXml" Target="../ink/ink4577.xml"/><Relationship Id="rId1090" Type="http://schemas.openxmlformats.org/officeDocument/2006/relationships/image" Target="../media/image3679.png"/><Relationship Id="rId109" Type="http://schemas.openxmlformats.org/officeDocument/2006/relationships/image" Target="../media/image3256.png"/><Relationship Id="rId1089" Type="http://schemas.openxmlformats.org/officeDocument/2006/relationships/customXml" Target="../ink/ink4576.xml"/><Relationship Id="rId1088" Type="http://schemas.openxmlformats.org/officeDocument/2006/relationships/image" Target="../media/image3678.png"/><Relationship Id="rId1087" Type="http://schemas.openxmlformats.org/officeDocument/2006/relationships/customXml" Target="../ink/ink4575.xml"/><Relationship Id="rId1086" Type="http://schemas.openxmlformats.org/officeDocument/2006/relationships/image" Target="../media/image3677.png"/><Relationship Id="rId1085" Type="http://schemas.openxmlformats.org/officeDocument/2006/relationships/customXml" Target="../ink/ink4574.xml"/><Relationship Id="rId1084" Type="http://schemas.openxmlformats.org/officeDocument/2006/relationships/customXml" Target="../ink/ink4573.xml"/><Relationship Id="rId1083" Type="http://schemas.openxmlformats.org/officeDocument/2006/relationships/image" Target="../media/image3676.png"/><Relationship Id="rId1082" Type="http://schemas.openxmlformats.org/officeDocument/2006/relationships/customXml" Target="../ink/ink4572.xml"/><Relationship Id="rId1081" Type="http://schemas.openxmlformats.org/officeDocument/2006/relationships/image" Target="../media/image3675.png"/><Relationship Id="rId1080" Type="http://schemas.openxmlformats.org/officeDocument/2006/relationships/customXml" Target="../ink/ink4571.xml"/><Relationship Id="rId108" Type="http://schemas.openxmlformats.org/officeDocument/2006/relationships/customXml" Target="../ink/ink4051.xml"/><Relationship Id="rId1079" Type="http://schemas.openxmlformats.org/officeDocument/2006/relationships/image" Target="../media/image3674.png"/><Relationship Id="rId1078" Type="http://schemas.openxmlformats.org/officeDocument/2006/relationships/customXml" Target="../ink/ink4570.xml"/><Relationship Id="rId1077" Type="http://schemas.openxmlformats.org/officeDocument/2006/relationships/image" Target="../media/image3673.png"/><Relationship Id="rId1076" Type="http://schemas.openxmlformats.org/officeDocument/2006/relationships/customXml" Target="../ink/ink4569.xml"/><Relationship Id="rId1075" Type="http://schemas.openxmlformats.org/officeDocument/2006/relationships/image" Target="../media/image3672.png"/><Relationship Id="rId1074" Type="http://schemas.openxmlformats.org/officeDocument/2006/relationships/customXml" Target="../ink/ink4568.xml"/><Relationship Id="rId1073" Type="http://schemas.openxmlformats.org/officeDocument/2006/relationships/image" Target="../media/image3671.png"/><Relationship Id="rId1072" Type="http://schemas.openxmlformats.org/officeDocument/2006/relationships/customXml" Target="../ink/ink4567.xml"/><Relationship Id="rId1071" Type="http://schemas.openxmlformats.org/officeDocument/2006/relationships/image" Target="../media/image3670.png"/><Relationship Id="rId1070" Type="http://schemas.openxmlformats.org/officeDocument/2006/relationships/customXml" Target="../ink/ink4566.xml"/><Relationship Id="rId107" Type="http://schemas.openxmlformats.org/officeDocument/2006/relationships/image" Target="../media/image3255.png"/><Relationship Id="rId1069" Type="http://schemas.openxmlformats.org/officeDocument/2006/relationships/image" Target="../media/image3669.png"/><Relationship Id="rId1068" Type="http://schemas.openxmlformats.org/officeDocument/2006/relationships/customXml" Target="../ink/ink4565.xml"/><Relationship Id="rId1067" Type="http://schemas.openxmlformats.org/officeDocument/2006/relationships/image" Target="../media/image3668.png"/><Relationship Id="rId1066" Type="http://schemas.openxmlformats.org/officeDocument/2006/relationships/customXml" Target="../ink/ink4564.xml"/><Relationship Id="rId1065" Type="http://schemas.openxmlformats.org/officeDocument/2006/relationships/image" Target="../media/image3667.png"/><Relationship Id="rId1064" Type="http://schemas.openxmlformats.org/officeDocument/2006/relationships/customXml" Target="../ink/ink4563.xml"/><Relationship Id="rId1063" Type="http://schemas.openxmlformats.org/officeDocument/2006/relationships/image" Target="../media/image3666.png"/><Relationship Id="rId1062" Type="http://schemas.openxmlformats.org/officeDocument/2006/relationships/customXml" Target="../ink/ink4562.xml"/><Relationship Id="rId1061" Type="http://schemas.openxmlformats.org/officeDocument/2006/relationships/image" Target="../media/image3665.png"/><Relationship Id="rId1060" Type="http://schemas.openxmlformats.org/officeDocument/2006/relationships/customXml" Target="../ink/ink4561.xml"/><Relationship Id="rId106" Type="http://schemas.openxmlformats.org/officeDocument/2006/relationships/customXml" Target="../ink/ink4050.xml"/><Relationship Id="rId1059" Type="http://schemas.openxmlformats.org/officeDocument/2006/relationships/image" Target="../media/image3664.png"/><Relationship Id="rId1058" Type="http://schemas.openxmlformats.org/officeDocument/2006/relationships/customXml" Target="../ink/ink4560.xml"/><Relationship Id="rId1057" Type="http://schemas.openxmlformats.org/officeDocument/2006/relationships/image" Target="../media/image3663.png"/><Relationship Id="rId1056" Type="http://schemas.openxmlformats.org/officeDocument/2006/relationships/customXml" Target="../ink/ink4559.xml"/><Relationship Id="rId1055" Type="http://schemas.openxmlformats.org/officeDocument/2006/relationships/image" Target="../media/image3662.png"/><Relationship Id="rId1054" Type="http://schemas.openxmlformats.org/officeDocument/2006/relationships/customXml" Target="../ink/ink4558.xml"/><Relationship Id="rId1053" Type="http://schemas.openxmlformats.org/officeDocument/2006/relationships/image" Target="../media/image3661.png"/><Relationship Id="rId1052" Type="http://schemas.openxmlformats.org/officeDocument/2006/relationships/customXml" Target="../ink/ink4557.xml"/><Relationship Id="rId1051" Type="http://schemas.openxmlformats.org/officeDocument/2006/relationships/image" Target="../media/image3660.png"/><Relationship Id="rId1050" Type="http://schemas.openxmlformats.org/officeDocument/2006/relationships/customXml" Target="../ink/ink4556.xml"/><Relationship Id="rId105" Type="http://schemas.openxmlformats.org/officeDocument/2006/relationships/image" Target="../media/image3254.png"/><Relationship Id="rId1049" Type="http://schemas.openxmlformats.org/officeDocument/2006/relationships/image" Target="../media/image3659.png"/><Relationship Id="rId1048" Type="http://schemas.openxmlformats.org/officeDocument/2006/relationships/customXml" Target="../ink/ink4555.xml"/><Relationship Id="rId1047" Type="http://schemas.openxmlformats.org/officeDocument/2006/relationships/image" Target="../media/image3658.png"/><Relationship Id="rId1046" Type="http://schemas.openxmlformats.org/officeDocument/2006/relationships/customXml" Target="../ink/ink4554.xml"/><Relationship Id="rId1045" Type="http://schemas.openxmlformats.org/officeDocument/2006/relationships/image" Target="../media/image3657.png"/><Relationship Id="rId1044" Type="http://schemas.openxmlformats.org/officeDocument/2006/relationships/customXml" Target="../ink/ink4553.xml"/><Relationship Id="rId1043" Type="http://schemas.openxmlformats.org/officeDocument/2006/relationships/customXml" Target="../ink/ink4552.xml"/><Relationship Id="rId1042" Type="http://schemas.openxmlformats.org/officeDocument/2006/relationships/image" Target="../media/image3656.png"/><Relationship Id="rId1041" Type="http://schemas.openxmlformats.org/officeDocument/2006/relationships/customXml" Target="../ink/ink4551.xml"/><Relationship Id="rId1040" Type="http://schemas.openxmlformats.org/officeDocument/2006/relationships/image" Target="../media/image3655.png"/><Relationship Id="rId104" Type="http://schemas.openxmlformats.org/officeDocument/2006/relationships/customXml" Target="../ink/ink4049.xml"/><Relationship Id="rId1039" Type="http://schemas.openxmlformats.org/officeDocument/2006/relationships/customXml" Target="../ink/ink4550.xml"/><Relationship Id="rId1038" Type="http://schemas.openxmlformats.org/officeDocument/2006/relationships/image" Target="../media/image3654.png"/><Relationship Id="rId1037" Type="http://schemas.openxmlformats.org/officeDocument/2006/relationships/customXml" Target="../ink/ink4549.xml"/><Relationship Id="rId1036" Type="http://schemas.openxmlformats.org/officeDocument/2006/relationships/image" Target="../media/image3653.png"/><Relationship Id="rId1035" Type="http://schemas.openxmlformats.org/officeDocument/2006/relationships/customXml" Target="../ink/ink4548.xml"/><Relationship Id="rId1034" Type="http://schemas.openxmlformats.org/officeDocument/2006/relationships/image" Target="../media/image3652.png"/><Relationship Id="rId1033" Type="http://schemas.openxmlformats.org/officeDocument/2006/relationships/customXml" Target="../ink/ink4547.xml"/><Relationship Id="rId1032" Type="http://schemas.openxmlformats.org/officeDocument/2006/relationships/image" Target="../media/image3651.png"/><Relationship Id="rId1031" Type="http://schemas.openxmlformats.org/officeDocument/2006/relationships/customXml" Target="../ink/ink4546.xml"/><Relationship Id="rId1030" Type="http://schemas.openxmlformats.org/officeDocument/2006/relationships/image" Target="../media/image3650.png"/><Relationship Id="rId103" Type="http://schemas.openxmlformats.org/officeDocument/2006/relationships/image" Target="../media/image3253.png"/><Relationship Id="rId1029" Type="http://schemas.openxmlformats.org/officeDocument/2006/relationships/customXml" Target="../ink/ink4545.xml"/><Relationship Id="rId1028" Type="http://schemas.openxmlformats.org/officeDocument/2006/relationships/customXml" Target="../ink/ink4544.xml"/><Relationship Id="rId1027" Type="http://schemas.openxmlformats.org/officeDocument/2006/relationships/customXml" Target="../ink/ink4543.xml"/><Relationship Id="rId1026" Type="http://schemas.openxmlformats.org/officeDocument/2006/relationships/customXml" Target="../ink/ink4542.xml"/><Relationship Id="rId1025" Type="http://schemas.openxmlformats.org/officeDocument/2006/relationships/image" Target="../media/image3649.png"/><Relationship Id="rId1024" Type="http://schemas.openxmlformats.org/officeDocument/2006/relationships/customXml" Target="../ink/ink4541.xml"/><Relationship Id="rId1023" Type="http://schemas.openxmlformats.org/officeDocument/2006/relationships/image" Target="../media/image3648.png"/><Relationship Id="rId1022" Type="http://schemas.openxmlformats.org/officeDocument/2006/relationships/customXml" Target="../ink/ink4540.xml"/><Relationship Id="rId1021" Type="http://schemas.openxmlformats.org/officeDocument/2006/relationships/image" Target="../media/image3647.png"/><Relationship Id="rId1020" Type="http://schemas.openxmlformats.org/officeDocument/2006/relationships/customXml" Target="../ink/ink4539.xml"/><Relationship Id="rId102" Type="http://schemas.openxmlformats.org/officeDocument/2006/relationships/customXml" Target="../ink/ink4048.xml"/><Relationship Id="rId1019" Type="http://schemas.openxmlformats.org/officeDocument/2006/relationships/image" Target="../media/image3646.png"/><Relationship Id="rId1018" Type="http://schemas.openxmlformats.org/officeDocument/2006/relationships/customXml" Target="../ink/ink4538.xml"/><Relationship Id="rId1017" Type="http://schemas.openxmlformats.org/officeDocument/2006/relationships/image" Target="../media/image3645.png"/><Relationship Id="rId1016" Type="http://schemas.openxmlformats.org/officeDocument/2006/relationships/customXml" Target="../ink/ink4537.xml"/><Relationship Id="rId1015" Type="http://schemas.openxmlformats.org/officeDocument/2006/relationships/image" Target="../media/image3644.png"/><Relationship Id="rId1014" Type="http://schemas.openxmlformats.org/officeDocument/2006/relationships/customXml" Target="../ink/ink4536.xml"/><Relationship Id="rId1013" Type="http://schemas.openxmlformats.org/officeDocument/2006/relationships/image" Target="../media/image3643.png"/><Relationship Id="rId1012" Type="http://schemas.openxmlformats.org/officeDocument/2006/relationships/customXml" Target="../ink/ink4535.xml"/><Relationship Id="rId1011" Type="http://schemas.openxmlformats.org/officeDocument/2006/relationships/image" Target="../media/image3642.png"/><Relationship Id="rId1010" Type="http://schemas.openxmlformats.org/officeDocument/2006/relationships/customXml" Target="../ink/ink4534.xml"/><Relationship Id="rId101" Type="http://schemas.openxmlformats.org/officeDocument/2006/relationships/image" Target="../media/image3252.png"/><Relationship Id="rId1009" Type="http://schemas.openxmlformats.org/officeDocument/2006/relationships/image" Target="../media/image3641.png"/><Relationship Id="rId1008" Type="http://schemas.openxmlformats.org/officeDocument/2006/relationships/customXml" Target="../ink/ink4533.xml"/><Relationship Id="rId1007" Type="http://schemas.openxmlformats.org/officeDocument/2006/relationships/image" Target="../media/image3640.png"/><Relationship Id="rId1006" Type="http://schemas.openxmlformats.org/officeDocument/2006/relationships/customXml" Target="../ink/ink4532.xml"/><Relationship Id="rId1005" Type="http://schemas.openxmlformats.org/officeDocument/2006/relationships/image" Target="../media/image3639.png"/><Relationship Id="rId1004" Type="http://schemas.openxmlformats.org/officeDocument/2006/relationships/customXml" Target="../ink/ink4531.xml"/><Relationship Id="rId1003" Type="http://schemas.openxmlformats.org/officeDocument/2006/relationships/image" Target="../media/image3638.png"/><Relationship Id="rId1002" Type="http://schemas.openxmlformats.org/officeDocument/2006/relationships/customXml" Target="../ink/ink4530.xml"/><Relationship Id="rId1001" Type="http://schemas.openxmlformats.org/officeDocument/2006/relationships/image" Target="../media/image3637.png"/><Relationship Id="rId1000" Type="http://schemas.openxmlformats.org/officeDocument/2006/relationships/customXml" Target="../ink/ink4529.xml"/><Relationship Id="rId100" Type="http://schemas.openxmlformats.org/officeDocument/2006/relationships/customXml" Target="../ink/ink4047.xml"/><Relationship Id="rId10" Type="http://schemas.openxmlformats.org/officeDocument/2006/relationships/customXml" Target="../ink/ink4002.xml"/><Relationship Id="rId1" Type="http://schemas.openxmlformats.org/officeDocument/2006/relationships/image" Target="../media/image320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99" Type="http://schemas.openxmlformats.org/officeDocument/2006/relationships/customXml" Target="../ink/ink4657.xml"/><Relationship Id="rId98" Type="http://schemas.openxmlformats.org/officeDocument/2006/relationships/image" Target="../media/image3753.png"/><Relationship Id="rId97" Type="http://schemas.openxmlformats.org/officeDocument/2006/relationships/customXml" Target="../ink/ink4656.xml"/><Relationship Id="rId96" Type="http://schemas.openxmlformats.org/officeDocument/2006/relationships/customXml" Target="../ink/ink4655.xml"/><Relationship Id="rId95" Type="http://schemas.openxmlformats.org/officeDocument/2006/relationships/customXml" Target="../ink/ink4654.xml"/><Relationship Id="rId94" Type="http://schemas.openxmlformats.org/officeDocument/2006/relationships/customXml" Target="../ink/ink4653.xml"/><Relationship Id="rId93" Type="http://schemas.openxmlformats.org/officeDocument/2006/relationships/image" Target="../media/image101.png"/><Relationship Id="rId92" Type="http://schemas.openxmlformats.org/officeDocument/2006/relationships/customXml" Target="../ink/ink4652.xml"/><Relationship Id="rId91" Type="http://schemas.openxmlformats.org/officeDocument/2006/relationships/image" Target="../media/image3752.png"/><Relationship Id="rId90" Type="http://schemas.openxmlformats.org/officeDocument/2006/relationships/customXml" Target="../ink/ink4651.xml"/><Relationship Id="rId9" Type="http://schemas.openxmlformats.org/officeDocument/2006/relationships/image" Target="../media/image3711.png"/><Relationship Id="rId89" Type="http://schemas.openxmlformats.org/officeDocument/2006/relationships/image" Target="../media/image3751.png"/><Relationship Id="rId88" Type="http://schemas.openxmlformats.org/officeDocument/2006/relationships/customXml" Target="../ink/ink4650.xml"/><Relationship Id="rId87" Type="http://schemas.openxmlformats.org/officeDocument/2006/relationships/image" Target="../media/image3750.png"/><Relationship Id="rId86" Type="http://schemas.openxmlformats.org/officeDocument/2006/relationships/customXml" Target="../ink/ink4649.xml"/><Relationship Id="rId85" Type="http://schemas.openxmlformats.org/officeDocument/2006/relationships/image" Target="../media/image3749.png"/><Relationship Id="rId84" Type="http://schemas.openxmlformats.org/officeDocument/2006/relationships/customXml" Target="../ink/ink4648.xml"/><Relationship Id="rId83" Type="http://schemas.openxmlformats.org/officeDocument/2006/relationships/image" Target="../media/image3748.png"/><Relationship Id="rId82" Type="http://schemas.openxmlformats.org/officeDocument/2006/relationships/customXml" Target="../ink/ink4647.xml"/><Relationship Id="rId81" Type="http://schemas.openxmlformats.org/officeDocument/2006/relationships/image" Target="../media/image3747.png"/><Relationship Id="rId80" Type="http://schemas.openxmlformats.org/officeDocument/2006/relationships/customXml" Target="../ink/ink4646.xml"/><Relationship Id="rId8" Type="http://schemas.openxmlformats.org/officeDocument/2006/relationships/customXml" Target="../ink/ink4610.xml"/><Relationship Id="rId79" Type="http://schemas.openxmlformats.org/officeDocument/2006/relationships/image" Target="../media/image3746.png"/><Relationship Id="rId78" Type="http://schemas.openxmlformats.org/officeDocument/2006/relationships/customXml" Target="../ink/ink4645.xml"/><Relationship Id="rId77" Type="http://schemas.openxmlformats.org/officeDocument/2006/relationships/image" Target="../media/image3745.png"/><Relationship Id="rId76" Type="http://schemas.openxmlformats.org/officeDocument/2006/relationships/customXml" Target="../ink/ink4644.xml"/><Relationship Id="rId75" Type="http://schemas.openxmlformats.org/officeDocument/2006/relationships/image" Target="../media/image3744.png"/><Relationship Id="rId74" Type="http://schemas.openxmlformats.org/officeDocument/2006/relationships/customXml" Target="../ink/ink4643.xml"/><Relationship Id="rId73" Type="http://schemas.openxmlformats.org/officeDocument/2006/relationships/image" Target="../media/image3743.png"/><Relationship Id="rId72" Type="http://schemas.openxmlformats.org/officeDocument/2006/relationships/customXml" Target="../ink/ink4642.xml"/><Relationship Id="rId71" Type="http://schemas.openxmlformats.org/officeDocument/2006/relationships/image" Target="../media/image3742.png"/><Relationship Id="rId70" Type="http://schemas.openxmlformats.org/officeDocument/2006/relationships/customXml" Target="../ink/ink4641.xml"/><Relationship Id="rId7" Type="http://schemas.openxmlformats.org/officeDocument/2006/relationships/image" Target="../media/image3710.png"/><Relationship Id="rId69" Type="http://schemas.openxmlformats.org/officeDocument/2006/relationships/image" Target="../media/image3741.png"/><Relationship Id="rId68" Type="http://schemas.openxmlformats.org/officeDocument/2006/relationships/customXml" Target="../ink/ink4640.xml"/><Relationship Id="rId67" Type="http://schemas.openxmlformats.org/officeDocument/2006/relationships/image" Target="../media/image3740.png"/><Relationship Id="rId66" Type="http://schemas.openxmlformats.org/officeDocument/2006/relationships/customXml" Target="../ink/ink4639.xml"/><Relationship Id="rId65" Type="http://schemas.openxmlformats.org/officeDocument/2006/relationships/image" Target="../media/image3739.png"/><Relationship Id="rId64" Type="http://schemas.openxmlformats.org/officeDocument/2006/relationships/customXml" Target="../ink/ink4638.xml"/><Relationship Id="rId63" Type="http://schemas.openxmlformats.org/officeDocument/2006/relationships/image" Target="../media/image3738.png"/><Relationship Id="rId62" Type="http://schemas.openxmlformats.org/officeDocument/2006/relationships/customXml" Target="../ink/ink4637.xml"/><Relationship Id="rId61" Type="http://schemas.openxmlformats.org/officeDocument/2006/relationships/image" Target="../media/image3737.png"/><Relationship Id="rId60" Type="http://schemas.openxmlformats.org/officeDocument/2006/relationships/customXml" Target="../ink/ink4636.xml"/><Relationship Id="rId6" Type="http://schemas.openxmlformats.org/officeDocument/2006/relationships/customXml" Target="../ink/ink4609.xml"/><Relationship Id="rId59" Type="http://schemas.openxmlformats.org/officeDocument/2006/relationships/image" Target="../media/image3736.png"/><Relationship Id="rId58" Type="http://schemas.openxmlformats.org/officeDocument/2006/relationships/customXml" Target="../ink/ink4635.xml"/><Relationship Id="rId57" Type="http://schemas.openxmlformats.org/officeDocument/2006/relationships/image" Target="../media/image3735.png"/><Relationship Id="rId56" Type="http://schemas.openxmlformats.org/officeDocument/2006/relationships/customXml" Target="../ink/ink4634.xml"/><Relationship Id="rId55" Type="http://schemas.openxmlformats.org/officeDocument/2006/relationships/image" Target="../media/image3734.png"/><Relationship Id="rId54" Type="http://schemas.openxmlformats.org/officeDocument/2006/relationships/customXml" Target="../ink/ink4633.xml"/><Relationship Id="rId53" Type="http://schemas.openxmlformats.org/officeDocument/2006/relationships/image" Target="../media/image3733.png"/><Relationship Id="rId52" Type="http://schemas.openxmlformats.org/officeDocument/2006/relationships/customXml" Target="../ink/ink4632.xml"/><Relationship Id="rId51" Type="http://schemas.openxmlformats.org/officeDocument/2006/relationships/image" Target="../media/image3732.png"/><Relationship Id="rId50" Type="http://schemas.openxmlformats.org/officeDocument/2006/relationships/customXml" Target="../ink/ink4631.xml"/><Relationship Id="rId5" Type="http://schemas.openxmlformats.org/officeDocument/2006/relationships/image" Target="../media/image3709.png"/><Relationship Id="rId49" Type="http://schemas.openxmlformats.org/officeDocument/2006/relationships/image" Target="../media/image3731.png"/><Relationship Id="rId48" Type="http://schemas.openxmlformats.org/officeDocument/2006/relationships/customXml" Target="../ink/ink4630.xml"/><Relationship Id="rId47" Type="http://schemas.openxmlformats.org/officeDocument/2006/relationships/image" Target="../media/image3730.png"/><Relationship Id="rId46" Type="http://schemas.openxmlformats.org/officeDocument/2006/relationships/customXml" Target="../ink/ink4629.xml"/><Relationship Id="rId45" Type="http://schemas.openxmlformats.org/officeDocument/2006/relationships/image" Target="../media/image3729.png"/><Relationship Id="rId44" Type="http://schemas.openxmlformats.org/officeDocument/2006/relationships/customXml" Target="../ink/ink4628.xml"/><Relationship Id="rId43" Type="http://schemas.openxmlformats.org/officeDocument/2006/relationships/image" Target="../media/image3728.png"/><Relationship Id="rId42" Type="http://schemas.openxmlformats.org/officeDocument/2006/relationships/customXml" Target="../ink/ink4627.xml"/><Relationship Id="rId41" Type="http://schemas.openxmlformats.org/officeDocument/2006/relationships/image" Target="../media/image3727.png"/><Relationship Id="rId40" Type="http://schemas.openxmlformats.org/officeDocument/2006/relationships/customXml" Target="../ink/ink4626.xml"/><Relationship Id="rId4" Type="http://schemas.openxmlformats.org/officeDocument/2006/relationships/customXml" Target="../ink/ink4608.xml"/><Relationship Id="rId39" Type="http://schemas.openxmlformats.org/officeDocument/2006/relationships/image" Target="../media/image3726.png"/><Relationship Id="rId38" Type="http://schemas.openxmlformats.org/officeDocument/2006/relationships/customXml" Target="../ink/ink4625.xml"/><Relationship Id="rId37" Type="http://schemas.openxmlformats.org/officeDocument/2006/relationships/image" Target="../media/image3725.png"/><Relationship Id="rId36" Type="http://schemas.openxmlformats.org/officeDocument/2006/relationships/customXml" Target="../ink/ink4624.xml"/><Relationship Id="rId35" Type="http://schemas.openxmlformats.org/officeDocument/2006/relationships/image" Target="../media/image3724.png"/><Relationship Id="rId34" Type="http://schemas.openxmlformats.org/officeDocument/2006/relationships/customXml" Target="../ink/ink4623.xml"/><Relationship Id="rId33" Type="http://schemas.openxmlformats.org/officeDocument/2006/relationships/image" Target="../media/image3723.png"/><Relationship Id="rId323" Type="http://schemas.openxmlformats.org/officeDocument/2006/relationships/slideLayout" Target="../slideLayouts/slideLayout2.xml"/><Relationship Id="rId322" Type="http://schemas.openxmlformats.org/officeDocument/2006/relationships/image" Target="../media/image3852.png"/><Relationship Id="rId321" Type="http://schemas.openxmlformats.org/officeDocument/2006/relationships/customXml" Target="../ink/ink4774.xml"/><Relationship Id="rId320" Type="http://schemas.openxmlformats.org/officeDocument/2006/relationships/image" Target="../media/image3851.png"/><Relationship Id="rId32" Type="http://schemas.openxmlformats.org/officeDocument/2006/relationships/customXml" Target="../ink/ink4622.xml"/><Relationship Id="rId319" Type="http://schemas.openxmlformats.org/officeDocument/2006/relationships/customXml" Target="../ink/ink4773.xml"/><Relationship Id="rId318" Type="http://schemas.openxmlformats.org/officeDocument/2006/relationships/image" Target="../media/image3850.png"/><Relationship Id="rId317" Type="http://schemas.openxmlformats.org/officeDocument/2006/relationships/customXml" Target="../ink/ink4772.xml"/><Relationship Id="rId316" Type="http://schemas.openxmlformats.org/officeDocument/2006/relationships/image" Target="../media/image3849.png"/><Relationship Id="rId315" Type="http://schemas.openxmlformats.org/officeDocument/2006/relationships/customXml" Target="../ink/ink4771.xml"/><Relationship Id="rId314" Type="http://schemas.openxmlformats.org/officeDocument/2006/relationships/customXml" Target="../ink/ink4770.xml"/><Relationship Id="rId313" Type="http://schemas.openxmlformats.org/officeDocument/2006/relationships/customXml" Target="../ink/ink4769.xml"/><Relationship Id="rId312" Type="http://schemas.openxmlformats.org/officeDocument/2006/relationships/customXml" Target="../ink/ink4768.xml"/><Relationship Id="rId311" Type="http://schemas.openxmlformats.org/officeDocument/2006/relationships/customXml" Target="../ink/ink4767.xml"/><Relationship Id="rId310" Type="http://schemas.openxmlformats.org/officeDocument/2006/relationships/customXml" Target="../ink/ink4766.xml"/><Relationship Id="rId31" Type="http://schemas.openxmlformats.org/officeDocument/2006/relationships/image" Target="../media/image3722.png"/><Relationship Id="rId309" Type="http://schemas.openxmlformats.org/officeDocument/2006/relationships/image" Target="../media/image3848.png"/><Relationship Id="rId308" Type="http://schemas.openxmlformats.org/officeDocument/2006/relationships/customXml" Target="../ink/ink4765.xml"/><Relationship Id="rId307" Type="http://schemas.openxmlformats.org/officeDocument/2006/relationships/image" Target="../media/image3847.png"/><Relationship Id="rId306" Type="http://schemas.openxmlformats.org/officeDocument/2006/relationships/customXml" Target="../ink/ink4764.xml"/><Relationship Id="rId305" Type="http://schemas.openxmlformats.org/officeDocument/2006/relationships/image" Target="../media/image3846.png"/><Relationship Id="rId304" Type="http://schemas.openxmlformats.org/officeDocument/2006/relationships/customXml" Target="../ink/ink4763.xml"/><Relationship Id="rId303" Type="http://schemas.openxmlformats.org/officeDocument/2006/relationships/image" Target="../media/image3845.png"/><Relationship Id="rId302" Type="http://schemas.openxmlformats.org/officeDocument/2006/relationships/customXml" Target="../ink/ink4762.xml"/><Relationship Id="rId301" Type="http://schemas.openxmlformats.org/officeDocument/2006/relationships/image" Target="../media/image3844.png"/><Relationship Id="rId300" Type="http://schemas.openxmlformats.org/officeDocument/2006/relationships/customXml" Target="../ink/ink4761.xml"/><Relationship Id="rId30" Type="http://schemas.openxmlformats.org/officeDocument/2006/relationships/customXml" Target="../ink/ink4621.xml"/><Relationship Id="rId3" Type="http://schemas.openxmlformats.org/officeDocument/2006/relationships/image" Target="../media/image3708.png"/><Relationship Id="rId299" Type="http://schemas.openxmlformats.org/officeDocument/2006/relationships/image" Target="../media/image3843.png"/><Relationship Id="rId298" Type="http://schemas.openxmlformats.org/officeDocument/2006/relationships/customXml" Target="../ink/ink4760.xml"/><Relationship Id="rId297" Type="http://schemas.openxmlformats.org/officeDocument/2006/relationships/image" Target="../media/image3842.png"/><Relationship Id="rId296" Type="http://schemas.openxmlformats.org/officeDocument/2006/relationships/customXml" Target="../ink/ink4759.xml"/><Relationship Id="rId295" Type="http://schemas.openxmlformats.org/officeDocument/2006/relationships/image" Target="../media/image3841.png"/><Relationship Id="rId294" Type="http://schemas.openxmlformats.org/officeDocument/2006/relationships/customXml" Target="../ink/ink4758.xml"/><Relationship Id="rId293" Type="http://schemas.openxmlformats.org/officeDocument/2006/relationships/image" Target="../media/image3840.png"/><Relationship Id="rId292" Type="http://schemas.openxmlformats.org/officeDocument/2006/relationships/customXml" Target="../ink/ink4757.xml"/><Relationship Id="rId291" Type="http://schemas.openxmlformats.org/officeDocument/2006/relationships/image" Target="../media/image3839.png"/><Relationship Id="rId290" Type="http://schemas.openxmlformats.org/officeDocument/2006/relationships/customXml" Target="../ink/ink4756.xml"/><Relationship Id="rId29" Type="http://schemas.openxmlformats.org/officeDocument/2006/relationships/image" Target="../media/image3721.png"/><Relationship Id="rId289" Type="http://schemas.openxmlformats.org/officeDocument/2006/relationships/image" Target="../media/image3838.png"/><Relationship Id="rId288" Type="http://schemas.openxmlformats.org/officeDocument/2006/relationships/customXml" Target="../ink/ink4755.xml"/><Relationship Id="rId287" Type="http://schemas.openxmlformats.org/officeDocument/2006/relationships/image" Target="../media/image3837.png"/><Relationship Id="rId286" Type="http://schemas.openxmlformats.org/officeDocument/2006/relationships/customXml" Target="../ink/ink4754.xml"/><Relationship Id="rId285" Type="http://schemas.openxmlformats.org/officeDocument/2006/relationships/image" Target="../media/image3836.png"/><Relationship Id="rId284" Type="http://schemas.openxmlformats.org/officeDocument/2006/relationships/customXml" Target="../ink/ink4753.xml"/><Relationship Id="rId283" Type="http://schemas.openxmlformats.org/officeDocument/2006/relationships/image" Target="../media/image3835.png"/><Relationship Id="rId282" Type="http://schemas.openxmlformats.org/officeDocument/2006/relationships/customXml" Target="../ink/ink4752.xml"/><Relationship Id="rId281" Type="http://schemas.openxmlformats.org/officeDocument/2006/relationships/image" Target="../media/image3834.png"/><Relationship Id="rId280" Type="http://schemas.openxmlformats.org/officeDocument/2006/relationships/customXml" Target="../ink/ink4751.xml"/><Relationship Id="rId28" Type="http://schemas.openxmlformats.org/officeDocument/2006/relationships/customXml" Target="../ink/ink4620.xml"/><Relationship Id="rId279" Type="http://schemas.openxmlformats.org/officeDocument/2006/relationships/image" Target="../media/image3833.png"/><Relationship Id="rId278" Type="http://schemas.openxmlformats.org/officeDocument/2006/relationships/customXml" Target="../ink/ink4750.xml"/><Relationship Id="rId277" Type="http://schemas.openxmlformats.org/officeDocument/2006/relationships/image" Target="../media/image3832.png"/><Relationship Id="rId276" Type="http://schemas.openxmlformats.org/officeDocument/2006/relationships/customXml" Target="../ink/ink4749.xml"/><Relationship Id="rId275" Type="http://schemas.openxmlformats.org/officeDocument/2006/relationships/image" Target="../media/image3831.png"/><Relationship Id="rId274" Type="http://schemas.openxmlformats.org/officeDocument/2006/relationships/customXml" Target="../ink/ink4748.xml"/><Relationship Id="rId273" Type="http://schemas.openxmlformats.org/officeDocument/2006/relationships/image" Target="../media/image3830.png"/><Relationship Id="rId272" Type="http://schemas.openxmlformats.org/officeDocument/2006/relationships/customXml" Target="../ink/ink4747.xml"/><Relationship Id="rId271" Type="http://schemas.openxmlformats.org/officeDocument/2006/relationships/image" Target="../media/image3829.png"/><Relationship Id="rId270" Type="http://schemas.openxmlformats.org/officeDocument/2006/relationships/customXml" Target="../ink/ink4746.xml"/><Relationship Id="rId27" Type="http://schemas.openxmlformats.org/officeDocument/2006/relationships/image" Target="../media/image3720.png"/><Relationship Id="rId269" Type="http://schemas.openxmlformats.org/officeDocument/2006/relationships/image" Target="../media/image3828.png"/><Relationship Id="rId268" Type="http://schemas.openxmlformats.org/officeDocument/2006/relationships/customXml" Target="../ink/ink4745.xml"/><Relationship Id="rId267" Type="http://schemas.openxmlformats.org/officeDocument/2006/relationships/customXml" Target="../ink/ink4744.xml"/><Relationship Id="rId266" Type="http://schemas.openxmlformats.org/officeDocument/2006/relationships/image" Target="../media/image3827.png"/><Relationship Id="rId265" Type="http://schemas.openxmlformats.org/officeDocument/2006/relationships/customXml" Target="../ink/ink4743.xml"/><Relationship Id="rId264" Type="http://schemas.openxmlformats.org/officeDocument/2006/relationships/image" Target="../media/image3826.png"/><Relationship Id="rId263" Type="http://schemas.openxmlformats.org/officeDocument/2006/relationships/customXml" Target="../ink/ink4742.xml"/><Relationship Id="rId262" Type="http://schemas.openxmlformats.org/officeDocument/2006/relationships/image" Target="../media/image3825.png"/><Relationship Id="rId261" Type="http://schemas.openxmlformats.org/officeDocument/2006/relationships/customXml" Target="../ink/ink4741.xml"/><Relationship Id="rId260" Type="http://schemas.openxmlformats.org/officeDocument/2006/relationships/image" Target="../media/image3824.png"/><Relationship Id="rId26" Type="http://schemas.openxmlformats.org/officeDocument/2006/relationships/customXml" Target="../ink/ink4619.xml"/><Relationship Id="rId259" Type="http://schemas.openxmlformats.org/officeDocument/2006/relationships/customXml" Target="../ink/ink4740.xml"/><Relationship Id="rId258" Type="http://schemas.openxmlformats.org/officeDocument/2006/relationships/image" Target="../media/image3823.png"/><Relationship Id="rId257" Type="http://schemas.openxmlformats.org/officeDocument/2006/relationships/customXml" Target="../ink/ink4739.xml"/><Relationship Id="rId256" Type="http://schemas.openxmlformats.org/officeDocument/2006/relationships/image" Target="../media/image3822.png"/><Relationship Id="rId255" Type="http://schemas.openxmlformats.org/officeDocument/2006/relationships/customXml" Target="../ink/ink4738.xml"/><Relationship Id="rId254" Type="http://schemas.openxmlformats.org/officeDocument/2006/relationships/image" Target="../media/image3821.png"/><Relationship Id="rId253" Type="http://schemas.openxmlformats.org/officeDocument/2006/relationships/customXml" Target="../ink/ink4737.xml"/><Relationship Id="rId252" Type="http://schemas.openxmlformats.org/officeDocument/2006/relationships/image" Target="../media/image3820.png"/><Relationship Id="rId251" Type="http://schemas.openxmlformats.org/officeDocument/2006/relationships/customXml" Target="../ink/ink4736.xml"/><Relationship Id="rId250" Type="http://schemas.openxmlformats.org/officeDocument/2006/relationships/image" Target="../media/image3819.png"/><Relationship Id="rId25" Type="http://schemas.openxmlformats.org/officeDocument/2006/relationships/image" Target="../media/image3719.png"/><Relationship Id="rId249" Type="http://schemas.openxmlformats.org/officeDocument/2006/relationships/customXml" Target="../ink/ink4735.xml"/><Relationship Id="rId248" Type="http://schemas.openxmlformats.org/officeDocument/2006/relationships/image" Target="../media/image3818.png"/><Relationship Id="rId247" Type="http://schemas.openxmlformats.org/officeDocument/2006/relationships/customXml" Target="../ink/ink4734.xml"/><Relationship Id="rId246" Type="http://schemas.openxmlformats.org/officeDocument/2006/relationships/image" Target="../media/image3817.png"/><Relationship Id="rId245" Type="http://schemas.openxmlformats.org/officeDocument/2006/relationships/customXml" Target="../ink/ink4733.xml"/><Relationship Id="rId244" Type="http://schemas.openxmlformats.org/officeDocument/2006/relationships/image" Target="../media/image3816.png"/><Relationship Id="rId243" Type="http://schemas.openxmlformats.org/officeDocument/2006/relationships/customXml" Target="../ink/ink4732.xml"/><Relationship Id="rId242" Type="http://schemas.openxmlformats.org/officeDocument/2006/relationships/image" Target="../media/image3815.png"/><Relationship Id="rId241" Type="http://schemas.openxmlformats.org/officeDocument/2006/relationships/customXml" Target="../ink/ink4731.xml"/><Relationship Id="rId240" Type="http://schemas.openxmlformats.org/officeDocument/2006/relationships/image" Target="../media/image3814.png"/><Relationship Id="rId24" Type="http://schemas.openxmlformats.org/officeDocument/2006/relationships/customXml" Target="../ink/ink4618.xml"/><Relationship Id="rId239" Type="http://schemas.openxmlformats.org/officeDocument/2006/relationships/customXml" Target="../ink/ink4730.xml"/><Relationship Id="rId238" Type="http://schemas.openxmlformats.org/officeDocument/2006/relationships/image" Target="../media/image3813.png"/><Relationship Id="rId237" Type="http://schemas.openxmlformats.org/officeDocument/2006/relationships/customXml" Target="../ink/ink4729.xml"/><Relationship Id="rId236" Type="http://schemas.openxmlformats.org/officeDocument/2006/relationships/image" Target="../media/image3812.png"/><Relationship Id="rId235" Type="http://schemas.openxmlformats.org/officeDocument/2006/relationships/customXml" Target="../ink/ink4728.xml"/><Relationship Id="rId234" Type="http://schemas.openxmlformats.org/officeDocument/2006/relationships/image" Target="../media/image3811.png"/><Relationship Id="rId233" Type="http://schemas.openxmlformats.org/officeDocument/2006/relationships/customXml" Target="../ink/ink4727.xml"/><Relationship Id="rId232" Type="http://schemas.openxmlformats.org/officeDocument/2006/relationships/image" Target="../media/image3810.png"/><Relationship Id="rId231" Type="http://schemas.openxmlformats.org/officeDocument/2006/relationships/customXml" Target="../ink/ink4726.xml"/><Relationship Id="rId230" Type="http://schemas.openxmlformats.org/officeDocument/2006/relationships/image" Target="../media/image3809.png"/><Relationship Id="rId23" Type="http://schemas.openxmlformats.org/officeDocument/2006/relationships/image" Target="../media/image3718.png"/><Relationship Id="rId229" Type="http://schemas.openxmlformats.org/officeDocument/2006/relationships/customXml" Target="../ink/ink4725.xml"/><Relationship Id="rId228" Type="http://schemas.openxmlformats.org/officeDocument/2006/relationships/image" Target="../media/image3808.png"/><Relationship Id="rId227" Type="http://schemas.openxmlformats.org/officeDocument/2006/relationships/customXml" Target="../ink/ink4724.xml"/><Relationship Id="rId226" Type="http://schemas.openxmlformats.org/officeDocument/2006/relationships/image" Target="../media/image3807.png"/><Relationship Id="rId225" Type="http://schemas.openxmlformats.org/officeDocument/2006/relationships/customXml" Target="../ink/ink4723.xml"/><Relationship Id="rId224" Type="http://schemas.openxmlformats.org/officeDocument/2006/relationships/image" Target="../media/image3806.png"/><Relationship Id="rId223" Type="http://schemas.openxmlformats.org/officeDocument/2006/relationships/customXml" Target="../ink/ink4722.xml"/><Relationship Id="rId222" Type="http://schemas.openxmlformats.org/officeDocument/2006/relationships/image" Target="../media/image3805.png"/><Relationship Id="rId221" Type="http://schemas.openxmlformats.org/officeDocument/2006/relationships/customXml" Target="../ink/ink4721.xml"/><Relationship Id="rId220" Type="http://schemas.openxmlformats.org/officeDocument/2006/relationships/customXml" Target="../ink/ink4720.xml"/><Relationship Id="rId22" Type="http://schemas.openxmlformats.org/officeDocument/2006/relationships/customXml" Target="../ink/ink4617.xml"/><Relationship Id="rId219" Type="http://schemas.openxmlformats.org/officeDocument/2006/relationships/customXml" Target="../ink/ink4719.xml"/><Relationship Id="rId218" Type="http://schemas.openxmlformats.org/officeDocument/2006/relationships/customXml" Target="../ink/ink4718.xml"/><Relationship Id="rId217" Type="http://schemas.openxmlformats.org/officeDocument/2006/relationships/image" Target="../media/image3804.png"/><Relationship Id="rId216" Type="http://schemas.openxmlformats.org/officeDocument/2006/relationships/customXml" Target="../ink/ink4717.xml"/><Relationship Id="rId215" Type="http://schemas.openxmlformats.org/officeDocument/2006/relationships/image" Target="../media/image3803.png"/><Relationship Id="rId214" Type="http://schemas.openxmlformats.org/officeDocument/2006/relationships/customXml" Target="../ink/ink4716.xml"/><Relationship Id="rId213" Type="http://schemas.openxmlformats.org/officeDocument/2006/relationships/image" Target="../media/image3802.png"/><Relationship Id="rId212" Type="http://schemas.openxmlformats.org/officeDocument/2006/relationships/customXml" Target="../ink/ink4715.xml"/><Relationship Id="rId211" Type="http://schemas.openxmlformats.org/officeDocument/2006/relationships/image" Target="../media/image3801.png"/><Relationship Id="rId210" Type="http://schemas.openxmlformats.org/officeDocument/2006/relationships/customXml" Target="../ink/ink4714.xml"/><Relationship Id="rId21" Type="http://schemas.openxmlformats.org/officeDocument/2006/relationships/image" Target="../media/image3717.png"/><Relationship Id="rId209" Type="http://schemas.openxmlformats.org/officeDocument/2006/relationships/image" Target="../media/image3800.png"/><Relationship Id="rId208" Type="http://schemas.openxmlformats.org/officeDocument/2006/relationships/customXml" Target="../ink/ink4713.xml"/><Relationship Id="rId207" Type="http://schemas.openxmlformats.org/officeDocument/2006/relationships/image" Target="../media/image3799.png"/><Relationship Id="rId206" Type="http://schemas.openxmlformats.org/officeDocument/2006/relationships/customXml" Target="../ink/ink4712.xml"/><Relationship Id="rId205" Type="http://schemas.openxmlformats.org/officeDocument/2006/relationships/image" Target="../media/image3798.png"/><Relationship Id="rId204" Type="http://schemas.openxmlformats.org/officeDocument/2006/relationships/customXml" Target="../ink/ink4711.xml"/><Relationship Id="rId203" Type="http://schemas.openxmlformats.org/officeDocument/2006/relationships/image" Target="../media/image3797.png"/><Relationship Id="rId202" Type="http://schemas.openxmlformats.org/officeDocument/2006/relationships/customXml" Target="../ink/ink4710.xml"/><Relationship Id="rId201" Type="http://schemas.openxmlformats.org/officeDocument/2006/relationships/image" Target="../media/image3796.png"/><Relationship Id="rId200" Type="http://schemas.openxmlformats.org/officeDocument/2006/relationships/customXml" Target="../ink/ink4709.xml"/><Relationship Id="rId20" Type="http://schemas.openxmlformats.org/officeDocument/2006/relationships/customXml" Target="../ink/ink4616.xml"/><Relationship Id="rId2" Type="http://schemas.openxmlformats.org/officeDocument/2006/relationships/customXml" Target="../ink/ink4607.xml"/><Relationship Id="rId199" Type="http://schemas.openxmlformats.org/officeDocument/2006/relationships/image" Target="../media/image3795.png"/><Relationship Id="rId198" Type="http://schemas.openxmlformats.org/officeDocument/2006/relationships/customXml" Target="../ink/ink4708.xml"/><Relationship Id="rId197" Type="http://schemas.openxmlformats.org/officeDocument/2006/relationships/image" Target="../media/image3794.png"/><Relationship Id="rId196" Type="http://schemas.openxmlformats.org/officeDocument/2006/relationships/customXml" Target="../ink/ink4707.xml"/><Relationship Id="rId195" Type="http://schemas.openxmlformats.org/officeDocument/2006/relationships/image" Target="../media/image3793.png"/><Relationship Id="rId194" Type="http://schemas.openxmlformats.org/officeDocument/2006/relationships/customXml" Target="../ink/ink4706.xml"/><Relationship Id="rId193" Type="http://schemas.openxmlformats.org/officeDocument/2006/relationships/image" Target="../media/image3792.png"/><Relationship Id="rId192" Type="http://schemas.openxmlformats.org/officeDocument/2006/relationships/customXml" Target="../ink/ink4705.xml"/><Relationship Id="rId191" Type="http://schemas.openxmlformats.org/officeDocument/2006/relationships/image" Target="../media/image3791.png"/><Relationship Id="rId190" Type="http://schemas.openxmlformats.org/officeDocument/2006/relationships/customXml" Target="../ink/ink4704.xml"/><Relationship Id="rId19" Type="http://schemas.openxmlformats.org/officeDocument/2006/relationships/image" Target="../media/image3716.png"/><Relationship Id="rId189" Type="http://schemas.openxmlformats.org/officeDocument/2006/relationships/image" Target="../media/image3790.png"/><Relationship Id="rId188" Type="http://schemas.openxmlformats.org/officeDocument/2006/relationships/customXml" Target="../ink/ink4703.xml"/><Relationship Id="rId187" Type="http://schemas.openxmlformats.org/officeDocument/2006/relationships/image" Target="../media/image2453.png"/><Relationship Id="rId186" Type="http://schemas.openxmlformats.org/officeDocument/2006/relationships/customXml" Target="../ink/ink4702.xml"/><Relationship Id="rId185" Type="http://schemas.openxmlformats.org/officeDocument/2006/relationships/image" Target="../media/image1396.png"/><Relationship Id="rId184" Type="http://schemas.openxmlformats.org/officeDocument/2006/relationships/customXml" Target="../ink/ink4701.xml"/><Relationship Id="rId183" Type="http://schemas.openxmlformats.org/officeDocument/2006/relationships/customXml" Target="../ink/ink4700.xml"/><Relationship Id="rId182" Type="http://schemas.openxmlformats.org/officeDocument/2006/relationships/image" Target="../media/image3789.png"/><Relationship Id="rId181" Type="http://schemas.openxmlformats.org/officeDocument/2006/relationships/customXml" Target="../ink/ink4699.xml"/><Relationship Id="rId180" Type="http://schemas.openxmlformats.org/officeDocument/2006/relationships/image" Target="../media/image3788.png"/><Relationship Id="rId18" Type="http://schemas.openxmlformats.org/officeDocument/2006/relationships/customXml" Target="../ink/ink4615.xml"/><Relationship Id="rId179" Type="http://schemas.openxmlformats.org/officeDocument/2006/relationships/customXml" Target="../ink/ink4698.xml"/><Relationship Id="rId178" Type="http://schemas.openxmlformats.org/officeDocument/2006/relationships/image" Target="../media/image3787.png"/><Relationship Id="rId177" Type="http://schemas.openxmlformats.org/officeDocument/2006/relationships/customXml" Target="../ink/ink4697.xml"/><Relationship Id="rId176" Type="http://schemas.openxmlformats.org/officeDocument/2006/relationships/image" Target="../media/image3786.png"/><Relationship Id="rId175" Type="http://schemas.openxmlformats.org/officeDocument/2006/relationships/customXml" Target="../ink/ink4696.xml"/><Relationship Id="rId174" Type="http://schemas.openxmlformats.org/officeDocument/2006/relationships/image" Target="../media/image102.png"/><Relationship Id="rId173" Type="http://schemas.openxmlformats.org/officeDocument/2006/relationships/customXml" Target="../ink/ink4695.xml"/><Relationship Id="rId172" Type="http://schemas.openxmlformats.org/officeDocument/2006/relationships/customXml" Target="../ink/ink4694.xml"/><Relationship Id="rId171" Type="http://schemas.openxmlformats.org/officeDocument/2006/relationships/image" Target="../media/image2861.png"/><Relationship Id="rId170" Type="http://schemas.openxmlformats.org/officeDocument/2006/relationships/customXml" Target="../ink/ink4693.xml"/><Relationship Id="rId17" Type="http://schemas.openxmlformats.org/officeDocument/2006/relationships/image" Target="../media/image3715.png"/><Relationship Id="rId169" Type="http://schemas.openxmlformats.org/officeDocument/2006/relationships/image" Target="../media/image3785.png"/><Relationship Id="rId168" Type="http://schemas.openxmlformats.org/officeDocument/2006/relationships/customXml" Target="../ink/ink4692.xml"/><Relationship Id="rId167" Type="http://schemas.openxmlformats.org/officeDocument/2006/relationships/image" Target="../media/image3784.png"/><Relationship Id="rId166" Type="http://schemas.openxmlformats.org/officeDocument/2006/relationships/customXml" Target="../ink/ink4691.xml"/><Relationship Id="rId165" Type="http://schemas.openxmlformats.org/officeDocument/2006/relationships/image" Target="../media/image3783.png"/><Relationship Id="rId164" Type="http://schemas.openxmlformats.org/officeDocument/2006/relationships/customXml" Target="../ink/ink4690.xml"/><Relationship Id="rId163" Type="http://schemas.openxmlformats.org/officeDocument/2006/relationships/image" Target="../media/image3782.png"/><Relationship Id="rId162" Type="http://schemas.openxmlformats.org/officeDocument/2006/relationships/customXml" Target="../ink/ink4689.xml"/><Relationship Id="rId161" Type="http://schemas.openxmlformats.org/officeDocument/2006/relationships/image" Target="../media/image3781.png"/><Relationship Id="rId160" Type="http://schemas.openxmlformats.org/officeDocument/2006/relationships/customXml" Target="../ink/ink4688.xml"/><Relationship Id="rId16" Type="http://schemas.openxmlformats.org/officeDocument/2006/relationships/customXml" Target="../ink/ink4614.xml"/><Relationship Id="rId159" Type="http://schemas.openxmlformats.org/officeDocument/2006/relationships/image" Target="../media/image3780.png"/><Relationship Id="rId158" Type="http://schemas.openxmlformats.org/officeDocument/2006/relationships/customXml" Target="../ink/ink4687.xml"/><Relationship Id="rId157" Type="http://schemas.openxmlformats.org/officeDocument/2006/relationships/image" Target="../media/image3779.png"/><Relationship Id="rId156" Type="http://schemas.openxmlformats.org/officeDocument/2006/relationships/customXml" Target="../ink/ink4686.xml"/><Relationship Id="rId155" Type="http://schemas.openxmlformats.org/officeDocument/2006/relationships/image" Target="../media/image3778.png"/><Relationship Id="rId154" Type="http://schemas.openxmlformats.org/officeDocument/2006/relationships/customXml" Target="../ink/ink4685.xml"/><Relationship Id="rId153" Type="http://schemas.openxmlformats.org/officeDocument/2006/relationships/image" Target="../media/image3777.png"/><Relationship Id="rId152" Type="http://schemas.openxmlformats.org/officeDocument/2006/relationships/customXml" Target="../ink/ink4684.xml"/><Relationship Id="rId151" Type="http://schemas.openxmlformats.org/officeDocument/2006/relationships/image" Target="../media/image3776.png"/><Relationship Id="rId150" Type="http://schemas.openxmlformats.org/officeDocument/2006/relationships/customXml" Target="../ink/ink4683.xml"/><Relationship Id="rId15" Type="http://schemas.openxmlformats.org/officeDocument/2006/relationships/image" Target="../media/image3714.png"/><Relationship Id="rId149" Type="http://schemas.openxmlformats.org/officeDocument/2006/relationships/image" Target="../media/image3775.png"/><Relationship Id="rId148" Type="http://schemas.openxmlformats.org/officeDocument/2006/relationships/customXml" Target="../ink/ink4682.xml"/><Relationship Id="rId147" Type="http://schemas.openxmlformats.org/officeDocument/2006/relationships/image" Target="../media/image3774.png"/><Relationship Id="rId146" Type="http://schemas.openxmlformats.org/officeDocument/2006/relationships/customXml" Target="../ink/ink4681.xml"/><Relationship Id="rId145" Type="http://schemas.openxmlformats.org/officeDocument/2006/relationships/image" Target="../media/image3773.png"/><Relationship Id="rId144" Type="http://schemas.openxmlformats.org/officeDocument/2006/relationships/customXml" Target="../ink/ink4680.xml"/><Relationship Id="rId143" Type="http://schemas.openxmlformats.org/officeDocument/2006/relationships/image" Target="../media/image3772.png"/><Relationship Id="rId142" Type="http://schemas.openxmlformats.org/officeDocument/2006/relationships/customXml" Target="../ink/ink4679.xml"/><Relationship Id="rId141" Type="http://schemas.openxmlformats.org/officeDocument/2006/relationships/image" Target="../media/image3771.png"/><Relationship Id="rId140" Type="http://schemas.openxmlformats.org/officeDocument/2006/relationships/customXml" Target="../ink/ink4678.xml"/><Relationship Id="rId14" Type="http://schemas.openxmlformats.org/officeDocument/2006/relationships/customXml" Target="../ink/ink4613.xml"/><Relationship Id="rId139" Type="http://schemas.openxmlformats.org/officeDocument/2006/relationships/image" Target="../media/image3770.png"/><Relationship Id="rId138" Type="http://schemas.openxmlformats.org/officeDocument/2006/relationships/customXml" Target="../ink/ink4677.xml"/><Relationship Id="rId137" Type="http://schemas.openxmlformats.org/officeDocument/2006/relationships/image" Target="../media/image3769.png"/><Relationship Id="rId136" Type="http://schemas.openxmlformats.org/officeDocument/2006/relationships/customXml" Target="../ink/ink4676.xml"/><Relationship Id="rId135" Type="http://schemas.openxmlformats.org/officeDocument/2006/relationships/image" Target="../media/image3768.png"/><Relationship Id="rId134" Type="http://schemas.openxmlformats.org/officeDocument/2006/relationships/customXml" Target="../ink/ink4675.xml"/><Relationship Id="rId133" Type="http://schemas.openxmlformats.org/officeDocument/2006/relationships/image" Target="../media/image3767.png"/><Relationship Id="rId132" Type="http://schemas.openxmlformats.org/officeDocument/2006/relationships/customXml" Target="../ink/ink4674.xml"/><Relationship Id="rId131" Type="http://schemas.openxmlformats.org/officeDocument/2006/relationships/image" Target="../media/image1365.png"/><Relationship Id="rId130" Type="http://schemas.openxmlformats.org/officeDocument/2006/relationships/customXml" Target="../ink/ink4673.xml"/><Relationship Id="rId13" Type="http://schemas.openxmlformats.org/officeDocument/2006/relationships/image" Target="../media/image3713.png"/><Relationship Id="rId129" Type="http://schemas.openxmlformats.org/officeDocument/2006/relationships/image" Target="../media/image3766.png"/><Relationship Id="rId128" Type="http://schemas.openxmlformats.org/officeDocument/2006/relationships/customXml" Target="../ink/ink4672.xml"/><Relationship Id="rId127" Type="http://schemas.openxmlformats.org/officeDocument/2006/relationships/image" Target="../media/image3765.png"/><Relationship Id="rId126" Type="http://schemas.openxmlformats.org/officeDocument/2006/relationships/customXml" Target="../ink/ink4671.xml"/><Relationship Id="rId125" Type="http://schemas.openxmlformats.org/officeDocument/2006/relationships/image" Target="../media/image3764.png"/><Relationship Id="rId124" Type="http://schemas.openxmlformats.org/officeDocument/2006/relationships/customXml" Target="../ink/ink4670.xml"/><Relationship Id="rId123" Type="http://schemas.openxmlformats.org/officeDocument/2006/relationships/image" Target="../media/image3763.png"/><Relationship Id="rId122" Type="http://schemas.openxmlformats.org/officeDocument/2006/relationships/customXml" Target="../ink/ink4669.xml"/><Relationship Id="rId121" Type="http://schemas.openxmlformats.org/officeDocument/2006/relationships/image" Target="../media/image332.png"/><Relationship Id="rId120" Type="http://schemas.openxmlformats.org/officeDocument/2006/relationships/customXml" Target="../ink/ink4668.xml"/><Relationship Id="rId12" Type="http://schemas.openxmlformats.org/officeDocument/2006/relationships/customXml" Target="../ink/ink4612.xml"/><Relationship Id="rId119" Type="http://schemas.openxmlformats.org/officeDocument/2006/relationships/image" Target="../media/image3762.png"/><Relationship Id="rId118" Type="http://schemas.openxmlformats.org/officeDocument/2006/relationships/customXml" Target="../ink/ink4667.xml"/><Relationship Id="rId117" Type="http://schemas.openxmlformats.org/officeDocument/2006/relationships/image" Target="../media/image3761.png"/><Relationship Id="rId116" Type="http://schemas.openxmlformats.org/officeDocument/2006/relationships/customXml" Target="../ink/ink4666.xml"/><Relationship Id="rId115" Type="http://schemas.openxmlformats.org/officeDocument/2006/relationships/image" Target="../media/image3760.png"/><Relationship Id="rId114" Type="http://schemas.openxmlformats.org/officeDocument/2006/relationships/customXml" Target="../ink/ink4665.xml"/><Relationship Id="rId113" Type="http://schemas.openxmlformats.org/officeDocument/2006/relationships/image" Target="../media/image3759.png"/><Relationship Id="rId112" Type="http://schemas.openxmlformats.org/officeDocument/2006/relationships/customXml" Target="../ink/ink4664.xml"/><Relationship Id="rId111" Type="http://schemas.openxmlformats.org/officeDocument/2006/relationships/image" Target="../media/image3758.png"/><Relationship Id="rId110" Type="http://schemas.openxmlformats.org/officeDocument/2006/relationships/customXml" Target="../ink/ink4663.xml"/><Relationship Id="rId11" Type="http://schemas.openxmlformats.org/officeDocument/2006/relationships/image" Target="../media/image3712.png"/><Relationship Id="rId109" Type="http://schemas.openxmlformats.org/officeDocument/2006/relationships/image" Target="../media/image3757.png"/><Relationship Id="rId108" Type="http://schemas.openxmlformats.org/officeDocument/2006/relationships/customXml" Target="../ink/ink4662.xml"/><Relationship Id="rId107" Type="http://schemas.openxmlformats.org/officeDocument/2006/relationships/customXml" Target="../ink/ink4661.xml"/><Relationship Id="rId106" Type="http://schemas.openxmlformats.org/officeDocument/2006/relationships/image" Target="../media/image3756.png"/><Relationship Id="rId105" Type="http://schemas.openxmlformats.org/officeDocument/2006/relationships/customXml" Target="../ink/ink4660.xml"/><Relationship Id="rId104" Type="http://schemas.openxmlformats.org/officeDocument/2006/relationships/image" Target="../media/image3755.png"/><Relationship Id="rId103" Type="http://schemas.openxmlformats.org/officeDocument/2006/relationships/customXml" Target="../ink/ink4659.xml"/><Relationship Id="rId102" Type="http://schemas.openxmlformats.org/officeDocument/2006/relationships/image" Target="../media/image3754.png"/><Relationship Id="rId101" Type="http://schemas.openxmlformats.org/officeDocument/2006/relationships/customXml" Target="../ink/ink4658.xml"/><Relationship Id="rId100" Type="http://schemas.openxmlformats.org/officeDocument/2006/relationships/image" Target="../media/image1456.png"/><Relationship Id="rId10" Type="http://schemas.openxmlformats.org/officeDocument/2006/relationships/customXml" Target="../ink/ink4611.xml"/><Relationship Id="rId1" Type="http://schemas.openxmlformats.org/officeDocument/2006/relationships/image" Target="../media/image3707.png"/></Relationships>
</file>

<file path=ppt/slides/_rels/slide31.xml.rels><?xml version="1.0" encoding="UTF-8" standalone="yes"?>
<Relationships xmlns="http://schemas.openxmlformats.org/package/2006/relationships"><Relationship Id="rId9" Type="http://schemas.openxmlformats.org/officeDocument/2006/relationships/customXml" Target="../ink/ink4778.xml"/><Relationship Id="rId81" Type="http://schemas.openxmlformats.org/officeDocument/2006/relationships/slideLayout" Target="../slideLayouts/slideLayout2.xml"/><Relationship Id="rId80" Type="http://schemas.openxmlformats.org/officeDocument/2006/relationships/image" Target="../media/image3886.png"/><Relationship Id="rId8" Type="http://schemas.openxmlformats.org/officeDocument/2006/relationships/image" Target="../media/image3856.png"/><Relationship Id="rId79" Type="http://schemas.openxmlformats.org/officeDocument/2006/relationships/customXml" Target="../ink/ink4813.xml"/><Relationship Id="rId78" Type="http://schemas.openxmlformats.org/officeDocument/2006/relationships/image" Target="../media/image3885.png"/><Relationship Id="rId77" Type="http://schemas.openxmlformats.org/officeDocument/2006/relationships/customXml" Target="../ink/ink4812.xml"/><Relationship Id="rId76" Type="http://schemas.openxmlformats.org/officeDocument/2006/relationships/image" Target="../media/image3884.png"/><Relationship Id="rId75" Type="http://schemas.openxmlformats.org/officeDocument/2006/relationships/customXml" Target="../ink/ink4811.xml"/><Relationship Id="rId74" Type="http://schemas.openxmlformats.org/officeDocument/2006/relationships/image" Target="../media/image3686.png"/><Relationship Id="rId73" Type="http://schemas.openxmlformats.org/officeDocument/2006/relationships/customXml" Target="../ink/ink4810.xml"/><Relationship Id="rId72" Type="http://schemas.openxmlformats.org/officeDocument/2006/relationships/image" Target="../media/image3883.png"/><Relationship Id="rId71" Type="http://schemas.openxmlformats.org/officeDocument/2006/relationships/customXml" Target="../ink/ink4809.xml"/><Relationship Id="rId70" Type="http://schemas.openxmlformats.org/officeDocument/2006/relationships/image" Target="../media/image3882.png"/><Relationship Id="rId7" Type="http://schemas.openxmlformats.org/officeDocument/2006/relationships/customXml" Target="../ink/ink4777.xml"/><Relationship Id="rId69" Type="http://schemas.openxmlformats.org/officeDocument/2006/relationships/customXml" Target="../ink/ink4808.xml"/><Relationship Id="rId68" Type="http://schemas.openxmlformats.org/officeDocument/2006/relationships/image" Target="../media/image3881.png"/><Relationship Id="rId67" Type="http://schemas.openxmlformats.org/officeDocument/2006/relationships/customXml" Target="../ink/ink4807.xml"/><Relationship Id="rId66" Type="http://schemas.openxmlformats.org/officeDocument/2006/relationships/image" Target="../media/image3880.png"/><Relationship Id="rId65" Type="http://schemas.openxmlformats.org/officeDocument/2006/relationships/customXml" Target="../ink/ink4806.xml"/><Relationship Id="rId64" Type="http://schemas.openxmlformats.org/officeDocument/2006/relationships/image" Target="../media/image3879.png"/><Relationship Id="rId63" Type="http://schemas.openxmlformats.org/officeDocument/2006/relationships/customXml" Target="../ink/ink4805.xml"/><Relationship Id="rId62" Type="http://schemas.openxmlformats.org/officeDocument/2006/relationships/image" Target="../media/image3878.png"/><Relationship Id="rId61" Type="http://schemas.openxmlformats.org/officeDocument/2006/relationships/customXml" Target="../ink/ink4804.xml"/><Relationship Id="rId60" Type="http://schemas.openxmlformats.org/officeDocument/2006/relationships/image" Target="../media/image3877.png"/><Relationship Id="rId6" Type="http://schemas.openxmlformats.org/officeDocument/2006/relationships/image" Target="../media/image3855.png"/><Relationship Id="rId59" Type="http://schemas.openxmlformats.org/officeDocument/2006/relationships/customXml" Target="../ink/ink4803.xml"/><Relationship Id="rId58" Type="http://schemas.openxmlformats.org/officeDocument/2006/relationships/image" Target="../media/image3876.png"/><Relationship Id="rId57" Type="http://schemas.openxmlformats.org/officeDocument/2006/relationships/customXml" Target="../ink/ink4802.xml"/><Relationship Id="rId56" Type="http://schemas.openxmlformats.org/officeDocument/2006/relationships/image" Target="../media/image3875.png"/><Relationship Id="rId55" Type="http://schemas.openxmlformats.org/officeDocument/2006/relationships/customXml" Target="../ink/ink4801.xml"/><Relationship Id="rId54" Type="http://schemas.openxmlformats.org/officeDocument/2006/relationships/image" Target="../media/image3874.png"/><Relationship Id="rId53" Type="http://schemas.openxmlformats.org/officeDocument/2006/relationships/customXml" Target="../ink/ink4800.xml"/><Relationship Id="rId52" Type="http://schemas.openxmlformats.org/officeDocument/2006/relationships/image" Target="../media/image3873.png"/><Relationship Id="rId51" Type="http://schemas.openxmlformats.org/officeDocument/2006/relationships/customXml" Target="../ink/ink4799.xml"/><Relationship Id="rId50" Type="http://schemas.openxmlformats.org/officeDocument/2006/relationships/image" Target="../media/image3872.png"/><Relationship Id="rId5" Type="http://schemas.openxmlformats.org/officeDocument/2006/relationships/customXml" Target="../ink/ink4776.xml"/><Relationship Id="rId49" Type="http://schemas.openxmlformats.org/officeDocument/2006/relationships/customXml" Target="../ink/ink4798.xml"/><Relationship Id="rId48" Type="http://schemas.openxmlformats.org/officeDocument/2006/relationships/image" Target="../media/image3871.png"/><Relationship Id="rId47" Type="http://schemas.openxmlformats.org/officeDocument/2006/relationships/customXml" Target="../ink/ink4797.xml"/><Relationship Id="rId46" Type="http://schemas.openxmlformats.org/officeDocument/2006/relationships/image" Target="../media/image3870.png"/><Relationship Id="rId45" Type="http://schemas.openxmlformats.org/officeDocument/2006/relationships/customXml" Target="../ink/ink4796.xml"/><Relationship Id="rId44" Type="http://schemas.openxmlformats.org/officeDocument/2006/relationships/image" Target="../media/image2878.png"/><Relationship Id="rId43" Type="http://schemas.openxmlformats.org/officeDocument/2006/relationships/customXml" Target="../ink/ink4795.xml"/><Relationship Id="rId42" Type="http://schemas.openxmlformats.org/officeDocument/2006/relationships/image" Target="../media/image3869.png"/><Relationship Id="rId41" Type="http://schemas.openxmlformats.org/officeDocument/2006/relationships/customXml" Target="../ink/ink4794.xml"/><Relationship Id="rId40" Type="http://schemas.openxmlformats.org/officeDocument/2006/relationships/image" Target="../media/image3868.png"/><Relationship Id="rId4" Type="http://schemas.openxmlformats.org/officeDocument/2006/relationships/image" Target="../media/image3854.png"/><Relationship Id="rId39" Type="http://schemas.openxmlformats.org/officeDocument/2006/relationships/customXml" Target="../ink/ink4793.xml"/><Relationship Id="rId38" Type="http://schemas.openxmlformats.org/officeDocument/2006/relationships/image" Target="../media/image3867.png"/><Relationship Id="rId37" Type="http://schemas.openxmlformats.org/officeDocument/2006/relationships/customXml" Target="../ink/ink4792.xml"/><Relationship Id="rId36" Type="http://schemas.openxmlformats.org/officeDocument/2006/relationships/image" Target="../media/image3197.png"/><Relationship Id="rId35" Type="http://schemas.openxmlformats.org/officeDocument/2006/relationships/customXml" Target="../ink/ink4791.xml"/><Relationship Id="rId34" Type="http://schemas.openxmlformats.org/officeDocument/2006/relationships/image" Target="../media/image3866.png"/><Relationship Id="rId33" Type="http://schemas.openxmlformats.org/officeDocument/2006/relationships/customXml" Target="../ink/ink4790.xml"/><Relationship Id="rId32" Type="http://schemas.openxmlformats.org/officeDocument/2006/relationships/image" Target="../media/image3865.png"/><Relationship Id="rId31" Type="http://schemas.openxmlformats.org/officeDocument/2006/relationships/customXml" Target="../ink/ink4789.xml"/><Relationship Id="rId30" Type="http://schemas.openxmlformats.org/officeDocument/2006/relationships/image" Target="../media/image3864.png"/><Relationship Id="rId3" Type="http://schemas.openxmlformats.org/officeDocument/2006/relationships/customXml" Target="../ink/ink4775.xml"/><Relationship Id="rId29" Type="http://schemas.openxmlformats.org/officeDocument/2006/relationships/customXml" Target="../ink/ink4788.xml"/><Relationship Id="rId28" Type="http://schemas.openxmlformats.org/officeDocument/2006/relationships/image" Target="../media/image3863.png"/><Relationship Id="rId27" Type="http://schemas.openxmlformats.org/officeDocument/2006/relationships/customXml" Target="../ink/ink4787.xml"/><Relationship Id="rId26" Type="http://schemas.openxmlformats.org/officeDocument/2006/relationships/image" Target="../media/image3862.png"/><Relationship Id="rId25" Type="http://schemas.openxmlformats.org/officeDocument/2006/relationships/customXml" Target="../ink/ink4786.xml"/><Relationship Id="rId24" Type="http://schemas.openxmlformats.org/officeDocument/2006/relationships/image" Target="../media/image3861.png"/><Relationship Id="rId23" Type="http://schemas.openxmlformats.org/officeDocument/2006/relationships/customXml" Target="../ink/ink4785.xml"/><Relationship Id="rId22" Type="http://schemas.openxmlformats.org/officeDocument/2006/relationships/image" Target="../media/image3860.png"/><Relationship Id="rId21" Type="http://schemas.openxmlformats.org/officeDocument/2006/relationships/customXml" Target="../ink/ink4784.xml"/><Relationship Id="rId20" Type="http://schemas.openxmlformats.org/officeDocument/2006/relationships/image" Target="../media/image245.png"/><Relationship Id="rId2" Type="http://schemas.openxmlformats.org/officeDocument/2006/relationships/image" Target="../media/image3853.png"/><Relationship Id="rId19" Type="http://schemas.openxmlformats.org/officeDocument/2006/relationships/customXml" Target="../ink/ink4783.xml"/><Relationship Id="rId18" Type="http://schemas.openxmlformats.org/officeDocument/2006/relationships/image" Target="../media/image285.png"/><Relationship Id="rId17" Type="http://schemas.openxmlformats.org/officeDocument/2006/relationships/customXml" Target="../ink/ink4782.xml"/><Relationship Id="rId16" Type="http://schemas.openxmlformats.org/officeDocument/2006/relationships/image" Target="../media/image3859.png"/><Relationship Id="rId15" Type="http://schemas.openxmlformats.org/officeDocument/2006/relationships/customXml" Target="../ink/ink4781.xml"/><Relationship Id="rId14" Type="http://schemas.openxmlformats.org/officeDocument/2006/relationships/image" Target="../media/image3858.png"/><Relationship Id="rId13" Type="http://schemas.openxmlformats.org/officeDocument/2006/relationships/customXml" Target="../ink/ink4780.xml"/><Relationship Id="rId12" Type="http://schemas.openxmlformats.org/officeDocument/2006/relationships/image" Target="../media/image3857.png"/><Relationship Id="rId11" Type="http://schemas.openxmlformats.org/officeDocument/2006/relationships/customXml" Target="../ink/ink4779.xml"/><Relationship Id="rId10" Type="http://schemas.openxmlformats.org/officeDocument/2006/relationships/image" Target="../media/image2708.png"/><Relationship Id="rId1" Type="http://schemas.openxmlformats.org/officeDocument/2006/relationships/tags" Target="../tags/tag5.xml"/></Relationships>
</file>

<file path=ppt/slides/_rels/slide32.xml.rels><?xml version="1.0" encoding="UTF-8" standalone="yes"?>
<Relationships xmlns="http://schemas.openxmlformats.org/package/2006/relationships"><Relationship Id="rId99" Type="http://schemas.openxmlformats.org/officeDocument/2006/relationships/customXml" Target="../ink/ink4863.xml"/><Relationship Id="rId98" Type="http://schemas.openxmlformats.org/officeDocument/2006/relationships/image" Target="../media/image1478.png"/><Relationship Id="rId97" Type="http://schemas.openxmlformats.org/officeDocument/2006/relationships/customXml" Target="../ink/ink4862.xml"/><Relationship Id="rId96" Type="http://schemas.openxmlformats.org/officeDocument/2006/relationships/image" Target="../media/image3928.png"/><Relationship Id="rId95" Type="http://schemas.openxmlformats.org/officeDocument/2006/relationships/customXml" Target="../ink/ink4861.xml"/><Relationship Id="rId94" Type="http://schemas.openxmlformats.org/officeDocument/2006/relationships/image" Target="../media/image3927.png"/><Relationship Id="rId93" Type="http://schemas.openxmlformats.org/officeDocument/2006/relationships/customXml" Target="../ink/ink4860.xml"/><Relationship Id="rId92" Type="http://schemas.openxmlformats.org/officeDocument/2006/relationships/image" Target="../media/image3926.png"/><Relationship Id="rId91" Type="http://schemas.openxmlformats.org/officeDocument/2006/relationships/customXml" Target="../ink/ink4859.xml"/><Relationship Id="rId90" Type="http://schemas.openxmlformats.org/officeDocument/2006/relationships/image" Target="../media/image2496.png"/><Relationship Id="rId9" Type="http://schemas.openxmlformats.org/officeDocument/2006/relationships/image" Target="../media/image1365.png"/><Relationship Id="rId89" Type="http://schemas.openxmlformats.org/officeDocument/2006/relationships/customXml" Target="../ink/ink4858.xml"/><Relationship Id="rId88" Type="http://schemas.openxmlformats.org/officeDocument/2006/relationships/image" Target="../media/image1455.png"/><Relationship Id="rId87" Type="http://schemas.openxmlformats.org/officeDocument/2006/relationships/customXml" Target="../ink/ink4857.xml"/><Relationship Id="rId86" Type="http://schemas.openxmlformats.org/officeDocument/2006/relationships/image" Target="../media/image3925.png"/><Relationship Id="rId85" Type="http://schemas.openxmlformats.org/officeDocument/2006/relationships/customXml" Target="../ink/ink4856.xml"/><Relationship Id="rId84" Type="http://schemas.openxmlformats.org/officeDocument/2006/relationships/image" Target="../media/image3924.png"/><Relationship Id="rId83" Type="http://schemas.openxmlformats.org/officeDocument/2006/relationships/customXml" Target="../ink/ink4855.xml"/><Relationship Id="rId82" Type="http://schemas.openxmlformats.org/officeDocument/2006/relationships/image" Target="../media/image3923.png"/><Relationship Id="rId81" Type="http://schemas.openxmlformats.org/officeDocument/2006/relationships/customXml" Target="../ink/ink4854.xml"/><Relationship Id="rId80" Type="http://schemas.openxmlformats.org/officeDocument/2006/relationships/image" Target="../media/image3922.png"/><Relationship Id="rId8" Type="http://schemas.openxmlformats.org/officeDocument/2006/relationships/customXml" Target="../ink/ink4817.xml"/><Relationship Id="rId79" Type="http://schemas.openxmlformats.org/officeDocument/2006/relationships/customXml" Target="../ink/ink4853.xml"/><Relationship Id="rId78" Type="http://schemas.openxmlformats.org/officeDocument/2006/relationships/image" Target="../media/image3921.png"/><Relationship Id="rId77" Type="http://schemas.openxmlformats.org/officeDocument/2006/relationships/customXml" Target="../ink/ink4852.xml"/><Relationship Id="rId76" Type="http://schemas.openxmlformats.org/officeDocument/2006/relationships/customXml" Target="../ink/ink4851.xml"/><Relationship Id="rId75" Type="http://schemas.openxmlformats.org/officeDocument/2006/relationships/image" Target="../media/image3920.png"/><Relationship Id="rId74" Type="http://schemas.openxmlformats.org/officeDocument/2006/relationships/customXml" Target="../ink/ink4850.xml"/><Relationship Id="rId73" Type="http://schemas.openxmlformats.org/officeDocument/2006/relationships/image" Target="../media/image3919.png"/><Relationship Id="rId72" Type="http://schemas.openxmlformats.org/officeDocument/2006/relationships/customXml" Target="../ink/ink4849.xml"/><Relationship Id="rId71" Type="http://schemas.openxmlformats.org/officeDocument/2006/relationships/image" Target="../media/image3918.png"/><Relationship Id="rId70" Type="http://schemas.openxmlformats.org/officeDocument/2006/relationships/customXml" Target="../ink/ink4848.xml"/><Relationship Id="rId7" Type="http://schemas.openxmlformats.org/officeDocument/2006/relationships/image" Target="../media/image3889.png"/><Relationship Id="rId69" Type="http://schemas.openxmlformats.org/officeDocument/2006/relationships/image" Target="../media/image3917.png"/><Relationship Id="rId68" Type="http://schemas.openxmlformats.org/officeDocument/2006/relationships/customXml" Target="../ink/ink4847.xml"/><Relationship Id="rId679" Type="http://schemas.openxmlformats.org/officeDocument/2006/relationships/slideLayout" Target="../slideLayouts/slideLayout2.xml"/><Relationship Id="rId678" Type="http://schemas.openxmlformats.org/officeDocument/2006/relationships/image" Target="../media/image4191.png"/><Relationship Id="rId677" Type="http://schemas.openxmlformats.org/officeDocument/2006/relationships/customXml" Target="../ink/ink5158.xml"/><Relationship Id="rId676" Type="http://schemas.openxmlformats.org/officeDocument/2006/relationships/image" Target="../media/image4190.png"/><Relationship Id="rId675" Type="http://schemas.openxmlformats.org/officeDocument/2006/relationships/customXml" Target="../ink/ink5157.xml"/><Relationship Id="rId674" Type="http://schemas.openxmlformats.org/officeDocument/2006/relationships/image" Target="../media/image4189.png"/><Relationship Id="rId673" Type="http://schemas.openxmlformats.org/officeDocument/2006/relationships/customXml" Target="../ink/ink5156.xml"/><Relationship Id="rId672" Type="http://schemas.openxmlformats.org/officeDocument/2006/relationships/image" Target="../media/image4188.png"/><Relationship Id="rId671" Type="http://schemas.openxmlformats.org/officeDocument/2006/relationships/customXml" Target="../ink/ink5155.xml"/><Relationship Id="rId670" Type="http://schemas.openxmlformats.org/officeDocument/2006/relationships/image" Target="../media/image4187.png"/><Relationship Id="rId67" Type="http://schemas.openxmlformats.org/officeDocument/2006/relationships/image" Target="../media/image3916.png"/><Relationship Id="rId669" Type="http://schemas.openxmlformats.org/officeDocument/2006/relationships/customXml" Target="../ink/ink5154.xml"/><Relationship Id="rId668" Type="http://schemas.openxmlformats.org/officeDocument/2006/relationships/image" Target="../media/image4186.png"/><Relationship Id="rId667" Type="http://schemas.openxmlformats.org/officeDocument/2006/relationships/customXml" Target="../ink/ink5153.xml"/><Relationship Id="rId666" Type="http://schemas.openxmlformats.org/officeDocument/2006/relationships/image" Target="../media/image4185.png"/><Relationship Id="rId665" Type="http://schemas.openxmlformats.org/officeDocument/2006/relationships/customXml" Target="../ink/ink5152.xml"/><Relationship Id="rId664" Type="http://schemas.openxmlformats.org/officeDocument/2006/relationships/image" Target="../media/image4184.png"/><Relationship Id="rId663" Type="http://schemas.openxmlformats.org/officeDocument/2006/relationships/customXml" Target="../ink/ink5151.xml"/><Relationship Id="rId662" Type="http://schemas.openxmlformats.org/officeDocument/2006/relationships/image" Target="../media/image4183.png"/><Relationship Id="rId661" Type="http://schemas.openxmlformats.org/officeDocument/2006/relationships/customXml" Target="../ink/ink5150.xml"/><Relationship Id="rId660" Type="http://schemas.openxmlformats.org/officeDocument/2006/relationships/image" Target="../media/image4182.png"/><Relationship Id="rId66" Type="http://schemas.openxmlformats.org/officeDocument/2006/relationships/customXml" Target="../ink/ink4846.xml"/><Relationship Id="rId659" Type="http://schemas.openxmlformats.org/officeDocument/2006/relationships/customXml" Target="../ink/ink5149.xml"/><Relationship Id="rId658" Type="http://schemas.openxmlformats.org/officeDocument/2006/relationships/image" Target="../media/image4181.png"/><Relationship Id="rId657" Type="http://schemas.openxmlformats.org/officeDocument/2006/relationships/customXml" Target="../ink/ink5148.xml"/><Relationship Id="rId656" Type="http://schemas.openxmlformats.org/officeDocument/2006/relationships/image" Target="../media/image4180.png"/><Relationship Id="rId655" Type="http://schemas.openxmlformats.org/officeDocument/2006/relationships/customXml" Target="../ink/ink5147.xml"/><Relationship Id="rId654" Type="http://schemas.openxmlformats.org/officeDocument/2006/relationships/image" Target="../media/image4179.png"/><Relationship Id="rId653" Type="http://schemas.openxmlformats.org/officeDocument/2006/relationships/customXml" Target="../ink/ink5146.xml"/><Relationship Id="rId652" Type="http://schemas.openxmlformats.org/officeDocument/2006/relationships/image" Target="../media/image2417.png"/><Relationship Id="rId651" Type="http://schemas.openxmlformats.org/officeDocument/2006/relationships/customXml" Target="../ink/ink5145.xml"/><Relationship Id="rId650" Type="http://schemas.openxmlformats.org/officeDocument/2006/relationships/image" Target="../media/image4178.png"/><Relationship Id="rId65" Type="http://schemas.openxmlformats.org/officeDocument/2006/relationships/image" Target="../media/image3915.png"/><Relationship Id="rId649" Type="http://schemas.openxmlformats.org/officeDocument/2006/relationships/customXml" Target="../ink/ink5144.xml"/><Relationship Id="rId648" Type="http://schemas.openxmlformats.org/officeDocument/2006/relationships/image" Target="../media/image4177.png"/><Relationship Id="rId647" Type="http://schemas.openxmlformats.org/officeDocument/2006/relationships/customXml" Target="../ink/ink5143.xml"/><Relationship Id="rId646" Type="http://schemas.openxmlformats.org/officeDocument/2006/relationships/image" Target="../media/image4176.png"/><Relationship Id="rId645" Type="http://schemas.openxmlformats.org/officeDocument/2006/relationships/customXml" Target="../ink/ink5142.xml"/><Relationship Id="rId644" Type="http://schemas.openxmlformats.org/officeDocument/2006/relationships/image" Target="../media/image4175.png"/><Relationship Id="rId643" Type="http://schemas.openxmlformats.org/officeDocument/2006/relationships/customXml" Target="../ink/ink5141.xml"/><Relationship Id="rId642" Type="http://schemas.openxmlformats.org/officeDocument/2006/relationships/customXml" Target="../ink/ink5140.xml"/><Relationship Id="rId641" Type="http://schemas.openxmlformats.org/officeDocument/2006/relationships/image" Target="../media/image4174.png"/><Relationship Id="rId640" Type="http://schemas.openxmlformats.org/officeDocument/2006/relationships/customXml" Target="../ink/ink5139.xml"/><Relationship Id="rId64" Type="http://schemas.openxmlformats.org/officeDocument/2006/relationships/customXml" Target="../ink/ink4845.xml"/><Relationship Id="rId639" Type="http://schemas.openxmlformats.org/officeDocument/2006/relationships/customXml" Target="../ink/ink5138.xml"/><Relationship Id="rId638" Type="http://schemas.openxmlformats.org/officeDocument/2006/relationships/image" Target="../media/image4173.png"/><Relationship Id="rId637" Type="http://schemas.openxmlformats.org/officeDocument/2006/relationships/customXml" Target="../ink/ink5137.xml"/><Relationship Id="rId636" Type="http://schemas.openxmlformats.org/officeDocument/2006/relationships/image" Target="../media/image4172.png"/><Relationship Id="rId635" Type="http://schemas.openxmlformats.org/officeDocument/2006/relationships/customXml" Target="../ink/ink5136.xml"/><Relationship Id="rId634" Type="http://schemas.openxmlformats.org/officeDocument/2006/relationships/image" Target="../media/image4171.png"/><Relationship Id="rId633" Type="http://schemas.openxmlformats.org/officeDocument/2006/relationships/customXml" Target="../ink/ink5135.xml"/><Relationship Id="rId632" Type="http://schemas.openxmlformats.org/officeDocument/2006/relationships/image" Target="../media/image4170.png"/><Relationship Id="rId631" Type="http://schemas.openxmlformats.org/officeDocument/2006/relationships/customXml" Target="../ink/ink5134.xml"/><Relationship Id="rId630" Type="http://schemas.openxmlformats.org/officeDocument/2006/relationships/image" Target="../media/image4169.png"/><Relationship Id="rId63" Type="http://schemas.openxmlformats.org/officeDocument/2006/relationships/image" Target="../media/image3914.png"/><Relationship Id="rId629" Type="http://schemas.openxmlformats.org/officeDocument/2006/relationships/customXml" Target="../ink/ink5133.xml"/><Relationship Id="rId628" Type="http://schemas.openxmlformats.org/officeDocument/2006/relationships/image" Target="../media/image4168.png"/><Relationship Id="rId627" Type="http://schemas.openxmlformats.org/officeDocument/2006/relationships/customXml" Target="../ink/ink5132.xml"/><Relationship Id="rId626" Type="http://schemas.openxmlformats.org/officeDocument/2006/relationships/image" Target="../media/image4167.png"/><Relationship Id="rId625" Type="http://schemas.openxmlformats.org/officeDocument/2006/relationships/customXml" Target="../ink/ink5131.xml"/><Relationship Id="rId624" Type="http://schemas.openxmlformats.org/officeDocument/2006/relationships/image" Target="../media/image4166.png"/><Relationship Id="rId623" Type="http://schemas.openxmlformats.org/officeDocument/2006/relationships/customXml" Target="../ink/ink5130.xml"/><Relationship Id="rId622" Type="http://schemas.openxmlformats.org/officeDocument/2006/relationships/image" Target="../media/image4165.png"/><Relationship Id="rId621" Type="http://schemas.openxmlformats.org/officeDocument/2006/relationships/customXml" Target="../ink/ink5129.xml"/><Relationship Id="rId620" Type="http://schemas.openxmlformats.org/officeDocument/2006/relationships/customXml" Target="../ink/ink5128.xml"/><Relationship Id="rId62" Type="http://schemas.openxmlformats.org/officeDocument/2006/relationships/customXml" Target="../ink/ink4844.xml"/><Relationship Id="rId619" Type="http://schemas.openxmlformats.org/officeDocument/2006/relationships/image" Target="../media/image4164.png"/><Relationship Id="rId618" Type="http://schemas.openxmlformats.org/officeDocument/2006/relationships/customXml" Target="../ink/ink5127.xml"/><Relationship Id="rId617" Type="http://schemas.openxmlformats.org/officeDocument/2006/relationships/image" Target="../media/image4163.png"/><Relationship Id="rId616" Type="http://schemas.openxmlformats.org/officeDocument/2006/relationships/customXml" Target="../ink/ink5126.xml"/><Relationship Id="rId615" Type="http://schemas.openxmlformats.org/officeDocument/2006/relationships/image" Target="../media/image4162.png"/><Relationship Id="rId614" Type="http://schemas.openxmlformats.org/officeDocument/2006/relationships/customXml" Target="../ink/ink5125.xml"/><Relationship Id="rId613" Type="http://schemas.openxmlformats.org/officeDocument/2006/relationships/image" Target="../media/image4161.png"/><Relationship Id="rId612" Type="http://schemas.openxmlformats.org/officeDocument/2006/relationships/customXml" Target="../ink/ink5124.xml"/><Relationship Id="rId611" Type="http://schemas.openxmlformats.org/officeDocument/2006/relationships/image" Target="../media/image4160.png"/><Relationship Id="rId610" Type="http://schemas.openxmlformats.org/officeDocument/2006/relationships/customXml" Target="../ink/ink5123.xml"/><Relationship Id="rId61" Type="http://schemas.openxmlformats.org/officeDocument/2006/relationships/image" Target="../media/image3913.png"/><Relationship Id="rId609" Type="http://schemas.openxmlformats.org/officeDocument/2006/relationships/image" Target="../media/image4159.png"/><Relationship Id="rId608" Type="http://schemas.openxmlformats.org/officeDocument/2006/relationships/customXml" Target="../ink/ink5122.xml"/><Relationship Id="rId607" Type="http://schemas.openxmlformats.org/officeDocument/2006/relationships/image" Target="../media/image4158.png"/><Relationship Id="rId606" Type="http://schemas.openxmlformats.org/officeDocument/2006/relationships/customXml" Target="../ink/ink5121.xml"/><Relationship Id="rId605" Type="http://schemas.openxmlformats.org/officeDocument/2006/relationships/image" Target="../media/image4157.png"/><Relationship Id="rId604" Type="http://schemas.openxmlformats.org/officeDocument/2006/relationships/customXml" Target="../ink/ink5120.xml"/><Relationship Id="rId603" Type="http://schemas.openxmlformats.org/officeDocument/2006/relationships/image" Target="../media/image4156.png"/><Relationship Id="rId602" Type="http://schemas.openxmlformats.org/officeDocument/2006/relationships/customXml" Target="../ink/ink5119.xml"/><Relationship Id="rId601" Type="http://schemas.openxmlformats.org/officeDocument/2006/relationships/image" Target="../media/image4155.png"/><Relationship Id="rId600" Type="http://schemas.openxmlformats.org/officeDocument/2006/relationships/customXml" Target="../ink/ink5118.xml"/><Relationship Id="rId60" Type="http://schemas.openxmlformats.org/officeDocument/2006/relationships/customXml" Target="../ink/ink4843.xml"/><Relationship Id="rId6" Type="http://schemas.openxmlformats.org/officeDocument/2006/relationships/customXml" Target="../ink/ink4816.xml"/><Relationship Id="rId599" Type="http://schemas.openxmlformats.org/officeDocument/2006/relationships/image" Target="../media/image4154.png"/><Relationship Id="rId598" Type="http://schemas.openxmlformats.org/officeDocument/2006/relationships/customXml" Target="../ink/ink5117.xml"/><Relationship Id="rId597" Type="http://schemas.openxmlformats.org/officeDocument/2006/relationships/image" Target="../media/image4153.png"/><Relationship Id="rId596" Type="http://schemas.openxmlformats.org/officeDocument/2006/relationships/customXml" Target="../ink/ink5116.xml"/><Relationship Id="rId595" Type="http://schemas.openxmlformats.org/officeDocument/2006/relationships/image" Target="../media/image4152.png"/><Relationship Id="rId594" Type="http://schemas.openxmlformats.org/officeDocument/2006/relationships/customXml" Target="../ink/ink5115.xml"/><Relationship Id="rId593" Type="http://schemas.openxmlformats.org/officeDocument/2006/relationships/image" Target="../media/image4151.png"/><Relationship Id="rId592" Type="http://schemas.openxmlformats.org/officeDocument/2006/relationships/customXml" Target="../ink/ink5114.xml"/><Relationship Id="rId591" Type="http://schemas.openxmlformats.org/officeDocument/2006/relationships/image" Target="../media/image4150.png"/><Relationship Id="rId590" Type="http://schemas.openxmlformats.org/officeDocument/2006/relationships/customXml" Target="../ink/ink5113.xml"/><Relationship Id="rId59" Type="http://schemas.openxmlformats.org/officeDocument/2006/relationships/image" Target="../media/image3912.png"/><Relationship Id="rId589" Type="http://schemas.openxmlformats.org/officeDocument/2006/relationships/image" Target="../media/image4149.png"/><Relationship Id="rId588" Type="http://schemas.openxmlformats.org/officeDocument/2006/relationships/customXml" Target="../ink/ink5112.xml"/><Relationship Id="rId587" Type="http://schemas.openxmlformats.org/officeDocument/2006/relationships/image" Target="../media/image4148.png"/><Relationship Id="rId586" Type="http://schemas.openxmlformats.org/officeDocument/2006/relationships/customXml" Target="../ink/ink5111.xml"/><Relationship Id="rId585" Type="http://schemas.openxmlformats.org/officeDocument/2006/relationships/image" Target="../media/image4147.png"/><Relationship Id="rId584" Type="http://schemas.openxmlformats.org/officeDocument/2006/relationships/customXml" Target="../ink/ink5110.xml"/><Relationship Id="rId583" Type="http://schemas.openxmlformats.org/officeDocument/2006/relationships/image" Target="../media/image4146.png"/><Relationship Id="rId582" Type="http://schemas.openxmlformats.org/officeDocument/2006/relationships/customXml" Target="../ink/ink5109.xml"/><Relationship Id="rId581" Type="http://schemas.openxmlformats.org/officeDocument/2006/relationships/image" Target="../media/image4145.png"/><Relationship Id="rId580" Type="http://schemas.openxmlformats.org/officeDocument/2006/relationships/customXml" Target="../ink/ink5108.xml"/><Relationship Id="rId58" Type="http://schemas.openxmlformats.org/officeDocument/2006/relationships/customXml" Target="../ink/ink4842.xml"/><Relationship Id="rId579" Type="http://schemas.openxmlformats.org/officeDocument/2006/relationships/image" Target="../media/image4144.png"/><Relationship Id="rId578" Type="http://schemas.openxmlformats.org/officeDocument/2006/relationships/customXml" Target="../ink/ink5107.xml"/><Relationship Id="rId577" Type="http://schemas.openxmlformats.org/officeDocument/2006/relationships/image" Target="../media/image1376.png"/><Relationship Id="rId576" Type="http://schemas.openxmlformats.org/officeDocument/2006/relationships/customXml" Target="../ink/ink5106.xml"/><Relationship Id="rId575" Type="http://schemas.openxmlformats.org/officeDocument/2006/relationships/image" Target="../media/image4143.png"/><Relationship Id="rId574" Type="http://schemas.openxmlformats.org/officeDocument/2006/relationships/customXml" Target="../ink/ink5105.xml"/><Relationship Id="rId573" Type="http://schemas.openxmlformats.org/officeDocument/2006/relationships/image" Target="../media/image4142.png"/><Relationship Id="rId572" Type="http://schemas.openxmlformats.org/officeDocument/2006/relationships/customXml" Target="../ink/ink5104.xml"/><Relationship Id="rId571" Type="http://schemas.openxmlformats.org/officeDocument/2006/relationships/image" Target="../media/image2473.png"/><Relationship Id="rId570" Type="http://schemas.openxmlformats.org/officeDocument/2006/relationships/customXml" Target="../ink/ink5103.xml"/><Relationship Id="rId57" Type="http://schemas.openxmlformats.org/officeDocument/2006/relationships/image" Target="../media/image1456.png"/><Relationship Id="rId569" Type="http://schemas.openxmlformats.org/officeDocument/2006/relationships/customXml" Target="../ink/ink5102.xml"/><Relationship Id="rId568" Type="http://schemas.openxmlformats.org/officeDocument/2006/relationships/image" Target="../media/image2795.png"/><Relationship Id="rId567" Type="http://schemas.openxmlformats.org/officeDocument/2006/relationships/customXml" Target="../ink/ink5101.xml"/><Relationship Id="rId566" Type="http://schemas.openxmlformats.org/officeDocument/2006/relationships/image" Target="../media/image4141.png"/><Relationship Id="rId565" Type="http://schemas.openxmlformats.org/officeDocument/2006/relationships/customXml" Target="../ink/ink5100.xml"/><Relationship Id="rId564" Type="http://schemas.openxmlformats.org/officeDocument/2006/relationships/image" Target="../media/image4140.png"/><Relationship Id="rId563" Type="http://schemas.openxmlformats.org/officeDocument/2006/relationships/customXml" Target="../ink/ink5099.xml"/><Relationship Id="rId562" Type="http://schemas.openxmlformats.org/officeDocument/2006/relationships/image" Target="../media/image4139.png"/><Relationship Id="rId561" Type="http://schemas.openxmlformats.org/officeDocument/2006/relationships/customXml" Target="../ink/ink5098.xml"/><Relationship Id="rId560" Type="http://schemas.openxmlformats.org/officeDocument/2006/relationships/image" Target="../media/image4138.png"/><Relationship Id="rId56" Type="http://schemas.openxmlformats.org/officeDocument/2006/relationships/customXml" Target="../ink/ink4841.xml"/><Relationship Id="rId559" Type="http://schemas.openxmlformats.org/officeDocument/2006/relationships/customXml" Target="../ink/ink5097.xml"/><Relationship Id="rId558" Type="http://schemas.openxmlformats.org/officeDocument/2006/relationships/image" Target="../media/image4137.png"/><Relationship Id="rId557" Type="http://schemas.openxmlformats.org/officeDocument/2006/relationships/customXml" Target="../ink/ink5096.xml"/><Relationship Id="rId556" Type="http://schemas.openxmlformats.org/officeDocument/2006/relationships/image" Target="../media/image4136.png"/><Relationship Id="rId555" Type="http://schemas.openxmlformats.org/officeDocument/2006/relationships/customXml" Target="../ink/ink5095.xml"/><Relationship Id="rId554" Type="http://schemas.openxmlformats.org/officeDocument/2006/relationships/image" Target="../media/image4135.png"/><Relationship Id="rId553" Type="http://schemas.openxmlformats.org/officeDocument/2006/relationships/customXml" Target="../ink/ink5094.xml"/><Relationship Id="rId552" Type="http://schemas.openxmlformats.org/officeDocument/2006/relationships/image" Target="../media/image4134.png"/><Relationship Id="rId551" Type="http://schemas.openxmlformats.org/officeDocument/2006/relationships/customXml" Target="../ink/ink5093.xml"/><Relationship Id="rId550" Type="http://schemas.openxmlformats.org/officeDocument/2006/relationships/image" Target="../media/image4133.png"/><Relationship Id="rId55" Type="http://schemas.openxmlformats.org/officeDocument/2006/relationships/image" Target="../media/image3911.png"/><Relationship Id="rId549" Type="http://schemas.openxmlformats.org/officeDocument/2006/relationships/customXml" Target="../ink/ink5092.xml"/><Relationship Id="rId548" Type="http://schemas.openxmlformats.org/officeDocument/2006/relationships/image" Target="../media/image4132.png"/><Relationship Id="rId547" Type="http://schemas.openxmlformats.org/officeDocument/2006/relationships/customXml" Target="../ink/ink5091.xml"/><Relationship Id="rId546" Type="http://schemas.openxmlformats.org/officeDocument/2006/relationships/image" Target="../media/image4131.png"/><Relationship Id="rId545" Type="http://schemas.openxmlformats.org/officeDocument/2006/relationships/customXml" Target="../ink/ink5090.xml"/><Relationship Id="rId544" Type="http://schemas.openxmlformats.org/officeDocument/2006/relationships/image" Target="../media/image4130.png"/><Relationship Id="rId543" Type="http://schemas.openxmlformats.org/officeDocument/2006/relationships/customXml" Target="../ink/ink5089.xml"/><Relationship Id="rId542" Type="http://schemas.openxmlformats.org/officeDocument/2006/relationships/image" Target="../media/image4129.png"/><Relationship Id="rId541" Type="http://schemas.openxmlformats.org/officeDocument/2006/relationships/customXml" Target="../ink/ink5088.xml"/><Relationship Id="rId540" Type="http://schemas.openxmlformats.org/officeDocument/2006/relationships/image" Target="../media/image4128.png"/><Relationship Id="rId54" Type="http://schemas.openxmlformats.org/officeDocument/2006/relationships/customXml" Target="../ink/ink4840.xml"/><Relationship Id="rId539" Type="http://schemas.openxmlformats.org/officeDocument/2006/relationships/customXml" Target="../ink/ink5087.xml"/><Relationship Id="rId538" Type="http://schemas.openxmlformats.org/officeDocument/2006/relationships/image" Target="../media/image4127.png"/><Relationship Id="rId537" Type="http://schemas.openxmlformats.org/officeDocument/2006/relationships/customXml" Target="../ink/ink5086.xml"/><Relationship Id="rId536" Type="http://schemas.openxmlformats.org/officeDocument/2006/relationships/image" Target="../media/image4126.png"/><Relationship Id="rId535" Type="http://schemas.openxmlformats.org/officeDocument/2006/relationships/customXml" Target="../ink/ink5085.xml"/><Relationship Id="rId534" Type="http://schemas.openxmlformats.org/officeDocument/2006/relationships/image" Target="../media/image4125.png"/><Relationship Id="rId533" Type="http://schemas.openxmlformats.org/officeDocument/2006/relationships/customXml" Target="../ink/ink5084.xml"/><Relationship Id="rId532" Type="http://schemas.openxmlformats.org/officeDocument/2006/relationships/image" Target="../media/image4124.png"/><Relationship Id="rId531" Type="http://schemas.openxmlformats.org/officeDocument/2006/relationships/customXml" Target="../ink/ink5083.xml"/><Relationship Id="rId530" Type="http://schemas.openxmlformats.org/officeDocument/2006/relationships/image" Target="../media/image2782.png"/><Relationship Id="rId53" Type="http://schemas.openxmlformats.org/officeDocument/2006/relationships/image" Target="../media/image3910.png"/><Relationship Id="rId529" Type="http://schemas.openxmlformats.org/officeDocument/2006/relationships/customXml" Target="../ink/ink5082.xml"/><Relationship Id="rId528" Type="http://schemas.openxmlformats.org/officeDocument/2006/relationships/image" Target="../media/image4123.png"/><Relationship Id="rId527" Type="http://schemas.openxmlformats.org/officeDocument/2006/relationships/customXml" Target="../ink/ink5081.xml"/><Relationship Id="rId526" Type="http://schemas.openxmlformats.org/officeDocument/2006/relationships/image" Target="../media/image4122.png"/><Relationship Id="rId525" Type="http://schemas.openxmlformats.org/officeDocument/2006/relationships/customXml" Target="../ink/ink5080.xml"/><Relationship Id="rId524" Type="http://schemas.openxmlformats.org/officeDocument/2006/relationships/image" Target="../media/image4121.png"/><Relationship Id="rId523" Type="http://schemas.openxmlformats.org/officeDocument/2006/relationships/customXml" Target="../ink/ink5079.xml"/><Relationship Id="rId522" Type="http://schemas.openxmlformats.org/officeDocument/2006/relationships/image" Target="../media/image4120.png"/><Relationship Id="rId521" Type="http://schemas.openxmlformats.org/officeDocument/2006/relationships/customXml" Target="../ink/ink5078.xml"/><Relationship Id="rId520" Type="http://schemas.openxmlformats.org/officeDocument/2006/relationships/image" Target="../media/image4119.png"/><Relationship Id="rId52" Type="http://schemas.openxmlformats.org/officeDocument/2006/relationships/customXml" Target="../ink/ink4839.xml"/><Relationship Id="rId519" Type="http://schemas.openxmlformats.org/officeDocument/2006/relationships/customXml" Target="../ink/ink5077.xml"/><Relationship Id="rId518" Type="http://schemas.openxmlformats.org/officeDocument/2006/relationships/image" Target="../media/image4118.png"/><Relationship Id="rId517" Type="http://schemas.openxmlformats.org/officeDocument/2006/relationships/customXml" Target="../ink/ink5076.xml"/><Relationship Id="rId516" Type="http://schemas.openxmlformats.org/officeDocument/2006/relationships/image" Target="../media/image4117.png"/><Relationship Id="rId515" Type="http://schemas.openxmlformats.org/officeDocument/2006/relationships/customXml" Target="../ink/ink5075.xml"/><Relationship Id="rId514" Type="http://schemas.openxmlformats.org/officeDocument/2006/relationships/image" Target="../media/image4116.png"/><Relationship Id="rId513" Type="http://schemas.openxmlformats.org/officeDocument/2006/relationships/customXml" Target="../ink/ink5074.xml"/><Relationship Id="rId512" Type="http://schemas.openxmlformats.org/officeDocument/2006/relationships/image" Target="../media/image4115.png"/><Relationship Id="rId511" Type="http://schemas.openxmlformats.org/officeDocument/2006/relationships/customXml" Target="../ink/ink5073.xml"/><Relationship Id="rId510" Type="http://schemas.openxmlformats.org/officeDocument/2006/relationships/image" Target="../media/image4114.png"/><Relationship Id="rId51" Type="http://schemas.openxmlformats.org/officeDocument/2006/relationships/image" Target="../media/image3909.png"/><Relationship Id="rId509" Type="http://schemas.openxmlformats.org/officeDocument/2006/relationships/customXml" Target="../ink/ink5072.xml"/><Relationship Id="rId508" Type="http://schemas.openxmlformats.org/officeDocument/2006/relationships/image" Target="../media/image4113.png"/><Relationship Id="rId507" Type="http://schemas.openxmlformats.org/officeDocument/2006/relationships/customXml" Target="../ink/ink5071.xml"/><Relationship Id="rId506" Type="http://schemas.openxmlformats.org/officeDocument/2006/relationships/image" Target="../media/image4112.png"/><Relationship Id="rId505" Type="http://schemas.openxmlformats.org/officeDocument/2006/relationships/customXml" Target="../ink/ink5070.xml"/><Relationship Id="rId504" Type="http://schemas.openxmlformats.org/officeDocument/2006/relationships/image" Target="../media/image3096.png"/><Relationship Id="rId503" Type="http://schemas.openxmlformats.org/officeDocument/2006/relationships/customXml" Target="../ink/ink5069.xml"/><Relationship Id="rId502" Type="http://schemas.openxmlformats.org/officeDocument/2006/relationships/image" Target="../media/image4111.png"/><Relationship Id="rId501" Type="http://schemas.openxmlformats.org/officeDocument/2006/relationships/customXml" Target="../ink/ink5068.xml"/><Relationship Id="rId500" Type="http://schemas.openxmlformats.org/officeDocument/2006/relationships/image" Target="../media/image4110.png"/><Relationship Id="rId50" Type="http://schemas.openxmlformats.org/officeDocument/2006/relationships/customXml" Target="../ink/ink4838.xml"/><Relationship Id="rId5" Type="http://schemas.openxmlformats.org/officeDocument/2006/relationships/image" Target="../media/image245.png"/><Relationship Id="rId499" Type="http://schemas.openxmlformats.org/officeDocument/2006/relationships/customXml" Target="../ink/ink5067.xml"/><Relationship Id="rId498" Type="http://schemas.openxmlformats.org/officeDocument/2006/relationships/image" Target="../media/image4109.png"/><Relationship Id="rId497" Type="http://schemas.openxmlformats.org/officeDocument/2006/relationships/customXml" Target="../ink/ink5066.xml"/><Relationship Id="rId496" Type="http://schemas.openxmlformats.org/officeDocument/2006/relationships/image" Target="../media/image4108.png"/><Relationship Id="rId495" Type="http://schemas.openxmlformats.org/officeDocument/2006/relationships/customXml" Target="../ink/ink5065.xml"/><Relationship Id="rId494" Type="http://schemas.openxmlformats.org/officeDocument/2006/relationships/image" Target="../media/image4107.png"/><Relationship Id="rId493" Type="http://schemas.openxmlformats.org/officeDocument/2006/relationships/customXml" Target="../ink/ink5064.xml"/><Relationship Id="rId492" Type="http://schemas.openxmlformats.org/officeDocument/2006/relationships/image" Target="../media/image4106.png"/><Relationship Id="rId491" Type="http://schemas.openxmlformats.org/officeDocument/2006/relationships/customXml" Target="../ink/ink5063.xml"/><Relationship Id="rId490" Type="http://schemas.openxmlformats.org/officeDocument/2006/relationships/image" Target="../media/image4105.png"/><Relationship Id="rId49" Type="http://schemas.openxmlformats.org/officeDocument/2006/relationships/image" Target="../media/image3908.png"/><Relationship Id="rId489" Type="http://schemas.openxmlformats.org/officeDocument/2006/relationships/customXml" Target="../ink/ink5062.xml"/><Relationship Id="rId488" Type="http://schemas.openxmlformats.org/officeDocument/2006/relationships/image" Target="../media/image2522.png"/><Relationship Id="rId487" Type="http://schemas.openxmlformats.org/officeDocument/2006/relationships/customXml" Target="../ink/ink5061.xml"/><Relationship Id="rId486" Type="http://schemas.openxmlformats.org/officeDocument/2006/relationships/image" Target="../media/image4104.png"/><Relationship Id="rId485" Type="http://schemas.openxmlformats.org/officeDocument/2006/relationships/customXml" Target="../ink/ink5060.xml"/><Relationship Id="rId484" Type="http://schemas.openxmlformats.org/officeDocument/2006/relationships/image" Target="../media/image4103.png"/><Relationship Id="rId483" Type="http://schemas.openxmlformats.org/officeDocument/2006/relationships/customXml" Target="../ink/ink5059.xml"/><Relationship Id="rId482" Type="http://schemas.openxmlformats.org/officeDocument/2006/relationships/image" Target="../media/image4102.png"/><Relationship Id="rId481" Type="http://schemas.openxmlformats.org/officeDocument/2006/relationships/customXml" Target="../ink/ink5058.xml"/><Relationship Id="rId480" Type="http://schemas.openxmlformats.org/officeDocument/2006/relationships/image" Target="../media/image4101.png"/><Relationship Id="rId48" Type="http://schemas.openxmlformats.org/officeDocument/2006/relationships/customXml" Target="../ink/ink4837.xml"/><Relationship Id="rId479" Type="http://schemas.openxmlformats.org/officeDocument/2006/relationships/customXml" Target="../ink/ink5057.xml"/><Relationship Id="rId478" Type="http://schemas.openxmlformats.org/officeDocument/2006/relationships/image" Target="../media/image4100.png"/><Relationship Id="rId477" Type="http://schemas.openxmlformats.org/officeDocument/2006/relationships/customXml" Target="../ink/ink5056.xml"/><Relationship Id="rId476" Type="http://schemas.openxmlformats.org/officeDocument/2006/relationships/image" Target="../media/image4099.png"/><Relationship Id="rId475" Type="http://schemas.openxmlformats.org/officeDocument/2006/relationships/customXml" Target="../ink/ink5055.xml"/><Relationship Id="rId474" Type="http://schemas.openxmlformats.org/officeDocument/2006/relationships/image" Target="../media/image1486.png"/><Relationship Id="rId473" Type="http://schemas.openxmlformats.org/officeDocument/2006/relationships/customXml" Target="../ink/ink5054.xml"/><Relationship Id="rId472" Type="http://schemas.openxmlformats.org/officeDocument/2006/relationships/customXml" Target="../ink/ink5053.xml"/><Relationship Id="rId471" Type="http://schemas.openxmlformats.org/officeDocument/2006/relationships/image" Target="../media/image4098.png"/><Relationship Id="rId470" Type="http://schemas.openxmlformats.org/officeDocument/2006/relationships/customXml" Target="../ink/ink5052.xml"/><Relationship Id="rId47" Type="http://schemas.openxmlformats.org/officeDocument/2006/relationships/image" Target="../media/image3907.png"/><Relationship Id="rId469" Type="http://schemas.openxmlformats.org/officeDocument/2006/relationships/image" Target="../media/image4097.png"/><Relationship Id="rId468" Type="http://schemas.openxmlformats.org/officeDocument/2006/relationships/customXml" Target="../ink/ink5051.xml"/><Relationship Id="rId467" Type="http://schemas.openxmlformats.org/officeDocument/2006/relationships/image" Target="../media/image4096.png"/><Relationship Id="rId466" Type="http://schemas.openxmlformats.org/officeDocument/2006/relationships/customXml" Target="../ink/ink5050.xml"/><Relationship Id="rId465" Type="http://schemas.openxmlformats.org/officeDocument/2006/relationships/image" Target="../media/image4095.png"/><Relationship Id="rId464" Type="http://schemas.openxmlformats.org/officeDocument/2006/relationships/customXml" Target="../ink/ink5049.xml"/><Relationship Id="rId463" Type="http://schemas.openxmlformats.org/officeDocument/2006/relationships/image" Target="../media/image4094.png"/><Relationship Id="rId462" Type="http://schemas.openxmlformats.org/officeDocument/2006/relationships/customXml" Target="../ink/ink5048.xml"/><Relationship Id="rId461" Type="http://schemas.openxmlformats.org/officeDocument/2006/relationships/image" Target="../media/image4093.png"/><Relationship Id="rId460" Type="http://schemas.openxmlformats.org/officeDocument/2006/relationships/customXml" Target="../ink/ink5047.xml"/><Relationship Id="rId46" Type="http://schemas.openxmlformats.org/officeDocument/2006/relationships/customXml" Target="../ink/ink4836.xml"/><Relationship Id="rId459" Type="http://schemas.openxmlformats.org/officeDocument/2006/relationships/image" Target="../media/image4092.png"/><Relationship Id="rId458" Type="http://schemas.openxmlformats.org/officeDocument/2006/relationships/customXml" Target="../ink/ink5046.xml"/><Relationship Id="rId457" Type="http://schemas.openxmlformats.org/officeDocument/2006/relationships/image" Target="../media/image4091.png"/><Relationship Id="rId456" Type="http://schemas.openxmlformats.org/officeDocument/2006/relationships/customXml" Target="../ink/ink5045.xml"/><Relationship Id="rId455" Type="http://schemas.openxmlformats.org/officeDocument/2006/relationships/image" Target="../media/image4090.png"/><Relationship Id="rId454" Type="http://schemas.openxmlformats.org/officeDocument/2006/relationships/customXml" Target="../ink/ink5044.xml"/><Relationship Id="rId453" Type="http://schemas.openxmlformats.org/officeDocument/2006/relationships/image" Target="../media/image4089.png"/><Relationship Id="rId452" Type="http://schemas.openxmlformats.org/officeDocument/2006/relationships/customXml" Target="../ink/ink5043.xml"/><Relationship Id="rId451" Type="http://schemas.openxmlformats.org/officeDocument/2006/relationships/image" Target="../media/image4088.png"/><Relationship Id="rId450" Type="http://schemas.openxmlformats.org/officeDocument/2006/relationships/customXml" Target="../ink/ink5042.xml"/><Relationship Id="rId45" Type="http://schemas.openxmlformats.org/officeDocument/2006/relationships/image" Target="../media/image3906.png"/><Relationship Id="rId449" Type="http://schemas.openxmlformats.org/officeDocument/2006/relationships/image" Target="../media/image4087.png"/><Relationship Id="rId448" Type="http://schemas.openxmlformats.org/officeDocument/2006/relationships/customXml" Target="../ink/ink5041.xml"/><Relationship Id="rId447" Type="http://schemas.openxmlformats.org/officeDocument/2006/relationships/image" Target="../media/image4086.png"/><Relationship Id="rId446" Type="http://schemas.openxmlformats.org/officeDocument/2006/relationships/customXml" Target="../ink/ink5040.xml"/><Relationship Id="rId445" Type="http://schemas.openxmlformats.org/officeDocument/2006/relationships/customXml" Target="../ink/ink5039.xml"/><Relationship Id="rId444" Type="http://schemas.openxmlformats.org/officeDocument/2006/relationships/image" Target="../media/image285.png"/><Relationship Id="rId443" Type="http://schemas.openxmlformats.org/officeDocument/2006/relationships/customXml" Target="../ink/ink5038.xml"/><Relationship Id="rId442" Type="http://schemas.openxmlformats.org/officeDocument/2006/relationships/image" Target="../media/image4085.png"/><Relationship Id="rId441" Type="http://schemas.openxmlformats.org/officeDocument/2006/relationships/customXml" Target="../ink/ink5037.xml"/><Relationship Id="rId440" Type="http://schemas.openxmlformats.org/officeDocument/2006/relationships/image" Target="../media/image4084.png"/><Relationship Id="rId44" Type="http://schemas.openxmlformats.org/officeDocument/2006/relationships/customXml" Target="../ink/ink4835.xml"/><Relationship Id="rId439" Type="http://schemas.openxmlformats.org/officeDocument/2006/relationships/customXml" Target="../ink/ink5036.xml"/><Relationship Id="rId438" Type="http://schemas.openxmlformats.org/officeDocument/2006/relationships/image" Target="../media/image4083.png"/><Relationship Id="rId437" Type="http://schemas.openxmlformats.org/officeDocument/2006/relationships/customXml" Target="../ink/ink5035.xml"/><Relationship Id="rId436" Type="http://schemas.openxmlformats.org/officeDocument/2006/relationships/image" Target="../media/image4082.png"/><Relationship Id="rId435" Type="http://schemas.openxmlformats.org/officeDocument/2006/relationships/customXml" Target="../ink/ink5034.xml"/><Relationship Id="rId434" Type="http://schemas.openxmlformats.org/officeDocument/2006/relationships/image" Target="../media/image4081.png"/><Relationship Id="rId433" Type="http://schemas.openxmlformats.org/officeDocument/2006/relationships/customXml" Target="../ink/ink5033.xml"/><Relationship Id="rId432" Type="http://schemas.openxmlformats.org/officeDocument/2006/relationships/image" Target="../media/image3205.png"/><Relationship Id="rId431" Type="http://schemas.openxmlformats.org/officeDocument/2006/relationships/customXml" Target="../ink/ink5032.xml"/><Relationship Id="rId430" Type="http://schemas.openxmlformats.org/officeDocument/2006/relationships/image" Target="../media/image4080.png"/><Relationship Id="rId43" Type="http://schemas.openxmlformats.org/officeDocument/2006/relationships/image" Target="../media/image3905.png"/><Relationship Id="rId429" Type="http://schemas.openxmlformats.org/officeDocument/2006/relationships/customXml" Target="../ink/ink5031.xml"/><Relationship Id="rId428" Type="http://schemas.openxmlformats.org/officeDocument/2006/relationships/image" Target="../media/image4079.png"/><Relationship Id="rId427" Type="http://schemas.openxmlformats.org/officeDocument/2006/relationships/customXml" Target="../ink/ink5030.xml"/><Relationship Id="rId426" Type="http://schemas.openxmlformats.org/officeDocument/2006/relationships/image" Target="../media/image4078.png"/><Relationship Id="rId425" Type="http://schemas.openxmlformats.org/officeDocument/2006/relationships/customXml" Target="../ink/ink5029.xml"/><Relationship Id="rId424" Type="http://schemas.openxmlformats.org/officeDocument/2006/relationships/image" Target="../media/image4077.png"/><Relationship Id="rId423" Type="http://schemas.openxmlformats.org/officeDocument/2006/relationships/customXml" Target="../ink/ink5028.xml"/><Relationship Id="rId422" Type="http://schemas.openxmlformats.org/officeDocument/2006/relationships/customXml" Target="../ink/ink5027.xml"/><Relationship Id="rId421" Type="http://schemas.openxmlformats.org/officeDocument/2006/relationships/image" Target="../media/image2453.png"/><Relationship Id="rId420" Type="http://schemas.openxmlformats.org/officeDocument/2006/relationships/customXml" Target="../ink/ink5026.xml"/><Relationship Id="rId42" Type="http://schemas.openxmlformats.org/officeDocument/2006/relationships/customXml" Target="../ink/ink4834.xml"/><Relationship Id="rId419" Type="http://schemas.openxmlformats.org/officeDocument/2006/relationships/image" Target="../media/image2833.png"/><Relationship Id="rId418" Type="http://schemas.openxmlformats.org/officeDocument/2006/relationships/customXml" Target="../ink/ink5025.xml"/><Relationship Id="rId417" Type="http://schemas.openxmlformats.org/officeDocument/2006/relationships/image" Target="../media/image102.png"/><Relationship Id="rId416" Type="http://schemas.openxmlformats.org/officeDocument/2006/relationships/customXml" Target="../ink/ink5024.xml"/><Relationship Id="rId415" Type="http://schemas.openxmlformats.org/officeDocument/2006/relationships/customXml" Target="../ink/ink5023.xml"/><Relationship Id="rId414" Type="http://schemas.openxmlformats.org/officeDocument/2006/relationships/image" Target="../media/image1503.png"/><Relationship Id="rId413" Type="http://schemas.openxmlformats.org/officeDocument/2006/relationships/customXml" Target="../ink/ink5022.xml"/><Relationship Id="rId412" Type="http://schemas.openxmlformats.org/officeDocument/2006/relationships/customXml" Target="../ink/ink5021.xml"/><Relationship Id="rId411" Type="http://schemas.openxmlformats.org/officeDocument/2006/relationships/image" Target="../media/image4076.png"/><Relationship Id="rId410" Type="http://schemas.openxmlformats.org/officeDocument/2006/relationships/customXml" Target="../ink/ink5020.xml"/><Relationship Id="rId41" Type="http://schemas.openxmlformats.org/officeDocument/2006/relationships/image" Target="../media/image299.png"/><Relationship Id="rId409" Type="http://schemas.openxmlformats.org/officeDocument/2006/relationships/image" Target="../media/image4075.png"/><Relationship Id="rId408" Type="http://schemas.openxmlformats.org/officeDocument/2006/relationships/customXml" Target="../ink/ink5019.xml"/><Relationship Id="rId407" Type="http://schemas.openxmlformats.org/officeDocument/2006/relationships/image" Target="../media/image4074.png"/><Relationship Id="rId406" Type="http://schemas.openxmlformats.org/officeDocument/2006/relationships/customXml" Target="../ink/ink5018.xml"/><Relationship Id="rId405" Type="http://schemas.openxmlformats.org/officeDocument/2006/relationships/image" Target="../media/image4073.png"/><Relationship Id="rId404" Type="http://schemas.openxmlformats.org/officeDocument/2006/relationships/customXml" Target="../ink/ink5017.xml"/><Relationship Id="rId403" Type="http://schemas.openxmlformats.org/officeDocument/2006/relationships/image" Target="../media/image4072.png"/><Relationship Id="rId402" Type="http://schemas.openxmlformats.org/officeDocument/2006/relationships/customXml" Target="../ink/ink5016.xml"/><Relationship Id="rId401" Type="http://schemas.openxmlformats.org/officeDocument/2006/relationships/image" Target="../media/image4071.png"/><Relationship Id="rId400" Type="http://schemas.openxmlformats.org/officeDocument/2006/relationships/customXml" Target="../ink/ink5015.xml"/><Relationship Id="rId40" Type="http://schemas.openxmlformats.org/officeDocument/2006/relationships/customXml" Target="../ink/ink4833.xml"/><Relationship Id="rId4" Type="http://schemas.openxmlformats.org/officeDocument/2006/relationships/customXml" Target="../ink/ink4815.xml"/><Relationship Id="rId399" Type="http://schemas.openxmlformats.org/officeDocument/2006/relationships/image" Target="../media/image4070.png"/><Relationship Id="rId398" Type="http://schemas.openxmlformats.org/officeDocument/2006/relationships/customXml" Target="../ink/ink5014.xml"/><Relationship Id="rId397" Type="http://schemas.openxmlformats.org/officeDocument/2006/relationships/image" Target="../media/image4069.png"/><Relationship Id="rId396" Type="http://schemas.openxmlformats.org/officeDocument/2006/relationships/customXml" Target="../ink/ink5013.xml"/><Relationship Id="rId395" Type="http://schemas.openxmlformats.org/officeDocument/2006/relationships/image" Target="../media/image4068.png"/><Relationship Id="rId394" Type="http://schemas.openxmlformats.org/officeDocument/2006/relationships/customXml" Target="../ink/ink5012.xml"/><Relationship Id="rId393" Type="http://schemas.openxmlformats.org/officeDocument/2006/relationships/image" Target="../media/image4067.png"/><Relationship Id="rId392" Type="http://schemas.openxmlformats.org/officeDocument/2006/relationships/customXml" Target="../ink/ink5011.xml"/><Relationship Id="rId391" Type="http://schemas.openxmlformats.org/officeDocument/2006/relationships/customXml" Target="../ink/ink5010.xml"/><Relationship Id="rId390" Type="http://schemas.openxmlformats.org/officeDocument/2006/relationships/customXml" Target="../ink/ink5009.xml"/><Relationship Id="rId39" Type="http://schemas.openxmlformats.org/officeDocument/2006/relationships/image" Target="../media/image3904.png"/><Relationship Id="rId389" Type="http://schemas.openxmlformats.org/officeDocument/2006/relationships/image" Target="../media/image4066.png"/><Relationship Id="rId388" Type="http://schemas.openxmlformats.org/officeDocument/2006/relationships/customXml" Target="../ink/ink5008.xml"/><Relationship Id="rId387" Type="http://schemas.openxmlformats.org/officeDocument/2006/relationships/image" Target="../media/image4065.png"/><Relationship Id="rId386" Type="http://schemas.openxmlformats.org/officeDocument/2006/relationships/customXml" Target="../ink/ink5007.xml"/><Relationship Id="rId385" Type="http://schemas.openxmlformats.org/officeDocument/2006/relationships/image" Target="../media/image4064.png"/><Relationship Id="rId384" Type="http://schemas.openxmlformats.org/officeDocument/2006/relationships/customXml" Target="../ink/ink5006.xml"/><Relationship Id="rId383" Type="http://schemas.openxmlformats.org/officeDocument/2006/relationships/image" Target="../media/image4063.png"/><Relationship Id="rId382" Type="http://schemas.openxmlformats.org/officeDocument/2006/relationships/customXml" Target="../ink/ink5005.xml"/><Relationship Id="rId381" Type="http://schemas.openxmlformats.org/officeDocument/2006/relationships/image" Target="../media/image4062.png"/><Relationship Id="rId380" Type="http://schemas.openxmlformats.org/officeDocument/2006/relationships/customXml" Target="../ink/ink5004.xml"/><Relationship Id="rId38" Type="http://schemas.openxmlformats.org/officeDocument/2006/relationships/customXml" Target="../ink/ink4832.xml"/><Relationship Id="rId379" Type="http://schemas.openxmlformats.org/officeDocument/2006/relationships/image" Target="../media/image4061.png"/><Relationship Id="rId378" Type="http://schemas.openxmlformats.org/officeDocument/2006/relationships/customXml" Target="../ink/ink5003.xml"/><Relationship Id="rId377" Type="http://schemas.openxmlformats.org/officeDocument/2006/relationships/image" Target="../media/image4060.png"/><Relationship Id="rId376" Type="http://schemas.openxmlformats.org/officeDocument/2006/relationships/customXml" Target="../ink/ink5002.xml"/><Relationship Id="rId375" Type="http://schemas.openxmlformats.org/officeDocument/2006/relationships/image" Target="../media/image4059.png"/><Relationship Id="rId374" Type="http://schemas.openxmlformats.org/officeDocument/2006/relationships/customXml" Target="../ink/ink5001.xml"/><Relationship Id="rId373" Type="http://schemas.openxmlformats.org/officeDocument/2006/relationships/image" Target="../media/image4058.png"/><Relationship Id="rId372" Type="http://schemas.openxmlformats.org/officeDocument/2006/relationships/customXml" Target="../ink/ink5000.xml"/><Relationship Id="rId371" Type="http://schemas.openxmlformats.org/officeDocument/2006/relationships/image" Target="../media/image4057.png"/><Relationship Id="rId370" Type="http://schemas.openxmlformats.org/officeDocument/2006/relationships/customXml" Target="../ink/ink4999.xml"/><Relationship Id="rId37" Type="http://schemas.openxmlformats.org/officeDocument/2006/relationships/image" Target="../media/image3903.png"/><Relationship Id="rId369" Type="http://schemas.openxmlformats.org/officeDocument/2006/relationships/image" Target="../media/image4056.png"/><Relationship Id="rId368" Type="http://schemas.openxmlformats.org/officeDocument/2006/relationships/customXml" Target="../ink/ink4998.xml"/><Relationship Id="rId367" Type="http://schemas.openxmlformats.org/officeDocument/2006/relationships/image" Target="../media/image4055.png"/><Relationship Id="rId366" Type="http://schemas.openxmlformats.org/officeDocument/2006/relationships/customXml" Target="../ink/ink4997.xml"/><Relationship Id="rId365" Type="http://schemas.openxmlformats.org/officeDocument/2006/relationships/image" Target="../media/image4054.png"/><Relationship Id="rId364" Type="http://schemas.openxmlformats.org/officeDocument/2006/relationships/customXml" Target="../ink/ink4996.xml"/><Relationship Id="rId363" Type="http://schemas.openxmlformats.org/officeDocument/2006/relationships/image" Target="../media/image4053.png"/><Relationship Id="rId362" Type="http://schemas.openxmlformats.org/officeDocument/2006/relationships/customXml" Target="../ink/ink4995.xml"/><Relationship Id="rId361" Type="http://schemas.openxmlformats.org/officeDocument/2006/relationships/image" Target="../media/image4052.png"/><Relationship Id="rId360" Type="http://schemas.openxmlformats.org/officeDocument/2006/relationships/customXml" Target="../ink/ink4994.xml"/><Relationship Id="rId36" Type="http://schemas.openxmlformats.org/officeDocument/2006/relationships/customXml" Target="../ink/ink4831.xml"/><Relationship Id="rId359" Type="http://schemas.openxmlformats.org/officeDocument/2006/relationships/image" Target="../media/image4051.png"/><Relationship Id="rId358" Type="http://schemas.openxmlformats.org/officeDocument/2006/relationships/customXml" Target="../ink/ink4993.xml"/><Relationship Id="rId357" Type="http://schemas.openxmlformats.org/officeDocument/2006/relationships/image" Target="../media/image4050.png"/><Relationship Id="rId356" Type="http://schemas.openxmlformats.org/officeDocument/2006/relationships/customXml" Target="../ink/ink4992.xml"/><Relationship Id="rId355" Type="http://schemas.openxmlformats.org/officeDocument/2006/relationships/image" Target="../media/image4049.png"/><Relationship Id="rId354" Type="http://schemas.openxmlformats.org/officeDocument/2006/relationships/customXml" Target="../ink/ink4991.xml"/><Relationship Id="rId353" Type="http://schemas.openxmlformats.org/officeDocument/2006/relationships/image" Target="../media/image4048.png"/><Relationship Id="rId352" Type="http://schemas.openxmlformats.org/officeDocument/2006/relationships/customXml" Target="../ink/ink4990.xml"/><Relationship Id="rId351" Type="http://schemas.openxmlformats.org/officeDocument/2006/relationships/image" Target="../media/image4047.png"/><Relationship Id="rId350" Type="http://schemas.openxmlformats.org/officeDocument/2006/relationships/customXml" Target="../ink/ink4989.xml"/><Relationship Id="rId35" Type="http://schemas.openxmlformats.org/officeDocument/2006/relationships/image" Target="../media/image3902.png"/><Relationship Id="rId349" Type="http://schemas.openxmlformats.org/officeDocument/2006/relationships/image" Target="../media/image4046.png"/><Relationship Id="rId348" Type="http://schemas.openxmlformats.org/officeDocument/2006/relationships/customXml" Target="../ink/ink4988.xml"/><Relationship Id="rId347" Type="http://schemas.openxmlformats.org/officeDocument/2006/relationships/image" Target="../media/image4045.png"/><Relationship Id="rId346" Type="http://schemas.openxmlformats.org/officeDocument/2006/relationships/customXml" Target="../ink/ink4987.xml"/><Relationship Id="rId345" Type="http://schemas.openxmlformats.org/officeDocument/2006/relationships/image" Target="../media/image4044.png"/><Relationship Id="rId344" Type="http://schemas.openxmlformats.org/officeDocument/2006/relationships/customXml" Target="../ink/ink4986.xml"/><Relationship Id="rId343" Type="http://schemas.openxmlformats.org/officeDocument/2006/relationships/image" Target="../media/image4043.png"/><Relationship Id="rId342" Type="http://schemas.openxmlformats.org/officeDocument/2006/relationships/customXml" Target="../ink/ink4985.xml"/><Relationship Id="rId341" Type="http://schemas.openxmlformats.org/officeDocument/2006/relationships/image" Target="../media/image4042.png"/><Relationship Id="rId340" Type="http://schemas.openxmlformats.org/officeDocument/2006/relationships/customXml" Target="../ink/ink4984.xml"/><Relationship Id="rId34" Type="http://schemas.openxmlformats.org/officeDocument/2006/relationships/customXml" Target="../ink/ink4830.xml"/><Relationship Id="rId339" Type="http://schemas.openxmlformats.org/officeDocument/2006/relationships/image" Target="../media/image4041.png"/><Relationship Id="rId338" Type="http://schemas.openxmlformats.org/officeDocument/2006/relationships/customXml" Target="../ink/ink4983.xml"/><Relationship Id="rId337" Type="http://schemas.openxmlformats.org/officeDocument/2006/relationships/image" Target="../media/image4040.png"/><Relationship Id="rId336" Type="http://schemas.openxmlformats.org/officeDocument/2006/relationships/customXml" Target="../ink/ink4982.xml"/><Relationship Id="rId335" Type="http://schemas.openxmlformats.org/officeDocument/2006/relationships/image" Target="../media/image4039.png"/><Relationship Id="rId334" Type="http://schemas.openxmlformats.org/officeDocument/2006/relationships/customXml" Target="../ink/ink4981.xml"/><Relationship Id="rId333" Type="http://schemas.openxmlformats.org/officeDocument/2006/relationships/image" Target="../media/image4038.png"/><Relationship Id="rId332" Type="http://schemas.openxmlformats.org/officeDocument/2006/relationships/customXml" Target="../ink/ink4980.xml"/><Relationship Id="rId331" Type="http://schemas.openxmlformats.org/officeDocument/2006/relationships/image" Target="../media/image4037.png"/><Relationship Id="rId330" Type="http://schemas.openxmlformats.org/officeDocument/2006/relationships/customXml" Target="../ink/ink4979.xml"/><Relationship Id="rId33" Type="http://schemas.openxmlformats.org/officeDocument/2006/relationships/image" Target="../media/image3901.png"/><Relationship Id="rId329" Type="http://schemas.openxmlformats.org/officeDocument/2006/relationships/image" Target="../media/image4036.png"/><Relationship Id="rId328" Type="http://schemas.openxmlformats.org/officeDocument/2006/relationships/customXml" Target="../ink/ink4978.xml"/><Relationship Id="rId327" Type="http://schemas.openxmlformats.org/officeDocument/2006/relationships/image" Target="../media/image4035.png"/><Relationship Id="rId326" Type="http://schemas.openxmlformats.org/officeDocument/2006/relationships/customXml" Target="../ink/ink4977.xml"/><Relationship Id="rId325" Type="http://schemas.openxmlformats.org/officeDocument/2006/relationships/image" Target="../media/image4034.png"/><Relationship Id="rId324" Type="http://schemas.openxmlformats.org/officeDocument/2006/relationships/customXml" Target="../ink/ink4976.xml"/><Relationship Id="rId323" Type="http://schemas.openxmlformats.org/officeDocument/2006/relationships/image" Target="../media/image4033.png"/><Relationship Id="rId322" Type="http://schemas.openxmlformats.org/officeDocument/2006/relationships/customXml" Target="../ink/ink4975.xml"/><Relationship Id="rId321" Type="http://schemas.openxmlformats.org/officeDocument/2006/relationships/image" Target="../media/image4032.png"/><Relationship Id="rId320" Type="http://schemas.openxmlformats.org/officeDocument/2006/relationships/customXml" Target="../ink/ink4974.xml"/><Relationship Id="rId32" Type="http://schemas.openxmlformats.org/officeDocument/2006/relationships/customXml" Target="../ink/ink4829.xml"/><Relationship Id="rId319" Type="http://schemas.openxmlformats.org/officeDocument/2006/relationships/image" Target="../media/image4031.png"/><Relationship Id="rId318" Type="http://schemas.openxmlformats.org/officeDocument/2006/relationships/customXml" Target="../ink/ink4973.xml"/><Relationship Id="rId317" Type="http://schemas.openxmlformats.org/officeDocument/2006/relationships/image" Target="../media/image4030.png"/><Relationship Id="rId316" Type="http://schemas.openxmlformats.org/officeDocument/2006/relationships/customXml" Target="../ink/ink4972.xml"/><Relationship Id="rId315" Type="http://schemas.openxmlformats.org/officeDocument/2006/relationships/image" Target="../media/image4029.png"/><Relationship Id="rId314" Type="http://schemas.openxmlformats.org/officeDocument/2006/relationships/customXml" Target="../ink/ink4971.xml"/><Relationship Id="rId313" Type="http://schemas.openxmlformats.org/officeDocument/2006/relationships/image" Target="../media/image4028.png"/><Relationship Id="rId312" Type="http://schemas.openxmlformats.org/officeDocument/2006/relationships/customXml" Target="../ink/ink4970.xml"/><Relationship Id="rId311" Type="http://schemas.openxmlformats.org/officeDocument/2006/relationships/image" Target="../media/image4027.png"/><Relationship Id="rId310" Type="http://schemas.openxmlformats.org/officeDocument/2006/relationships/customXml" Target="../ink/ink4969.xml"/><Relationship Id="rId31" Type="http://schemas.openxmlformats.org/officeDocument/2006/relationships/image" Target="../media/image3900.png"/><Relationship Id="rId309" Type="http://schemas.openxmlformats.org/officeDocument/2006/relationships/image" Target="../media/image4026.png"/><Relationship Id="rId308" Type="http://schemas.openxmlformats.org/officeDocument/2006/relationships/customXml" Target="../ink/ink4968.xml"/><Relationship Id="rId307" Type="http://schemas.openxmlformats.org/officeDocument/2006/relationships/image" Target="../media/image4025.png"/><Relationship Id="rId306" Type="http://schemas.openxmlformats.org/officeDocument/2006/relationships/customXml" Target="../ink/ink4967.xml"/><Relationship Id="rId305" Type="http://schemas.openxmlformats.org/officeDocument/2006/relationships/image" Target="../media/image4024.png"/><Relationship Id="rId304" Type="http://schemas.openxmlformats.org/officeDocument/2006/relationships/customXml" Target="../ink/ink4966.xml"/><Relationship Id="rId303" Type="http://schemas.openxmlformats.org/officeDocument/2006/relationships/image" Target="../media/image4023.png"/><Relationship Id="rId302" Type="http://schemas.openxmlformats.org/officeDocument/2006/relationships/customXml" Target="../ink/ink4965.xml"/><Relationship Id="rId301" Type="http://schemas.openxmlformats.org/officeDocument/2006/relationships/image" Target="../media/image4022.png"/><Relationship Id="rId300" Type="http://schemas.openxmlformats.org/officeDocument/2006/relationships/customXml" Target="../ink/ink4964.xml"/><Relationship Id="rId30" Type="http://schemas.openxmlformats.org/officeDocument/2006/relationships/customXml" Target="../ink/ink4828.xml"/><Relationship Id="rId3" Type="http://schemas.openxmlformats.org/officeDocument/2006/relationships/image" Target="../media/image3888.png"/><Relationship Id="rId299" Type="http://schemas.openxmlformats.org/officeDocument/2006/relationships/image" Target="../media/image4021.png"/><Relationship Id="rId298" Type="http://schemas.openxmlformats.org/officeDocument/2006/relationships/customXml" Target="../ink/ink4963.xml"/><Relationship Id="rId297" Type="http://schemas.openxmlformats.org/officeDocument/2006/relationships/image" Target="../media/image4020.png"/><Relationship Id="rId296" Type="http://schemas.openxmlformats.org/officeDocument/2006/relationships/customXml" Target="../ink/ink4962.xml"/><Relationship Id="rId295" Type="http://schemas.openxmlformats.org/officeDocument/2006/relationships/image" Target="../media/image4019.png"/><Relationship Id="rId294" Type="http://schemas.openxmlformats.org/officeDocument/2006/relationships/customXml" Target="../ink/ink4961.xml"/><Relationship Id="rId293" Type="http://schemas.openxmlformats.org/officeDocument/2006/relationships/image" Target="../media/image4018.png"/><Relationship Id="rId292" Type="http://schemas.openxmlformats.org/officeDocument/2006/relationships/customXml" Target="../ink/ink4960.xml"/><Relationship Id="rId291" Type="http://schemas.openxmlformats.org/officeDocument/2006/relationships/image" Target="../media/image4017.png"/><Relationship Id="rId290" Type="http://schemas.openxmlformats.org/officeDocument/2006/relationships/customXml" Target="../ink/ink4959.xml"/><Relationship Id="rId29" Type="http://schemas.openxmlformats.org/officeDocument/2006/relationships/image" Target="../media/image3899.png"/><Relationship Id="rId289" Type="http://schemas.openxmlformats.org/officeDocument/2006/relationships/image" Target="../media/image4016.png"/><Relationship Id="rId288" Type="http://schemas.openxmlformats.org/officeDocument/2006/relationships/customXml" Target="../ink/ink4958.xml"/><Relationship Id="rId287" Type="http://schemas.openxmlformats.org/officeDocument/2006/relationships/image" Target="../media/image4015.png"/><Relationship Id="rId286" Type="http://schemas.openxmlformats.org/officeDocument/2006/relationships/customXml" Target="../ink/ink4957.xml"/><Relationship Id="rId285" Type="http://schemas.openxmlformats.org/officeDocument/2006/relationships/image" Target="../media/image4014.png"/><Relationship Id="rId284" Type="http://schemas.openxmlformats.org/officeDocument/2006/relationships/customXml" Target="../ink/ink4956.xml"/><Relationship Id="rId283" Type="http://schemas.openxmlformats.org/officeDocument/2006/relationships/image" Target="../media/image4013.png"/><Relationship Id="rId282" Type="http://schemas.openxmlformats.org/officeDocument/2006/relationships/customXml" Target="../ink/ink4955.xml"/><Relationship Id="rId281" Type="http://schemas.openxmlformats.org/officeDocument/2006/relationships/image" Target="../media/image4012.png"/><Relationship Id="rId280" Type="http://schemas.openxmlformats.org/officeDocument/2006/relationships/customXml" Target="../ink/ink4954.xml"/><Relationship Id="rId28" Type="http://schemas.openxmlformats.org/officeDocument/2006/relationships/customXml" Target="../ink/ink4827.xml"/><Relationship Id="rId279" Type="http://schemas.openxmlformats.org/officeDocument/2006/relationships/image" Target="../media/image4011.png"/><Relationship Id="rId278" Type="http://schemas.openxmlformats.org/officeDocument/2006/relationships/customXml" Target="../ink/ink4953.xml"/><Relationship Id="rId277" Type="http://schemas.openxmlformats.org/officeDocument/2006/relationships/image" Target="../media/image4010.png"/><Relationship Id="rId276" Type="http://schemas.openxmlformats.org/officeDocument/2006/relationships/customXml" Target="../ink/ink4952.xml"/><Relationship Id="rId275" Type="http://schemas.openxmlformats.org/officeDocument/2006/relationships/image" Target="../media/image4009.png"/><Relationship Id="rId274" Type="http://schemas.openxmlformats.org/officeDocument/2006/relationships/customXml" Target="../ink/ink4951.xml"/><Relationship Id="rId273" Type="http://schemas.openxmlformats.org/officeDocument/2006/relationships/image" Target="../media/image4008.png"/><Relationship Id="rId272" Type="http://schemas.openxmlformats.org/officeDocument/2006/relationships/customXml" Target="../ink/ink4950.xml"/><Relationship Id="rId271" Type="http://schemas.openxmlformats.org/officeDocument/2006/relationships/image" Target="../media/image3503.png"/><Relationship Id="rId270" Type="http://schemas.openxmlformats.org/officeDocument/2006/relationships/customXml" Target="../ink/ink4949.xml"/><Relationship Id="rId27" Type="http://schemas.openxmlformats.org/officeDocument/2006/relationships/image" Target="../media/image3898.png"/><Relationship Id="rId269" Type="http://schemas.openxmlformats.org/officeDocument/2006/relationships/image" Target="../media/image4007.png"/><Relationship Id="rId268" Type="http://schemas.openxmlformats.org/officeDocument/2006/relationships/customXml" Target="../ink/ink4948.xml"/><Relationship Id="rId267" Type="http://schemas.openxmlformats.org/officeDocument/2006/relationships/image" Target="../media/image4006.png"/><Relationship Id="rId266" Type="http://schemas.openxmlformats.org/officeDocument/2006/relationships/customXml" Target="../ink/ink4947.xml"/><Relationship Id="rId265" Type="http://schemas.openxmlformats.org/officeDocument/2006/relationships/image" Target="../media/image4005.png"/><Relationship Id="rId264" Type="http://schemas.openxmlformats.org/officeDocument/2006/relationships/customXml" Target="../ink/ink4946.xml"/><Relationship Id="rId263" Type="http://schemas.openxmlformats.org/officeDocument/2006/relationships/image" Target="../media/image4004.png"/><Relationship Id="rId262" Type="http://schemas.openxmlformats.org/officeDocument/2006/relationships/customXml" Target="../ink/ink4945.xml"/><Relationship Id="rId261" Type="http://schemas.openxmlformats.org/officeDocument/2006/relationships/image" Target="../media/image4003.png"/><Relationship Id="rId260" Type="http://schemas.openxmlformats.org/officeDocument/2006/relationships/customXml" Target="../ink/ink4944.xml"/><Relationship Id="rId26" Type="http://schemas.openxmlformats.org/officeDocument/2006/relationships/customXml" Target="../ink/ink4826.xml"/><Relationship Id="rId259" Type="http://schemas.openxmlformats.org/officeDocument/2006/relationships/image" Target="../media/image4002.png"/><Relationship Id="rId258" Type="http://schemas.openxmlformats.org/officeDocument/2006/relationships/customXml" Target="../ink/ink4943.xml"/><Relationship Id="rId257" Type="http://schemas.openxmlformats.org/officeDocument/2006/relationships/image" Target="../media/image4001.png"/><Relationship Id="rId256" Type="http://schemas.openxmlformats.org/officeDocument/2006/relationships/customXml" Target="../ink/ink4942.xml"/><Relationship Id="rId255" Type="http://schemas.openxmlformats.org/officeDocument/2006/relationships/image" Target="../media/image4000.png"/><Relationship Id="rId254" Type="http://schemas.openxmlformats.org/officeDocument/2006/relationships/customXml" Target="../ink/ink4941.xml"/><Relationship Id="rId253" Type="http://schemas.openxmlformats.org/officeDocument/2006/relationships/image" Target="../media/image3999.png"/><Relationship Id="rId252" Type="http://schemas.openxmlformats.org/officeDocument/2006/relationships/customXml" Target="../ink/ink4940.xml"/><Relationship Id="rId251" Type="http://schemas.openxmlformats.org/officeDocument/2006/relationships/image" Target="../media/image3998.png"/><Relationship Id="rId250" Type="http://schemas.openxmlformats.org/officeDocument/2006/relationships/customXml" Target="../ink/ink4939.xml"/><Relationship Id="rId25" Type="http://schemas.openxmlformats.org/officeDocument/2006/relationships/image" Target="../media/image3897.png"/><Relationship Id="rId249" Type="http://schemas.openxmlformats.org/officeDocument/2006/relationships/image" Target="../media/image3997.png"/><Relationship Id="rId248" Type="http://schemas.openxmlformats.org/officeDocument/2006/relationships/customXml" Target="../ink/ink4938.xml"/><Relationship Id="rId247" Type="http://schemas.openxmlformats.org/officeDocument/2006/relationships/image" Target="../media/image3996.png"/><Relationship Id="rId246" Type="http://schemas.openxmlformats.org/officeDocument/2006/relationships/customXml" Target="../ink/ink4937.xml"/><Relationship Id="rId245" Type="http://schemas.openxmlformats.org/officeDocument/2006/relationships/image" Target="../media/image3995.png"/><Relationship Id="rId244" Type="http://schemas.openxmlformats.org/officeDocument/2006/relationships/customXml" Target="../ink/ink4936.xml"/><Relationship Id="rId243" Type="http://schemas.openxmlformats.org/officeDocument/2006/relationships/image" Target="../media/image3994.png"/><Relationship Id="rId242" Type="http://schemas.openxmlformats.org/officeDocument/2006/relationships/customXml" Target="../ink/ink4935.xml"/><Relationship Id="rId241" Type="http://schemas.openxmlformats.org/officeDocument/2006/relationships/image" Target="../media/image3194.png"/><Relationship Id="rId240" Type="http://schemas.openxmlformats.org/officeDocument/2006/relationships/customXml" Target="../ink/ink4934.xml"/><Relationship Id="rId24" Type="http://schemas.openxmlformats.org/officeDocument/2006/relationships/customXml" Target="../ink/ink4825.xml"/><Relationship Id="rId239" Type="http://schemas.openxmlformats.org/officeDocument/2006/relationships/image" Target="../media/image3993.png"/><Relationship Id="rId238" Type="http://schemas.openxmlformats.org/officeDocument/2006/relationships/customXml" Target="../ink/ink4933.xml"/><Relationship Id="rId237" Type="http://schemas.openxmlformats.org/officeDocument/2006/relationships/image" Target="../media/image3992.png"/><Relationship Id="rId236" Type="http://schemas.openxmlformats.org/officeDocument/2006/relationships/customXml" Target="../ink/ink4932.xml"/><Relationship Id="rId235" Type="http://schemas.openxmlformats.org/officeDocument/2006/relationships/image" Target="../media/image3991.png"/><Relationship Id="rId234" Type="http://schemas.openxmlformats.org/officeDocument/2006/relationships/customXml" Target="../ink/ink4931.xml"/><Relationship Id="rId233" Type="http://schemas.openxmlformats.org/officeDocument/2006/relationships/image" Target="../media/image3990.png"/><Relationship Id="rId232" Type="http://schemas.openxmlformats.org/officeDocument/2006/relationships/customXml" Target="../ink/ink4930.xml"/><Relationship Id="rId231" Type="http://schemas.openxmlformats.org/officeDocument/2006/relationships/image" Target="../media/image1359.png"/><Relationship Id="rId230" Type="http://schemas.openxmlformats.org/officeDocument/2006/relationships/customXml" Target="../ink/ink4929.xml"/><Relationship Id="rId23" Type="http://schemas.openxmlformats.org/officeDocument/2006/relationships/image" Target="../media/image3896.png"/><Relationship Id="rId229" Type="http://schemas.openxmlformats.org/officeDocument/2006/relationships/image" Target="../media/image3989.png"/><Relationship Id="rId228" Type="http://schemas.openxmlformats.org/officeDocument/2006/relationships/customXml" Target="../ink/ink4928.xml"/><Relationship Id="rId227" Type="http://schemas.openxmlformats.org/officeDocument/2006/relationships/image" Target="../media/image3988.png"/><Relationship Id="rId226" Type="http://schemas.openxmlformats.org/officeDocument/2006/relationships/customXml" Target="../ink/ink4927.xml"/><Relationship Id="rId225" Type="http://schemas.openxmlformats.org/officeDocument/2006/relationships/image" Target="../media/image3987.png"/><Relationship Id="rId224" Type="http://schemas.openxmlformats.org/officeDocument/2006/relationships/customXml" Target="../ink/ink4926.xml"/><Relationship Id="rId223" Type="http://schemas.openxmlformats.org/officeDocument/2006/relationships/image" Target="../media/image3986.png"/><Relationship Id="rId222" Type="http://schemas.openxmlformats.org/officeDocument/2006/relationships/customXml" Target="../ink/ink4925.xml"/><Relationship Id="rId221" Type="http://schemas.openxmlformats.org/officeDocument/2006/relationships/image" Target="../media/image3985.png"/><Relationship Id="rId220" Type="http://schemas.openxmlformats.org/officeDocument/2006/relationships/customXml" Target="../ink/ink4924.xml"/><Relationship Id="rId22" Type="http://schemas.openxmlformats.org/officeDocument/2006/relationships/customXml" Target="../ink/ink4824.xml"/><Relationship Id="rId219" Type="http://schemas.openxmlformats.org/officeDocument/2006/relationships/image" Target="../media/image3984.png"/><Relationship Id="rId218" Type="http://schemas.openxmlformats.org/officeDocument/2006/relationships/customXml" Target="../ink/ink4923.xml"/><Relationship Id="rId217" Type="http://schemas.openxmlformats.org/officeDocument/2006/relationships/image" Target="../media/image3983.png"/><Relationship Id="rId216" Type="http://schemas.openxmlformats.org/officeDocument/2006/relationships/customXml" Target="../ink/ink4922.xml"/><Relationship Id="rId215" Type="http://schemas.openxmlformats.org/officeDocument/2006/relationships/image" Target="../media/image3982.png"/><Relationship Id="rId214" Type="http://schemas.openxmlformats.org/officeDocument/2006/relationships/customXml" Target="../ink/ink4921.xml"/><Relationship Id="rId213" Type="http://schemas.openxmlformats.org/officeDocument/2006/relationships/image" Target="../media/image3981.png"/><Relationship Id="rId212" Type="http://schemas.openxmlformats.org/officeDocument/2006/relationships/customXml" Target="../ink/ink4920.xml"/><Relationship Id="rId211" Type="http://schemas.openxmlformats.org/officeDocument/2006/relationships/image" Target="../media/image3980.png"/><Relationship Id="rId210" Type="http://schemas.openxmlformats.org/officeDocument/2006/relationships/customXml" Target="../ink/ink4919.xml"/><Relationship Id="rId21" Type="http://schemas.openxmlformats.org/officeDocument/2006/relationships/image" Target="../media/image3895.png"/><Relationship Id="rId209" Type="http://schemas.openxmlformats.org/officeDocument/2006/relationships/image" Target="../media/image3979.png"/><Relationship Id="rId208" Type="http://schemas.openxmlformats.org/officeDocument/2006/relationships/customXml" Target="../ink/ink4918.xml"/><Relationship Id="rId207" Type="http://schemas.openxmlformats.org/officeDocument/2006/relationships/image" Target="../media/image3978.png"/><Relationship Id="rId206" Type="http://schemas.openxmlformats.org/officeDocument/2006/relationships/customXml" Target="../ink/ink4917.xml"/><Relationship Id="rId205" Type="http://schemas.openxmlformats.org/officeDocument/2006/relationships/image" Target="../media/image3977.png"/><Relationship Id="rId204" Type="http://schemas.openxmlformats.org/officeDocument/2006/relationships/customXml" Target="../ink/ink4916.xml"/><Relationship Id="rId203" Type="http://schemas.openxmlformats.org/officeDocument/2006/relationships/image" Target="../media/image3976.png"/><Relationship Id="rId202" Type="http://schemas.openxmlformats.org/officeDocument/2006/relationships/customXml" Target="../ink/ink4915.xml"/><Relationship Id="rId201" Type="http://schemas.openxmlformats.org/officeDocument/2006/relationships/image" Target="../media/image3975.png"/><Relationship Id="rId200" Type="http://schemas.openxmlformats.org/officeDocument/2006/relationships/customXml" Target="../ink/ink4914.xml"/><Relationship Id="rId20" Type="http://schemas.openxmlformats.org/officeDocument/2006/relationships/customXml" Target="../ink/ink4823.xml"/><Relationship Id="rId2" Type="http://schemas.openxmlformats.org/officeDocument/2006/relationships/customXml" Target="../ink/ink4814.xml"/><Relationship Id="rId199" Type="http://schemas.openxmlformats.org/officeDocument/2006/relationships/image" Target="../media/image3974.png"/><Relationship Id="rId198" Type="http://schemas.openxmlformats.org/officeDocument/2006/relationships/customXml" Target="../ink/ink4913.xml"/><Relationship Id="rId197" Type="http://schemas.openxmlformats.org/officeDocument/2006/relationships/image" Target="../media/image3973.png"/><Relationship Id="rId196" Type="http://schemas.openxmlformats.org/officeDocument/2006/relationships/customXml" Target="../ink/ink4912.xml"/><Relationship Id="rId195" Type="http://schemas.openxmlformats.org/officeDocument/2006/relationships/image" Target="../media/image3972.png"/><Relationship Id="rId194" Type="http://schemas.openxmlformats.org/officeDocument/2006/relationships/customXml" Target="../ink/ink4911.xml"/><Relationship Id="rId193" Type="http://schemas.openxmlformats.org/officeDocument/2006/relationships/image" Target="../media/image3971.png"/><Relationship Id="rId192" Type="http://schemas.openxmlformats.org/officeDocument/2006/relationships/customXml" Target="../ink/ink4910.xml"/><Relationship Id="rId191" Type="http://schemas.openxmlformats.org/officeDocument/2006/relationships/image" Target="../media/image3970.png"/><Relationship Id="rId190" Type="http://schemas.openxmlformats.org/officeDocument/2006/relationships/customXml" Target="../ink/ink4909.xml"/><Relationship Id="rId19" Type="http://schemas.openxmlformats.org/officeDocument/2006/relationships/image" Target="../media/image3894.png"/><Relationship Id="rId189" Type="http://schemas.openxmlformats.org/officeDocument/2006/relationships/image" Target="../media/image3969.png"/><Relationship Id="rId188" Type="http://schemas.openxmlformats.org/officeDocument/2006/relationships/customXml" Target="../ink/ink4908.xml"/><Relationship Id="rId187" Type="http://schemas.openxmlformats.org/officeDocument/2006/relationships/image" Target="../media/image3968.png"/><Relationship Id="rId186" Type="http://schemas.openxmlformats.org/officeDocument/2006/relationships/customXml" Target="../ink/ink4907.xml"/><Relationship Id="rId185" Type="http://schemas.openxmlformats.org/officeDocument/2006/relationships/image" Target="../media/image3231.png"/><Relationship Id="rId184" Type="http://schemas.openxmlformats.org/officeDocument/2006/relationships/customXml" Target="../ink/ink4906.xml"/><Relationship Id="rId183" Type="http://schemas.openxmlformats.org/officeDocument/2006/relationships/image" Target="../media/image1457.png"/><Relationship Id="rId182" Type="http://schemas.openxmlformats.org/officeDocument/2006/relationships/customXml" Target="../ink/ink4905.xml"/><Relationship Id="rId181" Type="http://schemas.openxmlformats.org/officeDocument/2006/relationships/image" Target="../media/image3967.png"/><Relationship Id="rId180" Type="http://schemas.openxmlformats.org/officeDocument/2006/relationships/customXml" Target="../ink/ink4904.xml"/><Relationship Id="rId18" Type="http://schemas.openxmlformats.org/officeDocument/2006/relationships/customXml" Target="../ink/ink4822.xml"/><Relationship Id="rId179" Type="http://schemas.openxmlformats.org/officeDocument/2006/relationships/image" Target="../media/image3966.png"/><Relationship Id="rId178" Type="http://schemas.openxmlformats.org/officeDocument/2006/relationships/customXml" Target="../ink/ink4903.xml"/><Relationship Id="rId177" Type="http://schemas.openxmlformats.org/officeDocument/2006/relationships/image" Target="../media/image3965.png"/><Relationship Id="rId176" Type="http://schemas.openxmlformats.org/officeDocument/2006/relationships/customXml" Target="../ink/ink4902.xml"/><Relationship Id="rId175" Type="http://schemas.openxmlformats.org/officeDocument/2006/relationships/image" Target="../media/image3964.png"/><Relationship Id="rId174" Type="http://schemas.openxmlformats.org/officeDocument/2006/relationships/customXml" Target="../ink/ink4901.xml"/><Relationship Id="rId173" Type="http://schemas.openxmlformats.org/officeDocument/2006/relationships/image" Target="../media/image3963.png"/><Relationship Id="rId172" Type="http://schemas.openxmlformats.org/officeDocument/2006/relationships/customXml" Target="../ink/ink4900.xml"/><Relationship Id="rId171" Type="http://schemas.openxmlformats.org/officeDocument/2006/relationships/image" Target="../media/image3962.png"/><Relationship Id="rId170" Type="http://schemas.openxmlformats.org/officeDocument/2006/relationships/customXml" Target="../ink/ink4899.xml"/><Relationship Id="rId17" Type="http://schemas.openxmlformats.org/officeDocument/2006/relationships/image" Target="../media/image3893.png"/><Relationship Id="rId169" Type="http://schemas.openxmlformats.org/officeDocument/2006/relationships/image" Target="../media/image3961.png"/><Relationship Id="rId168" Type="http://schemas.openxmlformats.org/officeDocument/2006/relationships/customXml" Target="../ink/ink4898.xml"/><Relationship Id="rId167" Type="http://schemas.openxmlformats.org/officeDocument/2006/relationships/image" Target="../media/image3960.png"/><Relationship Id="rId166" Type="http://schemas.openxmlformats.org/officeDocument/2006/relationships/customXml" Target="../ink/ink4897.xml"/><Relationship Id="rId165" Type="http://schemas.openxmlformats.org/officeDocument/2006/relationships/image" Target="../media/image3959.png"/><Relationship Id="rId164" Type="http://schemas.openxmlformats.org/officeDocument/2006/relationships/customXml" Target="../ink/ink4896.xml"/><Relationship Id="rId163" Type="http://schemas.openxmlformats.org/officeDocument/2006/relationships/image" Target="../media/image3958.png"/><Relationship Id="rId162" Type="http://schemas.openxmlformats.org/officeDocument/2006/relationships/customXml" Target="../ink/ink4895.xml"/><Relationship Id="rId161" Type="http://schemas.openxmlformats.org/officeDocument/2006/relationships/image" Target="../media/image287.png"/><Relationship Id="rId160" Type="http://schemas.openxmlformats.org/officeDocument/2006/relationships/customXml" Target="../ink/ink4894.xml"/><Relationship Id="rId16" Type="http://schemas.openxmlformats.org/officeDocument/2006/relationships/customXml" Target="../ink/ink4821.xml"/><Relationship Id="rId159" Type="http://schemas.openxmlformats.org/officeDocument/2006/relationships/image" Target="../media/image3957.png"/><Relationship Id="rId158" Type="http://schemas.openxmlformats.org/officeDocument/2006/relationships/customXml" Target="../ink/ink4893.xml"/><Relationship Id="rId157" Type="http://schemas.openxmlformats.org/officeDocument/2006/relationships/image" Target="../media/image3956.png"/><Relationship Id="rId156" Type="http://schemas.openxmlformats.org/officeDocument/2006/relationships/customXml" Target="../ink/ink4892.xml"/><Relationship Id="rId155" Type="http://schemas.openxmlformats.org/officeDocument/2006/relationships/image" Target="../media/image3955.png"/><Relationship Id="rId154" Type="http://schemas.openxmlformats.org/officeDocument/2006/relationships/customXml" Target="../ink/ink4891.xml"/><Relationship Id="rId153" Type="http://schemas.openxmlformats.org/officeDocument/2006/relationships/image" Target="../media/image3954.png"/><Relationship Id="rId152" Type="http://schemas.openxmlformats.org/officeDocument/2006/relationships/customXml" Target="../ink/ink4890.xml"/><Relationship Id="rId151" Type="http://schemas.openxmlformats.org/officeDocument/2006/relationships/image" Target="../media/image3953.png"/><Relationship Id="rId150" Type="http://schemas.openxmlformats.org/officeDocument/2006/relationships/customXml" Target="../ink/ink4889.xml"/><Relationship Id="rId15" Type="http://schemas.openxmlformats.org/officeDocument/2006/relationships/image" Target="../media/image3892.png"/><Relationship Id="rId149" Type="http://schemas.openxmlformats.org/officeDocument/2006/relationships/image" Target="../media/image3952.png"/><Relationship Id="rId148" Type="http://schemas.openxmlformats.org/officeDocument/2006/relationships/customXml" Target="../ink/ink4888.xml"/><Relationship Id="rId147" Type="http://schemas.openxmlformats.org/officeDocument/2006/relationships/image" Target="../media/image3951.png"/><Relationship Id="rId146" Type="http://schemas.openxmlformats.org/officeDocument/2006/relationships/customXml" Target="../ink/ink4887.xml"/><Relationship Id="rId145" Type="http://schemas.openxmlformats.org/officeDocument/2006/relationships/image" Target="../media/image3950.png"/><Relationship Id="rId144" Type="http://schemas.openxmlformats.org/officeDocument/2006/relationships/customXml" Target="../ink/ink4886.xml"/><Relationship Id="rId143" Type="http://schemas.openxmlformats.org/officeDocument/2006/relationships/image" Target="../media/image3949.png"/><Relationship Id="rId142" Type="http://schemas.openxmlformats.org/officeDocument/2006/relationships/customXml" Target="../ink/ink4885.xml"/><Relationship Id="rId141" Type="http://schemas.openxmlformats.org/officeDocument/2006/relationships/image" Target="../media/image3948.png"/><Relationship Id="rId140" Type="http://schemas.openxmlformats.org/officeDocument/2006/relationships/customXml" Target="../ink/ink4884.xml"/><Relationship Id="rId14" Type="http://schemas.openxmlformats.org/officeDocument/2006/relationships/customXml" Target="../ink/ink4820.xml"/><Relationship Id="rId139" Type="http://schemas.openxmlformats.org/officeDocument/2006/relationships/image" Target="../media/image3947.png"/><Relationship Id="rId138" Type="http://schemas.openxmlformats.org/officeDocument/2006/relationships/customXml" Target="../ink/ink4883.xml"/><Relationship Id="rId137" Type="http://schemas.openxmlformats.org/officeDocument/2006/relationships/image" Target="../media/image3946.png"/><Relationship Id="rId136" Type="http://schemas.openxmlformats.org/officeDocument/2006/relationships/customXml" Target="../ink/ink4882.xml"/><Relationship Id="rId135" Type="http://schemas.openxmlformats.org/officeDocument/2006/relationships/image" Target="../media/image3945.png"/><Relationship Id="rId134" Type="http://schemas.openxmlformats.org/officeDocument/2006/relationships/customXml" Target="../ink/ink4881.xml"/><Relationship Id="rId133" Type="http://schemas.openxmlformats.org/officeDocument/2006/relationships/image" Target="../media/image3944.png"/><Relationship Id="rId132" Type="http://schemas.openxmlformats.org/officeDocument/2006/relationships/customXml" Target="../ink/ink4880.xml"/><Relationship Id="rId131" Type="http://schemas.openxmlformats.org/officeDocument/2006/relationships/image" Target="../media/image3943.png"/><Relationship Id="rId130" Type="http://schemas.openxmlformats.org/officeDocument/2006/relationships/customXml" Target="../ink/ink4879.xml"/><Relationship Id="rId13" Type="http://schemas.openxmlformats.org/officeDocument/2006/relationships/image" Target="../media/image3891.png"/><Relationship Id="rId129" Type="http://schemas.openxmlformats.org/officeDocument/2006/relationships/image" Target="../media/image3942.png"/><Relationship Id="rId128" Type="http://schemas.openxmlformats.org/officeDocument/2006/relationships/customXml" Target="../ink/ink4878.xml"/><Relationship Id="rId127" Type="http://schemas.openxmlformats.org/officeDocument/2006/relationships/image" Target="../media/image3941.png"/><Relationship Id="rId126" Type="http://schemas.openxmlformats.org/officeDocument/2006/relationships/customXml" Target="../ink/ink4877.xml"/><Relationship Id="rId125" Type="http://schemas.openxmlformats.org/officeDocument/2006/relationships/image" Target="../media/image3940.png"/><Relationship Id="rId124" Type="http://schemas.openxmlformats.org/officeDocument/2006/relationships/customXml" Target="../ink/ink4876.xml"/><Relationship Id="rId123" Type="http://schemas.openxmlformats.org/officeDocument/2006/relationships/image" Target="../media/image3939.png"/><Relationship Id="rId122" Type="http://schemas.openxmlformats.org/officeDocument/2006/relationships/customXml" Target="../ink/ink4875.xml"/><Relationship Id="rId121" Type="http://schemas.openxmlformats.org/officeDocument/2006/relationships/image" Target="../media/image3938.png"/><Relationship Id="rId120" Type="http://schemas.openxmlformats.org/officeDocument/2006/relationships/customXml" Target="../ink/ink4874.xml"/><Relationship Id="rId12" Type="http://schemas.openxmlformats.org/officeDocument/2006/relationships/customXml" Target="../ink/ink4819.xml"/><Relationship Id="rId119" Type="http://schemas.openxmlformats.org/officeDocument/2006/relationships/customXml" Target="../ink/ink4873.xml"/><Relationship Id="rId118" Type="http://schemas.openxmlformats.org/officeDocument/2006/relationships/image" Target="../media/image101.png"/><Relationship Id="rId117" Type="http://schemas.openxmlformats.org/officeDocument/2006/relationships/customXml" Target="../ink/ink4872.xml"/><Relationship Id="rId116" Type="http://schemas.openxmlformats.org/officeDocument/2006/relationships/image" Target="../media/image3937.png"/><Relationship Id="rId115" Type="http://schemas.openxmlformats.org/officeDocument/2006/relationships/customXml" Target="../ink/ink4871.xml"/><Relationship Id="rId114" Type="http://schemas.openxmlformats.org/officeDocument/2006/relationships/image" Target="../media/image3936.png"/><Relationship Id="rId113" Type="http://schemas.openxmlformats.org/officeDocument/2006/relationships/customXml" Target="../ink/ink4870.xml"/><Relationship Id="rId112" Type="http://schemas.openxmlformats.org/officeDocument/2006/relationships/image" Target="../media/image3935.png"/><Relationship Id="rId111" Type="http://schemas.openxmlformats.org/officeDocument/2006/relationships/customXml" Target="../ink/ink4869.xml"/><Relationship Id="rId110" Type="http://schemas.openxmlformats.org/officeDocument/2006/relationships/image" Target="../media/image3934.png"/><Relationship Id="rId11" Type="http://schemas.openxmlformats.org/officeDocument/2006/relationships/image" Target="../media/image3890.png"/><Relationship Id="rId109" Type="http://schemas.openxmlformats.org/officeDocument/2006/relationships/customXml" Target="../ink/ink4868.xml"/><Relationship Id="rId108" Type="http://schemas.openxmlformats.org/officeDocument/2006/relationships/image" Target="../media/image3933.png"/><Relationship Id="rId107" Type="http://schemas.openxmlformats.org/officeDocument/2006/relationships/customXml" Target="../ink/ink4867.xml"/><Relationship Id="rId106" Type="http://schemas.openxmlformats.org/officeDocument/2006/relationships/image" Target="../media/image3932.png"/><Relationship Id="rId105" Type="http://schemas.openxmlformats.org/officeDocument/2006/relationships/customXml" Target="../ink/ink4866.xml"/><Relationship Id="rId104" Type="http://schemas.openxmlformats.org/officeDocument/2006/relationships/image" Target="../media/image3931.png"/><Relationship Id="rId103" Type="http://schemas.openxmlformats.org/officeDocument/2006/relationships/customXml" Target="../ink/ink4865.xml"/><Relationship Id="rId102" Type="http://schemas.openxmlformats.org/officeDocument/2006/relationships/image" Target="../media/image3930.png"/><Relationship Id="rId101" Type="http://schemas.openxmlformats.org/officeDocument/2006/relationships/customXml" Target="../ink/ink4864.xml"/><Relationship Id="rId100" Type="http://schemas.openxmlformats.org/officeDocument/2006/relationships/image" Target="../media/image3929.png"/><Relationship Id="rId10" Type="http://schemas.openxmlformats.org/officeDocument/2006/relationships/customXml" Target="../ink/ink4818.xml"/><Relationship Id="rId1" Type="http://schemas.openxmlformats.org/officeDocument/2006/relationships/image" Target="../media/image3887.png"/></Relationships>
</file>

<file path=ppt/slides/_rels/slide33.xml.rels><?xml version="1.0" encoding="UTF-8" standalone="yes"?>
<Relationships xmlns="http://schemas.openxmlformats.org/package/2006/relationships"><Relationship Id="rId9" Type="http://schemas.openxmlformats.org/officeDocument/2006/relationships/image" Target="../media/image2494.png"/><Relationship Id="rId8" Type="http://schemas.openxmlformats.org/officeDocument/2006/relationships/customXml" Target="../ink/ink5161.xml"/><Relationship Id="rId7" Type="http://schemas.openxmlformats.org/officeDocument/2006/relationships/image" Target="../media/image4195.png"/><Relationship Id="rId6" Type="http://schemas.openxmlformats.org/officeDocument/2006/relationships/customXml" Target="../ink/ink5160.xml"/><Relationship Id="rId5" Type="http://schemas.openxmlformats.org/officeDocument/2006/relationships/image" Target="../media/image4194.png"/><Relationship Id="rId42" Type="http://schemas.openxmlformats.org/officeDocument/2006/relationships/slideLayout" Target="../slideLayouts/slideLayout2.xml"/><Relationship Id="rId41" Type="http://schemas.openxmlformats.org/officeDocument/2006/relationships/image" Target="../media/image4211.png"/><Relationship Id="rId40" Type="http://schemas.openxmlformats.org/officeDocument/2006/relationships/customXml" Target="../ink/ink5177.xml"/><Relationship Id="rId4" Type="http://schemas.openxmlformats.org/officeDocument/2006/relationships/customXml" Target="../ink/ink5159.xml"/><Relationship Id="rId39" Type="http://schemas.openxmlformats.org/officeDocument/2006/relationships/image" Target="../media/image4210.png"/><Relationship Id="rId38" Type="http://schemas.openxmlformats.org/officeDocument/2006/relationships/customXml" Target="../ink/ink5176.xml"/><Relationship Id="rId37" Type="http://schemas.openxmlformats.org/officeDocument/2006/relationships/image" Target="../media/image4209.png"/><Relationship Id="rId36" Type="http://schemas.openxmlformats.org/officeDocument/2006/relationships/customXml" Target="../ink/ink5175.xml"/><Relationship Id="rId35" Type="http://schemas.openxmlformats.org/officeDocument/2006/relationships/image" Target="../media/image4208.png"/><Relationship Id="rId34" Type="http://schemas.openxmlformats.org/officeDocument/2006/relationships/customXml" Target="../ink/ink5174.xml"/><Relationship Id="rId33" Type="http://schemas.openxmlformats.org/officeDocument/2006/relationships/image" Target="../media/image4207.png"/><Relationship Id="rId32" Type="http://schemas.openxmlformats.org/officeDocument/2006/relationships/customXml" Target="../ink/ink5173.xml"/><Relationship Id="rId31" Type="http://schemas.openxmlformats.org/officeDocument/2006/relationships/image" Target="../media/image4206.png"/><Relationship Id="rId30" Type="http://schemas.openxmlformats.org/officeDocument/2006/relationships/customXml" Target="../ink/ink5172.xml"/><Relationship Id="rId3" Type="http://schemas.openxmlformats.org/officeDocument/2006/relationships/image" Target="../media/image4193.png"/><Relationship Id="rId29" Type="http://schemas.openxmlformats.org/officeDocument/2006/relationships/image" Target="../media/image4205.png"/><Relationship Id="rId28" Type="http://schemas.openxmlformats.org/officeDocument/2006/relationships/customXml" Target="../ink/ink5171.xml"/><Relationship Id="rId27" Type="http://schemas.openxmlformats.org/officeDocument/2006/relationships/image" Target="../media/image4204.png"/><Relationship Id="rId26" Type="http://schemas.openxmlformats.org/officeDocument/2006/relationships/customXml" Target="../ink/ink5170.xml"/><Relationship Id="rId25" Type="http://schemas.openxmlformats.org/officeDocument/2006/relationships/image" Target="../media/image4203.png"/><Relationship Id="rId24" Type="http://schemas.openxmlformats.org/officeDocument/2006/relationships/customXml" Target="../ink/ink5169.xml"/><Relationship Id="rId23" Type="http://schemas.openxmlformats.org/officeDocument/2006/relationships/image" Target="../media/image4202.png"/><Relationship Id="rId22" Type="http://schemas.openxmlformats.org/officeDocument/2006/relationships/customXml" Target="../ink/ink5168.xml"/><Relationship Id="rId21" Type="http://schemas.openxmlformats.org/officeDocument/2006/relationships/image" Target="../media/image4201.png"/><Relationship Id="rId20" Type="http://schemas.openxmlformats.org/officeDocument/2006/relationships/customXml" Target="../ink/ink5167.xml"/><Relationship Id="rId2" Type="http://schemas.openxmlformats.org/officeDocument/2006/relationships/tags" Target="../tags/tag6.xml"/><Relationship Id="rId19" Type="http://schemas.openxmlformats.org/officeDocument/2006/relationships/image" Target="../media/image4200.png"/><Relationship Id="rId18" Type="http://schemas.openxmlformats.org/officeDocument/2006/relationships/customXml" Target="../ink/ink5166.xml"/><Relationship Id="rId17" Type="http://schemas.openxmlformats.org/officeDocument/2006/relationships/image" Target="../media/image4199.png"/><Relationship Id="rId16" Type="http://schemas.openxmlformats.org/officeDocument/2006/relationships/customXml" Target="../ink/ink5165.xml"/><Relationship Id="rId15" Type="http://schemas.openxmlformats.org/officeDocument/2006/relationships/image" Target="../media/image4198.png"/><Relationship Id="rId14" Type="http://schemas.openxmlformats.org/officeDocument/2006/relationships/customXml" Target="../ink/ink5164.xml"/><Relationship Id="rId13" Type="http://schemas.openxmlformats.org/officeDocument/2006/relationships/image" Target="../media/image4197.png"/><Relationship Id="rId12" Type="http://schemas.openxmlformats.org/officeDocument/2006/relationships/customXml" Target="../ink/ink5163.xml"/><Relationship Id="rId11" Type="http://schemas.openxmlformats.org/officeDocument/2006/relationships/image" Target="../media/image4196.png"/><Relationship Id="rId10" Type="http://schemas.openxmlformats.org/officeDocument/2006/relationships/customXml" Target="../ink/ink5162.xml"/><Relationship Id="rId1" Type="http://schemas.openxmlformats.org/officeDocument/2006/relationships/image" Target="../media/image4192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21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213.png"/><Relationship Id="rId1" Type="http://schemas.openxmlformats.org/officeDocument/2006/relationships/tags" Target="../tags/tag7.xml"/></Relationships>
</file>

<file path=ppt/slides/_rels/slide37.xml.rels><?xml version="1.0" encoding="UTF-8" standalone="yes"?>
<Relationships xmlns="http://schemas.openxmlformats.org/package/2006/relationships"><Relationship Id="rId999" Type="http://schemas.openxmlformats.org/officeDocument/2006/relationships/customXml" Target="../ink/ink5724.xml"/><Relationship Id="rId998" Type="http://schemas.openxmlformats.org/officeDocument/2006/relationships/image" Target="../media/image4624.png"/><Relationship Id="rId997" Type="http://schemas.openxmlformats.org/officeDocument/2006/relationships/customXml" Target="../ink/ink5723.xml"/><Relationship Id="rId996" Type="http://schemas.openxmlformats.org/officeDocument/2006/relationships/image" Target="../media/image4623.png"/><Relationship Id="rId995" Type="http://schemas.openxmlformats.org/officeDocument/2006/relationships/customXml" Target="../ink/ink5722.xml"/><Relationship Id="rId994" Type="http://schemas.openxmlformats.org/officeDocument/2006/relationships/image" Target="../media/image4622.png"/><Relationship Id="rId993" Type="http://schemas.openxmlformats.org/officeDocument/2006/relationships/customXml" Target="../ink/ink5721.xml"/><Relationship Id="rId992" Type="http://schemas.openxmlformats.org/officeDocument/2006/relationships/image" Target="../media/image4621.png"/><Relationship Id="rId991" Type="http://schemas.openxmlformats.org/officeDocument/2006/relationships/customXml" Target="../ink/ink5720.xml"/><Relationship Id="rId990" Type="http://schemas.openxmlformats.org/officeDocument/2006/relationships/image" Target="../media/image4620.png"/><Relationship Id="rId99" Type="http://schemas.openxmlformats.org/officeDocument/2006/relationships/image" Target="../media/image4254.png"/><Relationship Id="rId989" Type="http://schemas.openxmlformats.org/officeDocument/2006/relationships/customXml" Target="../ink/ink5719.xml"/><Relationship Id="rId988" Type="http://schemas.openxmlformats.org/officeDocument/2006/relationships/image" Target="../media/image4619.png"/><Relationship Id="rId987" Type="http://schemas.openxmlformats.org/officeDocument/2006/relationships/customXml" Target="../ink/ink5718.xml"/><Relationship Id="rId986" Type="http://schemas.openxmlformats.org/officeDocument/2006/relationships/image" Target="../media/image4618.png"/><Relationship Id="rId985" Type="http://schemas.openxmlformats.org/officeDocument/2006/relationships/customXml" Target="../ink/ink5717.xml"/><Relationship Id="rId984" Type="http://schemas.openxmlformats.org/officeDocument/2006/relationships/image" Target="../media/image4617.png"/><Relationship Id="rId983" Type="http://schemas.openxmlformats.org/officeDocument/2006/relationships/customXml" Target="../ink/ink5716.xml"/><Relationship Id="rId982" Type="http://schemas.openxmlformats.org/officeDocument/2006/relationships/image" Target="../media/image4616.png"/><Relationship Id="rId981" Type="http://schemas.openxmlformats.org/officeDocument/2006/relationships/customXml" Target="../ink/ink5715.xml"/><Relationship Id="rId980" Type="http://schemas.openxmlformats.org/officeDocument/2006/relationships/image" Target="../media/image4615.png"/><Relationship Id="rId98" Type="http://schemas.openxmlformats.org/officeDocument/2006/relationships/customXml" Target="../ink/ink5226.xml"/><Relationship Id="rId979" Type="http://schemas.openxmlformats.org/officeDocument/2006/relationships/customXml" Target="../ink/ink5714.xml"/><Relationship Id="rId978" Type="http://schemas.openxmlformats.org/officeDocument/2006/relationships/image" Target="../media/image4614.png"/><Relationship Id="rId977" Type="http://schemas.openxmlformats.org/officeDocument/2006/relationships/customXml" Target="../ink/ink5713.xml"/><Relationship Id="rId976" Type="http://schemas.openxmlformats.org/officeDocument/2006/relationships/customXml" Target="../ink/ink5712.xml"/><Relationship Id="rId975" Type="http://schemas.openxmlformats.org/officeDocument/2006/relationships/image" Target="../media/image4613.png"/><Relationship Id="rId974" Type="http://schemas.openxmlformats.org/officeDocument/2006/relationships/customXml" Target="../ink/ink5711.xml"/><Relationship Id="rId973" Type="http://schemas.openxmlformats.org/officeDocument/2006/relationships/image" Target="../media/image4612.png"/><Relationship Id="rId972" Type="http://schemas.openxmlformats.org/officeDocument/2006/relationships/customXml" Target="../ink/ink5710.xml"/><Relationship Id="rId971" Type="http://schemas.openxmlformats.org/officeDocument/2006/relationships/image" Target="../media/image4611.png"/><Relationship Id="rId970" Type="http://schemas.openxmlformats.org/officeDocument/2006/relationships/customXml" Target="../ink/ink5709.xml"/><Relationship Id="rId97" Type="http://schemas.openxmlformats.org/officeDocument/2006/relationships/image" Target="../media/image4253.png"/><Relationship Id="rId969" Type="http://schemas.openxmlformats.org/officeDocument/2006/relationships/image" Target="../media/image4610.png"/><Relationship Id="rId968" Type="http://schemas.openxmlformats.org/officeDocument/2006/relationships/customXml" Target="../ink/ink5708.xml"/><Relationship Id="rId967" Type="http://schemas.openxmlformats.org/officeDocument/2006/relationships/image" Target="../media/image4609.png"/><Relationship Id="rId966" Type="http://schemas.openxmlformats.org/officeDocument/2006/relationships/customXml" Target="../ink/ink5707.xml"/><Relationship Id="rId965" Type="http://schemas.openxmlformats.org/officeDocument/2006/relationships/customXml" Target="../ink/ink5706.xml"/><Relationship Id="rId964" Type="http://schemas.openxmlformats.org/officeDocument/2006/relationships/image" Target="../media/image4608.png"/><Relationship Id="rId963" Type="http://schemas.openxmlformats.org/officeDocument/2006/relationships/customXml" Target="../ink/ink5705.xml"/><Relationship Id="rId962" Type="http://schemas.openxmlformats.org/officeDocument/2006/relationships/image" Target="../media/image4607.png"/><Relationship Id="rId961" Type="http://schemas.openxmlformats.org/officeDocument/2006/relationships/customXml" Target="../ink/ink5704.xml"/><Relationship Id="rId960" Type="http://schemas.openxmlformats.org/officeDocument/2006/relationships/image" Target="../media/image4606.png"/><Relationship Id="rId96" Type="http://schemas.openxmlformats.org/officeDocument/2006/relationships/customXml" Target="../ink/ink5225.xml"/><Relationship Id="rId959" Type="http://schemas.openxmlformats.org/officeDocument/2006/relationships/customXml" Target="../ink/ink5703.xml"/><Relationship Id="rId958" Type="http://schemas.openxmlformats.org/officeDocument/2006/relationships/image" Target="../media/image4605.png"/><Relationship Id="rId957" Type="http://schemas.openxmlformats.org/officeDocument/2006/relationships/customXml" Target="../ink/ink5702.xml"/><Relationship Id="rId956" Type="http://schemas.openxmlformats.org/officeDocument/2006/relationships/image" Target="../media/image3467.png"/><Relationship Id="rId955" Type="http://schemas.openxmlformats.org/officeDocument/2006/relationships/customXml" Target="../ink/ink5701.xml"/><Relationship Id="rId954" Type="http://schemas.openxmlformats.org/officeDocument/2006/relationships/image" Target="../media/image332.png"/><Relationship Id="rId953" Type="http://schemas.openxmlformats.org/officeDocument/2006/relationships/customXml" Target="../ink/ink5700.xml"/><Relationship Id="rId952" Type="http://schemas.openxmlformats.org/officeDocument/2006/relationships/image" Target="../media/image4604.png"/><Relationship Id="rId951" Type="http://schemas.openxmlformats.org/officeDocument/2006/relationships/customXml" Target="../ink/ink5699.xml"/><Relationship Id="rId950" Type="http://schemas.openxmlformats.org/officeDocument/2006/relationships/image" Target="../media/image4603.png"/><Relationship Id="rId95" Type="http://schemas.openxmlformats.org/officeDocument/2006/relationships/image" Target="../media/image4252.png"/><Relationship Id="rId949" Type="http://schemas.openxmlformats.org/officeDocument/2006/relationships/customXml" Target="../ink/ink5698.xml"/><Relationship Id="rId948" Type="http://schemas.openxmlformats.org/officeDocument/2006/relationships/image" Target="../media/image4602.png"/><Relationship Id="rId947" Type="http://schemas.openxmlformats.org/officeDocument/2006/relationships/customXml" Target="../ink/ink5697.xml"/><Relationship Id="rId946" Type="http://schemas.openxmlformats.org/officeDocument/2006/relationships/image" Target="../media/image4601.png"/><Relationship Id="rId945" Type="http://schemas.openxmlformats.org/officeDocument/2006/relationships/customXml" Target="../ink/ink5696.xml"/><Relationship Id="rId944" Type="http://schemas.openxmlformats.org/officeDocument/2006/relationships/image" Target="../media/image4600.png"/><Relationship Id="rId943" Type="http://schemas.openxmlformats.org/officeDocument/2006/relationships/customXml" Target="../ink/ink5695.xml"/><Relationship Id="rId942" Type="http://schemas.openxmlformats.org/officeDocument/2006/relationships/image" Target="../media/image4599.png"/><Relationship Id="rId941" Type="http://schemas.openxmlformats.org/officeDocument/2006/relationships/customXml" Target="../ink/ink5694.xml"/><Relationship Id="rId940" Type="http://schemas.openxmlformats.org/officeDocument/2006/relationships/image" Target="../media/image4598.png"/><Relationship Id="rId94" Type="http://schemas.openxmlformats.org/officeDocument/2006/relationships/customXml" Target="../ink/ink5224.xml"/><Relationship Id="rId939" Type="http://schemas.openxmlformats.org/officeDocument/2006/relationships/customXml" Target="../ink/ink5693.xml"/><Relationship Id="rId938" Type="http://schemas.openxmlformats.org/officeDocument/2006/relationships/image" Target="../media/image4597.png"/><Relationship Id="rId937" Type="http://schemas.openxmlformats.org/officeDocument/2006/relationships/customXml" Target="../ink/ink5692.xml"/><Relationship Id="rId936" Type="http://schemas.openxmlformats.org/officeDocument/2006/relationships/image" Target="../media/image4596.png"/><Relationship Id="rId935" Type="http://schemas.openxmlformats.org/officeDocument/2006/relationships/customXml" Target="../ink/ink5691.xml"/><Relationship Id="rId934" Type="http://schemas.openxmlformats.org/officeDocument/2006/relationships/image" Target="../media/image4595.png"/><Relationship Id="rId933" Type="http://schemas.openxmlformats.org/officeDocument/2006/relationships/customXml" Target="../ink/ink5690.xml"/><Relationship Id="rId932" Type="http://schemas.openxmlformats.org/officeDocument/2006/relationships/image" Target="../media/image4594.png"/><Relationship Id="rId931" Type="http://schemas.openxmlformats.org/officeDocument/2006/relationships/customXml" Target="../ink/ink5689.xml"/><Relationship Id="rId930" Type="http://schemas.openxmlformats.org/officeDocument/2006/relationships/image" Target="../media/image4593.png"/><Relationship Id="rId93" Type="http://schemas.openxmlformats.org/officeDocument/2006/relationships/image" Target="../media/image4251.png"/><Relationship Id="rId929" Type="http://schemas.openxmlformats.org/officeDocument/2006/relationships/customXml" Target="../ink/ink5688.xml"/><Relationship Id="rId928" Type="http://schemas.openxmlformats.org/officeDocument/2006/relationships/image" Target="../media/image4592.png"/><Relationship Id="rId927" Type="http://schemas.openxmlformats.org/officeDocument/2006/relationships/customXml" Target="../ink/ink5687.xml"/><Relationship Id="rId926" Type="http://schemas.openxmlformats.org/officeDocument/2006/relationships/image" Target="../media/image4591.png"/><Relationship Id="rId925" Type="http://schemas.openxmlformats.org/officeDocument/2006/relationships/customXml" Target="../ink/ink5686.xml"/><Relationship Id="rId924" Type="http://schemas.openxmlformats.org/officeDocument/2006/relationships/image" Target="../media/image4590.png"/><Relationship Id="rId923" Type="http://schemas.openxmlformats.org/officeDocument/2006/relationships/customXml" Target="../ink/ink5685.xml"/><Relationship Id="rId922" Type="http://schemas.openxmlformats.org/officeDocument/2006/relationships/image" Target="../media/image4589.png"/><Relationship Id="rId921" Type="http://schemas.openxmlformats.org/officeDocument/2006/relationships/customXml" Target="../ink/ink5684.xml"/><Relationship Id="rId920" Type="http://schemas.openxmlformats.org/officeDocument/2006/relationships/image" Target="../media/image4588.png"/><Relationship Id="rId92" Type="http://schemas.openxmlformats.org/officeDocument/2006/relationships/customXml" Target="../ink/ink5223.xml"/><Relationship Id="rId919" Type="http://schemas.openxmlformats.org/officeDocument/2006/relationships/customXml" Target="../ink/ink5683.xml"/><Relationship Id="rId918" Type="http://schemas.openxmlformats.org/officeDocument/2006/relationships/image" Target="../media/image4587.png"/><Relationship Id="rId917" Type="http://schemas.openxmlformats.org/officeDocument/2006/relationships/customXml" Target="../ink/ink5682.xml"/><Relationship Id="rId916" Type="http://schemas.openxmlformats.org/officeDocument/2006/relationships/image" Target="../media/image4586.png"/><Relationship Id="rId915" Type="http://schemas.openxmlformats.org/officeDocument/2006/relationships/customXml" Target="../ink/ink5681.xml"/><Relationship Id="rId914" Type="http://schemas.openxmlformats.org/officeDocument/2006/relationships/image" Target="../media/image4585.png"/><Relationship Id="rId913" Type="http://schemas.openxmlformats.org/officeDocument/2006/relationships/customXml" Target="../ink/ink5680.xml"/><Relationship Id="rId912" Type="http://schemas.openxmlformats.org/officeDocument/2006/relationships/image" Target="../media/image4584.png"/><Relationship Id="rId911" Type="http://schemas.openxmlformats.org/officeDocument/2006/relationships/customXml" Target="../ink/ink5679.xml"/><Relationship Id="rId910" Type="http://schemas.openxmlformats.org/officeDocument/2006/relationships/image" Target="../media/image4583.png"/><Relationship Id="rId91" Type="http://schemas.openxmlformats.org/officeDocument/2006/relationships/image" Target="../media/image4250.png"/><Relationship Id="rId909" Type="http://schemas.openxmlformats.org/officeDocument/2006/relationships/customXml" Target="../ink/ink5678.xml"/><Relationship Id="rId908" Type="http://schemas.openxmlformats.org/officeDocument/2006/relationships/image" Target="../media/image4582.png"/><Relationship Id="rId907" Type="http://schemas.openxmlformats.org/officeDocument/2006/relationships/customXml" Target="../ink/ink5677.xml"/><Relationship Id="rId906" Type="http://schemas.openxmlformats.org/officeDocument/2006/relationships/image" Target="../media/image4581.png"/><Relationship Id="rId905" Type="http://schemas.openxmlformats.org/officeDocument/2006/relationships/customXml" Target="../ink/ink5676.xml"/><Relationship Id="rId904" Type="http://schemas.openxmlformats.org/officeDocument/2006/relationships/image" Target="../media/image4580.png"/><Relationship Id="rId903" Type="http://schemas.openxmlformats.org/officeDocument/2006/relationships/customXml" Target="../ink/ink5675.xml"/><Relationship Id="rId902" Type="http://schemas.openxmlformats.org/officeDocument/2006/relationships/image" Target="../media/image4579.png"/><Relationship Id="rId901" Type="http://schemas.openxmlformats.org/officeDocument/2006/relationships/customXml" Target="../ink/ink5674.xml"/><Relationship Id="rId900" Type="http://schemas.openxmlformats.org/officeDocument/2006/relationships/image" Target="../media/image4578.png"/><Relationship Id="rId90" Type="http://schemas.openxmlformats.org/officeDocument/2006/relationships/customXml" Target="../ink/ink5222.xml"/><Relationship Id="rId9" Type="http://schemas.openxmlformats.org/officeDocument/2006/relationships/image" Target="../media/image4215.png"/><Relationship Id="rId899" Type="http://schemas.openxmlformats.org/officeDocument/2006/relationships/customXml" Target="../ink/ink5673.xml"/><Relationship Id="rId898" Type="http://schemas.openxmlformats.org/officeDocument/2006/relationships/image" Target="../media/image4577.png"/><Relationship Id="rId897" Type="http://schemas.openxmlformats.org/officeDocument/2006/relationships/customXml" Target="../ink/ink5672.xml"/><Relationship Id="rId896" Type="http://schemas.openxmlformats.org/officeDocument/2006/relationships/image" Target="../media/image4576.png"/><Relationship Id="rId895" Type="http://schemas.openxmlformats.org/officeDocument/2006/relationships/customXml" Target="../ink/ink5671.xml"/><Relationship Id="rId894" Type="http://schemas.openxmlformats.org/officeDocument/2006/relationships/image" Target="../media/image4575.png"/><Relationship Id="rId893" Type="http://schemas.openxmlformats.org/officeDocument/2006/relationships/customXml" Target="../ink/ink5670.xml"/><Relationship Id="rId892" Type="http://schemas.openxmlformats.org/officeDocument/2006/relationships/image" Target="../media/image4574.png"/><Relationship Id="rId891" Type="http://schemas.openxmlformats.org/officeDocument/2006/relationships/customXml" Target="../ink/ink5669.xml"/><Relationship Id="rId890" Type="http://schemas.openxmlformats.org/officeDocument/2006/relationships/image" Target="../media/image4573.png"/><Relationship Id="rId89" Type="http://schemas.openxmlformats.org/officeDocument/2006/relationships/image" Target="../media/image4249.png"/><Relationship Id="rId889" Type="http://schemas.openxmlformats.org/officeDocument/2006/relationships/customXml" Target="../ink/ink5668.xml"/><Relationship Id="rId888" Type="http://schemas.openxmlformats.org/officeDocument/2006/relationships/customXml" Target="../ink/ink5667.xml"/><Relationship Id="rId887" Type="http://schemas.openxmlformats.org/officeDocument/2006/relationships/image" Target="../media/image4572.png"/><Relationship Id="rId886" Type="http://schemas.openxmlformats.org/officeDocument/2006/relationships/customXml" Target="../ink/ink5666.xml"/><Relationship Id="rId885" Type="http://schemas.openxmlformats.org/officeDocument/2006/relationships/image" Target="../media/image4571.png"/><Relationship Id="rId884" Type="http://schemas.openxmlformats.org/officeDocument/2006/relationships/customXml" Target="../ink/ink5665.xml"/><Relationship Id="rId883" Type="http://schemas.openxmlformats.org/officeDocument/2006/relationships/customXml" Target="../ink/ink5664.xml"/><Relationship Id="rId882" Type="http://schemas.openxmlformats.org/officeDocument/2006/relationships/image" Target="../media/image4570.png"/><Relationship Id="rId881" Type="http://schemas.openxmlformats.org/officeDocument/2006/relationships/customXml" Target="../ink/ink5663.xml"/><Relationship Id="rId880" Type="http://schemas.openxmlformats.org/officeDocument/2006/relationships/image" Target="../media/image4569.png"/><Relationship Id="rId88" Type="http://schemas.openxmlformats.org/officeDocument/2006/relationships/customXml" Target="../ink/ink5221.xml"/><Relationship Id="rId879" Type="http://schemas.openxmlformats.org/officeDocument/2006/relationships/customXml" Target="../ink/ink5662.xml"/><Relationship Id="rId878" Type="http://schemas.openxmlformats.org/officeDocument/2006/relationships/customXml" Target="../ink/ink5661.xml"/><Relationship Id="rId877" Type="http://schemas.openxmlformats.org/officeDocument/2006/relationships/image" Target="../media/image4568.png"/><Relationship Id="rId876" Type="http://schemas.openxmlformats.org/officeDocument/2006/relationships/customXml" Target="../ink/ink5660.xml"/><Relationship Id="rId875" Type="http://schemas.openxmlformats.org/officeDocument/2006/relationships/image" Target="../media/image2842.png"/><Relationship Id="rId874" Type="http://schemas.openxmlformats.org/officeDocument/2006/relationships/customXml" Target="../ink/ink5659.xml"/><Relationship Id="rId873" Type="http://schemas.openxmlformats.org/officeDocument/2006/relationships/customXml" Target="../ink/ink5658.xml"/><Relationship Id="rId872" Type="http://schemas.openxmlformats.org/officeDocument/2006/relationships/image" Target="../media/image4567.png"/><Relationship Id="rId871" Type="http://schemas.openxmlformats.org/officeDocument/2006/relationships/customXml" Target="../ink/ink5657.xml"/><Relationship Id="rId870" Type="http://schemas.openxmlformats.org/officeDocument/2006/relationships/image" Target="../media/image4566.png"/><Relationship Id="rId87" Type="http://schemas.openxmlformats.org/officeDocument/2006/relationships/image" Target="../media/image4248.png"/><Relationship Id="rId869" Type="http://schemas.openxmlformats.org/officeDocument/2006/relationships/customXml" Target="../ink/ink5656.xml"/><Relationship Id="rId868" Type="http://schemas.openxmlformats.org/officeDocument/2006/relationships/image" Target="../media/image4565.png"/><Relationship Id="rId867" Type="http://schemas.openxmlformats.org/officeDocument/2006/relationships/customXml" Target="../ink/ink5655.xml"/><Relationship Id="rId866" Type="http://schemas.openxmlformats.org/officeDocument/2006/relationships/customXml" Target="../ink/ink5654.xml"/><Relationship Id="rId865" Type="http://schemas.openxmlformats.org/officeDocument/2006/relationships/image" Target="../media/image4564.png"/><Relationship Id="rId864" Type="http://schemas.openxmlformats.org/officeDocument/2006/relationships/customXml" Target="../ink/ink5653.xml"/><Relationship Id="rId863" Type="http://schemas.openxmlformats.org/officeDocument/2006/relationships/image" Target="../media/image4563.png"/><Relationship Id="rId862" Type="http://schemas.openxmlformats.org/officeDocument/2006/relationships/customXml" Target="../ink/ink5652.xml"/><Relationship Id="rId861" Type="http://schemas.openxmlformats.org/officeDocument/2006/relationships/image" Target="../media/image4562.png"/><Relationship Id="rId860" Type="http://schemas.openxmlformats.org/officeDocument/2006/relationships/customXml" Target="../ink/ink5651.xml"/><Relationship Id="rId86" Type="http://schemas.openxmlformats.org/officeDocument/2006/relationships/customXml" Target="../ink/ink5220.xml"/><Relationship Id="rId859" Type="http://schemas.openxmlformats.org/officeDocument/2006/relationships/image" Target="../media/image4561.png"/><Relationship Id="rId858" Type="http://schemas.openxmlformats.org/officeDocument/2006/relationships/customXml" Target="../ink/ink5650.xml"/><Relationship Id="rId857" Type="http://schemas.openxmlformats.org/officeDocument/2006/relationships/image" Target="../media/image4560.png"/><Relationship Id="rId856" Type="http://schemas.openxmlformats.org/officeDocument/2006/relationships/customXml" Target="../ink/ink5649.xml"/><Relationship Id="rId855" Type="http://schemas.openxmlformats.org/officeDocument/2006/relationships/image" Target="../media/image4559.png"/><Relationship Id="rId854" Type="http://schemas.openxmlformats.org/officeDocument/2006/relationships/customXml" Target="../ink/ink5648.xml"/><Relationship Id="rId853" Type="http://schemas.openxmlformats.org/officeDocument/2006/relationships/image" Target="../media/image4558.png"/><Relationship Id="rId852" Type="http://schemas.openxmlformats.org/officeDocument/2006/relationships/customXml" Target="../ink/ink5647.xml"/><Relationship Id="rId851" Type="http://schemas.openxmlformats.org/officeDocument/2006/relationships/image" Target="../media/image4557.png"/><Relationship Id="rId850" Type="http://schemas.openxmlformats.org/officeDocument/2006/relationships/customXml" Target="../ink/ink5646.xml"/><Relationship Id="rId85" Type="http://schemas.openxmlformats.org/officeDocument/2006/relationships/image" Target="../media/image4247.png"/><Relationship Id="rId849" Type="http://schemas.openxmlformats.org/officeDocument/2006/relationships/image" Target="../media/image4556.png"/><Relationship Id="rId848" Type="http://schemas.openxmlformats.org/officeDocument/2006/relationships/customXml" Target="../ink/ink5645.xml"/><Relationship Id="rId847" Type="http://schemas.openxmlformats.org/officeDocument/2006/relationships/image" Target="../media/image4555.png"/><Relationship Id="rId846" Type="http://schemas.openxmlformats.org/officeDocument/2006/relationships/customXml" Target="../ink/ink5644.xml"/><Relationship Id="rId845" Type="http://schemas.openxmlformats.org/officeDocument/2006/relationships/image" Target="../media/image4554.png"/><Relationship Id="rId844" Type="http://schemas.openxmlformats.org/officeDocument/2006/relationships/customXml" Target="../ink/ink5643.xml"/><Relationship Id="rId843" Type="http://schemas.openxmlformats.org/officeDocument/2006/relationships/customXml" Target="../ink/ink5642.xml"/><Relationship Id="rId842" Type="http://schemas.openxmlformats.org/officeDocument/2006/relationships/image" Target="../media/image4553.png"/><Relationship Id="rId841" Type="http://schemas.openxmlformats.org/officeDocument/2006/relationships/customXml" Target="../ink/ink5641.xml"/><Relationship Id="rId840" Type="http://schemas.openxmlformats.org/officeDocument/2006/relationships/customXml" Target="../ink/ink5640.xml"/><Relationship Id="rId84" Type="http://schemas.openxmlformats.org/officeDocument/2006/relationships/customXml" Target="../ink/ink5219.xml"/><Relationship Id="rId839" Type="http://schemas.openxmlformats.org/officeDocument/2006/relationships/image" Target="../media/image4552.png"/><Relationship Id="rId838" Type="http://schemas.openxmlformats.org/officeDocument/2006/relationships/customXml" Target="../ink/ink5639.xml"/><Relationship Id="rId837" Type="http://schemas.openxmlformats.org/officeDocument/2006/relationships/image" Target="../media/image4551.png"/><Relationship Id="rId836" Type="http://schemas.openxmlformats.org/officeDocument/2006/relationships/customXml" Target="../ink/ink5638.xml"/><Relationship Id="rId835" Type="http://schemas.openxmlformats.org/officeDocument/2006/relationships/image" Target="../media/image4550.png"/><Relationship Id="rId834" Type="http://schemas.openxmlformats.org/officeDocument/2006/relationships/customXml" Target="../ink/ink5637.xml"/><Relationship Id="rId833" Type="http://schemas.openxmlformats.org/officeDocument/2006/relationships/image" Target="../media/image4549.png"/><Relationship Id="rId832" Type="http://schemas.openxmlformats.org/officeDocument/2006/relationships/customXml" Target="../ink/ink5636.xml"/><Relationship Id="rId831" Type="http://schemas.openxmlformats.org/officeDocument/2006/relationships/image" Target="../media/image4548.png"/><Relationship Id="rId830" Type="http://schemas.openxmlformats.org/officeDocument/2006/relationships/customXml" Target="../ink/ink5635.xml"/><Relationship Id="rId83" Type="http://schemas.openxmlformats.org/officeDocument/2006/relationships/image" Target="../media/image245.png"/><Relationship Id="rId829" Type="http://schemas.openxmlformats.org/officeDocument/2006/relationships/image" Target="../media/image4547.png"/><Relationship Id="rId828" Type="http://schemas.openxmlformats.org/officeDocument/2006/relationships/customXml" Target="../ink/ink5634.xml"/><Relationship Id="rId827" Type="http://schemas.openxmlformats.org/officeDocument/2006/relationships/image" Target="../media/image4546.png"/><Relationship Id="rId826" Type="http://schemas.openxmlformats.org/officeDocument/2006/relationships/customXml" Target="../ink/ink5633.xml"/><Relationship Id="rId825" Type="http://schemas.openxmlformats.org/officeDocument/2006/relationships/image" Target="../media/image4545.png"/><Relationship Id="rId824" Type="http://schemas.openxmlformats.org/officeDocument/2006/relationships/customXml" Target="../ink/ink5632.xml"/><Relationship Id="rId823" Type="http://schemas.openxmlformats.org/officeDocument/2006/relationships/image" Target="../media/image4544.png"/><Relationship Id="rId822" Type="http://schemas.openxmlformats.org/officeDocument/2006/relationships/customXml" Target="../ink/ink5631.xml"/><Relationship Id="rId821" Type="http://schemas.openxmlformats.org/officeDocument/2006/relationships/image" Target="../media/image4543.png"/><Relationship Id="rId820" Type="http://schemas.openxmlformats.org/officeDocument/2006/relationships/customXml" Target="../ink/ink5630.xml"/><Relationship Id="rId82" Type="http://schemas.openxmlformats.org/officeDocument/2006/relationships/customXml" Target="../ink/ink5218.xml"/><Relationship Id="rId819" Type="http://schemas.openxmlformats.org/officeDocument/2006/relationships/image" Target="../media/image4542.png"/><Relationship Id="rId818" Type="http://schemas.openxmlformats.org/officeDocument/2006/relationships/customXml" Target="../ink/ink5629.xml"/><Relationship Id="rId817" Type="http://schemas.openxmlformats.org/officeDocument/2006/relationships/image" Target="../media/image4541.png"/><Relationship Id="rId816" Type="http://schemas.openxmlformats.org/officeDocument/2006/relationships/customXml" Target="../ink/ink5628.xml"/><Relationship Id="rId815" Type="http://schemas.openxmlformats.org/officeDocument/2006/relationships/image" Target="../media/image4540.png"/><Relationship Id="rId814" Type="http://schemas.openxmlformats.org/officeDocument/2006/relationships/customXml" Target="../ink/ink5627.xml"/><Relationship Id="rId813" Type="http://schemas.openxmlformats.org/officeDocument/2006/relationships/image" Target="../media/image4539.png"/><Relationship Id="rId812" Type="http://schemas.openxmlformats.org/officeDocument/2006/relationships/customXml" Target="../ink/ink5626.xml"/><Relationship Id="rId811" Type="http://schemas.openxmlformats.org/officeDocument/2006/relationships/image" Target="../media/image4538.png"/><Relationship Id="rId810" Type="http://schemas.openxmlformats.org/officeDocument/2006/relationships/customXml" Target="../ink/ink5625.xml"/><Relationship Id="rId81" Type="http://schemas.openxmlformats.org/officeDocument/2006/relationships/image" Target="../media/image4246.png"/><Relationship Id="rId809" Type="http://schemas.openxmlformats.org/officeDocument/2006/relationships/image" Target="../media/image4537.png"/><Relationship Id="rId808" Type="http://schemas.openxmlformats.org/officeDocument/2006/relationships/customXml" Target="../ink/ink5624.xml"/><Relationship Id="rId807" Type="http://schemas.openxmlformats.org/officeDocument/2006/relationships/image" Target="../media/image4536.png"/><Relationship Id="rId806" Type="http://schemas.openxmlformats.org/officeDocument/2006/relationships/customXml" Target="../ink/ink5623.xml"/><Relationship Id="rId805" Type="http://schemas.openxmlformats.org/officeDocument/2006/relationships/image" Target="../media/image4535.png"/><Relationship Id="rId804" Type="http://schemas.openxmlformats.org/officeDocument/2006/relationships/customXml" Target="../ink/ink5622.xml"/><Relationship Id="rId803" Type="http://schemas.openxmlformats.org/officeDocument/2006/relationships/image" Target="../media/image4534.png"/><Relationship Id="rId802" Type="http://schemas.openxmlformats.org/officeDocument/2006/relationships/customXml" Target="../ink/ink5621.xml"/><Relationship Id="rId801" Type="http://schemas.openxmlformats.org/officeDocument/2006/relationships/image" Target="../media/image4533.png"/><Relationship Id="rId800" Type="http://schemas.openxmlformats.org/officeDocument/2006/relationships/customXml" Target="../ink/ink5620.xml"/><Relationship Id="rId80" Type="http://schemas.openxmlformats.org/officeDocument/2006/relationships/customXml" Target="../ink/ink5217.xml"/><Relationship Id="rId8" Type="http://schemas.openxmlformats.org/officeDocument/2006/relationships/customXml" Target="../ink/ink5181.xml"/><Relationship Id="rId799" Type="http://schemas.openxmlformats.org/officeDocument/2006/relationships/image" Target="../media/image4532.png"/><Relationship Id="rId798" Type="http://schemas.openxmlformats.org/officeDocument/2006/relationships/customXml" Target="../ink/ink5619.xml"/><Relationship Id="rId797" Type="http://schemas.openxmlformats.org/officeDocument/2006/relationships/image" Target="../media/image4531.png"/><Relationship Id="rId796" Type="http://schemas.openxmlformats.org/officeDocument/2006/relationships/customXml" Target="../ink/ink5618.xml"/><Relationship Id="rId795" Type="http://schemas.openxmlformats.org/officeDocument/2006/relationships/image" Target="../media/image4530.png"/><Relationship Id="rId794" Type="http://schemas.openxmlformats.org/officeDocument/2006/relationships/customXml" Target="../ink/ink5617.xml"/><Relationship Id="rId793" Type="http://schemas.openxmlformats.org/officeDocument/2006/relationships/image" Target="../media/image4529.png"/><Relationship Id="rId792" Type="http://schemas.openxmlformats.org/officeDocument/2006/relationships/customXml" Target="../ink/ink5616.xml"/><Relationship Id="rId791" Type="http://schemas.openxmlformats.org/officeDocument/2006/relationships/image" Target="../media/image4528.png"/><Relationship Id="rId790" Type="http://schemas.openxmlformats.org/officeDocument/2006/relationships/customXml" Target="../ink/ink5615.xml"/><Relationship Id="rId79" Type="http://schemas.openxmlformats.org/officeDocument/2006/relationships/image" Target="../media/image1378.png"/><Relationship Id="rId789" Type="http://schemas.openxmlformats.org/officeDocument/2006/relationships/customXml" Target="../ink/ink5614.xml"/><Relationship Id="rId788" Type="http://schemas.openxmlformats.org/officeDocument/2006/relationships/image" Target="../media/image4527.png"/><Relationship Id="rId787" Type="http://schemas.openxmlformats.org/officeDocument/2006/relationships/customXml" Target="../ink/ink5613.xml"/><Relationship Id="rId786" Type="http://schemas.openxmlformats.org/officeDocument/2006/relationships/image" Target="../media/image4526.png"/><Relationship Id="rId785" Type="http://schemas.openxmlformats.org/officeDocument/2006/relationships/customXml" Target="../ink/ink5612.xml"/><Relationship Id="rId784" Type="http://schemas.openxmlformats.org/officeDocument/2006/relationships/image" Target="../media/image4525.png"/><Relationship Id="rId783" Type="http://schemas.openxmlformats.org/officeDocument/2006/relationships/customXml" Target="../ink/ink5611.xml"/><Relationship Id="rId782" Type="http://schemas.openxmlformats.org/officeDocument/2006/relationships/image" Target="../media/image4524.png"/><Relationship Id="rId781" Type="http://schemas.openxmlformats.org/officeDocument/2006/relationships/customXml" Target="../ink/ink5610.xml"/><Relationship Id="rId780" Type="http://schemas.openxmlformats.org/officeDocument/2006/relationships/image" Target="../media/image4523.png"/><Relationship Id="rId78" Type="http://schemas.openxmlformats.org/officeDocument/2006/relationships/customXml" Target="../ink/ink5216.xml"/><Relationship Id="rId779" Type="http://schemas.openxmlformats.org/officeDocument/2006/relationships/customXml" Target="../ink/ink5609.xml"/><Relationship Id="rId778" Type="http://schemas.openxmlformats.org/officeDocument/2006/relationships/image" Target="../media/image4522.png"/><Relationship Id="rId777" Type="http://schemas.openxmlformats.org/officeDocument/2006/relationships/customXml" Target="../ink/ink5608.xml"/><Relationship Id="rId776" Type="http://schemas.openxmlformats.org/officeDocument/2006/relationships/image" Target="../media/image2435.png"/><Relationship Id="rId775" Type="http://schemas.openxmlformats.org/officeDocument/2006/relationships/customXml" Target="../ink/ink5607.xml"/><Relationship Id="rId774" Type="http://schemas.openxmlformats.org/officeDocument/2006/relationships/image" Target="../media/image4521.png"/><Relationship Id="rId773" Type="http://schemas.openxmlformats.org/officeDocument/2006/relationships/customXml" Target="../ink/ink5606.xml"/><Relationship Id="rId772" Type="http://schemas.openxmlformats.org/officeDocument/2006/relationships/image" Target="../media/image4520.png"/><Relationship Id="rId771" Type="http://schemas.openxmlformats.org/officeDocument/2006/relationships/customXml" Target="../ink/ink5605.xml"/><Relationship Id="rId770" Type="http://schemas.openxmlformats.org/officeDocument/2006/relationships/customXml" Target="../ink/ink5604.xml"/><Relationship Id="rId77" Type="http://schemas.openxmlformats.org/officeDocument/2006/relationships/image" Target="../media/image4245.png"/><Relationship Id="rId769" Type="http://schemas.openxmlformats.org/officeDocument/2006/relationships/image" Target="../media/image4519.png"/><Relationship Id="rId768" Type="http://schemas.openxmlformats.org/officeDocument/2006/relationships/customXml" Target="../ink/ink5603.xml"/><Relationship Id="rId767" Type="http://schemas.openxmlformats.org/officeDocument/2006/relationships/image" Target="../media/image4518.png"/><Relationship Id="rId766" Type="http://schemas.openxmlformats.org/officeDocument/2006/relationships/customXml" Target="../ink/ink5602.xml"/><Relationship Id="rId765" Type="http://schemas.openxmlformats.org/officeDocument/2006/relationships/image" Target="../media/image4517.png"/><Relationship Id="rId764" Type="http://schemas.openxmlformats.org/officeDocument/2006/relationships/customXml" Target="../ink/ink5601.xml"/><Relationship Id="rId763" Type="http://schemas.openxmlformats.org/officeDocument/2006/relationships/image" Target="../media/image4516.png"/><Relationship Id="rId762" Type="http://schemas.openxmlformats.org/officeDocument/2006/relationships/customXml" Target="../ink/ink5600.xml"/><Relationship Id="rId761" Type="http://schemas.openxmlformats.org/officeDocument/2006/relationships/image" Target="../media/image4515.png"/><Relationship Id="rId760" Type="http://schemas.openxmlformats.org/officeDocument/2006/relationships/customXml" Target="../ink/ink5599.xml"/><Relationship Id="rId76" Type="http://schemas.openxmlformats.org/officeDocument/2006/relationships/customXml" Target="../ink/ink5215.xml"/><Relationship Id="rId759" Type="http://schemas.openxmlformats.org/officeDocument/2006/relationships/image" Target="../media/image4514.png"/><Relationship Id="rId758" Type="http://schemas.openxmlformats.org/officeDocument/2006/relationships/customXml" Target="../ink/ink5598.xml"/><Relationship Id="rId757" Type="http://schemas.openxmlformats.org/officeDocument/2006/relationships/image" Target="../media/image4513.png"/><Relationship Id="rId756" Type="http://schemas.openxmlformats.org/officeDocument/2006/relationships/customXml" Target="../ink/ink5597.xml"/><Relationship Id="rId755" Type="http://schemas.openxmlformats.org/officeDocument/2006/relationships/image" Target="../media/image4512.png"/><Relationship Id="rId754" Type="http://schemas.openxmlformats.org/officeDocument/2006/relationships/customXml" Target="../ink/ink5596.xml"/><Relationship Id="rId753" Type="http://schemas.openxmlformats.org/officeDocument/2006/relationships/image" Target="../media/image4511.png"/><Relationship Id="rId752" Type="http://schemas.openxmlformats.org/officeDocument/2006/relationships/customXml" Target="../ink/ink5595.xml"/><Relationship Id="rId751" Type="http://schemas.openxmlformats.org/officeDocument/2006/relationships/customXml" Target="../ink/ink5594.xml"/><Relationship Id="rId750" Type="http://schemas.openxmlformats.org/officeDocument/2006/relationships/image" Target="../media/image4510.png"/><Relationship Id="rId75" Type="http://schemas.openxmlformats.org/officeDocument/2006/relationships/image" Target="../media/image4244.png"/><Relationship Id="rId749" Type="http://schemas.openxmlformats.org/officeDocument/2006/relationships/customXml" Target="../ink/ink5593.xml"/><Relationship Id="rId748" Type="http://schemas.openxmlformats.org/officeDocument/2006/relationships/image" Target="../media/image4509.png"/><Relationship Id="rId747" Type="http://schemas.openxmlformats.org/officeDocument/2006/relationships/customXml" Target="../ink/ink5592.xml"/><Relationship Id="rId746" Type="http://schemas.openxmlformats.org/officeDocument/2006/relationships/image" Target="../media/image4508.png"/><Relationship Id="rId745" Type="http://schemas.openxmlformats.org/officeDocument/2006/relationships/customXml" Target="../ink/ink5591.xml"/><Relationship Id="rId744" Type="http://schemas.openxmlformats.org/officeDocument/2006/relationships/image" Target="../media/image4507.png"/><Relationship Id="rId743" Type="http://schemas.openxmlformats.org/officeDocument/2006/relationships/customXml" Target="../ink/ink5590.xml"/><Relationship Id="rId742" Type="http://schemas.openxmlformats.org/officeDocument/2006/relationships/image" Target="../media/image4506.png"/><Relationship Id="rId741" Type="http://schemas.openxmlformats.org/officeDocument/2006/relationships/customXml" Target="../ink/ink5589.xml"/><Relationship Id="rId740" Type="http://schemas.openxmlformats.org/officeDocument/2006/relationships/image" Target="../media/image4505.png"/><Relationship Id="rId74" Type="http://schemas.openxmlformats.org/officeDocument/2006/relationships/customXml" Target="../ink/ink5214.xml"/><Relationship Id="rId739" Type="http://schemas.openxmlformats.org/officeDocument/2006/relationships/customXml" Target="../ink/ink5588.xml"/><Relationship Id="rId738" Type="http://schemas.openxmlformats.org/officeDocument/2006/relationships/image" Target="../media/image4504.png"/><Relationship Id="rId737" Type="http://schemas.openxmlformats.org/officeDocument/2006/relationships/customXml" Target="../ink/ink5587.xml"/><Relationship Id="rId736" Type="http://schemas.openxmlformats.org/officeDocument/2006/relationships/image" Target="../media/image4503.png"/><Relationship Id="rId735" Type="http://schemas.openxmlformats.org/officeDocument/2006/relationships/customXml" Target="../ink/ink5586.xml"/><Relationship Id="rId734" Type="http://schemas.openxmlformats.org/officeDocument/2006/relationships/customXml" Target="../ink/ink5585.xml"/><Relationship Id="rId733" Type="http://schemas.openxmlformats.org/officeDocument/2006/relationships/customXml" Target="../ink/ink5584.xml"/><Relationship Id="rId732" Type="http://schemas.openxmlformats.org/officeDocument/2006/relationships/image" Target="../media/image4502.png"/><Relationship Id="rId731" Type="http://schemas.openxmlformats.org/officeDocument/2006/relationships/customXml" Target="../ink/ink5583.xml"/><Relationship Id="rId730" Type="http://schemas.openxmlformats.org/officeDocument/2006/relationships/customXml" Target="../ink/ink5582.xml"/><Relationship Id="rId73" Type="http://schemas.openxmlformats.org/officeDocument/2006/relationships/image" Target="../media/image4243.png"/><Relationship Id="rId729" Type="http://schemas.openxmlformats.org/officeDocument/2006/relationships/image" Target="../media/image4501.png"/><Relationship Id="rId728" Type="http://schemas.openxmlformats.org/officeDocument/2006/relationships/customXml" Target="../ink/ink5581.xml"/><Relationship Id="rId727" Type="http://schemas.openxmlformats.org/officeDocument/2006/relationships/image" Target="../media/image4500.png"/><Relationship Id="rId726" Type="http://schemas.openxmlformats.org/officeDocument/2006/relationships/customXml" Target="../ink/ink5580.xml"/><Relationship Id="rId725" Type="http://schemas.openxmlformats.org/officeDocument/2006/relationships/image" Target="../media/image4499.png"/><Relationship Id="rId724" Type="http://schemas.openxmlformats.org/officeDocument/2006/relationships/customXml" Target="../ink/ink5579.xml"/><Relationship Id="rId723" Type="http://schemas.openxmlformats.org/officeDocument/2006/relationships/image" Target="../media/image4498.png"/><Relationship Id="rId722" Type="http://schemas.openxmlformats.org/officeDocument/2006/relationships/customXml" Target="../ink/ink5578.xml"/><Relationship Id="rId721" Type="http://schemas.openxmlformats.org/officeDocument/2006/relationships/customXml" Target="../ink/ink5577.xml"/><Relationship Id="rId720" Type="http://schemas.openxmlformats.org/officeDocument/2006/relationships/image" Target="../media/image4497.png"/><Relationship Id="rId72" Type="http://schemas.openxmlformats.org/officeDocument/2006/relationships/customXml" Target="../ink/ink5213.xml"/><Relationship Id="rId719" Type="http://schemas.openxmlformats.org/officeDocument/2006/relationships/customXml" Target="../ink/ink5576.xml"/><Relationship Id="rId718" Type="http://schemas.openxmlformats.org/officeDocument/2006/relationships/image" Target="../media/image4496.png"/><Relationship Id="rId717" Type="http://schemas.openxmlformats.org/officeDocument/2006/relationships/customXml" Target="../ink/ink5575.xml"/><Relationship Id="rId716" Type="http://schemas.openxmlformats.org/officeDocument/2006/relationships/image" Target="../media/image4495.png"/><Relationship Id="rId715" Type="http://schemas.openxmlformats.org/officeDocument/2006/relationships/customXml" Target="../ink/ink5574.xml"/><Relationship Id="rId714" Type="http://schemas.openxmlformats.org/officeDocument/2006/relationships/image" Target="../media/image4494.png"/><Relationship Id="rId713" Type="http://schemas.openxmlformats.org/officeDocument/2006/relationships/customXml" Target="../ink/ink5573.xml"/><Relationship Id="rId712" Type="http://schemas.openxmlformats.org/officeDocument/2006/relationships/image" Target="../media/image4493.png"/><Relationship Id="rId711" Type="http://schemas.openxmlformats.org/officeDocument/2006/relationships/customXml" Target="../ink/ink5572.xml"/><Relationship Id="rId710" Type="http://schemas.openxmlformats.org/officeDocument/2006/relationships/image" Target="../media/image4492.png"/><Relationship Id="rId71" Type="http://schemas.openxmlformats.org/officeDocument/2006/relationships/image" Target="../media/image4242.png"/><Relationship Id="rId709" Type="http://schemas.openxmlformats.org/officeDocument/2006/relationships/customXml" Target="../ink/ink5571.xml"/><Relationship Id="rId708" Type="http://schemas.openxmlformats.org/officeDocument/2006/relationships/image" Target="../media/image4491.png"/><Relationship Id="rId707" Type="http://schemas.openxmlformats.org/officeDocument/2006/relationships/customXml" Target="../ink/ink5570.xml"/><Relationship Id="rId706" Type="http://schemas.openxmlformats.org/officeDocument/2006/relationships/customXml" Target="../ink/ink5569.xml"/><Relationship Id="rId705" Type="http://schemas.openxmlformats.org/officeDocument/2006/relationships/image" Target="../media/image4490.png"/><Relationship Id="rId704" Type="http://schemas.openxmlformats.org/officeDocument/2006/relationships/customXml" Target="../ink/ink5568.xml"/><Relationship Id="rId703" Type="http://schemas.openxmlformats.org/officeDocument/2006/relationships/image" Target="../media/image4489.png"/><Relationship Id="rId702" Type="http://schemas.openxmlformats.org/officeDocument/2006/relationships/customXml" Target="../ink/ink5567.xml"/><Relationship Id="rId701" Type="http://schemas.openxmlformats.org/officeDocument/2006/relationships/customXml" Target="../ink/ink5566.xml"/><Relationship Id="rId700" Type="http://schemas.openxmlformats.org/officeDocument/2006/relationships/customXml" Target="../ink/ink5565.xml"/><Relationship Id="rId70" Type="http://schemas.openxmlformats.org/officeDocument/2006/relationships/customXml" Target="../ink/ink5212.xml"/><Relationship Id="rId7" Type="http://schemas.openxmlformats.org/officeDocument/2006/relationships/image" Target="../media/image4214.png"/><Relationship Id="rId699" Type="http://schemas.openxmlformats.org/officeDocument/2006/relationships/customXml" Target="../ink/ink5564.xml"/><Relationship Id="rId698" Type="http://schemas.openxmlformats.org/officeDocument/2006/relationships/image" Target="../media/image4488.png"/><Relationship Id="rId697" Type="http://schemas.openxmlformats.org/officeDocument/2006/relationships/customXml" Target="../ink/ink5563.xml"/><Relationship Id="rId696" Type="http://schemas.openxmlformats.org/officeDocument/2006/relationships/image" Target="../media/image4487.png"/><Relationship Id="rId695" Type="http://schemas.openxmlformats.org/officeDocument/2006/relationships/customXml" Target="../ink/ink5562.xml"/><Relationship Id="rId694" Type="http://schemas.openxmlformats.org/officeDocument/2006/relationships/customXml" Target="../ink/ink5561.xml"/><Relationship Id="rId693" Type="http://schemas.openxmlformats.org/officeDocument/2006/relationships/customXml" Target="../ink/ink5560.xml"/><Relationship Id="rId692" Type="http://schemas.openxmlformats.org/officeDocument/2006/relationships/customXml" Target="../ink/ink5559.xml"/><Relationship Id="rId691" Type="http://schemas.openxmlformats.org/officeDocument/2006/relationships/customXml" Target="../ink/ink5558.xml"/><Relationship Id="rId690" Type="http://schemas.openxmlformats.org/officeDocument/2006/relationships/customXml" Target="../ink/ink5557.xml"/><Relationship Id="rId69" Type="http://schemas.openxmlformats.org/officeDocument/2006/relationships/image" Target="../media/image4241.png"/><Relationship Id="rId689" Type="http://schemas.openxmlformats.org/officeDocument/2006/relationships/customXml" Target="../ink/ink5556.xml"/><Relationship Id="rId688" Type="http://schemas.openxmlformats.org/officeDocument/2006/relationships/customXml" Target="../ink/ink5555.xml"/><Relationship Id="rId687" Type="http://schemas.openxmlformats.org/officeDocument/2006/relationships/image" Target="../media/image4486.png"/><Relationship Id="rId686" Type="http://schemas.openxmlformats.org/officeDocument/2006/relationships/customXml" Target="../ink/ink5554.xml"/><Relationship Id="rId685" Type="http://schemas.openxmlformats.org/officeDocument/2006/relationships/customXml" Target="../ink/ink5553.xml"/><Relationship Id="rId684" Type="http://schemas.openxmlformats.org/officeDocument/2006/relationships/image" Target="../media/image4161.png"/><Relationship Id="rId683" Type="http://schemas.openxmlformats.org/officeDocument/2006/relationships/customXml" Target="../ink/ink5552.xml"/><Relationship Id="rId682" Type="http://schemas.openxmlformats.org/officeDocument/2006/relationships/customXml" Target="../ink/ink5551.xml"/><Relationship Id="rId681" Type="http://schemas.openxmlformats.org/officeDocument/2006/relationships/image" Target="../media/image4485.png"/><Relationship Id="rId680" Type="http://schemas.openxmlformats.org/officeDocument/2006/relationships/customXml" Target="../ink/ink5550.xml"/><Relationship Id="rId68" Type="http://schemas.openxmlformats.org/officeDocument/2006/relationships/customXml" Target="../ink/ink5211.xml"/><Relationship Id="rId679" Type="http://schemas.openxmlformats.org/officeDocument/2006/relationships/image" Target="../media/image3411.png"/><Relationship Id="rId678" Type="http://schemas.openxmlformats.org/officeDocument/2006/relationships/customXml" Target="../ink/ink5549.xml"/><Relationship Id="rId677" Type="http://schemas.openxmlformats.org/officeDocument/2006/relationships/image" Target="../media/image4484.png"/><Relationship Id="rId676" Type="http://schemas.openxmlformats.org/officeDocument/2006/relationships/customXml" Target="../ink/ink5548.xml"/><Relationship Id="rId675" Type="http://schemas.openxmlformats.org/officeDocument/2006/relationships/image" Target="../media/image4483.png"/><Relationship Id="rId674" Type="http://schemas.openxmlformats.org/officeDocument/2006/relationships/customXml" Target="../ink/ink5547.xml"/><Relationship Id="rId673" Type="http://schemas.openxmlformats.org/officeDocument/2006/relationships/customXml" Target="../ink/ink5546.xml"/><Relationship Id="rId672" Type="http://schemas.openxmlformats.org/officeDocument/2006/relationships/customXml" Target="../ink/ink5545.xml"/><Relationship Id="rId671" Type="http://schemas.openxmlformats.org/officeDocument/2006/relationships/customXml" Target="../ink/ink5544.xml"/><Relationship Id="rId670" Type="http://schemas.openxmlformats.org/officeDocument/2006/relationships/image" Target="../media/image4482.png"/><Relationship Id="rId67" Type="http://schemas.openxmlformats.org/officeDocument/2006/relationships/image" Target="../media/image4240.png"/><Relationship Id="rId669" Type="http://schemas.openxmlformats.org/officeDocument/2006/relationships/customXml" Target="../ink/ink5543.xml"/><Relationship Id="rId668" Type="http://schemas.openxmlformats.org/officeDocument/2006/relationships/customXml" Target="../ink/ink5542.xml"/><Relationship Id="rId667" Type="http://schemas.openxmlformats.org/officeDocument/2006/relationships/customXml" Target="../ink/ink5541.xml"/><Relationship Id="rId666" Type="http://schemas.openxmlformats.org/officeDocument/2006/relationships/customXml" Target="../ink/ink5540.xml"/><Relationship Id="rId665" Type="http://schemas.openxmlformats.org/officeDocument/2006/relationships/customXml" Target="../ink/ink5539.xml"/><Relationship Id="rId664" Type="http://schemas.openxmlformats.org/officeDocument/2006/relationships/customXml" Target="../ink/ink5538.xml"/><Relationship Id="rId663" Type="http://schemas.openxmlformats.org/officeDocument/2006/relationships/image" Target="../media/image4481.png"/><Relationship Id="rId662" Type="http://schemas.openxmlformats.org/officeDocument/2006/relationships/customXml" Target="../ink/ink5537.xml"/><Relationship Id="rId661" Type="http://schemas.openxmlformats.org/officeDocument/2006/relationships/customXml" Target="../ink/ink5536.xml"/><Relationship Id="rId660" Type="http://schemas.openxmlformats.org/officeDocument/2006/relationships/customXml" Target="../ink/ink5535.xml"/><Relationship Id="rId66" Type="http://schemas.openxmlformats.org/officeDocument/2006/relationships/customXml" Target="../ink/ink5210.xml"/><Relationship Id="rId659" Type="http://schemas.openxmlformats.org/officeDocument/2006/relationships/customXml" Target="../ink/ink5534.xml"/><Relationship Id="rId658" Type="http://schemas.openxmlformats.org/officeDocument/2006/relationships/customXml" Target="../ink/ink5533.xml"/><Relationship Id="rId657" Type="http://schemas.openxmlformats.org/officeDocument/2006/relationships/image" Target="../media/image4480.png"/><Relationship Id="rId656" Type="http://schemas.openxmlformats.org/officeDocument/2006/relationships/customXml" Target="../ink/ink5532.xml"/><Relationship Id="rId655" Type="http://schemas.openxmlformats.org/officeDocument/2006/relationships/image" Target="../media/image4479.png"/><Relationship Id="rId654" Type="http://schemas.openxmlformats.org/officeDocument/2006/relationships/customXml" Target="../ink/ink5531.xml"/><Relationship Id="rId653" Type="http://schemas.openxmlformats.org/officeDocument/2006/relationships/customXml" Target="../ink/ink5530.xml"/><Relationship Id="rId652" Type="http://schemas.openxmlformats.org/officeDocument/2006/relationships/customXml" Target="../ink/ink5529.xml"/><Relationship Id="rId651" Type="http://schemas.openxmlformats.org/officeDocument/2006/relationships/customXml" Target="../ink/ink5528.xml"/><Relationship Id="rId650" Type="http://schemas.openxmlformats.org/officeDocument/2006/relationships/customXml" Target="../ink/ink5527.xml"/><Relationship Id="rId65" Type="http://schemas.openxmlformats.org/officeDocument/2006/relationships/image" Target="../media/image4239.png"/><Relationship Id="rId649" Type="http://schemas.openxmlformats.org/officeDocument/2006/relationships/image" Target="../media/image4478.png"/><Relationship Id="rId648" Type="http://schemas.openxmlformats.org/officeDocument/2006/relationships/customXml" Target="../ink/ink5526.xml"/><Relationship Id="rId647" Type="http://schemas.openxmlformats.org/officeDocument/2006/relationships/customXml" Target="../ink/ink5525.xml"/><Relationship Id="rId646" Type="http://schemas.openxmlformats.org/officeDocument/2006/relationships/customXml" Target="../ink/ink5524.xml"/><Relationship Id="rId645" Type="http://schemas.openxmlformats.org/officeDocument/2006/relationships/customXml" Target="../ink/ink5523.xml"/><Relationship Id="rId644" Type="http://schemas.openxmlformats.org/officeDocument/2006/relationships/image" Target="../media/image4477.png"/><Relationship Id="rId643" Type="http://schemas.openxmlformats.org/officeDocument/2006/relationships/customXml" Target="../ink/ink5522.xml"/><Relationship Id="rId642" Type="http://schemas.openxmlformats.org/officeDocument/2006/relationships/image" Target="../media/image4476.png"/><Relationship Id="rId641" Type="http://schemas.openxmlformats.org/officeDocument/2006/relationships/customXml" Target="../ink/ink5521.xml"/><Relationship Id="rId640" Type="http://schemas.openxmlformats.org/officeDocument/2006/relationships/image" Target="../media/image4475.png"/><Relationship Id="rId64" Type="http://schemas.openxmlformats.org/officeDocument/2006/relationships/customXml" Target="../ink/ink5209.xml"/><Relationship Id="rId639" Type="http://schemas.openxmlformats.org/officeDocument/2006/relationships/customXml" Target="../ink/ink5520.xml"/><Relationship Id="rId638" Type="http://schemas.openxmlformats.org/officeDocument/2006/relationships/image" Target="../media/image4474.png"/><Relationship Id="rId637" Type="http://schemas.openxmlformats.org/officeDocument/2006/relationships/customXml" Target="../ink/ink5519.xml"/><Relationship Id="rId636" Type="http://schemas.openxmlformats.org/officeDocument/2006/relationships/customXml" Target="../ink/ink5518.xml"/><Relationship Id="rId635" Type="http://schemas.openxmlformats.org/officeDocument/2006/relationships/customXml" Target="../ink/ink5517.xml"/><Relationship Id="rId634" Type="http://schemas.openxmlformats.org/officeDocument/2006/relationships/customXml" Target="../ink/ink5516.xml"/><Relationship Id="rId633" Type="http://schemas.openxmlformats.org/officeDocument/2006/relationships/image" Target="../media/image2538.png"/><Relationship Id="rId632" Type="http://schemas.openxmlformats.org/officeDocument/2006/relationships/customXml" Target="../ink/ink5515.xml"/><Relationship Id="rId631" Type="http://schemas.openxmlformats.org/officeDocument/2006/relationships/image" Target="../media/image2795.png"/><Relationship Id="rId630" Type="http://schemas.openxmlformats.org/officeDocument/2006/relationships/customXml" Target="../ink/ink5514.xml"/><Relationship Id="rId63" Type="http://schemas.openxmlformats.org/officeDocument/2006/relationships/image" Target="../media/image4238.png"/><Relationship Id="rId629" Type="http://schemas.openxmlformats.org/officeDocument/2006/relationships/image" Target="../media/image4473.png"/><Relationship Id="rId628" Type="http://schemas.openxmlformats.org/officeDocument/2006/relationships/customXml" Target="../ink/ink5513.xml"/><Relationship Id="rId627" Type="http://schemas.openxmlformats.org/officeDocument/2006/relationships/customXml" Target="../ink/ink5512.xml"/><Relationship Id="rId626" Type="http://schemas.openxmlformats.org/officeDocument/2006/relationships/customXml" Target="../ink/ink5511.xml"/><Relationship Id="rId625" Type="http://schemas.openxmlformats.org/officeDocument/2006/relationships/customXml" Target="../ink/ink5510.xml"/><Relationship Id="rId624" Type="http://schemas.openxmlformats.org/officeDocument/2006/relationships/customXml" Target="../ink/ink5509.xml"/><Relationship Id="rId623" Type="http://schemas.openxmlformats.org/officeDocument/2006/relationships/image" Target="../media/image4472.png"/><Relationship Id="rId622" Type="http://schemas.openxmlformats.org/officeDocument/2006/relationships/customXml" Target="../ink/ink5508.xml"/><Relationship Id="rId621" Type="http://schemas.openxmlformats.org/officeDocument/2006/relationships/customXml" Target="../ink/ink5507.xml"/><Relationship Id="rId620" Type="http://schemas.openxmlformats.org/officeDocument/2006/relationships/customXml" Target="../ink/ink5506.xml"/><Relationship Id="rId62" Type="http://schemas.openxmlformats.org/officeDocument/2006/relationships/customXml" Target="../ink/ink5208.xml"/><Relationship Id="rId619" Type="http://schemas.openxmlformats.org/officeDocument/2006/relationships/customXml" Target="../ink/ink5505.xml"/><Relationship Id="rId618" Type="http://schemas.openxmlformats.org/officeDocument/2006/relationships/image" Target="../media/image4471.png"/><Relationship Id="rId617" Type="http://schemas.openxmlformats.org/officeDocument/2006/relationships/customXml" Target="../ink/ink5504.xml"/><Relationship Id="rId616" Type="http://schemas.openxmlformats.org/officeDocument/2006/relationships/image" Target="../media/image2641.png"/><Relationship Id="rId615" Type="http://schemas.openxmlformats.org/officeDocument/2006/relationships/customXml" Target="../ink/ink5503.xml"/><Relationship Id="rId614" Type="http://schemas.openxmlformats.org/officeDocument/2006/relationships/image" Target="../media/image4470.png"/><Relationship Id="rId613" Type="http://schemas.openxmlformats.org/officeDocument/2006/relationships/customXml" Target="../ink/ink5502.xml"/><Relationship Id="rId612" Type="http://schemas.openxmlformats.org/officeDocument/2006/relationships/customXml" Target="../ink/ink5501.xml"/><Relationship Id="rId611" Type="http://schemas.openxmlformats.org/officeDocument/2006/relationships/customXml" Target="../ink/ink5500.xml"/><Relationship Id="rId610" Type="http://schemas.openxmlformats.org/officeDocument/2006/relationships/customXml" Target="../ink/ink5499.xml"/><Relationship Id="rId61" Type="http://schemas.openxmlformats.org/officeDocument/2006/relationships/image" Target="../media/image4237.png"/><Relationship Id="rId609" Type="http://schemas.openxmlformats.org/officeDocument/2006/relationships/customXml" Target="../ink/ink5498.xml"/><Relationship Id="rId608" Type="http://schemas.openxmlformats.org/officeDocument/2006/relationships/image" Target="../media/image4469.png"/><Relationship Id="rId607" Type="http://schemas.openxmlformats.org/officeDocument/2006/relationships/customXml" Target="../ink/ink5497.xml"/><Relationship Id="rId606" Type="http://schemas.openxmlformats.org/officeDocument/2006/relationships/image" Target="../media/image3468.png"/><Relationship Id="rId605" Type="http://schemas.openxmlformats.org/officeDocument/2006/relationships/customXml" Target="../ink/ink5496.xml"/><Relationship Id="rId604" Type="http://schemas.openxmlformats.org/officeDocument/2006/relationships/customXml" Target="../ink/ink5495.xml"/><Relationship Id="rId603" Type="http://schemas.openxmlformats.org/officeDocument/2006/relationships/customXml" Target="../ink/ink5494.xml"/><Relationship Id="rId602" Type="http://schemas.openxmlformats.org/officeDocument/2006/relationships/customXml" Target="../ink/ink5493.xml"/><Relationship Id="rId601" Type="http://schemas.openxmlformats.org/officeDocument/2006/relationships/image" Target="../media/image4468.png"/><Relationship Id="rId600" Type="http://schemas.openxmlformats.org/officeDocument/2006/relationships/customXml" Target="../ink/ink5492.xml"/><Relationship Id="rId60" Type="http://schemas.openxmlformats.org/officeDocument/2006/relationships/customXml" Target="../ink/ink5207.xml"/><Relationship Id="rId6" Type="http://schemas.openxmlformats.org/officeDocument/2006/relationships/customXml" Target="../ink/ink5180.xml"/><Relationship Id="rId599" Type="http://schemas.openxmlformats.org/officeDocument/2006/relationships/image" Target="../media/image4467.png"/><Relationship Id="rId598" Type="http://schemas.openxmlformats.org/officeDocument/2006/relationships/customXml" Target="../ink/ink5491.xml"/><Relationship Id="rId597" Type="http://schemas.openxmlformats.org/officeDocument/2006/relationships/image" Target="../media/image4466.png"/><Relationship Id="rId596" Type="http://schemas.openxmlformats.org/officeDocument/2006/relationships/customXml" Target="../ink/ink5490.xml"/><Relationship Id="rId595" Type="http://schemas.openxmlformats.org/officeDocument/2006/relationships/customXml" Target="../ink/ink5489.xml"/><Relationship Id="rId594" Type="http://schemas.openxmlformats.org/officeDocument/2006/relationships/customXml" Target="../ink/ink5488.xml"/><Relationship Id="rId593" Type="http://schemas.openxmlformats.org/officeDocument/2006/relationships/customXml" Target="../ink/ink5487.xml"/><Relationship Id="rId592" Type="http://schemas.openxmlformats.org/officeDocument/2006/relationships/image" Target="../media/image286.png"/><Relationship Id="rId591" Type="http://schemas.openxmlformats.org/officeDocument/2006/relationships/customXml" Target="../ink/ink5486.xml"/><Relationship Id="rId590" Type="http://schemas.openxmlformats.org/officeDocument/2006/relationships/image" Target="../media/image255.png"/><Relationship Id="rId59" Type="http://schemas.openxmlformats.org/officeDocument/2006/relationships/image" Target="../media/image152.png"/><Relationship Id="rId589" Type="http://schemas.openxmlformats.org/officeDocument/2006/relationships/customXml" Target="../ink/ink5485.xml"/><Relationship Id="rId588" Type="http://schemas.openxmlformats.org/officeDocument/2006/relationships/customXml" Target="../ink/ink5484.xml"/><Relationship Id="rId587" Type="http://schemas.openxmlformats.org/officeDocument/2006/relationships/image" Target="../media/image4465.png"/><Relationship Id="rId586" Type="http://schemas.openxmlformats.org/officeDocument/2006/relationships/customXml" Target="../ink/ink5483.xml"/><Relationship Id="rId585" Type="http://schemas.openxmlformats.org/officeDocument/2006/relationships/customXml" Target="../ink/ink5482.xml"/><Relationship Id="rId584" Type="http://schemas.openxmlformats.org/officeDocument/2006/relationships/customXml" Target="../ink/ink5481.xml"/><Relationship Id="rId583" Type="http://schemas.openxmlformats.org/officeDocument/2006/relationships/customXml" Target="../ink/ink5480.xml"/><Relationship Id="rId582" Type="http://schemas.openxmlformats.org/officeDocument/2006/relationships/customXml" Target="../ink/ink5479.xml"/><Relationship Id="rId581" Type="http://schemas.openxmlformats.org/officeDocument/2006/relationships/image" Target="../media/image2473.png"/><Relationship Id="rId580" Type="http://schemas.openxmlformats.org/officeDocument/2006/relationships/customXml" Target="../ink/ink5478.xml"/><Relationship Id="rId58" Type="http://schemas.openxmlformats.org/officeDocument/2006/relationships/customXml" Target="../ink/ink5206.xml"/><Relationship Id="rId579" Type="http://schemas.openxmlformats.org/officeDocument/2006/relationships/image" Target="../media/image4464.png"/><Relationship Id="rId578" Type="http://schemas.openxmlformats.org/officeDocument/2006/relationships/customXml" Target="../ink/ink5477.xml"/><Relationship Id="rId577" Type="http://schemas.openxmlformats.org/officeDocument/2006/relationships/customXml" Target="../ink/ink5476.xml"/><Relationship Id="rId576" Type="http://schemas.openxmlformats.org/officeDocument/2006/relationships/image" Target="../media/image1503.png"/><Relationship Id="rId575" Type="http://schemas.openxmlformats.org/officeDocument/2006/relationships/customXml" Target="../ink/ink5475.xml"/><Relationship Id="rId574" Type="http://schemas.openxmlformats.org/officeDocument/2006/relationships/customXml" Target="../ink/ink5474.xml"/><Relationship Id="rId573" Type="http://schemas.openxmlformats.org/officeDocument/2006/relationships/image" Target="../media/image2453.png"/><Relationship Id="rId572" Type="http://schemas.openxmlformats.org/officeDocument/2006/relationships/customXml" Target="../ink/ink5473.xml"/><Relationship Id="rId571" Type="http://schemas.openxmlformats.org/officeDocument/2006/relationships/customXml" Target="../ink/ink5472.xml"/><Relationship Id="rId570" Type="http://schemas.openxmlformats.org/officeDocument/2006/relationships/customXml" Target="../ink/ink5471.xml"/><Relationship Id="rId57" Type="http://schemas.openxmlformats.org/officeDocument/2006/relationships/image" Target="../media/image4236.png"/><Relationship Id="rId569" Type="http://schemas.openxmlformats.org/officeDocument/2006/relationships/image" Target="../media/image2833.png"/><Relationship Id="rId568" Type="http://schemas.openxmlformats.org/officeDocument/2006/relationships/customXml" Target="../ink/ink5470.xml"/><Relationship Id="rId567" Type="http://schemas.openxmlformats.org/officeDocument/2006/relationships/customXml" Target="../ink/ink5469.xml"/><Relationship Id="rId566" Type="http://schemas.openxmlformats.org/officeDocument/2006/relationships/customXml" Target="../ink/ink5468.xml"/><Relationship Id="rId565" Type="http://schemas.openxmlformats.org/officeDocument/2006/relationships/customXml" Target="../ink/ink5467.xml"/><Relationship Id="rId564" Type="http://schemas.openxmlformats.org/officeDocument/2006/relationships/customXml" Target="../ink/ink5466.xml"/><Relationship Id="rId563" Type="http://schemas.openxmlformats.org/officeDocument/2006/relationships/customXml" Target="../ink/ink5465.xml"/><Relationship Id="rId562" Type="http://schemas.openxmlformats.org/officeDocument/2006/relationships/customXml" Target="../ink/ink5464.xml"/><Relationship Id="rId561" Type="http://schemas.openxmlformats.org/officeDocument/2006/relationships/image" Target="../media/image4463.png"/><Relationship Id="rId560" Type="http://schemas.openxmlformats.org/officeDocument/2006/relationships/customXml" Target="../ink/ink5463.xml"/><Relationship Id="rId56" Type="http://schemas.openxmlformats.org/officeDocument/2006/relationships/customXml" Target="../ink/ink5205.xml"/><Relationship Id="rId559" Type="http://schemas.openxmlformats.org/officeDocument/2006/relationships/image" Target="../media/image4462.png"/><Relationship Id="rId558" Type="http://schemas.openxmlformats.org/officeDocument/2006/relationships/customXml" Target="../ink/ink5462.xml"/><Relationship Id="rId557" Type="http://schemas.openxmlformats.org/officeDocument/2006/relationships/image" Target="../media/image4461.png"/><Relationship Id="rId556" Type="http://schemas.openxmlformats.org/officeDocument/2006/relationships/customXml" Target="../ink/ink5461.xml"/><Relationship Id="rId555" Type="http://schemas.openxmlformats.org/officeDocument/2006/relationships/image" Target="../media/image4460.png"/><Relationship Id="rId554" Type="http://schemas.openxmlformats.org/officeDocument/2006/relationships/customXml" Target="../ink/ink5460.xml"/><Relationship Id="rId553" Type="http://schemas.openxmlformats.org/officeDocument/2006/relationships/image" Target="../media/image4459.png"/><Relationship Id="rId552" Type="http://schemas.openxmlformats.org/officeDocument/2006/relationships/customXml" Target="../ink/ink5459.xml"/><Relationship Id="rId551" Type="http://schemas.openxmlformats.org/officeDocument/2006/relationships/image" Target="../media/image4458.png"/><Relationship Id="rId550" Type="http://schemas.openxmlformats.org/officeDocument/2006/relationships/customXml" Target="../ink/ink5458.xml"/><Relationship Id="rId55" Type="http://schemas.openxmlformats.org/officeDocument/2006/relationships/image" Target="../media/image2433.png"/><Relationship Id="rId549" Type="http://schemas.openxmlformats.org/officeDocument/2006/relationships/image" Target="../media/image4457.png"/><Relationship Id="rId548" Type="http://schemas.openxmlformats.org/officeDocument/2006/relationships/customXml" Target="../ink/ink5457.xml"/><Relationship Id="rId547" Type="http://schemas.openxmlformats.org/officeDocument/2006/relationships/image" Target="../media/image4456.png"/><Relationship Id="rId546" Type="http://schemas.openxmlformats.org/officeDocument/2006/relationships/customXml" Target="../ink/ink5456.xml"/><Relationship Id="rId545" Type="http://schemas.openxmlformats.org/officeDocument/2006/relationships/image" Target="../media/image4455.png"/><Relationship Id="rId544" Type="http://schemas.openxmlformats.org/officeDocument/2006/relationships/customXml" Target="../ink/ink5455.xml"/><Relationship Id="rId543" Type="http://schemas.openxmlformats.org/officeDocument/2006/relationships/customXml" Target="../ink/ink5454.xml"/><Relationship Id="rId542" Type="http://schemas.openxmlformats.org/officeDocument/2006/relationships/customXml" Target="../ink/ink5453.xml"/><Relationship Id="rId541" Type="http://schemas.openxmlformats.org/officeDocument/2006/relationships/image" Target="../media/image4454.png"/><Relationship Id="rId540" Type="http://schemas.openxmlformats.org/officeDocument/2006/relationships/customXml" Target="../ink/ink5452.xml"/><Relationship Id="rId54" Type="http://schemas.openxmlformats.org/officeDocument/2006/relationships/customXml" Target="../ink/ink5204.xml"/><Relationship Id="rId539" Type="http://schemas.openxmlformats.org/officeDocument/2006/relationships/customXml" Target="../ink/ink5451.xml"/><Relationship Id="rId538" Type="http://schemas.openxmlformats.org/officeDocument/2006/relationships/image" Target="../media/image2782.png"/><Relationship Id="rId537" Type="http://schemas.openxmlformats.org/officeDocument/2006/relationships/customXml" Target="../ink/ink5450.xml"/><Relationship Id="rId536" Type="http://schemas.openxmlformats.org/officeDocument/2006/relationships/image" Target="../media/image4453.png"/><Relationship Id="rId535" Type="http://schemas.openxmlformats.org/officeDocument/2006/relationships/customXml" Target="../ink/ink5449.xml"/><Relationship Id="rId534" Type="http://schemas.openxmlformats.org/officeDocument/2006/relationships/image" Target="../media/image4452.png"/><Relationship Id="rId533" Type="http://schemas.openxmlformats.org/officeDocument/2006/relationships/customXml" Target="../ink/ink5448.xml"/><Relationship Id="rId532" Type="http://schemas.openxmlformats.org/officeDocument/2006/relationships/image" Target="../media/image4451.png"/><Relationship Id="rId531" Type="http://schemas.openxmlformats.org/officeDocument/2006/relationships/customXml" Target="../ink/ink5447.xml"/><Relationship Id="rId530" Type="http://schemas.openxmlformats.org/officeDocument/2006/relationships/image" Target="../media/image4450.png"/><Relationship Id="rId53" Type="http://schemas.openxmlformats.org/officeDocument/2006/relationships/image" Target="../media/image4235.png"/><Relationship Id="rId529" Type="http://schemas.openxmlformats.org/officeDocument/2006/relationships/customXml" Target="../ink/ink5446.xml"/><Relationship Id="rId528" Type="http://schemas.openxmlformats.org/officeDocument/2006/relationships/image" Target="../media/image169.png"/><Relationship Id="rId527" Type="http://schemas.openxmlformats.org/officeDocument/2006/relationships/customXml" Target="../ink/ink5445.xml"/><Relationship Id="rId526" Type="http://schemas.openxmlformats.org/officeDocument/2006/relationships/image" Target="../media/image4449.png"/><Relationship Id="rId525" Type="http://schemas.openxmlformats.org/officeDocument/2006/relationships/customXml" Target="../ink/ink5444.xml"/><Relationship Id="rId524" Type="http://schemas.openxmlformats.org/officeDocument/2006/relationships/image" Target="../media/image4448.png"/><Relationship Id="rId523" Type="http://schemas.openxmlformats.org/officeDocument/2006/relationships/customXml" Target="../ink/ink5443.xml"/><Relationship Id="rId522" Type="http://schemas.openxmlformats.org/officeDocument/2006/relationships/image" Target="../media/image2998.png"/><Relationship Id="rId521" Type="http://schemas.openxmlformats.org/officeDocument/2006/relationships/customXml" Target="../ink/ink5442.xml"/><Relationship Id="rId520" Type="http://schemas.openxmlformats.org/officeDocument/2006/relationships/image" Target="../media/image4447.png"/><Relationship Id="rId52" Type="http://schemas.openxmlformats.org/officeDocument/2006/relationships/customXml" Target="../ink/ink5203.xml"/><Relationship Id="rId519" Type="http://schemas.openxmlformats.org/officeDocument/2006/relationships/customXml" Target="../ink/ink5441.xml"/><Relationship Id="rId518" Type="http://schemas.openxmlformats.org/officeDocument/2006/relationships/image" Target="../media/image4446.png"/><Relationship Id="rId517" Type="http://schemas.openxmlformats.org/officeDocument/2006/relationships/customXml" Target="../ink/ink5440.xml"/><Relationship Id="rId516" Type="http://schemas.openxmlformats.org/officeDocument/2006/relationships/image" Target="../media/image4445.png"/><Relationship Id="rId515" Type="http://schemas.openxmlformats.org/officeDocument/2006/relationships/customXml" Target="../ink/ink5439.xml"/><Relationship Id="rId514" Type="http://schemas.openxmlformats.org/officeDocument/2006/relationships/image" Target="../media/image4444.png"/><Relationship Id="rId513" Type="http://schemas.openxmlformats.org/officeDocument/2006/relationships/customXml" Target="../ink/ink5438.xml"/><Relationship Id="rId512" Type="http://schemas.openxmlformats.org/officeDocument/2006/relationships/image" Target="../media/image4443.png"/><Relationship Id="rId511" Type="http://schemas.openxmlformats.org/officeDocument/2006/relationships/customXml" Target="../ink/ink5437.xml"/><Relationship Id="rId510" Type="http://schemas.openxmlformats.org/officeDocument/2006/relationships/customXml" Target="../ink/ink5436.xml"/><Relationship Id="rId51" Type="http://schemas.openxmlformats.org/officeDocument/2006/relationships/image" Target="../media/image4234.png"/><Relationship Id="rId509" Type="http://schemas.openxmlformats.org/officeDocument/2006/relationships/image" Target="../media/image4442.png"/><Relationship Id="rId508" Type="http://schemas.openxmlformats.org/officeDocument/2006/relationships/customXml" Target="../ink/ink5435.xml"/><Relationship Id="rId507" Type="http://schemas.openxmlformats.org/officeDocument/2006/relationships/image" Target="../media/image4441.png"/><Relationship Id="rId506" Type="http://schemas.openxmlformats.org/officeDocument/2006/relationships/customXml" Target="../ink/ink5434.xml"/><Relationship Id="rId505" Type="http://schemas.openxmlformats.org/officeDocument/2006/relationships/image" Target="../media/image4440.png"/><Relationship Id="rId504" Type="http://schemas.openxmlformats.org/officeDocument/2006/relationships/customXml" Target="../ink/ink5433.xml"/><Relationship Id="rId503" Type="http://schemas.openxmlformats.org/officeDocument/2006/relationships/image" Target="../media/image4439.png"/><Relationship Id="rId502" Type="http://schemas.openxmlformats.org/officeDocument/2006/relationships/customXml" Target="../ink/ink5432.xml"/><Relationship Id="rId501" Type="http://schemas.openxmlformats.org/officeDocument/2006/relationships/image" Target="../media/image4438.png"/><Relationship Id="rId500" Type="http://schemas.openxmlformats.org/officeDocument/2006/relationships/customXml" Target="../ink/ink5431.xml"/><Relationship Id="rId50" Type="http://schemas.openxmlformats.org/officeDocument/2006/relationships/customXml" Target="../ink/ink5202.xml"/><Relationship Id="rId5" Type="http://schemas.openxmlformats.org/officeDocument/2006/relationships/image" Target="../media/image102.png"/><Relationship Id="rId499" Type="http://schemas.openxmlformats.org/officeDocument/2006/relationships/image" Target="../media/image4437.png"/><Relationship Id="rId498" Type="http://schemas.openxmlformats.org/officeDocument/2006/relationships/customXml" Target="../ink/ink5430.xml"/><Relationship Id="rId497" Type="http://schemas.openxmlformats.org/officeDocument/2006/relationships/image" Target="../media/image4436.png"/><Relationship Id="rId496" Type="http://schemas.openxmlformats.org/officeDocument/2006/relationships/customXml" Target="../ink/ink5429.xml"/><Relationship Id="rId495" Type="http://schemas.openxmlformats.org/officeDocument/2006/relationships/image" Target="../media/image4435.png"/><Relationship Id="rId494" Type="http://schemas.openxmlformats.org/officeDocument/2006/relationships/customXml" Target="../ink/ink5428.xml"/><Relationship Id="rId493" Type="http://schemas.openxmlformats.org/officeDocument/2006/relationships/image" Target="../media/image4434.png"/><Relationship Id="rId492" Type="http://schemas.openxmlformats.org/officeDocument/2006/relationships/customXml" Target="../ink/ink5427.xml"/><Relationship Id="rId491" Type="http://schemas.openxmlformats.org/officeDocument/2006/relationships/image" Target="../media/image4433.png"/><Relationship Id="rId490" Type="http://schemas.openxmlformats.org/officeDocument/2006/relationships/customXml" Target="../ink/ink5426.xml"/><Relationship Id="rId49" Type="http://schemas.openxmlformats.org/officeDocument/2006/relationships/image" Target="../media/image4233.png"/><Relationship Id="rId489" Type="http://schemas.openxmlformats.org/officeDocument/2006/relationships/image" Target="../media/image4432.png"/><Relationship Id="rId488" Type="http://schemas.openxmlformats.org/officeDocument/2006/relationships/customXml" Target="../ink/ink5425.xml"/><Relationship Id="rId487" Type="http://schemas.openxmlformats.org/officeDocument/2006/relationships/image" Target="../media/image4431.png"/><Relationship Id="rId486" Type="http://schemas.openxmlformats.org/officeDocument/2006/relationships/customXml" Target="../ink/ink5424.xml"/><Relationship Id="rId485" Type="http://schemas.openxmlformats.org/officeDocument/2006/relationships/image" Target="../media/image4430.png"/><Relationship Id="rId484" Type="http://schemas.openxmlformats.org/officeDocument/2006/relationships/customXml" Target="../ink/ink5423.xml"/><Relationship Id="rId483" Type="http://schemas.openxmlformats.org/officeDocument/2006/relationships/image" Target="../media/image4429.png"/><Relationship Id="rId482" Type="http://schemas.openxmlformats.org/officeDocument/2006/relationships/customXml" Target="../ink/ink5422.xml"/><Relationship Id="rId481" Type="http://schemas.openxmlformats.org/officeDocument/2006/relationships/image" Target="../media/image4428.png"/><Relationship Id="rId480" Type="http://schemas.openxmlformats.org/officeDocument/2006/relationships/customXml" Target="../ink/ink5421.xml"/><Relationship Id="rId48" Type="http://schemas.openxmlformats.org/officeDocument/2006/relationships/customXml" Target="../ink/ink5201.xml"/><Relationship Id="rId479" Type="http://schemas.openxmlformats.org/officeDocument/2006/relationships/image" Target="../media/image4427.png"/><Relationship Id="rId478" Type="http://schemas.openxmlformats.org/officeDocument/2006/relationships/customXml" Target="../ink/ink5420.xml"/><Relationship Id="rId477" Type="http://schemas.openxmlformats.org/officeDocument/2006/relationships/image" Target="../media/image4426.png"/><Relationship Id="rId476" Type="http://schemas.openxmlformats.org/officeDocument/2006/relationships/customXml" Target="../ink/ink5419.xml"/><Relationship Id="rId475" Type="http://schemas.openxmlformats.org/officeDocument/2006/relationships/image" Target="../media/image4425.png"/><Relationship Id="rId474" Type="http://schemas.openxmlformats.org/officeDocument/2006/relationships/customXml" Target="../ink/ink5418.xml"/><Relationship Id="rId473" Type="http://schemas.openxmlformats.org/officeDocument/2006/relationships/image" Target="../media/image4424.png"/><Relationship Id="rId472" Type="http://schemas.openxmlformats.org/officeDocument/2006/relationships/customXml" Target="../ink/ink5417.xml"/><Relationship Id="rId471" Type="http://schemas.openxmlformats.org/officeDocument/2006/relationships/image" Target="../media/image4423.png"/><Relationship Id="rId470" Type="http://schemas.openxmlformats.org/officeDocument/2006/relationships/customXml" Target="../ink/ink5416.xml"/><Relationship Id="rId47" Type="http://schemas.openxmlformats.org/officeDocument/2006/relationships/image" Target="../media/image4232.png"/><Relationship Id="rId469" Type="http://schemas.openxmlformats.org/officeDocument/2006/relationships/image" Target="../media/image4422.png"/><Relationship Id="rId468" Type="http://schemas.openxmlformats.org/officeDocument/2006/relationships/customXml" Target="../ink/ink5415.xml"/><Relationship Id="rId467" Type="http://schemas.openxmlformats.org/officeDocument/2006/relationships/image" Target="../media/image4421.png"/><Relationship Id="rId466" Type="http://schemas.openxmlformats.org/officeDocument/2006/relationships/customXml" Target="../ink/ink5414.xml"/><Relationship Id="rId465" Type="http://schemas.openxmlformats.org/officeDocument/2006/relationships/image" Target="../media/image4420.png"/><Relationship Id="rId464" Type="http://schemas.openxmlformats.org/officeDocument/2006/relationships/customXml" Target="../ink/ink5413.xml"/><Relationship Id="rId463" Type="http://schemas.openxmlformats.org/officeDocument/2006/relationships/image" Target="../media/image4419.png"/><Relationship Id="rId462" Type="http://schemas.openxmlformats.org/officeDocument/2006/relationships/customXml" Target="../ink/ink5412.xml"/><Relationship Id="rId461" Type="http://schemas.openxmlformats.org/officeDocument/2006/relationships/image" Target="../media/image4418.png"/><Relationship Id="rId460" Type="http://schemas.openxmlformats.org/officeDocument/2006/relationships/customXml" Target="../ink/ink5411.xml"/><Relationship Id="rId46" Type="http://schemas.openxmlformats.org/officeDocument/2006/relationships/customXml" Target="../ink/ink5200.xml"/><Relationship Id="rId459" Type="http://schemas.openxmlformats.org/officeDocument/2006/relationships/image" Target="../media/image4417.png"/><Relationship Id="rId458" Type="http://schemas.openxmlformats.org/officeDocument/2006/relationships/customXml" Target="../ink/ink5410.xml"/><Relationship Id="rId457" Type="http://schemas.openxmlformats.org/officeDocument/2006/relationships/image" Target="../media/image4416.png"/><Relationship Id="rId456" Type="http://schemas.openxmlformats.org/officeDocument/2006/relationships/customXml" Target="../ink/ink5409.xml"/><Relationship Id="rId455" Type="http://schemas.openxmlformats.org/officeDocument/2006/relationships/image" Target="../media/image4415.png"/><Relationship Id="rId454" Type="http://schemas.openxmlformats.org/officeDocument/2006/relationships/customXml" Target="../ink/ink5408.xml"/><Relationship Id="rId453" Type="http://schemas.openxmlformats.org/officeDocument/2006/relationships/image" Target="../media/image4414.png"/><Relationship Id="rId452" Type="http://schemas.openxmlformats.org/officeDocument/2006/relationships/customXml" Target="../ink/ink5407.xml"/><Relationship Id="rId451" Type="http://schemas.openxmlformats.org/officeDocument/2006/relationships/image" Target="../media/image4413.png"/><Relationship Id="rId450" Type="http://schemas.openxmlformats.org/officeDocument/2006/relationships/customXml" Target="../ink/ink5406.xml"/><Relationship Id="rId45" Type="http://schemas.openxmlformats.org/officeDocument/2006/relationships/image" Target="../media/image4231.png"/><Relationship Id="rId449" Type="http://schemas.openxmlformats.org/officeDocument/2006/relationships/image" Target="../media/image4412.png"/><Relationship Id="rId448" Type="http://schemas.openxmlformats.org/officeDocument/2006/relationships/customXml" Target="../ink/ink5405.xml"/><Relationship Id="rId447" Type="http://schemas.openxmlformats.org/officeDocument/2006/relationships/image" Target="../media/image4411.png"/><Relationship Id="rId446" Type="http://schemas.openxmlformats.org/officeDocument/2006/relationships/customXml" Target="../ink/ink5404.xml"/><Relationship Id="rId445" Type="http://schemas.openxmlformats.org/officeDocument/2006/relationships/image" Target="../media/image4410.png"/><Relationship Id="rId444" Type="http://schemas.openxmlformats.org/officeDocument/2006/relationships/customXml" Target="../ink/ink5403.xml"/><Relationship Id="rId443" Type="http://schemas.openxmlformats.org/officeDocument/2006/relationships/image" Target="../media/image4409.png"/><Relationship Id="rId442" Type="http://schemas.openxmlformats.org/officeDocument/2006/relationships/customXml" Target="../ink/ink5402.xml"/><Relationship Id="rId441" Type="http://schemas.openxmlformats.org/officeDocument/2006/relationships/image" Target="../media/image4408.png"/><Relationship Id="rId440" Type="http://schemas.openxmlformats.org/officeDocument/2006/relationships/customXml" Target="../ink/ink5401.xml"/><Relationship Id="rId44" Type="http://schemas.openxmlformats.org/officeDocument/2006/relationships/customXml" Target="../ink/ink5199.xml"/><Relationship Id="rId439" Type="http://schemas.openxmlformats.org/officeDocument/2006/relationships/image" Target="../media/image4407.png"/><Relationship Id="rId438" Type="http://schemas.openxmlformats.org/officeDocument/2006/relationships/customXml" Target="../ink/ink5400.xml"/><Relationship Id="rId437" Type="http://schemas.openxmlformats.org/officeDocument/2006/relationships/image" Target="../media/image4406.png"/><Relationship Id="rId436" Type="http://schemas.openxmlformats.org/officeDocument/2006/relationships/customXml" Target="../ink/ink5399.xml"/><Relationship Id="rId435" Type="http://schemas.openxmlformats.org/officeDocument/2006/relationships/image" Target="../media/image4405.png"/><Relationship Id="rId434" Type="http://schemas.openxmlformats.org/officeDocument/2006/relationships/customXml" Target="../ink/ink5398.xml"/><Relationship Id="rId433" Type="http://schemas.openxmlformats.org/officeDocument/2006/relationships/image" Target="../media/image4404.png"/><Relationship Id="rId432" Type="http://schemas.openxmlformats.org/officeDocument/2006/relationships/customXml" Target="../ink/ink5397.xml"/><Relationship Id="rId431" Type="http://schemas.openxmlformats.org/officeDocument/2006/relationships/image" Target="../media/image4403.png"/><Relationship Id="rId430" Type="http://schemas.openxmlformats.org/officeDocument/2006/relationships/customXml" Target="../ink/ink5396.xml"/><Relationship Id="rId43" Type="http://schemas.openxmlformats.org/officeDocument/2006/relationships/image" Target="../media/image4230.png"/><Relationship Id="rId429" Type="http://schemas.openxmlformats.org/officeDocument/2006/relationships/image" Target="../media/image4402.png"/><Relationship Id="rId428" Type="http://schemas.openxmlformats.org/officeDocument/2006/relationships/customXml" Target="../ink/ink5395.xml"/><Relationship Id="rId427" Type="http://schemas.openxmlformats.org/officeDocument/2006/relationships/image" Target="../media/image4401.png"/><Relationship Id="rId426" Type="http://schemas.openxmlformats.org/officeDocument/2006/relationships/customXml" Target="../ink/ink5394.xml"/><Relationship Id="rId425" Type="http://schemas.openxmlformats.org/officeDocument/2006/relationships/image" Target="../media/image4400.png"/><Relationship Id="rId424" Type="http://schemas.openxmlformats.org/officeDocument/2006/relationships/customXml" Target="../ink/ink5393.xml"/><Relationship Id="rId423" Type="http://schemas.openxmlformats.org/officeDocument/2006/relationships/image" Target="../media/image4399.png"/><Relationship Id="rId422" Type="http://schemas.openxmlformats.org/officeDocument/2006/relationships/customXml" Target="../ink/ink5392.xml"/><Relationship Id="rId421" Type="http://schemas.openxmlformats.org/officeDocument/2006/relationships/image" Target="../media/image4398.png"/><Relationship Id="rId420" Type="http://schemas.openxmlformats.org/officeDocument/2006/relationships/customXml" Target="../ink/ink5391.xml"/><Relationship Id="rId42" Type="http://schemas.openxmlformats.org/officeDocument/2006/relationships/customXml" Target="../ink/ink5198.xml"/><Relationship Id="rId419" Type="http://schemas.openxmlformats.org/officeDocument/2006/relationships/image" Target="../media/image4397.png"/><Relationship Id="rId418" Type="http://schemas.openxmlformats.org/officeDocument/2006/relationships/customXml" Target="../ink/ink5390.xml"/><Relationship Id="rId417" Type="http://schemas.openxmlformats.org/officeDocument/2006/relationships/image" Target="../media/image4396.png"/><Relationship Id="rId416" Type="http://schemas.openxmlformats.org/officeDocument/2006/relationships/customXml" Target="../ink/ink5389.xml"/><Relationship Id="rId415" Type="http://schemas.openxmlformats.org/officeDocument/2006/relationships/image" Target="../media/image4395.png"/><Relationship Id="rId414" Type="http://schemas.openxmlformats.org/officeDocument/2006/relationships/customXml" Target="../ink/ink5388.xml"/><Relationship Id="rId413" Type="http://schemas.openxmlformats.org/officeDocument/2006/relationships/image" Target="../media/image4394.png"/><Relationship Id="rId412" Type="http://schemas.openxmlformats.org/officeDocument/2006/relationships/customXml" Target="../ink/ink5387.xml"/><Relationship Id="rId411" Type="http://schemas.openxmlformats.org/officeDocument/2006/relationships/image" Target="../media/image4393.png"/><Relationship Id="rId410" Type="http://schemas.openxmlformats.org/officeDocument/2006/relationships/customXml" Target="../ink/ink5386.xml"/><Relationship Id="rId41" Type="http://schemas.openxmlformats.org/officeDocument/2006/relationships/image" Target="../media/image1457.png"/><Relationship Id="rId409" Type="http://schemas.openxmlformats.org/officeDocument/2006/relationships/image" Target="../media/image4392.png"/><Relationship Id="rId408" Type="http://schemas.openxmlformats.org/officeDocument/2006/relationships/customXml" Target="../ink/ink5385.xml"/><Relationship Id="rId407" Type="http://schemas.openxmlformats.org/officeDocument/2006/relationships/image" Target="../media/image4391.png"/><Relationship Id="rId406" Type="http://schemas.openxmlformats.org/officeDocument/2006/relationships/customXml" Target="../ink/ink5384.xml"/><Relationship Id="rId405" Type="http://schemas.openxmlformats.org/officeDocument/2006/relationships/image" Target="../media/image4390.png"/><Relationship Id="rId404" Type="http://schemas.openxmlformats.org/officeDocument/2006/relationships/customXml" Target="../ink/ink5383.xml"/><Relationship Id="rId403" Type="http://schemas.openxmlformats.org/officeDocument/2006/relationships/image" Target="../media/image4389.png"/><Relationship Id="rId402" Type="http://schemas.openxmlformats.org/officeDocument/2006/relationships/customXml" Target="../ink/ink5382.xml"/><Relationship Id="rId401" Type="http://schemas.openxmlformats.org/officeDocument/2006/relationships/image" Target="../media/image4388.png"/><Relationship Id="rId400" Type="http://schemas.openxmlformats.org/officeDocument/2006/relationships/customXml" Target="../ink/ink5381.xml"/><Relationship Id="rId40" Type="http://schemas.openxmlformats.org/officeDocument/2006/relationships/customXml" Target="../ink/ink5197.xml"/><Relationship Id="rId4" Type="http://schemas.openxmlformats.org/officeDocument/2006/relationships/customXml" Target="../ink/ink5179.xml"/><Relationship Id="rId399" Type="http://schemas.openxmlformats.org/officeDocument/2006/relationships/image" Target="../media/image4387.png"/><Relationship Id="rId398" Type="http://schemas.openxmlformats.org/officeDocument/2006/relationships/customXml" Target="../ink/ink5380.xml"/><Relationship Id="rId397" Type="http://schemas.openxmlformats.org/officeDocument/2006/relationships/image" Target="../media/image4386.png"/><Relationship Id="rId396" Type="http://schemas.openxmlformats.org/officeDocument/2006/relationships/customXml" Target="../ink/ink5379.xml"/><Relationship Id="rId395" Type="http://schemas.openxmlformats.org/officeDocument/2006/relationships/image" Target="../media/image4385.png"/><Relationship Id="rId394" Type="http://schemas.openxmlformats.org/officeDocument/2006/relationships/customXml" Target="../ink/ink5378.xml"/><Relationship Id="rId393" Type="http://schemas.openxmlformats.org/officeDocument/2006/relationships/image" Target="../media/image4384.png"/><Relationship Id="rId392" Type="http://schemas.openxmlformats.org/officeDocument/2006/relationships/customXml" Target="../ink/ink5377.xml"/><Relationship Id="rId391" Type="http://schemas.openxmlformats.org/officeDocument/2006/relationships/image" Target="../media/image4383.png"/><Relationship Id="rId390" Type="http://schemas.openxmlformats.org/officeDocument/2006/relationships/customXml" Target="../ink/ink5376.xml"/><Relationship Id="rId39" Type="http://schemas.openxmlformats.org/officeDocument/2006/relationships/image" Target="../media/image4229.png"/><Relationship Id="rId389" Type="http://schemas.openxmlformats.org/officeDocument/2006/relationships/image" Target="../media/image4382.png"/><Relationship Id="rId388" Type="http://schemas.openxmlformats.org/officeDocument/2006/relationships/customXml" Target="../ink/ink5375.xml"/><Relationship Id="rId387" Type="http://schemas.openxmlformats.org/officeDocument/2006/relationships/image" Target="../media/image4381.png"/><Relationship Id="rId386" Type="http://schemas.openxmlformats.org/officeDocument/2006/relationships/customXml" Target="../ink/ink5374.xml"/><Relationship Id="rId385" Type="http://schemas.openxmlformats.org/officeDocument/2006/relationships/image" Target="../media/image4380.png"/><Relationship Id="rId384" Type="http://schemas.openxmlformats.org/officeDocument/2006/relationships/customXml" Target="../ink/ink5373.xml"/><Relationship Id="rId383" Type="http://schemas.openxmlformats.org/officeDocument/2006/relationships/image" Target="../media/image4379.png"/><Relationship Id="rId382" Type="http://schemas.openxmlformats.org/officeDocument/2006/relationships/customXml" Target="../ink/ink5372.xml"/><Relationship Id="rId381" Type="http://schemas.openxmlformats.org/officeDocument/2006/relationships/image" Target="../media/image4378.png"/><Relationship Id="rId380" Type="http://schemas.openxmlformats.org/officeDocument/2006/relationships/customXml" Target="../ink/ink5371.xml"/><Relationship Id="rId38" Type="http://schemas.openxmlformats.org/officeDocument/2006/relationships/customXml" Target="../ink/ink5196.xml"/><Relationship Id="rId379" Type="http://schemas.openxmlformats.org/officeDocument/2006/relationships/image" Target="../media/image4377.png"/><Relationship Id="rId378" Type="http://schemas.openxmlformats.org/officeDocument/2006/relationships/customXml" Target="../ink/ink5370.xml"/><Relationship Id="rId377" Type="http://schemas.openxmlformats.org/officeDocument/2006/relationships/image" Target="../media/image4376.png"/><Relationship Id="rId376" Type="http://schemas.openxmlformats.org/officeDocument/2006/relationships/customXml" Target="../ink/ink5369.xml"/><Relationship Id="rId375" Type="http://schemas.openxmlformats.org/officeDocument/2006/relationships/image" Target="../media/image4375.png"/><Relationship Id="rId374" Type="http://schemas.openxmlformats.org/officeDocument/2006/relationships/customXml" Target="../ink/ink5368.xml"/><Relationship Id="rId373" Type="http://schemas.openxmlformats.org/officeDocument/2006/relationships/image" Target="../media/image4374.png"/><Relationship Id="rId372" Type="http://schemas.openxmlformats.org/officeDocument/2006/relationships/customXml" Target="../ink/ink5367.xml"/><Relationship Id="rId371" Type="http://schemas.openxmlformats.org/officeDocument/2006/relationships/image" Target="../media/image4373.png"/><Relationship Id="rId370" Type="http://schemas.openxmlformats.org/officeDocument/2006/relationships/customXml" Target="../ink/ink5366.xml"/><Relationship Id="rId37" Type="http://schemas.openxmlformats.org/officeDocument/2006/relationships/image" Target="../media/image4228.png"/><Relationship Id="rId369" Type="http://schemas.openxmlformats.org/officeDocument/2006/relationships/image" Target="../media/image4372.png"/><Relationship Id="rId368" Type="http://schemas.openxmlformats.org/officeDocument/2006/relationships/customXml" Target="../ink/ink5365.xml"/><Relationship Id="rId367" Type="http://schemas.openxmlformats.org/officeDocument/2006/relationships/image" Target="../media/image4371.png"/><Relationship Id="rId366" Type="http://schemas.openxmlformats.org/officeDocument/2006/relationships/customXml" Target="../ink/ink5364.xml"/><Relationship Id="rId365" Type="http://schemas.openxmlformats.org/officeDocument/2006/relationships/image" Target="../media/image4370.png"/><Relationship Id="rId364" Type="http://schemas.openxmlformats.org/officeDocument/2006/relationships/customXml" Target="../ink/ink5363.xml"/><Relationship Id="rId363" Type="http://schemas.openxmlformats.org/officeDocument/2006/relationships/customXml" Target="../ink/ink5362.xml"/><Relationship Id="rId362" Type="http://schemas.openxmlformats.org/officeDocument/2006/relationships/image" Target="../media/image285.png"/><Relationship Id="rId361" Type="http://schemas.openxmlformats.org/officeDocument/2006/relationships/customXml" Target="../ink/ink5361.xml"/><Relationship Id="rId360" Type="http://schemas.openxmlformats.org/officeDocument/2006/relationships/image" Target="../media/image4369.png"/><Relationship Id="rId36" Type="http://schemas.openxmlformats.org/officeDocument/2006/relationships/customXml" Target="../ink/ink5195.xml"/><Relationship Id="rId359" Type="http://schemas.openxmlformats.org/officeDocument/2006/relationships/customXml" Target="../ink/ink5360.xml"/><Relationship Id="rId358" Type="http://schemas.openxmlformats.org/officeDocument/2006/relationships/image" Target="../media/image4368.png"/><Relationship Id="rId357" Type="http://schemas.openxmlformats.org/officeDocument/2006/relationships/customXml" Target="../ink/ink5359.xml"/><Relationship Id="rId356" Type="http://schemas.openxmlformats.org/officeDocument/2006/relationships/image" Target="../media/image4367.png"/><Relationship Id="rId355" Type="http://schemas.openxmlformats.org/officeDocument/2006/relationships/customXml" Target="../ink/ink5358.xml"/><Relationship Id="rId354" Type="http://schemas.openxmlformats.org/officeDocument/2006/relationships/image" Target="../media/image4366.png"/><Relationship Id="rId353" Type="http://schemas.openxmlformats.org/officeDocument/2006/relationships/customXml" Target="../ink/ink5357.xml"/><Relationship Id="rId352" Type="http://schemas.openxmlformats.org/officeDocument/2006/relationships/image" Target="../media/image4365.png"/><Relationship Id="rId351" Type="http://schemas.openxmlformats.org/officeDocument/2006/relationships/customXml" Target="../ink/ink5356.xml"/><Relationship Id="rId350" Type="http://schemas.openxmlformats.org/officeDocument/2006/relationships/image" Target="../media/image4364.png"/><Relationship Id="rId35" Type="http://schemas.openxmlformats.org/officeDocument/2006/relationships/image" Target="../media/image4227.png"/><Relationship Id="rId349" Type="http://schemas.openxmlformats.org/officeDocument/2006/relationships/customXml" Target="../ink/ink5355.xml"/><Relationship Id="rId348" Type="http://schemas.openxmlformats.org/officeDocument/2006/relationships/image" Target="../media/image4363.png"/><Relationship Id="rId347" Type="http://schemas.openxmlformats.org/officeDocument/2006/relationships/customXml" Target="../ink/ink5354.xml"/><Relationship Id="rId346" Type="http://schemas.openxmlformats.org/officeDocument/2006/relationships/image" Target="../media/image4362.png"/><Relationship Id="rId345" Type="http://schemas.openxmlformats.org/officeDocument/2006/relationships/customXml" Target="../ink/ink5353.xml"/><Relationship Id="rId344" Type="http://schemas.openxmlformats.org/officeDocument/2006/relationships/image" Target="../media/image2861.png"/><Relationship Id="rId343" Type="http://schemas.openxmlformats.org/officeDocument/2006/relationships/customXml" Target="../ink/ink5352.xml"/><Relationship Id="rId342" Type="http://schemas.openxmlformats.org/officeDocument/2006/relationships/image" Target="../media/image4361.png"/><Relationship Id="rId341" Type="http://schemas.openxmlformats.org/officeDocument/2006/relationships/customXml" Target="../ink/ink5351.xml"/><Relationship Id="rId340" Type="http://schemas.openxmlformats.org/officeDocument/2006/relationships/image" Target="../media/image287.png"/><Relationship Id="rId34" Type="http://schemas.openxmlformats.org/officeDocument/2006/relationships/customXml" Target="../ink/ink5194.xml"/><Relationship Id="rId339" Type="http://schemas.openxmlformats.org/officeDocument/2006/relationships/customXml" Target="../ink/ink5350.xml"/><Relationship Id="rId338" Type="http://schemas.openxmlformats.org/officeDocument/2006/relationships/image" Target="../media/image4360.png"/><Relationship Id="rId337" Type="http://schemas.openxmlformats.org/officeDocument/2006/relationships/customXml" Target="../ink/ink5349.xml"/><Relationship Id="rId336" Type="http://schemas.openxmlformats.org/officeDocument/2006/relationships/image" Target="../media/image4359.png"/><Relationship Id="rId335" Type="http://schemas.openxmlformats.org/officeDocument/2006/relationships/customXml" Target="../ink/ink5348.xml"/><Relationship Id="rId334" Type="http://schemas.openxmlformats.org/officeDocument/2006/relationships/image" Target="../media/image4358.png"/><Relationship Id="rId333" Type="http://schemas.openxmlformats.org/officeDocument/2006/relationships/customXml" Target="../ink/ink5347.xml"/><Relationship Id="rId332" Type="http://schemas.openxmlformats.org/officeDocument/2006/relationships/image" Target="../media/image4357.png"/><Relationship Id="rId331" Type="http://schemas.openxmlformats.org/officeDocument/2006/relationships/customXml" Target="../ink/ink5346.xml"/><Relationship Id="rId330" Type="http://schemas.openxmlformats.org/officeDocument/2006/relationships/image" Target="../media/image4356.png"/><Relationship Id="rId33" Type="http://schemas.openxmlformats.org/officeDocument/2006/relationships/image" Target="../media/image4226.png"/><Relationship Id="rId329" Type="http://schemas.openxmlformats.org/officeDocument/2006/relationships/customXml" Target="../ink/ink5345.xml"/><Relationship Id="rId328" Type="http://schemas.openxmlformats.org/officeDocument/2006/relationships/image" Target="../media/image4355.png"/><Relationship Id="rId327" Type="http://schemas.openxmlformats.org/officeDocument/2006/relationships/customXml" Target="../ink/ink5344.xml"/><Relationship Id="rId326" Type="http://schemas.openxmlformats.org/officeDocument/2006/relationships/image" Target="../media/image2654.png"/><Relationship Id="rId325" Type="http://schemas.openxmlformats.org/officeDocument/2006/relationships/customXml" Target="../ink/ink5343.xml"/><Relationship Id="rId324" Type="http://schemas.openxmlformats.org/officeDocument/2006/relationships/image" Target="../media/image4354.png"/><Relationship Id="rId323" Type="http://schemas.openxmlformats.org/officeDocument/2006/relationships/customXml" Target="../ink/ink5342.xml"/><Relationship Id="rId322" Type="http://schemas.openxmlformats.org/officeDocument/2006/relationships/image" Target="../media/image4353.png"/><Relationship Id="rId321" Type="http://schemas.openxmlformats.org/officeDocument/2006/relationships/customXml" Target="../ink/ink5341.xml"/><Relationship Id="rId320" Type="http://schemas.openxmlformats.org/officeDocument/2006/relationships/image" Target="../media/image3789.png"/><Relationship Id="rId32" Type="http://schemas.openxmlformats.org/officeDocument/2006/relationships/customXml" Target="../ink/ink5193.xml"/><Relationship Id="rId319" Type="http://schemas.openxmlformats.org/officeDocument/2006/relationships/customXml" Target="../ink/ink5340.xml"/><Relationship Id="rId318" Type="http://schemas.openxmlformats.org/officeDocument/2006/relationships/image" Target="../media/image4352.png"/><Relationship Id="rId317" Type="http://schemas.openxmlformats.org/officeDocument/2006/relationships/customXml" Target="../ink/ink5339.xml"/><Relationship Id="rId316" Type="http://schemas.openxmlformats.org/officeDocument/2006/relationships/image" Target="../media/image4351.png"/><Relationship Id="rId315" Type="http://schemas.openxmlformats.org/officeDocument/2006/relationships/customXml" Target="../ink/ink5338.xml"/><Relationship Id="rId314" Type="http://schemas.openxmlformats.org/officeDocument/2006/relationships/image" Target="../media/image4350.png"/><Relationship Id="rId313" Type="http://schemas.openxmlformats.org/officeDocument/2006/relationships/customXml" Target="../ink/ink5337.xml"/><Relationship Id="rId312" Type="http://schemas.openxmlformats.org/officeDocument/2006/relationships/image" Target="../media/image4349.png"/><Relationship Id="rId311" Type="http://schemas.openxmlformats.org/officeDocument/2006/relationships/customXml" Target="../ink/ink5336.xml"/><Relationship Id="rId310" Type="http://schemas.openxmlformats.org/officeDocument/2006/relationships/image" Target="../media/image4348.png"/><Relationship Id="rId31" Type="http://schemas.openxmlformats.org/officeDocument/2006/relationships/image" Target="../media/image4225.png"/><Relationship Id="rId309" Type="http://schemas.openxmlformats.org/officeDocument/2006/relationships/customXml" Target="../ink/ink5335.xml"/><Relationship Id="rId308" Type="http://schemas.openxmlformats.org/officeDocument/2006/relationships/image" Target="../media/image4347.png"/><Relationship Id="rId307" Type="http://schemas.openxmlformats.org/officeDocument/2006/relationships/customXml" Target="../ink/ink5334.xml"/><Relationship Id="rId306" Type="http://schemas.openxmlformats.org/officeDocument/2006/relationships/customXml" Target="../ink/ink5333.xml"/><Relationship Id="rId305" Type="http://schemas.openxmlformats.org/officeDocument/2006/relationships/image" Target="../media/image4346.png"/><Relationship Id="rId304" Type="http://schemas.openxmlformats.org/officeDocument/2006/relationships/customXml" Target="../ink/ink5332.xml"/><Relationship Id="rId303" Type="http://schemas.openxmlformats.org/officeDocument/2006/relationships/customXml" Target="../ink/ink5331.xml"/><Relationship Id="rId302" Type="http://schemas.openxmlformats.org/officeDocument/2006/relationships/image" Target="../media/image4345.png"/><Relationship Id="rId301" Type="http://schemas.openxmlformats.org/officeDocument/2006/relationships/customXml" Target="../ink/ink5330.xml"/><Relationship Id="rId300" Type="http://schemas.openxmlformats.org/officeDocument/2006/relationships/image" Target="../media/image4344.png"/><Relationship Id="rId30" Type="http://schemas.openxmlformats.org/officeDocument/2006/relationships/customXml" Target="../ink/ink5192.xml"/><Relationship Id="rId3" Type="http://schemas.openxmlformats.org/officeDocument/2006/relationships/image" Target="../media/image101.png"/><Relationship Id="rId299" Type="http://schemas.openxmlformats.org/officeDocument/2006/relationships/customXml" Target="../ink/ink5329.xml"/><Relationship Id="rId298" Type="http://schemas.openxmlformats.org/officeDocument/2006/relationships/image" Target="../media/image4343.png"/><Relationship Id="rId297" Type="http://schemas.openxmlformats.org/officeDocument/2006/relationships/customXml" Target="../ink/ink5328.xml"/><Relationship Id="rId296" Type="http://schemas.openxmlformats.org/officeDocument/2006/relationships/image" Target="../media/image4342.png"/><Relationship Id="rId295" Type="http://schemas.openxmlformats.org/officeDocument/2006/relationships/customXml" Target="../ink/ink5327.xml"/><Relationship Id="rId294" Type="http://schemas.openxmlformats.org/officeDocument/2006/relationships/image" Target="../media/image278.png"/><Relationship Id="rId293" Type="http://schemas.openxmlformats.org/officeDocument/2006/relationships/customXml" Target="../ink/ink5326.xml"/><Relationship Id="rId292" Type="http://schemas.openxmlformats.org/officeDocument/2006/relationships/image" Target="../media/image4341.png"/><Relationship Id="rId291" Type="http://schemas.openxmlformats.org/officeDocument/2006/relationships/customXml" Target="../ink/ink5325.xml"/><Relationship Id="rId290" Type="http://schemas.openxmlformats.org/officeDocument/2006/relationships/image" Target="../media/image4340.png"/><Relationship Id="rId29" Type="http://schemas.openxmlformats.org/officeDocument/2006/relationships/image" Target="../media/image4224.png"/><Relationship Id="rId289" Type="http://schemas.openxmlformats.org/officeDocument/2006/relationships/customXml" Target="../ink/ink5324.xml"/><Relationship Id="rId288" Type="http://schemas.openxmlformats.org/officeDocument/2006/relationships/image" Target="../media/image4339.png"/><Relationship Id="rId287" Type="http://schemas.openxmlformats.org/officeDocument/2006/relationships/customXml" Target="../ink/ink5323.xml"/><Relationship Id="rId286" Type="http://schemas.openxmlformats.org/officeDocument/2006/relationships/image" Target="../media/image4338.png"/><Relationship Id="rId285" Type="http://schemas.openxmlformats.org/officeDocument/2006/relationships/customXml" Target="../ink/ink5322.xml"/><Relationship Id="rId284" Type="http://schemas.openxmlformats.org/officeDocument/2006/relationships/image" Target="../media/image4337.png"/><Relationship Id="rId283" Type="http://schemas.openxmlformats.org/officeDocument/2006/relationships/customXml" Target="../ink/ink5321.xml"/><Relationship Id="rId282" Type="http://schemas.openxmlformats.org/officeDocument/2006/relationships/image" Target="../media/image4336.png"/><Relationship Id="rId281" Type="http://schemas.openxmlformats.org/officeDocument/2006/relationships/customXml" Target="../ink/ink5320.xml"/><Relationship Id="rId280" Type="http://schemas.openxmlformats.org/officeDocument/2006/relationships/image" Target="../media/image4335.png"/><Relationship Id="rId28" Type="http://schemas.openxmlformats.org/officeDocument/2006/relationships/customXml" Target="../ink/ink5191.xml"/><Relationship Id="rId279" Type="http://schemas.openxmlformats.org/officeDocument/2006/relationships/customXml" Target="../ink/ink5319.xml"/><Relationship Id="rId278" Type="http://schemas.openxmlformats.org/officeDocument/2006/relationships/image" Target="../media/image4334.png"/><Relationship Id="rId277" Type="http://schemas.openxmlformats.org/officeDocument/2006/relationships/customXml" Target="../ink/ink5318.xml"/><Relationship Id="rId276" Type="http://schemas.openxmlformats.org/officeDocument/2006/relationships/image" Target="../media/image2928.png"/><Relationship Id="rId275" Type="http://schemas.openxmlformats.org/officeDocument/2006/relationships/customXml" Target="../ink/ink5317.xml"/><Relationship Id="rId274" Type="http://schemas.openxmlformats.org/officeDocument/2006/relationships/image" Target="../media/image4333.png"/><Relationship Id="rId273" Type="http://schemas.openxmlformats.org/officeDocument/2006/relationships/customXml" Target="../ink/ink5316.xml"/><Relationship Id="rId272" Type="http://schemas.openxmlformats.org/officeDocument/2006/relationships/image" Target="../media/image4332.png"/><Relationship Id="rId271" Type="http://schemas.openxmlformats.org/officeDocument/2006/relationships/customXml" Target="../ink/ink5315.xml"/><Relationship Id="rId270" Type="http://schemas.openxmlformats.org/officeDocument/2006/relationships/image" Target="../media/image1359.png"/><Relationship Id="rId27" Type="http://schemas.openxmlformats.org/officeDocument/2006/relationships/image" Target="../media/image2495.png"/><Relationship Id="rId269" Type="http://schemas.openxmlformats.org/officeDocument/2006/relationships/customXml" Target="../ink/ink5314.xml"/><Relationship Id="rId268" Type="http://schemas.openxmlformats.org/officeDocument/2006/relationships/customXml" Target="../ink/ink5313.xml"/><Relationship Id="rId267" Type="http://schemas.openxmlformats.org/officeDocument/2006/relationships/image" Target="../media/image4331.png"/><Relationship Id="rId266" Type="http://schemas.openxmlformats.org/officeDocument/2006/relationships/customXml" Target="../ink/ink5312.xml"/><Relationship Id="rId265" Type="http://schemas.openxmlformats.org/officeDocument/2006/relationships/image" Target="../media/image4330.png"/><Relationship Id="rId264" Type="http://schemas.openxmlformats.org/officeDocument/2006/relationships/customXml" Target="../ink/ink5311.xml"/><Relationship Id="rId263" Type="http://schemas.openxmlformats.org/officeDocument/2006/relationships/image" Target="../media/image4329.png"/><Relationship Id="rId262" Type="http://schemas.openxmlformats.org/officeDocument/2006/relationships/customXml" Target="../ink/ink5310.xml"/><Relationship Id="rId261" Type="http://schemas.openxmlformats.org/officeDocument/2006/relationships/image" Target="../media/image4328.png"/><Relationship Id="rId260" Type="http://schemas.openxmlformats.org/officeDocument/2006/relationships/customXml" Target="../ink/ink5309.xml"/><Relationship Id="rId26" Type="http://schemas.openxmlformats.org/officeDocument/2006/relationships/customXml" Target="../ink/ink5190.xml"/><Relationship Id="rId259" Type="http://schemas.openxmlformats.org/officeDocument/2006/relationships/image" Target="../media/image3425.png"/><Relationship Id="rId258" Type="http://schemas.openxmlformats.org/officeDocument/2006/relationships/customXml" Target="../ink/ink5308.xml"/><Relationship Id="rId257" Type="http://schemas.openxmlformats.org/officeDocument/2006/relationships/image" Target="../media/image4327.png"/><Relationship Id="rId256" Type="http://schemas.openxmlformats.org/officeDocument/2006/relationships/customXml" Target="../ink/ink5307.xml"/><Relationship Id="rId255" Type="http://schemas.openxmlformats.org/officeDocument/2006/relationships/image" Target="../media/image4326.png"/><Relationship Id="rId254" Type="http://schemas.openxmlformats.org/officeDocument/2006/relationships/customXml" Target="../ink/ink5306.xml"/><Relationship Id="rId253" Type="http://schemas.openxmlformats.org/officeDocument/2006/relationships/image" Target="../media/image4325.png"/><Relationship Id="rId252" Type="http://schemas.openxmlformats.org/officeDocument/2006/relationships/customXml" Target="../ink/ink5305.xml"/><Relationship Id="rId251" Type="http://schemas.openxmlformats.org/officeDocument/2006/relationships/image" Target="../media/image4324.png"/><Relationship Id="rId250" Type="http://schemas.openxmlformats.org/officeDocument/2006/relationships/customXml" Target="../ink/ink5304.xml"/><Relationship Id="rId25" Type="http://schemas.openxmlformats.org/officeDocument/2006/relationships/image" Target="../media/image4223.png"/><Relationship Id="rId249" Type="http://schemas.openxmlformats.org/officeDocument/2006/relationships/image" Target="../media/image4323.png"/><Relationship Id="rId248" Type="http://schemas.openxmlformats.org/officeDocument/2006/relationships/customXml" Target="../ink/ink5303.xml"/><Relationship Id="rId247" Type="http://schemas.openxmlformats.org/officeDocument/2006/relationships/image" Target="../media/image4322.png"/><Relationship Id="rId246" Type="http://schemas.openxmlformats.org/officeDocument/2006/relationships/customXml" Target="../ink/ink5302.xml"/><Relationship Id="rId245" Type="http://schemas.openxmlformats.org/officeDocument/2006/relationships/image" Target="../media/image4321.png"/><Relationship Id="rId244" Type="http://schemas.openxmlformats.org/officeDocument/2006/relationships/customXml" Target="../ink/ink5301.xml"/><Relationship Id="rId243" Type="http://schemas.openxmlformats.org/officeDocument/2006/relationships/image" Target="../media/image4320.png"/><Relationship Id="rId242" Type="http://schemas.openxmlformats.org/officeDocument/2006/relationships/customXml" Target="../ink/ink5300.xml"/><Relationship Id="rId241" Type="http://schemas.openxmlformats.org/officeDocument/2006/relationships/image" Target="../media/image4319.png"/><Relationship Id="rId240" Type="http://schemas.openxmlformats.org/officeDocument/2006/relationships/customXml" Target="../ink/ink5299.xml"/><Relationship Id="rId24" Type="http://schemas.openxmlformats.org/officeDocument/2006/relationships/customXml" Target="../ink/ink5189.xml"/><Relationship Id="rId239" Type="http://schemas.openxmlformats.org/officeDocument/2006/relationships/image" Target="../media/image4318.png"/><Relationship Id="rId238" Type="http://schemas.openxmlformats.org/officeDocument/2006/relationships/customXml" Target="../ink/ink5298.xml"/><Relationship Id="rId237" Type="http://schemas.openxmlformats.org/officeDocument/2006/relationships/image" Target="../media/image4317.png"/><Relationship Id="rId236" Type="http://schemas.openxmlformats.org/officeDocument/2006/relationships/customXml" Target="../ink/ink5297.xml"/><Relationship Id="rId235" Type="http://schemas.openxmlformats.org/officeDocument/2006/relationships/image" Target="../media/image4316.png"/><Relationship Id="rId234" Type="http://schemas.openxmlformats.org/officeDocument/2006/relationships/customXml" Target="../ink/ink5296.xml"/><Relationship Id="rId233" Type="http://schemas.openxmlformats.org/officeDocument/2006/relationships/image" Target="../media/image4315.png"/><Relationship Id="rId232" Type="http://schemas.openxmlformats.org/officeDocument/2006/relationships/customXml" Target="../ink/ink5295.xml"/><Relationship Id="rId231" Type="http://schemas.openxmlformats.org/officeDocument/2006/relationships/image" Target="../media/image4314.png"/><Relationship Id="rId230" Type="http://schemas.openxmlformats.org/officeDocument/2006/relationships/customXml" Target="../ink/ink5294.xml"/><Relationship Id="rId23" Type="http://schemas.openxmlformats.org/officeDocument/2006/relationships/image" Target="../media/image4222.png"/><Relationship Id="rId229" Type="http://schemas.openxmlformats.org/officeDocument/2006/relationships/image" Target="../media/image4313.png"/><Relationship Id="rId228" Type="http://schemas.openxmlformats.org/officeDocument/2006/relationships/customXml" Target="../ink/ink5293.xml"/><Relationship Id="rId227" Type="http://schemas.openxmlformats.org/officeDocument/2006/relationships/image" Target="../media/image4312.png"/><Relationship Id="rId226" Type="http://schemas.openxmlformats.org/officeDocument/2006/relationships/customXml" Target="../ink/ink5292.xml"/><Relationship Id="rId225" Type="http://schemas.openxmlformats.org/officeDocument/2006/relationships/image" Target="../media/image4311.png"/><Relationship Id="rId224" Type="http://schemas.openxmlformats.org/officeDocument/2006/relationships/customXml" Target="../ink/ink5291.xml"/><Relationship Id="rId223" Type="http://schemas.openxmlformats.org/officeDocument/2006/relationships/image" Target="../media/image4310.png"/><Relationship Id="rId222" Type="http://schemas.openxmlformats.org/officeDocument/2006/relationships/customXml" Target="../ink/ink5290.xml"/><Relationship Id="rId221" Type="http://schemas.openxmlformats.org/officeDocument/2006/relationships/image" Target="../media/image4309.png"/><Relationship Id="rId220" Type="http://schemas.openxmlformats.org/officeDocument/2006/relationships/customXml" Target="../ink/ink5289.xml"/><Relationship Id="rId22" Type="http://schemas.openxmlformats.org/officeDocument/2006/relationships/customXml" Target="../ink/ink5188.xml"/><Relationship Id="rId219" Type="http://schemas.openxmlformats.org/officeDocument/2006/relationships/image" Target="../media/image4308.png"/><Relationship Id="rId218" Type="http://schemas.openxmlformats.org/officeDocument/2006/relationships/customXml" Target="../ink/ink5288.xml"/><Relationship Id="rId217" Type="http://schemas.openxmlformats.org/officeDocument/2006/relationships/image" Target="../media/image4307.png"/><Relationship Id="rId216" Type="http://schemas.openxmlformats.org/officeDocument/2006/relationships/customXml" Target="../ink/ink5287.xml"/><Relationship Id="rId215" Type="http://schemas.openxmlformats.org/officeDocument/2006/relationships/image" Target="../media/image4306.png"/><Relationship Id="rId214" Type="http://schemas.openxmlformats.org/officeDocument/2006/relationships/customXml" Target="../ink/ink5286.xml"/><Relationship Id="rId213" Type="http://schemas.openxmlformats.org/officeDocument/2006/relationships/image" Target="../media/image4305.png"/><Relationship Id="rId212" Type="http://schemas.openxmlformats.org/officeDocument/2006/relationships/customXml" Target="../ink/ink5285.xml"/><Relationship Id="rId211" Type="http://schemas.openxmlformats.org/officeDocument/2006/relationships/image" Target="../media/image317.png"/><Relationship Id="rId210" Type="http://schemas.openxmlformats.org/officeDocument/2006/relationships/customXml" Target="../ink/ink5284.xml"/><Relationship Id="rId21" Type="http://schemas.openxmlformats.org/officeDocument/2006/relationships/image" Target="../media/image4221.png"/><Relationship Id="rId209" Type="http://schemas.openxmlformats.org/officeDocument/2006/relationships/image" Target="../media/image4304.png"/><Relationship Id="rId208" Type="http://schemas.openxmlformats.org/officeDocument/2006/relationships/customXml" Target="../ink/ink5283.xml"/><Relationship Id="rId207" Type="http://schemas.openxmlformats.org/officeDocument/2006/relationships/image" Target="../media/image4303.png"/><Relationship Id="rId206" Type="http://schemas.openxmlformats.org/officeDocument/2006/relationships/customXml" Target="../ink/ink5282.xml"/><Relationship Id="rId205" Type="http://schemas.openxmlformats.org/officeDocument/2006/relationships/image" Target="../media/image4302.png"/><Relationship Id="rId204" Type="http://schemas.openxmlformats.org/officeDocument/2006/relationships/customXml" Target="../ink/ink5281.xml"/><Relationship Id="rId203" Type="http://schemas.openxmlformats.org/officeDocument/2006/relationships/image" Target="../media/image4301.png"/><Relationship Id="rId202" Type="http://schemas.openxmlformats.org/officeDocument/2006/relationships/customXml" Target="../ink/ink5280.xml"/><Relationship Id="rId201" Type="http://schemas.openxmlformats.org/officeDocument/2006/relationships/image" Target="../media/image4300.png"/><Relationship Id="rId200" Type="http://schemas.openxmlformats.org/officeDocument/2006/relationships/customXml" Target="../ink/ink5279.xml"/><Relationship Id="rId20" Type="http://schemas.openxmlformats.org/officeDocument/2006/relationships/customXml" Target="../ink/ink5187.xml"/><Relationship Id="rId2" Type="http://schemas.openxmlformats.org/officeDocument/2006/relationships/customXml" Target="../ink/ink5178.xml"/><Relationship Id="rId199" Type="http://schemas.openxmlformats.org/officeDocument/2006/relationships/customXml" Target="../ink/ink5278.xml"/><Relationship Id="rId198" Type="http://schemas.openxmlformats.org/officeDocument/2006/relationships/image" Target="../media/image1493.png"/><Relationship Id="rId197" Type="http://schemas.openxmlformats.org/officeDocument/2006/relationships/customXml" Target="../ink/ink5277.xml"/><Relationship Id="rId196" Type="http://schemas.openxmlformats.org/officeDocument/2006/relationships/image" Target="../media/image4299.png"/><Relationship Id="rId195" Type="http://schemas.openxmlformats.org/officeDocument/2006/relationships/customXml" Target="../ink/ink5276.xml"/><Relationship Id="rId194" Type="http://schemas.openxmlformats.org/officeDocument/2006/relationships/image" Target="../media/image4298.png"/><Relationship Id="rId193" Type="http://schemas.openxmlformats.org/officeDocument/2006/relationships/customXml" Target="../ink/ink5275.xml"/><Relationship Id="rId192" Type="http://schemas.openxmlformats.org/officeDocument/2006/relationships/image" Target="../media/image4297.png"/><Relationship Id="rId191" Type="http://schemas.openxmlformats.org/officeDocument/2006/relationships/customXml" Target="../ink/ink5274.xml"/><Relationship Id="rId190" Type="http://schemas.openxmlformats.org/officeDocument/2006/relationships/image" Target="../media/image4296.png"/><Relationship Id="rId19" Type="http://schemas.openxmlformats.org/officeDocument/2006/relationships/image" Target="../media/image4220.png"/><Relationship Id="rId189" Type="http://schemas.openxmlformats.org/officeDocument/2006/relationships/customXml" Target="../ink/ink5273.xml"/><Relationship Id="rId188" Type="http://schemas.openxmlformats.org/officeDocument/2006/relationships/image" Target="../media/image4295.png"/><Relationship Id="rId187" Type="http://schemas.openxmlformats.org/officeDocument/2006/relationships/customXml" Target="../ink/ink5272.xml"/><Relationship Id="rId186" Type="http://schemas.openxmlformats.org/officeDocument/2006/relationships/image" Target="../media/image4294.png"/><Relationship Id="rId185" Type="http://schemas.openxmlformats.org/officeDocument/2006/relationships/customXml" Target="../ink/ink5271.xml"/><Relationship Id="rId184" Type="http://schemas.openxmlformats.org/officeDocument/2006/relationships/image" Target="../media/image4293.png"/><Relationship Id="rId183" Type="http://schemas.openxmlformats.org/officeDocument/2006/relationships/customXml" Target="../ink/ink5270.xml"/><Relationship Id="rId182" Type="http://schemas.openxmlformats.org/officeDocument/2006/relationships/image" Target="../media/image4292.png"/><Relationship Id="rId181" Type="http://schemas.openxmlformats.org/officeDocument/2006/relationships/customXml" Target="../ink/ink5269.xml"/><Relationship Id="rId180" Type="http://schemas.openxmlformats.org/officeDocument/2006/relationships/image" Target="../media/image4291.png"/><Relationship Id="rId18" Type="http://schemas.openxmlformats.org/officeDocument/2006/relationships/customXml" Target="../ink/ink5186.xml"/><Relationship Id="rId179" Type="http://schemas.openxmlformats.org/officeDocument/2006/relationships/customXml" Target="../ink/ink5268.xml"/><Relationship Id="rId178" Type="http://schemas.openxmlformats.org/officeDocument/2006/relationships/image" Target="../media/image4290.png"/><Relationship Id="rId177" Type="http://schemas.openxmlformats.org/officeDocument/2006/relationships/customXml" Target="../ink/ink5267.xml"/><Relationship Id="rId176" Type="http://schemas.openxmlformats.org/officeDocument/2006/relationships/image" Target="../media/image4289.png"/><Relationship Id="rId175" Type="http://schemas.openxmlformats.org/officeDocument/2006/relationships/customXml" Target="../ink/ink5266.xml"/><Relationship Id="rId174" Type="http://schemas.openxmlformats.org/officeDocument/2006/relationships/customXml" Target="../ink/ink5265.xml"/><Relationship Id="rId173" Type="http://schemas.openxmlformats.org/officeDocument/2006/relationships/image" Target="../media/image4288.png"/><Relationship Id="rId172" Type="http://schemas.openxmlformats.org/officeDocument/2006/relationships/customXml" Target="../ink/ink5264.xml"/><Relationship Id="rId171" Type="http://schemas.openxmlformats.org/officeDocument/2006/relationships/image" Target="../media/image4287.png"/><Relationship Id="rId170" Type="http://schemas.openxmlformats.org/officeDocument/2006/relationships/customXml" Target="../ink/ink5263.xml"/><Relationship Id="rId17" Type="http://schemas.openxmlformats.org/officeDocument/2006/relationships/image" Target="../media/image4219.png"/><Relationship Id="rId169" Type="http://schemas.openxmlformats.org/officeDocument/2006/relationships/image" Target="../media/image4286.png"/><Relationship Id="rId168" Type="http://schemas.openxmlformats.org/officeDocument/2006/relationships/customXml" Target="../ink/ink5262.xml"/><Relationship Id="rId167" Type="http://schemas.openxmlformats.org/officeDocument/2006/relationships/customXml" Target="../ink/ink5261.xml"/><Relationship Id="rId166" Type="http://schemas.openxmlformats.org/officeDocument/2006/relationships/image" Target="../media/image4285.png"/><Relationship Id="rId165" Type="http://schemas.openxmlformats.org/officeDocument/2006/relationships/customXml" Target="../ink/ink5260.xml"/><Relationship Id="rId164" Type="http://schemas.openxmlformats.org/officeDocument/2006/relationships/image" Target="../media/image4284.png"/><Relationship Id="rId163" Type="http://schemas.openxmlformats.org/officeDocument/2006/relationships/customXml" Target="../ink/ink5259.xml"/><Relationship Id="rId162" Type="http://schemas.openxmlformats.org/officeDocument/2006/relationships/image" Target="../media/image4283.png"/><Relationship Id="rId161" Type="http://schemas.openxmlformats.org/officeDocument/2006/relationships/customXml" Target="../ink/ink5258.xml"/><Relationship Id="rId1605" Type="http://schemas.openxmlformats.org/officeDocument/2006/relationships/slideLayout" Target="../slideLayouts/slideLayout2.xml"/><Relationship Id="rId1604" Type="http://schemas.openxmlformats.org/officeDocument/2006/relationships/image" Target="../media/image4901.png"/><Relationship Id="rId1603" Type="http://schemas.openxmlformats.org/officeDocument/2006/relationships/customXml" Target="../ink/ink6044.xml"/><Relationship Id="rId1602" Type="http://schemas.openxmlformats.org/officeDocument/2006/relationships/customXml" Target="../ink/ink6043.xml"/><Relationship Id="rId1601" Type="http://schemas.openxmlformats.org/officeDocument/2006/relationships/image" Target="../media/image4900.png"/><Relationship Id="rId1600" Type="http://schemas.openxmlformats.org/officeDocument/2006/relationships/customXml" Target="../ink/ink6042.xml"/><Relationship Id="rId160" Type="http://schemas.openxmlformats.org/officeDocument/2006/relationships/image" Target="../media/image4282.png"/><Relationship Id="rId16" Type="http://schemas.openxmlformats.org/officeDocument/2006/relationships/customXml" Target="../ink/ink5185.xml"/><Relationship Id="rId1599" Type="http://schemas.openxmlformats.org/officeDocument/2006/relationships/image" Target="../media/image4899.png"/><Relationship Id="rId1598" Type="http://schemas.openxmlformats.org/officeDocument/2006/relationships/customXml" Target="../ink/ink6041.xml"/><Relationship Id="rId1597" Type="http://schemas.openxmlformats.org/officeDocument/2006/relationships/image" Target="../media/image4898.png"/><Relationship Id="rId1596" Type="http://schemas.openxmlformats.org/officeDocument/2006/relationships/customXml" Target="../ink/ink6040.xml"/><Relationship Id="rId1595" Type="http://schemas.openxmlformats.org/officeDocument/2006/relationships/image" Target="../media/image4897.png"/><Relationship Id="rId1594" Type="http://schemas.openxmlformats.org/officeDocument/2006/relationships/customXml" Target="../ink/ink6039.xml"/><Relationship Id="rId1593" Type="http://schemas.openxmlformats.org/officeDocument/2006/relationships/image" Target="../media/image4896.png"/><Relationship Id="rId1592" Type="http://schemas.openxmlformats.org/officeDocument/2006/relationships/customXml" Target="../ink/ink6038.xml"/><Relationship Id="rId1591" Type="http://schemas.openxmlformats.org/officeDocument/2006/relationships/image" Target="../media/image4895.png"/><Relationship Id="rId1590" Type="http://schemas.openxmlformats.org/officeDocument/2006/relationships/customXml" Target="../ink/ink6037.xml"/><Relationship Id="rId159" Type="http://schemas.openxmlformats.org/officeDocument/2006/relationships/customXml" Target="../ink/ink5257.xml"/><Relationship Id="rId1589" Type="http://schemas.openxmlformats.org/officeDocument/2006/relationships/image" Target="../media/image4894.png"/><Relationship Id="rId1588" Type="http://schemas.openxmlformats.org/officeDocument/2006/relationships/customXml" Target="../ink/ink6036.xml"/><Relationship Id="rId1587" Type="http://schemas.openxmlformats.org/officeDocument/2006/relationships/customXml" Target="../ink/ink6035.xml"/><Relationship Id="rId1586" Type="http://schemas.openxmlformats.org/officeDocument/2006/relationships/image" Target="../media/image4893.png"/><Relationship Id="rId1585" Type="http://schemas.openxmlformats.org/officeDocument/2006/relationships/customXml" Target="../ink/ink6034.xml"/><Relationship Id="rId1584" Type="http://schemas.openxmlformats.org/officeDocument/2006/relationships/image" Target="../media/image4892.png"/><Relationship Id="rId1583" Type="http://schemas.openxmlformats.org/officeDocument/2006/relationships/customXml" Target="../ink/ink6033.xml"/><Relationship Id="rId1582" Type="http://schemas.openxmlformats.org/officeDocument/2006/relationships/image" Target="../media/image4891.png"/><Relationship Id="rId1581" Type="http://schemas.openxmlformats.org/officeDocument/2006/relationships/customXml" Target="../ink/ink6032.xml"/><Relationship Id="rId1580" Type="http://schemas.openxmlformats.org/officeDocument/2006/relationships/image" Target="../media/image4890.png"/><Relationship Id="rId158" Type="http://schemas.openxmlformats.org/officeDocument/2006/relationships/image" Target="../media/image4281.png"/><Relationship Id="rId1579" Type="http://schemas.openxmlformats.org/officeDocument/2006/relationships/customXml" Target="../ink/ink6031.xml"/><Relationship Id="rId1578" Type="http://schemas.openxmlformats.org/officeDocument/2006/relationships/image" Target="../media/image4889.png"/><Relationship Id="rId1577" Type="http://schemas.openxmlformats.org/officeDocument/2006/relationships/customXml" Target="../ink/ink6030.xml"/><Relationship Id="rId1576" Type="http://schemas.openxmlformats.org/officeDocument/2006/relationships/image" Target="../media/image4888.png"/><Relationship Id="rId1575" Type="http://schemas.openxmlformats.org/officeDocument/2006/relationships/customXml" Target="../ink/ink6029.xml"/><Relationship Id="rId1574" Type="http://schemas.openxmlformats.org/officeDocument/2006/relationships/image" Target="../media/image4887.png"/><Relationship Id="rId1573" Type="http://schemas.openxmlformats.org/officeDocument/2006/relationships/customXml" Target="../ink/ink6028.xml"/><Relationship Id="rId1572" Type="http://schemas.openxmlformats.org/officeDocument/2006/relationships/image" Target="../media/image4886.png"/><Relationship Id="rId1571" Type="http://schemas.openxmlformats.org/officeDocument/2006/relationships/customXml" Target="../ink/ink6027.xml"/><Relationship Id="rId1570" Type="http://schemas.openxmlformats.org/officeDocument/2006/relationships/image" Target="../media/image4885.png"/><Relationship Id="rId157" Type="http://schemas.openxmlformats.org/officeDocument/2006/relationships/customXml" Target="../ink/ink5256.xml"/><Relationship Id="rId1569" Type="http://schemas.openxmlformats.org/officeDocument/2006/relationships/customXml" Target="../ink/ink6026.xml"/><Relationship Id="rId1568" Type="http://schemas.openxmlformats.org/officeDocument/2006/relationships/image" Target="../media/image4884.png"/><Relationship Id="rId1567" Type="http://schemas.openxmlformats.org/officeDocument/2006/relationships/customXml" Target="../ink/ink6025.xml"/><Relationship Id="rId1566" Type="http://schemas.openxmlformats.org/officeDocument/2006/relationships/image" Target="../media/image4883.png"/><Relationship Id="rId1565" Type="http://schemas.openxmlformats.org/officeDocument/2006/relationships/customXml" Target="../ink/ink6024.xml"/><Relationship Id="rId1564" Type="http://schemas.openxmlformats.org/officeDocument/2006/relationships/image" Target="../media/image4882.png"/><Relationship Id="rId1563" Type="http://schemas.openxmlformats.org/officeDocument/2006/relationships/customXml" Target="../ink/ink6023.xml"/><Relationship Id="rId1562" Type="http://schemas.openxmlformats.org/officeDocument/2006/relationships/image" Target="../media/image4881.png"/><Relationship Id="rId1561" Type="http://schemas.openxmlformats.org/officeDocument/2006/relationships/customXml" Target="../ink/ink6022.xml"/><Relationship Id="rId1560" Type="http://schemas.openxmlformats.org/officeDocument/2006/relationships/image" Target="../media/image4880.png"/><Relationship Id="rId156" Type="http://schemas.openxmlformats.org/officeDocument/2006/relationships/image" Target="../media/image4280.png"/><Relationship Id="rId1559" Type="http://schemas.openxmlformats.org/officeDocument/2006/relationships/customXml" Target="../ink/ink6021.xml"/><Relationship Id="rId1558" Type="http://schemas.openxmlformats.org/officeDocument/2006/relationships/image" Target="../media/image4879.png"/><Relationship Id="rId1557" Type="http://schemas.openxmlformats.org/officeDocument/2006/relationships/customXml" Target="../ink/ink6020.xml"/><Relationship Id="rId1556" Type="http://schemas.openxmlformats.org/officeDocument/2006/relationships/image" Target="../media/image4878.png"/><Relationship Id="rId1555" Type="http://schemas.openxmlformats.org/officeDocument/2006/relationships/customXml" Target="../ink/ink6019.xml"/><Relationship Id="rId1554" Type="http://schemas.openxmlformats.org/officeDocument/2006/relationships/image" Target="../media/image4877.png"/><Relationship Id="rId1553" Type="http://schemas.openxmlformats.org/officeDocument/2006/relationships/customXml" Target="../ink/ink6018.xml"/><Relationship Id="rId1552" Type="http://schemas.openxmlformats.org/officeDocument/2006/relationships/image" Target="../media/image4876.png"/><Relationship Id="rId1551" Type="http://schemas.openxmlformats.org/officeDocument/2006/relationships/customXml" Target="../ink/ink6017.xml"/><Relationship Id="rId1550" Type="http://schemas.openxmlformats.org/officeDocument/2006/relationships/image" Target="../media/image4875.png"/><Relationship Id="rId155" Type="http://schemas.openxmlformats.org/officeDocument/2006/relationships/customXml" Target="../ink/ink5255.xml"/><Relationship Id="rId1549" Type="http://schemas.openxmlformats.org/officeDocument/2006/relationships/customXml" Target="../ink/ink6016.xml"/><Relationship Id="rId1548" Type="http://schemas.openxmlformats.org/officeDocument/2006/relationships/image" Target="../media/image4874.png"/><Relationship Id="rId1547" Type="http://schemas.openxmlformats.org/officeDocument/2006/relationships/customXml" Target="../ink/ink6015.xml"/><Relationship Id="rId1546" Type="http://schemas.openxmlformats.org/officeDocument/2006/relationships/image" Target="../media/image4873.png"/><Relationship Id="rId1545" Type="http://schemas.openxmlformats.org/officeDocument/2006/relationships/customXml" Target="../ink/ink6014.xml"/><Relationship Id="rId1544" Type="http://schemas.openxmlformats.org/officeDocument/2006/relationships/image" Target="../media/image4872.png"/><Relationship Id="rId1543" Type="http://schemas.openxmlformats.org/officeDocument/2006/relationships/customXml" Target="../ink/ink6013.xml"/><Relationship Id="rId1542" Type="http://schemas.openxmlformats.org/officeDocument/2006/relationships/image" Target="../media/image4871.png"/><Relationship Id="rId1541" Type="http://schemas.openxmlformats.org/officeDocument/2006/relationships/customXml" Target="../ink/ink6012.xml"/><Relationship Id="rId1540" Type="http://schemas.openxmlformats.org/officeDocument/2006/relationships/image" Target="../media/image4870.png"/><Relationship Id="rId154" Type="http://schemas.openxmlformats.org/officeDocument/2006/relationships/image" Target="../media/image4279.png"/><Relationship Id="rId1539" Type="http://schemas.openxmlformats.org/officeDocument/2006/relationships/customXml" Target="../ink/ink6011.xml"/><Relationship Id="rId1538" Type="http://schemas.openxmlformats.org/officeDocument/2006/relationships/image" Target="../media/image4869.png"/><Relationship Id="rId1537" Type="http://schemas.openxmlformats.org/officeDocument/2006/relationships/customXml" Target="../ink/ink6010.xml"/><Relationship Id="rId1536" Type="http://schemas.openxmlformats.org/officeDocument/2006/relationships/image" Target="../media/image4868.png"/><Relationship Id="rId1535" Type="http://schemas.openxmlformats.org/officeDocument/2006/relationships/customXml" Target="../ink/ink6009.xml"/><Relationship Id="rId1534" Type="http://schemas.openxmlformats.org/officeDocument/2006/relationships/image" Target="../media/image4867.png"/><Relationship Id="rId1533" Type="http://schemas.openxmlformats.org/officeDocument/2006/relationships/customXml" Target="../ink/ink6008.xml"/><Relationship Id="rId1532" Type="http://schemas.openxmlformats.org/officeDocument/2006/relationships/image" Target="../media/image2655.png"/><Relationship Id="rId1531" Type="http://schemas.openxmlformats.org/officeDocument/2006/relationships/customXml" Target="../ink/ink6007.xml"/><Relationship Id="rId1530" Type="http://schemas.openxmlformats.org/officeDocument/2006/relationships/customXml" Target="../ink/ink6006.xml"/><Relationship Id="rId153" Type="http://schemas.openxmlformats.org/officeDocument/2006/relationships/customXml" Target="../ink/ink5254.xml"/><Relationship Id="rId1529" Type="http://schemas.openxmlformats.org/officeDocument/2006/relationships/image" Target="../media/image4866.png"/><Relationship Id="rId1528" Type="http://schemas.openxmlformats.org/officeDocument/2006/relationships/customXml" Target="../ink/ink6005.xml"/><Relationship Id="rId1527" Type="http://schemas.openxmlformats.org/officeDocument/2006/relationships/image" Target="../media/image4865.png"/><Relationship Id="rId1526" Type="http://schemas.openxmlformats.org/officeDocument/2006/relationships/customXml" Target="../ink/ink6004.xml"/><Relationship Id="rId1525" Type="http://schemas.openxmlformats.org/officeDocument/2006/relationships/image" Target="../media/image4864.png"/><Relationship Id="rId1524" Type="http://schemas.openxmlformats.org/officeDocument/2006/relationships/customXml" Target="../ink/ink6003.xml"/><Relationship Id="rId1523" Type="http://schemas.openxmlformats.org/officeDocument/2006/relationships/image" Target="../media/image4863.png"/><Relationship Id="rId1522" Type="http://schemas.openxmlformats.org/officeDocument/2006/relationships/customXml" Target="../ink/ink6002.xml"/><Relationship Id="rId1521" Type="http://schemas.openxmlformats.org/officeDocument/2006/relationships/image" Target="../media/image4862.png"/><Relationship Id="rId1520" Type="http://schemas.openxmlformats.org/officeDocument/2006/relationships/customXml" Target="../ink/ink6001.xml"/><Relationship Id="rId152" Type="http://schemas.openxmlformats.org/officeDocument/2006/relationships/image" Target="../media/image4278.png"/><Relationship Id="rId1519" Type="http://schemas.openxmlformats.org/officeDocument/2006/relationships/image" Target="../media/image4861.png"/><Relationship Id="rId1518" Type="http://schemas.openxmlformats.org/officeDocument/2006/relationships/customXml" Target="../ink/ink6000.xml"/><Relationship Id="rId1517" Type="http://schemas.openxmlformats.org/officeDocument/2006/relationships/image" Target="../media/image4860.png"/><Relationship Id="rId1516" Type="http://schemas.openxmlformats.org/officeDocument/2006/relationships/customXml" Target="../ink/ink5999.xml"/><Relationship Id="rId1515" Type="http://schemas.openxmlformats.org/officeDocument/2006/relationships/image" Target="../media/image3033.png"/><Relationship Id="rId1514" Type="http://schemas.openxmlformats.org/officeDocument/2006/relationships/customXml" Target="../ink/ink5998.xml"/><Relationship Id="rId1513" Type="http://schemas.openxmlformats.org/officeDocument/2006/relationships/image" Target="../media/image4859.png"/><Relationship Id="rId1512" Type="http://schemas.openxmlformats.org/officeDocument/2006/relationships/customXml" Target="../ink/ink5997.xml"/><Relationship Id="rId1511" Type="http://schemas.openxmlformats.org/officeDocument/2006/relationships/image" Target="../media/image4858.png"/><Relationship Id="rId1510" Type="http://schemas.openxmlformats.org/officeDocument/2006/relationships/customXml" Target="../ink/ink5996.xml"/><Relationship Id="rId151" Type="http://schemas.openxmlformats.org/officeDocument/2006/relationships/customXml" Target="../ink/ink5253.xml"/><Relationship Id="rId1509" Type="http://schemas.openxmlformats.org/officeDocument/2006/relationships/image" Target="../media/image4857.png"/><Relationship Id="rId1508" Type="http://schemas.openxmlformats.org/officeDocument/2006/relationships/customXml" Target="../ink/ink5995.xml"/><Relationship Id="rId1507" Type="http://schemas.openxmlformats.org/officeDocument/2006/relationships/image" Target="../media/image4856.png"/><Relationship Id="rId1506" Type="http://schemas.openxmlformats.org/officeDocument/2006/relationships/customXml" Target="../ink/ink5994.xml"/><Relationship Id="rId1505" Type="http://schemas.openxmlformats.org/officeDocument/2006/relationships/image" Target="../media/image4855.png"/><Relationship Id="rId1504" Type="http://schemas.openxmlformats.org/officeDocument/2006/relationships/customXml" Target="../ink/ink5993.xml"/><Relationship Id="rId1503" Type="http://schemas.openxmlformats.org/officeDocument/2006/relationships/image" Target="../media/image4854.png"/><Relationship Id="rId1502" Type="http://schemas.openxmlformats.org/officeDocument/2006/relationships/customXml" Target="../ink/ink5992.xml"/><Relationship Id="rId1501" Type="http://schemas.openxmlformats.org/officeDocument/2006/relationships/customXml" Target="../ink/ink5991.xml"/><Relationship Id="rId1500" Type="http://schemas.openxmlformats.org/officeDocument/2006/relationships/image" Target="../media/image4853.png"/><Relationship Id="rId150" Type="http://schemas.openxmlformats.org/officeDocument/2006/relationships/image" Target="../media/image1396.png"/><Relationship Id="rId15" Type="http://schemas.openxmlformats.org/officeDocument/2006/relationships/image" Target="../media/image4218.png"/><Relationship Id="rId1499" Type="http://schemas.openxmlformats.org/officeDocument/2006/relationships/customXml" Target="../ink/ink5990.xml"/><Relationship Id="rId1498" Type="http://schemas.openxmlformats.org/officeDocument/2006/relationships/image" Target="../media/image4852.png"/><Relationship Id="rId1497" Type="http://schemas.openxmlformats.org/officeDocument/2006/relationships/customXml" Target="../ink/ink5989.xml"/><Relationship Id="rId1496" Type="http://schemas.openxmlformats.org/officeDocument/2006/relationships/customXml" Target="../ink/ink5988.xml"/><Relationship Id="rId1495" Type="http://schemas.openxmlformats.org/officeDocument/2006/relationships/image" Target="../media/image1365.png"/><Relationship Id="rId1494" Type="http://schemas.openxmlformats.org/officeDocument/2006/relationships/customXml" Target="../ink/ink5987.xml"/><Relationship Id="rId1493" Type="http://schemas.openxmlformats.org/officeDocument/2006/relationships/image" Target="../media/image4851.png"/><Relationship Id="rId1492" Type="http://schemas.openxmlformats.org/officeDocument/2006/relationships/customXml" Target="../ink/ink5986.xml"/><Relationship Id="rId1491" Type="http://schemas.openxmlformats.org/officeDocument/2006/relationships/image" Target="../media/image4850.png"/><Relationship Id="rId1490" Type="http://schemas.openxmlformats.org/officeDocument/2006/relationships/customXml" Target="../ink/ink5985.xml"/><Relationship Id="rId149" Type="http://schemas.openxmlformats.org/officeDocument/2006/relationships/customXml" Target="../ink/ink5252.xml"/><Relationship Id="rId1489" Type="http://schemas.openxmlformats.org/officeDocument/2006/relationships/image" Target="../media/image4849.png"/><Relationship Id="rId1488" Type="http://schemas.openxmlformats.org/officeDocument/2006/relationships/customXml" Target="../ink/ink5984.xml"/><Relationship Id="rId1487" Type="http://schemas.openxmlformats.org/officeDocument/2006/relationships/image" Target="../media/image4848.png"/><Relationship Id="rId1486" Type="http://schemas.openxmlformats.org/officeDocument/2006/relationships/customXml" Target="../ink/ink5983.xml"/><Relationship Id="rId1485" Type="http://schemas.openxmlformats.org/officeDocument/2006/relationships/image" Target="../media/image4847.png"/><Relationship Id="rId1484" Type="http://schemas.openxmlformats.org/officeDocument/2006/relationships/customXml" Target="../ink/ink5982.xml"/><Relationship Id="rId1483" Type="http://schemas.openxmlformats.org/officeDocument/2006/relationships/image" Target="../media/image4846.png"/><Relationship Id="rId1482" Type="http://schemas.openxmlformats.org/officeDocument/2006/relationships/customXml" Target="../ink/ink5981.xml"/><Relationship Id="rId1481" Type="http://schemas.openxmlformats.org/officeDocument/2006/relationships/image" Target="../media/image4845.png"/><Relationship Id="rId1480" Type="http://schemas.openxmlformats.org/officeDocument/2006/relationships/customXml" Target="../ink/ink5980.xml"/><Relationship Id="rId148" Type="http://schemas.openxmlformats.org/officeDocument/2006/relationships/image" Target="../media/image4277.png"/><Relationship Id="rId1479" Type="http://schemas.openxmlformats.org/officeDocument/2006/relationships/image" Target="../media/image4844.png"/><Relationship Id="rId1478" Type="http://schemas.openxmlformats.org/officeDocument/2006/relationships/customXml" Target="../ink/ink5979.xml"/><Relationship Id="rId1477" Type="http://schemas.openxmlformats.org/officeDocument/2006/relationships/image" Target="../media/image4843.png"/><Relationship Id="rId1476" Type="http://schemas.openxmlformats.org/officeDocument/2006/relationships/customXml" Target="../ink/ink5978.xml"/><Relationship Id="rId1475" Type="http://schemas.openxmlformats.org/officeDocument/2006/relationships/customXml" Target="../ink/ink5977.xml"/><Relationship Id="rId1474" Type="http://schemas.openxmlformats.org/officeDocument/2006/relationships/image" Target="../media/image4842.png"/><Relationship Id="rId1473" Type="http://schemas.openxmlformats.org/officeDocument/2006/relationships/customXml" Target="../ink/ink5976.xml"/><Relationship Id="rId1472" Type="http://schemas.openxmlformats.org/officeDocument/2006/relationships/image" Target="../media/image4841.png"/><Relationship Id="rId1471" Type="http://schemas.openxmlformats.org/officeDocument/2006/relationships/customXml" Target="../ink/ink5975.xml"/><Relationship Id="rId1470" Type="http://schemas.openxmlformats.org/officeDocument/2006/relationships/image" Target="../media/image3205.png"/><Relationship Id="rId147" Type="http://schemas.openxmlformats.org/officeDocument/2006/relationships/customXml" Target="../ink/ink5251.xml"/><Relationship Id="rId1469" Type="http://schemas.openxmlformats.org/officeDocument/2006/relationships/customXml" Target="../ink/ink5974.xml"/><Relationship Id="rId1468" Type="http://schemas.openxmlformats.org/officeDocument/2006/relationships/image" Target="../media/image4840.png"/><Relationship Id="rId1467" Type="http://schemas.openxmlformats.org/officeDocument/2006/relationships/customXml" Target="../ink/ink5973.xml"/><Relationship Id="rId1466" Type="http://schemas.openxmlformats.org/officeDocument/2006/relationships/image" Target="../media/image4839.png"/><Relationship Id="rId1465" Type="http://schemas.openxmlformats.org/officeDocument/2006/relationships/customXml" Target="../ink/ink5972.xml"/><Relationship Id="rId1464" Type="http://schemas.openxmlformats.org/officeDocument/2006/relationships/image" Target="../media/image4838.png"/><Relationship Id="rId1463" Type="http://schemas.openxmlformats.org/officeDocument/2006/relationships/customXml" Target="../ink/ink5971.xml"/><Relationship Id="rId1462" Type="http://schemas.openxmlformats.org/officeDocument/2006/relationships/image" Target="../media/image4837.png"/><Relationship Id="rId1461" Type="http://schemas.openxmlformats.org/officeDocument/2006/relationships/customXml" Target="../ink/ink5970.xml"/><Relationship Id="rId1460" Type="http://schemas.openxmlformats.org/officeDocument/2006/relationships/image" Target="../media/image4836.png"/><Relationship Id="rId146" Type="http://schemas.openxmlformats.org/officeDocument/2006/relationships/image" Target="../media/image4276.png"/><Relationship Id="rId1459" Type="http://schemas.openxmlformats.org/officeDocument/2006/relationships/customXml" Target="../ink/ink5969.xml"/><Relationship Id="rId1458" Type="http://schemas.openxmlformats.org/officeDocument/2006/relationships/image" Target="../media/image4835.png"/><Relationship Id="rId1457" Type="http://schemas.openxmlformats.org/officeDocument/2006/relationships/customXml" Target="../ink/ink5968.xml"/><Relationship Id="rId1456" Type="http://schemas.openxmlformats.org/officeDocument/2006/relationships/image" Target="../media/image4834.png"/><Relationship Id="rId1455" Type="http://schemas.openxmlformats.org/officeDocument/2006/relationships/customXml" Target="../ink/ink5967.xml"/><Relationship Id="rId1454" Type="http://schemas.openxmlformats.org/officeDocument/2006/relationships/image" Target="../media/image4833.png"/><Relationship Id="rId1453" Type="http://schemas.openxmlformats.org/officeDocument/2006/relationships/customXml" Target="../ink/ink5966.xml"/><Relationship Id="rId1452" Type="http://schemas.openxmlformats.org/officeDocument/2006/relationships/image" Target="../media/image4832.png"/><Relationship Id="rId1451" Type="http://schemas.openxmlformats.org/officeDocument/2006/relationships/customXml" Target="../ink/ink5965.xml"/><Relationship Id="rId1450" Type="http://schemas.openxmlformats.org/officeDocument/2006/relationships/image" Target="../media/image4831.png"/><Relationship Id="rId145" Type="http://schemas.openxmlformats.org/officeDocument/2006/relationships/customXml" Target="../ink/ink5250.xml"/><Relationship Id="rId1449" Type="http://schemas.openxmlformats.org/officeDocument/2006/relationships/customXml" Target="../ink/ink5964.xml"/><Relationship Id="rId1448" Type="http://schemas.openxmlformats.org/officeDocument/2006/relationships/image" Target="../media/image4830.png"/><Relationship Id="rId1447" Type="http://schemas.openxmlformats.org/officeDocument/2006/relationships/customXml" Target="../ink/ink5963.xml"/><Relationship Id="rId1446" Type="http://schemas.openxmlformats.org/officeDocument/2006/relationships/image" Target="../media/image4829.png"/><Relationship Id="rId1445" Type="http://schemas.openxmlformats.org/officeDocument/2006/relationships/customXml" Target="../ink/ink5962.xml"/><Relationship Id="rId1444" Type="http://schemas.openxmlformats.org/officeDocument/2006/relationships/image" Target="../media/image4828.png"/><Relationship Id="rId1443" Type="http://schemas.openxmlformats.org/officeDocument/2006/relationships/customXml" Target="../ink/ink5961.xml"/><Relationship Id="rId1442" Type="http://schemas.openxmlformats.org/officeDocument/2006/relationships/image" Target="../media/image4827.png"/><Relationship Id="rId1441" Type="http://schemas.openxmlformats.org/officeDocument/2006/relationships/customXml" Target="../ink/ink5960.xml"/><Relationship Id="rId1440" Type="http://schemas.openxmlformats.org/officeDocument/2006/relationships/image" Target="../media/image4826.png"/><Relationship Id="rId144" Type="http://schemas.openxmlformats.org/officeDocument/2006/relationships/image" Target="../media/image4275.png"/><Relationship Id="rId1439" Type="http://schemas.openxmlformats.org/officeDocument/2006/relationships/customXml" Target="../ink/ink5959.xml"/><Relationship Id="rId1438" Type="http://schemas.openxmlformats.org/officeDocument/2006/relationships/image" Target="../media/image4825.png"/><Relationship Id="rId1437" Type="http://schemas.openxmlformats.org/officeDocument/2006/relationships/customXml" Target="../ink/ink5958.xml"/><Relationship Id="rId1436" Type="http://schemas.openxmlformats.org/officeDocument/2006/relationships/image" Target="../media/image4824.png"/><Relationship Id="rId1435" Type="http://schemas.openxmlformats.org/officeDocument/2006/relationships/customXml" Target="../ink/ink5957.xml"/><Relationship Id="rId1434" Type="http://schemas.openxmlformats.org/officeDocument/2006/relationships/customXml" Target="../ink/ink5956.xml"/><Relationship Id="rId1433" Type="http://schemas.openxmlformats.org/officeDocument/2006/relationships/customXml" Target="../ink/ink5955.xml"/><Relationship Id="rId1432" Type="http://schemas.openxmlformats.org/officeDocument/2006/relationships/image" Target="../media/image4823.png"/><Relationship Id="rId1431" Type="http://schemas.openxmlformats.org/officeDocument/2006/relationships/customXml" Target="../ink/ink5954.xml"/><Relationship Id="rId1430" Type="http://schemas.openxmlformats.org/officeDocument/2006/relationships/image" Target="../media/image4822.png"/><Relationship Id="rId143" Type="http://schemas.openxmlformats.org/officeDocument/2006/relationships/customXml" Target="../ink/ink5249.xml"/><Relationship Id="rId1429" Type="http://schemas.openxmlformats.org/officeDocument/2006/relationships/customXml" Target="../ink/ink5953.xml"/><Relationship Id="rId1428" Type="http://schemas.openxmlformats.org/officeDocument/2006/relationships/image" Target="../media/image4821.png"/><Relationship Id="rId1427" Type="http://schemas.openxmlformats.org/officeDocument/2006/relationships/customXml" Target="../ink/ink5952.xml"/><Relationship Id="rId1426" Type="http://schemas.openxmlformats.org/officeDocument/2006/relationships/image" Target="../media/image4820.png"/><Relationship Id="rId1425" Type="http://schemas.openxmlformats.org/officeDocument/2006/relationships/customXml" Target="../ink/ink5951.xml"/><Relationship Id="rId1424" Type="http://schemas.openxmlformats.org/officeDocument/2006/relationships/image" Target="../media/image4819.png"/><Relationship Id="rId1423" Type="http://schemas.openxmlformats.org/officeDocument/2006/relationships/customXml" Target="../ink/ink5950.xml"/><Relationship Id="rId1422" Type="http://schemas.openxmlformats.org/officeDocument/2006/relationships/image" Target="../media/image4818.png"/><Relationship Id="rId1421" Type="http://schemas.openxmlformats.org/officeDocument/2006/relationships/customXml" Target="../ink/ink5949.xml"/><Relationship Id="rId1420" Type="http://schemas.openxmlformats.org/officeDocument/2006/relationships/image" Target="../media/image4817.png"/><Relationship Id="rId142" Type="http://schemas.openxmlformats.org/officeDocument/2006/relationships/image" Target="../media/image4274.png"/><Relationship Id="rId1419" Type="http://schemas.openxmlformats.org/officeDocument/2006/relationships/customXml" Target="../ink/ink5948.xml"/><Relationship Id="rId1418" Type="http://schemas.openxmlformats.org/officeDocument/2006/relationships/image" Target="../media/image4816.png"/><Relationship Id="rId1417" Type="http://schemas.openxmlformats.org/officeDocument/2006/relationships/customXml" Target="../ink/ink5947.xml"/><Relationship Id="rId1416" Type="http://schemas.openxmlformats.org/officeDocument/2006/relationships/customXml" Target="../ink/ink5946.xml"/><Relationship Id="rId1415" Type="http://schemas.openxmlformats.org/officeDocument/2006/relationships/customXml" Target="../ink/ink5945.xml"/><Relationship Id="rId1414" Type="http://schemas.openxmlformats.org/officeDocument/2006/relationships/customXml" Target="../ink/ink5944.xml"/><Relationship Id="rId1413" Type="http://schemas.openxmlformats.org/officeDocument/2006/relationships/image" Target="../media/image4815.png"/><Relationship Id="rId1412" Type="http://schemas.openxmlformats.org/officeDocument/2006/relationships/customXml" Target="../ink/ink5943.xml"/><Relationship Id="rId1411" Type="http://schemas.openxmlformats.org/officeDocument/2006/relationships/image" Target="../media/image4814.png"/><Relationship Id="rId1410" Type="http://schemas.openxmlformats.org/officeDocument/2006/relationships/customXml" Target="../ink/ink5942.xml"/><Relationship Id="rId141" Type="http://schemas.openxmlformats.org/officeDocument/2006/relationships/customXml" Target="../ink/ink5248.xml"/><Relationship Id="rId1409" Type="http://schemas.openxmlformats.org/officeDocument/2006/relationships/image" Target="../media/image4813.png"/><Relationship Id="rId1408" Type="http://schemas.openxmlformats.org/officeDocument/2006/relationships/customXml" Target="../ink/ink5941.xml"/><Relationship Id="rId1407" Type="http://schemas.openxmlformats.org/officeDocument/2006/relationships/image" Target="../media/image3096.png"/><Relationship Id="rId1406" Type="http://schemas.openxmlformats.org/officeDocument/2006/relationships/customXml" Target="../ink/ink5940.xml"/><Relationship Id="rId1405" Type="http://schemas.openxmlformats.org/officeDocument/2006/relationships/image" Target="../media/image4812.png"/><Relationship Id="rId1404" Type="http://schemas.openxmlformats.org/officeDocument/2006/relationships/customXml" Target="../ink/ink5939.xml"/><Relationship Id="rId1403" Type="http://schemas.openxmlformats.org/officeDocument/2006/relationships/customXml" Target="../ink/ink5938.xml"/><Relationship Id="rId1402" Type="http://schemas.openxmlformats.org/officeDocument/2006/relationships/image" Target="../media/image4811.png"/><Relationship Id="rId1401" Type="http://schemas.openxmlformats.org/officeDocument/2006/relationships/customXml" Target="../ink/ink5937.xml"/><Relationship Id="rId1400" Type="http://schemas.openxmlformats.org/officeDocument/2006/relationships/image" Target="../media/image4810.png"/><Relationship Id="rId140" Type="http://schemas.openxmlformats.org/officeDocument/2006/relationships/image" Target="../media/image4273.png"/><Relationship Id="rId14" Type="http://schemas.openxmlformats.org/officeDocument/2006/relationships/customXml" Target="../ink/ink5184.xml"/><Relationship Id="rId1399" Type="http://schemas.openxmlformats.org/officeDocument/2006/relationships/customXml" Target="../ink/ink5936.xml"/><Relationship Id="rId1398" Type="http://schemas.openxmlformats.org/officeDocument/2006/relationships/image" Target="../media/image4809.png"/><Relationship Id="rId1397" Type="http://schemas.openxmlformats.org/officeDocument/2006/relationships/customXml" Target="../ink/ink5935.xml"/><Relationship Id="rId1396" Type="http://schemas.openxmlformats.org/officeDocument/2006/relationships/image" Target="../media/image4808.png"/><Relationship Id="rId1395" Type="http://schemas.openxmlformats.org/officeDocument/2006/relationships/customXml" Target="../ink/ink5934.xml"/><Relationship Id="rId1394" Type="http://schemas.openxmlformats.org/officeDocument/2006/relationships/customXml" Target="../ink/ink5933.xml"/><Relationship Id="rId1393" Type="http://schemas.openxmlformats.org/officeDocument/2006/relationships/customXml" Target="../ink/ink5932.xml"/><Relationship Id="rId1392" Type="http://schemas.openxmlformats.org/officeDocument/2006/relationships/image" Target="../media/image4807.png"/><Relationship Id="rId1391" Type="http://schemas.openxmlformats.org/officeDocument/2006/relationships/customXml" Target="../ink/ink5931.xml"/><Relationship Id="rId1390" Type="http://schemas.openxmlformats.org/officeDocument/2006/relationships/image" Target="../media/image4806.png"/><Relationship Id="rId139" Type="http://schemas.openxmlformats.org/officeDocument/2006/relationships/customXml" Target="../ink/ink5247.xml"/><Relationship Id="rId1389" Type="http://schemas.openxmlformats.org/officeDocument/2006/relationships/customXml" Target="../ink/ink5930.xml"/><Relationship Id="rId1388" Type="http://schemas.openxmlformats.org/officeDocument/2006/relationships/customXml" Target="../ink/ink5929.xml"/><Relationship Id="rId1387" Type="http://schemas.openxmlformats.org/officeDocument/2006/relationships/image" Target="../media/image4805.png"/><Relationship Id="rId1386" Type="http://schemas.openxmlformats.org/officeDocument/2006/relationships/customXml" Target="../ink/ink5928.xml"/><Relationship Id="rId1385" Type="http://schemas.openxmlformats.org/officeDocument/2006/relationships/image" Target="../media/image4804.png"/><Relationship Id="rId1384" Type="http://schemas.openxmlformats.org/officeDocument/2006/relationships/customXml" Target="../ink/ink5927.xml"/><Relationship Id="rId1383" Type="http://schemas.openxmlformats.org/officeDocument/2006/relationships/image" Target="../media/image4803.png"/><Relationship Id="rId1382" Type="http://schemas.openxmlformats.org/officeDocument/2006/relationships/customXml" Target="../ink/ink5926.xml"/><Relationship Id="rId1381" Type="http://schemas.openxmlformats.org/officeDocument/2006/relationships/image" Target="../media/image4802.png"/><Relationship Id="rId1380" Type="http://schemas.openxmlformats.org/officeDocument/2006/relationships/customXml" Target="../ink/ink5925.xml"/><Relationship Id="rId138" Type="http://schemas.openxmlformats.org/officeDocument/2006/relationships/image" Target="../media/image4272.png"/><Relationship Id="rId1379" Type="http://schemas.openxmlformats.org/officeDocument/2006/relationships/customXml" Target="../ink/ink5924.xml"/><Relationship Id="rId1378" Type="http://schemas.openxmlformats.org/officeDocument/2006/relationships/image" Target="../media/image4801.png"/><Relationship Id="rId1377" Type="http://schemas.openxmlformats.org/officeDocument/2006/relationships/customXml" Target="../ink/ink5923.xml"/><Relationship Id="rId1376" Type="http://schemas.openxmlformats.org/officeDocument/2006/relationships/image" Target="../media/image4800.png"/><Relationship Id="rId1375" Type="http://schemas.openxmlformats.org/officeDocument/2006/relationships/customXml" Target="../ink/ink5922.xml"/><Relationship Id="rId1374" Type="http://schemas.openxmlformats.org/officeDocument/2006/relationships/image" Target="../media/image4799.png"/><Relationship Id="rId1373" Type="http://schemas.openxmlformats.org/officeDocument/2006/relationships/customXml" Target="../ink/ink5921.xml"/><Relationship Id="rId1372" Type="http://schemas.openxmlformats.org/officeDocument/2006/relationships/image" Target="../media/image4798.png"/><Relationship Id="rId1371" Type="http://schemas.openxmlformats.org/officeDocument/2006/relationships/customXml" Target="../ink/ink5920.xml"/><Relationship Id="rId1370" Type="http://schemas.openxmlformats.org/officeDocument/2006/relationships/customXml" Target="../ink/ink5919.xml"/><Relationship Id="rId137" Type="http://schemas.openxmlformats.org/officeDocument/2006/relationships/customXml" Target="../ink/ink5246.xml"/><Relationship Id="rId1369" Type="http://schemas.openxmlformats.org/officeDocument/2006/relationships/image" Target="../media/image4797.png"/><Relationship Id="rId1368" Type="http://schemas.openxmlformats.org/officeDocument/2006/relationships/customXml" Target="../ink/ink5918.xml"/><Relationship Id="rId1367" Type="http://schemas.openxmlformats.org/officeDocument/2006/relationships/customXml" Target="../ink/ink5917.xml"/><Relationship Id="rId1366" Type="http://schemas.openxmlformats.org/officeDocument/2006/relationships/customXml" Target="../ink/ink5916.xml"/><Relationship Id="rId1365" Type="http://schemas.openxmlformats.org/officeDocument/2006/relationships/image" Target="../media/image4796.png"/><Relationship Id="rId1364" Type="http://schemas.openxmlformats.org/officeDocument/2006/relationships/customXml" Target="../ink/ink5915.xml"/><Relationship Id="rId1363" Type="http://schemas.openxmlformats.org/officeDocument/2006/relationships/image" Target="../media/image4795.png"/><Relationship Id="rId1362" Type="http://schemas.openxmlformats.org/officeDocument/2006/relationships/customXml" Target="../ink/ink5914.xml"/><Relationship Id="rId1361" Type="http://schemas.openxmlformats.org/officeDocument/2006/relationships/image" Target="../media/image4794.png"/><Relationship Id="rId1360" Type="http://schemas.openxmlformats.org/officeDocument/2006/relationships/customXml" Target="../ink/ink5913.xml"/><Relationship Id="rId136" Type="http://schemas.openxmlformats.org/officeDocument/2006/relationships/image" Target="../media/image4271.png"/><Relationship Id="rId1359" Type="http://schemas.openxmlformats.org/officeDocument/2006/relationships/image" Target="../media/image4793.png"/><Relationship Id="rId1358" Type="http://schemas.openxmlformats.org/officeDocument/2006/relationships/customXml" Target="../ink/ink5912.xml"/><Relationship Id="rId1357" Type="http://schemas.openxmlformats.org/officeDocument/2006/relationships/image" Target="../media/image4792.png"/><Relationship Id="rId1356" Type="http://schemas.openxmlformats.org/officeDocument/2006/relationships/customXml" Target="../ink/ink5911.xml"/><Relationship Id="rId1355" Type="http://schemas.openxmlformats.org/officeDocument/2006/relationships/image" Target="../media/image4791.png"/><Relationship Id="rId1354" Type="http://schemas.openxmlformats.org/officeDocument/2006/relationships/customXml" Target="../ink/ink5910.xml"/><Relationship Id="rId1353" Type="http://schemas.openxmlformats.org/officeDocument/2006/relationships/image" Target="../media/image4790.png"/><Relationship Id="rId1352" Type="http://schemas.openxmlformats.org/officeDocument/2006/relationships/customXml" Target="../ink/ink5909.xml"/><Relationship Id="rId1351" Type="http://schemas.openxmlformats.org/officeDocument/2006/relationships/image" Target="../media/image4789.png"/><Relationship Id="rId1350" Type="http://schemas.openxmlformats.org/officeDocument/2006/relationships/customXml" Target="../ink/ink5908.xml"/><Relationship Id="rId135" Type="http://schemas.openxmlformats.org/officeDocument/2006/relationships/customXml" Target="../ink/ink5245.xml"/><Relationship Id="rId1349" Type="http://schemas.openxmlformats.org/officeDocument/2006/relationships/image" Target="../media/image4788.png"/><Relationship Id="rId1348" Type="http://schemas.openxmlformats.org/officeDocument/2006/relationships/customXml" Target="../ink/ink5907.xml"/><Relationship Id="rId1347" Type="http://schemas.openxmlformats.org/officeDocument/2006/relationships/image" Target="../media/image4787.png"/><Relationship Id="rId1346" Type="http://schemas.openxmlformats.org/officeDocument/2006/relationships/customXml" Target="../ink/ink5906.xml"/><Relationship Id="rId1345" Type="http://schemas.openxmlformats.org/officeDocument/2006/relationships/image" Target="../media/image4786.png"/><Relationship Id="rId1344" Type="http://schemas.openxmlformats.org/officeDocument/2006/relationships/customXml" Target="../ink/ink5905.xml"/><Relationship Id="rId1343" Type="http://schemas.openxmlformats.org/officeDocument/2006/relationships/image" Target="../media/image4785.png"/><Relationship Id="rId1342" Type="http://schemas.openxmlformats.org/officeDocument/2006/relationships/customXml" Target="../ink/ink5904.xml"/><Relationship Id="rId1341" Type="http://schemas.openxmlformats.org/officeDocument/2006/relationships/image" Target="../media/image4784.png"/><Relationship Id="rId1340" Type="http://schemas.openxmlformats.org/officeDocument/2006/relationships/customXml" Target="../ink/ink5903.xml"/><Relationship Id="rId134" Type="http://schemas.openxmlformats.org/officeDocument/2006/relationships/image" Target="../media/image4270.png"/><Relationship Id="rId1339" Type="http://schemas.openxmlformats.org/officeDocument/2006/relationships/image" Target="../media/image4783.png"/><Relationship Id="rId1338" Type="http://schemas.openxmlformats.org/officeDocument/2006/relationships/customXml" Target="../ink/ink5902.xml"/><Relationship Id="rId1337" Type="http://schemas.openxmlformats.org/officeDocument/2006/relationships/image" Target="../media/image4782.png"/><Relationship Id="rId1336" Type="http://schemas.openxmlformats.org/officeDocument/2006/relationships/customXml" Target="../ink/ink5901.xml"/><Relationship Id="rId1335" Type="http://schemas.openxmlformats.org/officeDocument/2006/relationships/image" Target="../media/image4781.png"/><Relationship Id="rId1334" Type="http://schemas.openxmlformats.org/officeDocument/2006/relationships/customXml" Target="../ink/ink5900.xml"/><Relationship Id="rId1333" Type="http://schemas.openxmlformats.org/officeDocument/2006/relationships/image" Target="../media/image4780.png"/><Relationship Id="rId1332" Type="http://schemas.openxmlformats.org/officeDocument/2006/relationships/customXml" Target="../ink/ink5899.xml"/><Relationship Id="rId1331" Type="http://schemas.openxmlformats.org/officeDocument/2006/relationships/image" Target="../media/image4779.png"/><Relationship Id="rId1330" Type="http://schemas.openxmlformats.org/officeDocument/2006/relationships/customXml" Target="../ink/ink5898.xml"/><Relationship Id="rId133" Type="http://schemas.openxmlformats.org/officeDocument/2006/relationships/customXml" Target="../ink/ink5244.xml"/><Relationship Id="rId1329" Type="http://schemas.openxmlformats.org/officeDocument/2006/relationships/image" Target="../media/image4778.png"/><Relationship Id="rId1328" Type="http://schemas.openxmlformats.org/officeDocument/2006/relationships/customXml" Target="../ink/ink5897.xml"/><Relationship Id="rId1327" Type="http://schemas.openxmlformats.org/officeDocument/2006/relationships/image" Target="../media/image4777.png"/><Relationship Id="rId1326" Type="http://schemas.openxmlformats.org/officeDocument/2006/relationships/customXml" Target="../ink/ink5896.xml"/><Relationship Id="rId1325" Type="http://schemas.openxmlformats.org/officeDocument/2006/relationships/customXml" Target="../ink/ink5895.xml"/><Relationship Id="rId1324" Type="http://schemas.openxmlformats.org/officeDocument/2006/relationships/image" Target="../media/image4776.png"/><Relationship Id="rId1323" Type="http://schemas.openxmlformats.org/officeDocument/2006/relationships/customXml" Target="../ink/ink5894.xml"/><Relationship Id="rId1322" Type="http://schemas.openxmlformats.org/officeDocument/2006/relationships/image" Target="../media/image4775.png"/><Relationship Id="rId1321" Type="http://schemas.openxmlformats.org/officeDocument/2006/relationships/customXml" Target="../ink/ink5893.xml"/><Relationship Id="rId1320" Type="http://schemas.openxmlformats.org/officeDocument/2006/relationships/image" Target="../media/image4774.png"/><Relationship Id="rId132" Type="http://schemas.openxmlformats.org/officeDocument/2006/relationships/image" Target="../media/image4269.png"/><Relationship Id="rId1319" Type="http://schemas.openxmlformats.org/officeDocument/2006/relationships/customXml" Target="../ink/ink5892.xml"/><Relationship Id="rId1318" Type="http://schemas.openxmlformats.org/officeDocument/2006/relationships/customXml" Target="../ink/ink5891.xml"/><Relationship Id="rId1317" Type="http://schemas.openxmlformats.org/officeDocument/2006/relationships/customXml" Target="../ink/ink5890.xml"/><Relationship Id="rId1316" Type="http://schemas.openxmlformats.org/officeDocument/2006/relationships/image" Target="../media/image4773.png"/><Relationship Id="rId1315" Type="http://schemas.openxmlformats.org/officeDocument/2006/relationships/customXml" Target="../ink/ink5889.xml"/><Relationship Id="rId1314" Type="http://schemas.openxmlformats.org/officeDocument/2006/relationships/image" Target="../media/image4772.png"/><Relationship Id="rId1313" Type="http://schemas.openxmlformats.org/officeDocument/2006/relationships/customXml" Target="../ink/ink5888.xml"/><Relationship Id="rId1312" Type="http://schemas.openxmlformats.org/officeDocument/2006/relationships/image" Target="../media/image4771.png"/><Relationship Id="rId1311" Type="http://schemas.openxmlformats.org/officeDocument/2006/relationships/customXml" Target="../ink/ink5887.xml"/><Relationship Id="rId1310" Type="http://schemas.openxmlformats.org/officeDocument/2006/relationships/image" Target="../media/image4770.png"/><Relationship Id="rId131" Type="http://schemas.openxmlformats.org/officeDocument/2006/relationships/customXml" Target="../ink/ink5243.xml"/><Relationship Id="rId1309" Type="http://schemas.openxmlformats.org/officeDocument/2006/relationships/customXml" Target="../ink/ink5886.xml"/><Relationship Id="rId1308" Type="http://schemas.openxmlformats.org/officeDocument/2006/relationships/image" Target="../media/image4769.png"/><Relationship Id="rId1307" Type="http://schemas.openxmlformats.org/officeDocument/2006/relationships/customXml" Target="../ink/ink5885.xml"/><Relationship Id="rId1306" Type="http://schemas.openxmlformats.org/officeDocument/2006/relationships/image" Target="../media/image4768.png"/><Relationship Id="rId1305" Type="http://schemas.openxmlformats.org/officeDocument/2006/relationships/customXml" Target="../ink/ink5884.xml"/><Relationship Id="rId1304" Type="http://schemas.openxmlformats.org/officeDocument/2006/relationships/image" Target="../media/image4767.png"/><Relationship Id="rId1303" Type="http://schemas.openxmlformats.org/officeDocument/2006/relationships/customXml" Target="../ink/ink5883.xml"/><Relationship Id="rId1302" Type="http://schemas.openxmlformats.org/officeDocument/2006/relationships/image" Target="../media/image4766.png"/><Relationship Id="rId1301" Type="http://schemas.openxmlformats.org/officeDocument/2006/relationships/customXml" Target="../ink/ink5882.xml"/><Relationship Id="rId1300" Type="http://schemas.openxmlformats.org/officeDocument/2006/relationships/image" Target="../media/image4765.png"/><Relationship Id="rId130" Type="http://schemas.openxmlformats.org/officeDocument/2006/relationships/image" Target="../media/image4268.png"/><Relationship Id="rId13" Type="http://schemas.openxmlformats.org/officeDocument/2006/relationships/image" Target="../media/image4217.png"/><Relationship Id="rId1299" Type="http://schemas.openxmlformats.org/officeDocument/2006/relationships/customXml" Target="../ink/ink5881.xml"/><Relationship Id="rId1298" Type="http://schemas.openxmlformats.org/officeDocument/2006/relationships/image" Target="../media/image4764.png"/><Relationship Id="rId1297" Type="http://schemas.openxmlformats.org/officeDocument/2006/relationships/customXml" Target="../ink/ink5880.xml"/><Relationship Id="rId1296" Type="http://schemas.openxmlformats.org/officeDocument/2006/relationships/image" Target="../media/image4763.png"/><Relationship Id="rId1295" Type="http://schemas.openxmlformats.org/officeDocument/2006/relationships/customXml" Target="../ink/ink5879.xml"/><Relationship Id="rId1294" Type="http://schemas.openxmlformats.org/officeDocument/2006/relationships/image" Target="../media/image4762.png"/><Relationship Id="rId1293" Type="http://schemas.openxmlformats.org/officeDocument/2006/relationships/customXml" Target="../ink/ink5878.xml"/><Relationship Id="rId1292" Type="http://schemas.openxmlformats.org/officeDocument/2006/relationships/image" Target="../media/image4761.png"/><Relationship Id="rId1291" Type="http://schemas.openxmlformats.org/officeDocument/2006/relationships/customXml" Target="../ink/ink5877.xml"/><Relationship Id="rId1290" Type="http://schemas.openxmlformats.org/officeDocument/2006/relationships/image" Target="../media/image4760.png"/><Relationship Id="rId129" Type="http://schemas.openxmlformats.org/officeDocument/2006/relationships/customXml" Target="../ink/ink5242.xml"/><Relationship Id="rId1289" Type="http://schemas.openxmlformats.org/officeDocument/2006/relationships/customXml" Target="../ink/ink5876.xml"/><Relationship Id="rId1288" Type="http://schemas.openxmlformats.org/officeDocument/2006/relationships/image" Target="../media/image4759.png"/><Relationship Id="rId1287" Type="http://schemas.openxmlformats.org/officeDocument/2006/relationships/customXml" Target="../ink/ink5875.xml"/><Relationship Id="rId1286" Type="http://schemas.openxmlformats.org/officeDocument/2006/relationships/image" Target="../media/image4758.png"/><Relationship Id="rId1285" Type="http://schemas.openxmlformats.org/officeDocument/2006/relationships/customXml" Target="../ink/ink5874.xml"/><Relationship Id="rId1284" Type="http://schemas.openxmlformats.org/officeDocument/2006/relationships/image" Target="../media/image4757.png"/><Relationship Id="rId1283" Type="http://schemas.openxmlformats.org/officeDocument/2006/relationships/customXml" Target="../ink/ink5873.xml"/><Relationship Id="rId1282" Type="http://schemas.openxmlformats.org/officeDocument/2006/relationships/image" Target="../media/image4756.png"/><Relationship Id="rId1281" Type="http://schemas.openxmlformats.org/officeDocument/2006/relationships/customXml" Target="../ink/ink5872.xml"/><Relationship Id="rId1280" Type="http://schemas.openxmlformats.org/officeDocument/2006/relationships/image" Target="../media/image4755.png"/><Relationship Id="rId128" Type="http://schemas.openxmlformats.org/officeDocument/2006/relationships/image" Target="../media/image4267.png"/><Relationship Id="rId1279" Type="http://schemas.openxmlformats.org/officeDocument/2006/relationships/customXml" Target="../ink/ink5871.xml"/><Relationship Id="rId1278" Type="http://schemas.openxmlformats.org/officeDocument/2006/relationships/image" Target="../media/image4754.png"/><Relationship Id="rId1277" Type="http://schemas.openxmlformats.org/officeDocument/2006/relationships/customXml" Target="../ink/ink5870.xml"/><Relationship Id="rId1276" Type="http://schemas.openxmlformats.org/officeDocument/2006/relationships/image" Target="../media/image4753.png"/><Relationship Id="rId1275" Type="http://schemas.openxmlformats.org/officeDocument/2006/relationships/customXml" Target="../ink/ink5869.xml"/><Relationship Id="rId1274" Type="http://schemas.openxmlformats.org/officeDocument/2006/relationships/image" Target="../media/image4752.png"/><Relationship Id="rId1273" Type="http://schemas.openxmlformats.org/officeDocument/2006/relationships/customXml" Target="../ink/ink5868.xml"/><Relationship Id="rId1272" Type="http://schemas.openxmlformats.org/officeDocument/2006/relationships/image" Target="../media/image4751.png"/><Relationship Id="rId1271" Type="http://schemas.openxmlformats.org/officeDocument/2006/relationships/customXml" Target="../ink/ink5867.xml"/><Relationship Id="rId1270" Type="http://schemas.openxmlformats.org/officeDocument/2006/relationships/image" Target="../media/image4750.png"/><Relationship Id="rId127" Type="http://schemas.openxmlformats.org/officeDocument/2006/relationships/customXml" Target="../ink/ink5241.xml"/><Relationship Id="rId1269" Type="http://schemas.openxmlformats.org/officeDocument/2006/relationships/customXml" Target="../ink/ink5866.xml"/><Relationship Id="rId1268" Type="http://schemas.openxmlformats.org/officeDocument/2006/relationships/image" Target="../media/image4749.png"/><Relationship Id="rId1267" Type="http://schemas.openxmlformats.org/officeDocument/2006/relationships/customXml" Target="../ink/ink5865.xml"/><Relationship Id="rId1266" Type="http://schemas.openxmlformats.org/officeDocument/2006/relationships/image" Target="../media/image4748.png"/><Relationship Id="rId1265" Type="http://schemas.openxmlformats.org/officeDocument/2006/relationships/customXml" Target="../ink/ink5864.xml"/><Relationship Id="rId1264" Type="http://schemas.openxmlformats.org/officeDocument/2006/relationships/image" Target="../media/image4747.png"/><Relationship Id="rId1263" Type="http://schemas.openxmlformats.org/officeDocument/2006/relationships/customXml" Target="../ink/ink5863.xml"/><Relationship Id="rId1262" Type="http://schemas.openxmlformats.org/officeDocument/2006/relationships/image" Target="../media/image4746.png"/><Relationship Id="rId1261" Type="http://schemas.openxmlformats.org/officeDocument/2006/relationships/customXml" Target="../ink/ink5862.xml"/><Relationship Id="rId1260" Type="http://schemas.openxmlformats.org/officeDocument/2006/relationships/image" Target="../media/image4745.png"/><Relationship Id="rId126" Type="http://schemas.openxmlformats.org/officeDocument/2006/relationships/image" Target="../media/image4266.png"/><Relationship Id="rId1259" Type="http://schemas.openxmlformats.org/officeDocument/2006/relationships/customXml" Target="../ink/ink5861.xml"/><Relationship Id="rId1258" Type="http://schemas.openxmlformats.org/officeDocument/2006/relationships/image" Target="../media/image4744.png"/><Relationship Id="rId1257" Type="http://schemas.openxmlformats.org/officeDocument/2006/relationships/customXml" Target="../ink/ink5860.xml"/><Relationship Id="rId1256" Type="http://schemas.openxmlformats.org/officeDocument/2006/relationships/image" Target="../media/image4743.png"/><Relationship Id="rId1255" Type="http://schemas.openxmlformats.org/officeDocument/2006/relationships/customXml" Target="../ink/ink5859.xml"/><Relationship Id="rId1254" Type="http://schemas.openxmlformats.org/officeDocument/2006/relationships/image" Target="../media/image4742.png"/><Relationship Id="rId1253" Type="http://schemas.openxmlformats.org/officeDocument/2006/relationships/customXml" Target="../ink/ink5858.xml"/><Relationship Id="rId1252" Type="http://schemas.openxmlformats.org/officeDocument/2006/relationships/image" Target="../media/image4741.png"/><Relationship Id="rId1251" Type="http://schemas.openxmlformats.org/officeDocument/2006/relationships/customXml" Target="../ink/ink5857.xml"/><Relationship Id="rId1250" Type="http://schemas.openxmlformats.org/officeDocument/2006/relationships/image" Target="../media/image4740.png"/><Relationship Id="rId125" Type="http://schemas.openxmlformats.org/officeDocument/2006/relationships/customXml" Target="../ink/ink5240.xml"/><Relationship Id="rId1249" Type="http://schemas.openxmlformats.org/officeDocument/2006/relationships/customXml" Target="../ink/ink5856.xml"/><Relationship Id="rId1248" Type="http://schemas.openxmlformats.org/officeDocument/2006/relationships/image" Target="../media/image4739.png"/><Relationship Id="rId1247" Type="http://schemas.openxmlformats.org/officeDocument/2006/relationships/customXml" Target="../ink/ink5855.xml"/><Relationship Id="rId1246" Type="http://schemas.openxmlformats.org/officeDocument/2006/relationships/image" Target="../media/image4738.png"/><Relationship Id="rId1245" Type="http://schemas.openxmlformats.org/officeDocument/2006/relationships/customXml" Target="../ink/ink5854.xml"/><Relationship Id="rId1244" Type="http://schemas.openxmlformats.org/officeDocument/2006/relationships/image" Target="../media/image4737.png"/><Relationship Id="rId1243" Type="http://schemas.openxmlformats.org/officeDocument/2006/relationships/customXml" Target="../ink/ink5853.xml"/><Relationship Id="rId1242" Type="http://schemas.openxmlformats.org/officeDocument/2006/relationships/image" Target="../media/image4736.png"/><Relationship Id="rId1241" Type="http://schemas.openxmlformats.org/officeDocument/2006/relationships/customXml" Target="../ink/ink5852.xml"/><Relationship Id="rId1240" Type="http://schemas.openxmlformats.org/officeDocument/2006/relationships/image" Target="../media/image4735.png"/><Relationship Id="rId124" Type="http://schemas.openxmlformats.org/officeDocument/2006/relationships/image" Target="../media/image4265.png"/><Relationship Id="rId1239" Type="http://schemas.openxmlformats.org/officeDocument/2006/relationships/customXml" Target="../ink/ink5851.xml"/><Relationship Id="rId1238" Type="http://schemas.openxmlformats.org/officeDocument/2006/relationships/image" Target="../media/image4734.png"/><Relationship Id="rId1237" Type="http://schemas.openxmlformats.org/officeDocument/2006/relationships/customXml" Target="../ink/ink5850.xml"/><Relationship Id="rId1236" Type="http://schemas.openxmlformats.org/officeDocument/2006/relationships/image" Target="../media/image4733.png"/><Relationship Id="rId1235" Type="http://schemas.openxmlformats.org/officeDocument/2006/relationships/customXml" Target="../ink/ink5849.xml"/><Relationship Id="rId1234" Type="http://schemas.openxmlformats.org/officeDocument/2006/relationships/image" Target="../media/image4732.png"/><Relationship Id="rId1233" Type="http://schemas.openxmlformats.org/officeDocument/2006/relationships/customXml" Target="../ink/ink5848.xml"/><Relationship Id="rId1232" Type="http://schemas.openxmlformats.org/officeDocument/2006/relationships/image" Target="../media/image4731.png"/><Relationship Id="rId1231" Type="http://schemas.openxmlformats.org/officeDocument/2006/relationships/customXml" Target="../ink/ink5847.xml"/><Relationship Id="rId1230" Type="http://schemas.openxmlformats.org/officeDocument/2006/relationships/image" Target="../media/image4730.png"/><Relationship Id="rId123" Type="http://schemas.openxmlformats.org/officeDocument/2006/relationships/customXml" Target="../ink/ink5239.xml"/><Relationship Id="rId1229" Type="http://schemas.openxmlformats.org/officeDocument/2006/relationships/customXml" Target="../ink/ink5846.xml"/><Relationship Id="rId1228" Type="http://schemas.openxmlformats.org/officeDocument/2006/relationships/image" Target="../media/image4729.png"/><Relationship Id="rId1227" Type="http://schemas.openxmlformats.org/officeDocument/2006/relationships/customXml" Target="../ink/ink5845.xml"/><Relationship Id="rId1226" Type="http://schemas.openxmlformats.org/officeDocument/2006/relationships/image" Target="../media/image4728.png"/><Relationship Id="rId1225" Type="http://schemas.openxmlformats.org/officeDocument/2006/relationships/customXml" Target="../ink/ink5844.xml"/><Relationship Id="rId1224" Type="http://schemas.openxmlformats.org/officeDocument/2006/relationships/image" Target="../media/image4727.png"/><Relationship Id="rId1223" Type="http://schemas.openxmlformats.org/officeDocument/2006/relationships/customXml" Target="../ink/ink5843.xml"/><Relationship Id="rId1222" Type="http://schemas.openxmlformats.org/officeDocument/2006/relationships/image" Target="../media/image4726.png"/><Relationship Id="rId1221" Type="http://schemas.openxmlformats.org/officeDocument/2006/relationships/customXml" Target="../ink/ink5842.xml"/><Relationship Id="rId1220" Type="http://schemas.openxmlformats.org/officeDocument/2006/relationships/customXml" Target="../ink/ink5841.xml"/><Relationship Id="rId122" Type="http://schemas.openxmlformats.org/officeDocument/2006/relationships/image" Target="../media/image4264.png"/><Relationship Id="rId1219" Type="http://schemas.openxmlformats.org/officeDocument/2006/relationships/image" Target="../media/image4725.png"/><Relationship Id="rId1218" Type="http://schemas.openxmlformats.org/officeDocument/2006/relationships/customXml" Target="../ink/ink5840.xml"/><Relationship Id="rId1217" Type="http://schemas.openxmlformats.org/officeDocument/2006/relationships/image" Target="../media/image4724.png"/><Relationship Id="rId1216" Type="http://schemas.openxmlformats.org/officeDocument/2006/relationships/customXml" Target="../ink/ink5839.xml"/><Relationship Id="rId1215" Type="http://schemas.openxmlformats.org/officeDocument/2006/relationships/image" Target="../media/image4723.png"/><Relationship Id="rId1214" Type="http://schemas.openxmlformats.org/officeDocument/2006/relationships/customXml" Target="../ink/ink5838.xml"/><Relationship Id="rId1213" Type="http://schemas.openxmlformats.org/officeDocument/2006/relationships/image" Target="../media/image4722.png"/><Relationship Id="rId1212" Type="http://schemas.openxmlformats.org/officeDocument/2006/relationships/customXml" Target="../ink/ink5837.xml"/><Relationship Id="rId1211" Type="http://schemas.openxmlformats.org/officeDocument/2006/relationships/image" Target="../media/image4721.png"/><Relationship Id="rId1210" Type="http://schemas.openxmlformats.org/officeDocument/2006/relationships/customXml" Target="../ink/ink5836.xml"/><Relationship Id="rId121" Type="http://schemas.openxmlformats.org/officeDocument/2006/relationships/customXml" Target="../ink/ink5238.xml"/><Relationship Id="rId1209" Type="http://schemas.openxmlformats.org/officeDocument/2006/relationships/image" Target="../media/image4720.png"/><Relationship Id="rId1208" Type="http://schemas.openxmlformats.org/officeDocument/2006/relationships/customXml" Target="../ink/ink5835.xml"/><Relationship Id="rId1207" Type="http://schemas.openxmlformats.org/officeDocument/2006/relationships/image" Target="../media/image4719.png"/><Relationship Id="rId1206" Type="http://schemas.openxmlformats.org/officeDocument/2006/relationships/customXml" Target="../ink/ink5834.xml"/><Relationship Id="rId1205" Type="http://schemas.openxmlformats.org/officeDocument/2006/relationships/image" Target="../media/image4718.png"/><Relationship Id="rId1204" Type="http://schemas.openxmlformats.org/officeDocument/2006/relationships/customXml" Target="../ink/ink5833.xml"/><Relationship Id="rId1203" Type="http://schemas.openxmlformats.org/officeDocument/2006/relationships/image" Target="../media/image4717.png"/><Relationship Id="rId1202" Type="http://schemas.openxmlformats.org/officeDocument/2006/relationships/customXml" Target="../ink/ink5832.xml"/><Relationship Id="rId1201" Type="http://schemas.openxmlformats.org/officeDocument/2006/relationships/image" Target="../media/image4716.png"/><Relationship Id="rId1200" Type="http://schemas.openxmlformats.org/officeDocument/2006/relationships/customXml" Target="../ink/ink5831.xml"/><Relationship Id="rId120" Type="http://schemas.openxmlformats.org/officeDocument/2006/relationships/image" Target="../media/image4263.png"/><Relationship Id="rId12" Type="http://schemas.openxmlformats.org/officeDocument/2006/relationships/customXml" Target="../ink/ink5183.xml"/><Relationship Id="rId1199" Type="http://schemas.openxmlformats.org/officeDocument/2006/relationships/image" Target="../media/image4715.png"/><Relationship Id="rId1198" Type="http://schemas.openxmlformats.org/officeDocument/2006/relationships/customXml" Target="../ink/ink5830.xml"/><Relationship Id="rId1197" Type="http://schemas.openxmlformats.org/officeDocument/2006/relationships/image" Target="../media/image4714.png"/><Relationship Id="rId1196" Type="http://schemas.openxmlformats.org/officeDocument/2006/relationships/customXml" Target="../ink/ink5829.xml"/><Relationship Id="rId1195" Type="http://schemas.openxmlformats.org/officeDocument/2006/relationships/image" Target="../media/image4713.png"/><Relationship Id="rId1194" Type="http://schemas.openxmlformats.org/officeDocument/2006/relationships/customXml" Target="../ink/ink5828.xml"/><Relationship Id="rId1193" Type="http://schemas.openxmlformats.org/officeDocument/2006/relationships/image" Target="../media/image4712.png"/><Relationship Id="rId1192" Type="http://schemas.openxmlformats.org/officeDocument/2006/relationships/customXml" Target="../ink/ink5827.xml"/><Relationship Id="rId1191" Type="http://schemas.openxmlformats.org/officeDocument/2006/relationships/image" Target="../media/image4711.png"/><Relationship Id="rId1190" Type="http://schemas.openxmlformats.org/officeDocument/2006/relationships/customXml" Target="../ink/ink5826.xml"/><Relationship Id="rId119" Type="http://schemas.openxmlformats.org/officeDocument/2006/relationships/customXml" Target="../ink/ink5237.xml"/><Relationship Id="rId1189" Type="http://schemas.openxmlformats.org/officeDocument/2006/relationships/customXml" Target="../ink/ink5825.xml"/><Relationship Id="rId1188" Type="http://schemas.openxmlformats.org/officeDocument/2006/relationships/image" Target="../media/image4710.png"/><Relationship Id="rId1187" Type="http://schemas.openxmlformats.org/officeDocument/2006/relationships/customXml" Target="../ink/ink5824.xml"/><Relationship Id="rId1186" Type="http://schemas.openxmlformats.org/officeDocument/2006/relationships/image" Target="../media/image4709.png"/><Relationship Id="rId1185" Type="http://schemas.openxmlformats.org/officeDocument/2006/relationships/customXml" Target="../ink/ink5823.xml"/><Relationship Id="rId1184" Type="http://schemas.openxmlformats.org/officeDocument/2006/relationships/image" Target="../media/image2832.png"/><Relationship Id="rId1183" Type="http://schemas.openxmlformats.org/officeDocument/2006/relationships/customXml" Target="../ink/ink5822.xml"/><Relationship Id="rId1182" Type="http://schemas.openxmlformats.org/officeDocument/2006/relationships/image" Target="../media/image4708.png"/><Relationship Id="rId1181" Type="http://schemas.openxmlformats.org/officeDocument/2006/relationships/customXml" Target="../ink/ink5821.xml"/><Relationship Id="rId1180" Type="http://schemas.openxmlformats.org/officeDocument/2006/relationships/image" Target="../media/image4707.png"/><Relationship Id="rId118" Type="http://schemas.openxmlformats.org/officeDocument/2006/relationships/image" Target="../media/image4262.png"/><Relationship Id="rId1179" Type="http://schemas.openxmlformats.org/officeDocument/2006/relationships/customXml" Target="../ink/ink5820.xml"/><Relationship Id="rId1178" Type="http://schemas.openxmlformats.org/officeDocument/2006/relationships/image" Target="../media/image4706.png"/><Relationship Id="rId1177" Type="http://schemas.openxmlformats.org/officeDocument/2006/relationships/customXml" Target="../ink/ink5819.xml"/><Relationship Id="rId1176" Type="http://schemas.openxmlformats.org/officeDocument/2006/relationships/image" Target="../media/image4705.png"/><Relationship Id="rId1175" Type="http://schemas.openxmlformats.org/officeDocument/2006/relationships/customXml" Target="../ink/ink5818.xml"/><Relationship Id="rId1174" Type="http://schemas.openxmlformats.org/officeDocument/2006/relationships/image" Target="../media/image4704.png"/><Relationship Id="rId1173" Type="http://schemas.openxmlformats.org/officeDocument/2006/relationships/customXml" Target="../ink/ink5817.xml"/><Relationship Id="rId1172" Type="http://schemas.openxmlformats.org/officeDocument/2006/relationships/image" Target="../media/image4703.png"/><Relationship Id="rId1171" Type="http://schemas.openxmlformats.org/officeDocument/2006/relationships/customXml" Target="../ink/ink5816.xml"/><Relationship Id="rId1170" Type="http://schemas.openxmlformats.org/officeDocument/2006/relationships/image" Target="../media/image4702.png"/><Relationship Id="rId117" Type="http://schemas.openxmlformats.org/officeDocument/2006/relationships/customXml" Target="../ink/ink5236.xml"/><Relationship Id="rId1169" Type="http://schemas.openxmlformats.org/officeDocument/2006/relationships/customXml" Target="../ink/ink5815.xml"/><Relationship Id="rId1168" Type="http://schemas.openxmlformats.org/officeDocument/2006/relationships/image" Target="../media/image4701.png"/><Relationship Id="rId1167" Type="http://schemas.openxmlformats.org/officeDocument/2006/relationships/customXml" Target="../ink/ink5814.xml"/><Relationship Id="rId1166" Type="http://schemas.openxmlformats.org/officeDocument/2006/relationships/image" Target="../media/image4700.png"/><Relationship Id="rId1165" Type="http://schemas.openxmlformats.org/officeDocument/2006/relationships/customXml" Target="../ink/ink5813.xml"/><Relationship Id="rId1164" Type="http://schemas.openxmlformats.org/officeDocument/2006/relationships/customXml" Target="../ink/ink5812.xml"/><Relationship Id="rId1163" Type="http://schemas.openxmlformats.org/officeDocument/2006/relationships/image" Target="../media/image4699.png"/><Relationship Id="rId1162" Type="http://schemas.openxmlformats.org/officeDocument/2006/relationships/customXml" Target="../ink/ink5811.xml"/><Relationship Id="rId1161" Type="http://schemas.openxmlformats.org/officeDocument/2006/relationships/image" Target="../media/image4698.png"/><Relationship Id="rId1160" Type="http://schemas.openxmlformats.org/officeDocument/2006/relationships/customXml" Target="../ink/ink5810.xml"/><Relationship Id="rId116" Type="http://schemas.openxmlformats.org/officeDocument/2006/relationships/image" Target="../media/image2524.png"/><Relationship Id="rId1159" Type="http://schemas.openxmlformats.org/officeDocument/2006/relationships/image" Target="../media/image4697.png"/><Relationship Id="rId1158" Type="http://schemas.openxmlformats.org/officeDocument/2006/relationships/customXml" Target="../ink/ink5809.xml"/><Relationship Id="rId1157" Type="http://schemas.openxmlformats.org/officeDocument/2006/relationships/image" Target="../media/image4696.png"/><Relationship Id="rId1156" Type="http://schemas.openxmlformats.org/officeDocument/2006/relationships/customXml" Target="../ink/ink5808.xml"/><Relationship Id="rId1155" Type="http://schemas.openxmlformats.org/officeDocument/2006/relationships/image" Target="../media/image4695.png"/><Relationship Id="rId1154" Type="http://schemas.openxmlformats.org/officeDocument/2006/relationships/customXml" Target="../ink/ink5807.xml"/><Relationship Id="rId1153" Type="http://schemas.openxmlformats.org/officeDocument/2006/relationships/image" Target="../media/image4694.png"/><Relationship Id="rId1152" Type="http://schemas.openxmlformats.org/officeDocument/2006/relationships/customXml" Target="../ink/ink5806.xml"/><Relationship Id="rId1151" Type="http://schemas.openxmlformats.org/officeDocument/2006/relationships/image" Target="../media/image4693.png"/><Relationship Id="rId1150" Type="http://schemas.openxmlformats.org/officeDocument/2006/relationships/customXml" Target="../ink/ink5805.xml"/><Relationship Id="rId115" Type="http://schemas.openxmlformats.org/officeDocument/2006/relationships/customXml" Target="../ink/ink5235.xml"/><Relationship Id="rId1149" Type="http://schemas.openxmlformats.org/officeDocument/2006/relationships/image" Target="../media/image4692.png"/><Relationship Id="rId1148" Type="http://schemas.openxmlformats.org/officeDocument/2006/relationships/customXml" Target="../ink/ink5804.xml"/><Relationship Id="rId1147" Type="http://schemas.openxmlformats.org/officeDocument/2006/relationships/image" Target="../media/image4691.png"/><Relationship Id="rId1146" Type="http://schemas.openxmlformats.org/officeDocument/2006/relationships/customXml" Target="../ink/ink5803.xml"/><Relationship Id="rId1145" Type="http://schemas.openxmlformats.org/officeDocument/2006/relationships/image" Target="../media/image4690.png"/><Relationship Id="rId1144" Type="http://schemas.openxmlformats.org/officeDocument/2006/relationships/customXml" Target="../ink/ink5802.xml"/><Relationship Id="rId1143" Type="http://schemas.openxmlformats.org/officeDocument/2006/relationships/customXml" Target="../ink/ink5801.xml"/><Relationship Id="rId1142" Type="http://schemas.openxmlformats.org/officeDocument/2006/relationships/image" Target="../media/image4689.png"/><Relationship Id="rId1141" Type="http://schemas.openxmlformats.org/officeDocument/2006/relationships/customXml" Target="../ink/ink5800.xml"/><Relationship Id="rId1140" Type="http://schemas.openxmlformats.org/officeDocument/2006/relationships/image" Target="../media/image4688.png"/><Relationship Id="rId114" Type="http://schemas.openxmlformats.org/officeDocument/2006/relationships/image" Target="../media/image4261.png"/><Relationship Id="rId1139" Type="http://schemas.openxmlformats.org/officeDocument/2006/relationships/customXml" Target="../ink/ink5799.xml"/><Relationship Id="rId1138" Type="http://schemas.openxmlformats.org/officeDocument/2006/relationships/image" Target="../media/image4687.png"/><Relationship Id="rId1137" Type="http://schemas.openxmlformats.org/officeDocument/2006/relationships/customXml" Target="../ink/ink5798.xml"/><Relationship Id="rId1136" Type="http://schemas.openxmlformats.org/officeDocument/2006/relationships/image" Target="../media/image4686.png"/><Relationship Id="rId1135" Type="http://schemas.openxmlformats.org/officeDocument/2006/relationships/customXml" Target="../ink/ink5797.xml"/><Relationship Id="rId1134" Type="http://schemas.openxmlformats.org/officeDocument/2006/relationships/customXml" Target="../ink/ink5796.xml"/><Relationship Id="rId1133" Type="http://schemas.openxmlformats.org/officeDocument/2006/relationships/image" Target="../media/image4685.png"/><Relationship Id="rId1132" Type="http://schemas.openxmlformats.org/officeDocument/2006/relationships/customXml" Target="../ink/ink5795.xml"/><Relationship Id="rId1131" Type="http://schemas.openxmlformats.org/officeDocument/2006/relationships/image" Target="../media/image4684.png"/><Relationship Id="rId1130" Type="http://schemas.openxmlformats.org/officeDocument/2006/relationships/customXml" Target="../ink/ink5794.xml"/><Relationship Id="rId113" Type="http://schemas.openxmlformats.org/officeDocument/2006/relationships/customXml" Target="../ink/ink5234.xml"/><Relationship Id="rId1129" Type="http://schemas.openxmlformats.org/officeDocument/2006/relationships/image" Target="../media/image4683.png"/><Relationship Id="rId1128" Type="http://schemas.openxmlformats.org/officeDocument/2006/relationships/customXml" Target="../ink/ink5793.xml"/><Relationship Id="rId1127" Type="http://schemas.openxmlformats.org/officeDocument/2006/relationships/image" Target="../media/image4682.png"/><Relationship Id="rId1126" Type="http://schemas.openxmlformats.org/officeDocument/2006/relationships/customXml" Target="../ink/ink5792.xml"/><Relationship Id="rId1125" Type="http://schemas.openxmlformats.org/officeDocument/2006/relationships/customXml" Target="../ink/ink5791.xml"/><Relationship Id="rId1124" Type="http://schemas.openxmlformats.org/officeDocument/2006/relationships/image" Target="../media/image4681.png"/><Relationship Id="rId1123" Type="http://schemas.openxmlformats.org/officeDocument/2006/relationships/customXml" Target="../ink/ink5790.xml"/><Relationship Id="rId1122" Type="http://schemas.openxmlformats.org/officeDocument/2006/relationships/image" Target="../media/image4680.png"/><Relationship Id="rId1121" Type="http://schemas.openxmlformats.org/officeDocument/2006/relationships/customXml" Target="../ink/ink5789.xml"/><Relationship Id="rId1120" Type="http://schemas.openxmlformats.org/officeDocument/2006/relationships/image" Target="../media/image4679.png"/><Relationship Id="rId112" Type="http://schemas.openxmlformats.org/officeDocument/2006/relationships/image" Target="../media/image4260.png"/><Relationship Id="rId1119" Type="http://schemas.openxmlformats.org/officeDocument/2006/relationships/customXml" Target="../ink/ink5788.xml"/><Relationship Id="rId1118" Type="http://schemas.openxmlformats.org/officeDocument/2006/relationships/image" Target="../media/image4678.png"/><Relationship Id="rId1117" Type="http://schemas.openxmlformats.org/officeDocument/2006/relationships/customXml" Target="../ink/ink5787.xml"/><Relationship Id="rId1116" Type="http://schemas.openxmlformats.org/officeDocument/2006/relationships/image" Target="../media/image4677.png"/><Relationship Id="rId1115" Type="http://schemas.openxmlformats.org/officeDocument/2006/relationships/customXml" Target="../ink/ink5786.xml"/><Relationship Id="rId1114" Type="http://schemas.openxmlformats.org/officeDocument/2006/relationships/customXml" Target="../ink/ink5785.xml"/><Relationship Id="rId1113" Type="http://schemas.openxmlformats.org/officeDocument/2006/relationships/image" Target="../media/image4676.png"/><Relationship Id="rId1112" Type="http://schemas.openxmlformats.org/officeDocument/2006/relationships/customXml" Target="../ink/ink5784.xml"/><Relationship Id="rId1111" Type="http://schemas.openxmlformats.org/officeDocument/2006/relationships/image" Target="../media/image4675.png"/><Relationship Id="rId1110" Type="http://schemas.openxmlformats.org/officeDocument/2006/relationships/customXml" Target="../ink/ink5783.xml"/><Relationship Id="rId111" Type="http://schemas.openxmlformats.org/officeDocument/2006/relationships/customXml" Target="../ink/ink5233.xml"/><Relationship Id="rId1109" Type="http://schemas.openxmlformats.org/officeDocument/2006/relationships/image" Target="../media/image4674.png"/><Relationship Id="rId1108" Type="http://schemas.openxmlformats.org/officeDocument/2006/relationships/customXml" Target="../ink/ink5782.xml"/><Relationship Id="rId1107" Type="http://schemas.openxmlformats.org/officeDocument/2006/relationships/image" Target="../media/image4673.png"/><Relationship Id="rId1106" Type="http://schemas.openxmlformats.org/officeDocument/2006/relationships/customXml" Target="../ink/ink5781.xml"/><Relationship Id="rId1105" Type="http://schemas.openxmlformats.org/officeDocument/2006/relationships/image" Target="../media/image4672.png"/><Relationship Id="rId1104" Type="http://schemas.openxmlformats.org/officeDocument/2006/relationships/customXml" Target="../ink/ink5780.xml"/><Relationship Id="rId1103" Type="http://schemas.openxmlformats.org/officeDocument/2006/relationships/image" Target="../media/image4671.png"/><Relationship Id="rId1102" Type="http://schemas.openxmlformats.org/officeDocument/2006/relationships/customXml" Target="../ink/ink5779.xml"/><Relationship Id="rId1101" Type="http://schemas.openxmlformats.org/officeDocument/2006/relationships/image" Target="../media/image4670.png"/><Relationship Id="rId1100" Type="http://schemas.openxmlformats.org/officeDocument/2006/relationships/customXml" Target="../ink/ink5778.xml"/><Relationship Id="rId110" Type="http://schemas.openxmlformats.org/officeDocument/2006/relationships/image" Target="../media/image4259.png"/><Relationship Id="rId11" Type="http://schemas.openxmlformats.org/officeDocument/2006/relationships/image" Target="../media/image4216.png"/><Relationship Id="rId1099" Type="http://schemas.openxmlformats.org/officeDocument/2006/relationships/image" Target="../media/image4669.png"/><Relationship Id="rId1098" Type="http://schemas.openxmlformats.org/officeDocument/2006/relationships/customXml" Target="../ink/ink5777.xml"/><Relationship Id="rId1097" Type="http://schemas.openxmlformats.org/officeDocument/2006/relationships/customXml" Target="../ink/ink5776.xml"/><Relationship Id="rId1096" Type="http://schemas.openxmlformats.org/officeDocument/2006/relationships/customXml" Target="../ink/ink5775.xml"/><Relationship Id="rId1095" Type="http://schemas.openxmlformats.org/officeDocument/2006/relationships/image" Target="../media/image4668.png"/><Relationship Id="rId1094" Type="http://schemas.openxmlformats.org/officeDocument/2006/relationships/customXml" Target="../ink/ink5774.xml"/><Relationship Id="rId1093" Type="http://schemas.openxmlformats.org/officeDocument/2006/relationships/image" Target="../media/image4667.png"/><Relationship Id="rId1092" Type="http://schemas.openxmlformats.org/officeDocument/2006/relationships/customXml" Target="../ink/ink5773.xml"/><Relationship Id="rId1091" Type="http://schemas.openxmlformats.org/officeDocument/2006/relationships/image" Target="../media/image4666.png"/><Relationship Id="rId1090" Type="http://schemas.openxmlformats.org/officeDocument/2006/relationships/customXml" Target="../ink/ink5772.xml"/><Relationship Id="rId109" Type="http://schemas.openxmlformats.org/officeDocument/2006/relationships/customXml" Target="../ink/ink5232.xml"/><Relationship Id="rId1089" Type="http://schemas.openxmlformats.org/officeDocument/2006/relationships/customXml" Target="../ink/ink5771.xml"/><Relationship Id="rId1088" Type="http://schemas.openxmlformats.org/officeDocument/2006/relationships/image" Target="../media/image4665.png"/><Relationship Id="rId1087" Type="http://schemas.openxmlformats.org/officeDocument/2006/relationships/customXml" Target="../ink/ink5770.xml"/><Relationship Id="rId1086" Type="http://schemas.openxmlformats.org/officeDocument/2006/relationships/image" Target="../media/image4664.png"/><Relationship Id="rId1085" Type="http://schemas.openxmlformats.org/officeDocument/2006/relationships/customXml" Target="../ink/ink5769.xml"/><Relationship Id="rId1084" Type="http://schemas.openxmlformats.org/officeDocument/2006/relationships/image" Target="../media/image4663.png"/><Relationship Id="rId1083" Type="http://schemas.openxmlformats.org/officeDocument/2006/relationships/customXml" Target="../ink/ink5768.xml"/><Relationship Id="rId1082" Type="http://schemas.openxmlformats.org/officeDocument/2006/relationships/image" Target="../media/image1486.png"/><Relationship Id="rId1081" Type="http://schemas.openxmlformats.org/officeDocument/2006/relationships/customXml" Target="../ink/ink5767.xml"/><Relationship Id="rId1080" Type="http://schemas.openxmlformats.org/officeDocument/2006/relationships/image" Target="../media/image4662.png"/><Relationship Id="rId108" Type="http://schemas.openxmlformats.org/officeDocument/2006/relationships/image" Target="../media/image4258.png"/><Relationship Id="rId1079" Type="http://schemas.openxmlformats.org/officeDocument/2006/relationships/customXml" Target="../ink/ink5766.xml"/><Relationship Id="rId1078" Type="http://schemas.openxmlformats.org/officeDocument/2006/relationships/image" Target="../media/image4661.png"/><Relationship Id="rId1077" Type="http://schemas.openxmlformats.org/officeDocument/2006/relationships/customXml" Target="../ink/ink5765.xml"/><Relationship Id="rId1076" Type="http://schemas.openxmlformats.org/officeDocument/2006/relationships/image" Target="../media/image4660.png"/><Relationship Id="rId1075" Type="http://schemas.openxmlformats.org/officeDocument/2006/relationships/customXml" Target="../ink/ink5764.xml"/><Relationship Id="rId1074" Type="http://schemas.openxmlformats.org/officeDocument/2006/relationships/image" Target="../media/image4659.png"/><Relationship Id="rId1073" Type="http://schemas.openxmlformats.org/officeDocument/2006/relationships/customXml" Target="../ink/ink5763.xml"/><Relationship Id="rId1072" Type="http://schemas.openxmlformats.org/officeDocument/2006/relationships/image" Target="../media/image4658.png"/><Relationship Id="rId1071" Type="http://schemas.openxmlformats.org/officeDocument/2006/relationships/customXml" Target="../ink/ink5762.xml"/><Relationship Id="rId1070" Type="http://schemas.openxmlformats.org/officeDocument/2006/relationships/image" Target="../media/image4657.png"/><Relationship Id="rId107" Type="http://schemas.openxmlformats.org/officeDocument/2006/relationships/customXml" Target="../ink/ink5231.xml"/><Relationship Id="rId1069" Type="http://schemas.openxmlformats.org/officeDocument/2006/relationships/customXml" Target="../ink/ink5761.xml"/><Relationship Id="rId1068" Type="http://schemas.openxmlformats.org/officeDocument/2006/relationships/image" Target="../media/image4656.png"/><Relationship Id="rId1067" Type="http://schemas.openxmlformats.org/officeDocument/2006/relationships/customXml" Target="../ink/ink5760.xml"/><Relationship Id="rId1066" Type="http://schemas.openxmlformats.org/officeDocument/2006/relationships/image" Target="../media/image4655.png"/><Relationship Id="rId1065" Type="http://schemas.openxmlformats.org/officeDocument/2006/relationships/customXml" Target="../ink/ink5759.xml"/><Relationship Id="rId1064" Type="http://schemas.openxmlformats.org/officeDocument/2006/relationships/image" Target="../media/image4654.png"/><Relationship Id="rId1063" Type="http://schemas.openxmlformats.org/officeDocument/2006/relationships/customXml" Target="../ink/ink5758.xml"/><Relationship Id="rId1062" Type="http://schemas.openxmlformats.org/officeDocument/2006/relationships/image" Target="../media/image4653.png"/><Relationship Id="rId1061" Type="http://schemas.openxmlformats.org/officeDocument/2006/relationships/customXml" Target="../ink/ink5757.xml"/><Relationship Id="rId1060" Type="http://schemas.openxmlformats.org/officeDocument/2006/relationships/customXml" Target="../ink/ink5756.xml"/><Relationship Id="rId106" Type="http://schemas.openxmlformats.org/officeDocument/2006/relationships/image" Target="../media/image4257.png"/><Relationship Id="rId1059" Type="http://schemas.openxmlformats.org/officeDocument/2006/relationships/image" Target="../media/image4652.png"/><Relationship Id="rId1058" Type="http://schemas.openxmlformats.org/officeDocument/2006/relationships/customXml" Target="../ink/ink5755.xml"/><Relationship Id="rId1057" Type="http://schemas.openxmlformats.org/officeDocument/2006/relationships/image" Target="../media/image4651.png"/><Relationship Id="rId1056" Type="http://schemas.openxmlformats.org/officeDocument/2006/relationships/customXml" Target="../ink/ink5754.xml"/><Relationship Id="rId1055" Type="http://schemas.openxmlformats.org/officeDocument/2006/relationships/image" Target="../media/image4650.png"/><Relationship Id="rId1054" Type="http://schemas.openxmlformats.org/officeDocument/2006/relationships/customXml" Target="../ink/ink5753.xml"/><Relationship Id="rId1053" Type="http://schemas.openxmlformats.org/officeDocument/2006/relationships/image" Target="../media/image4649.png"/><Relationship Id="rId1052" Type="http://schemas.openxmlformats.org/officeDocument/2006/relationships/customXml" Target="../ink/ink5752.xml"/><Relationship Id="rId1051" Type="http://schemas.openxmlformats.org/officeDocument/2006/relationships/image" Target="../media/image4648.png"/><Relationship Id="rId1050" Type="http://schemas.openxmlformats.org/officeDocument/2006/relationships/customXml" Target="../ink/ink5751.xml"/><Relationship Id="rId105" Type="http://schemas.openxmlformats.org/officeDocument/2006/relationships/customXml" Target="../ink/ink5230.xml"/><Relationship Id="rId1049" Type="http://schemas.openxmlformats.org/officeDocument/2006/relationships/image" Target="../media/image4647.png"/><Relationship Id="rId1048" Type="http://schemas.openxmlformats.org/officeDocument/2006/relationships/customXml" Target="../ink/ink5750.xml"/><Relationship Id="rId1047" Type="http://schemas.openxmlformats.org/officeDocument/2006/relationships/customXml" Target="../ink/ink5749.xml"/><Relationship Id="rId1046" Type="http://schemas.openxmlformats.org/officeDocument/2006/relationships/image" Target="../media/image4646.png"/><Relationship Id="rId1045" Type="http://schemas.openxmlformats.org/officeDocument/2006/relationships/customXml" Target="../ink/ink5748.xml"/><Relationship Id="rId1044" Type="http://schemas.openxmlformats.org/officeDocument/2006/relationships/image" Target="../media/image4645.png"/><Relationship Id="rId1043" Type="http://schemas.openxmlformats.org/officeDocument/2006/relationships/customXml" Target="../ink/ink5747.xml"/><Relationship Id="rId1042" Type="http://schemas.openxmlformats.org/officeDocument/2006/relationships/image" Target="../media/image4644.png"/><Relationship Id="rId1041" Type="http://schemas.openxmlformats.org/officeDocument/2006/relationships/customXml" Target="../ink/ink5746.xml"/><Relationship Id="rId1040" Type="http://schemas.openxmlformats.org/officeDocument/2006/relationships/image" Target="../media/image4643.png"/><Relationship Id="rId104" Type="http://schemas.openxmlformats.org/officeDocument/2006/relationships/customXml" Target="../ink/ink5229.xml"/><Relationship Id="rId1039" Type="http://schemas.openxmlformats.org/officeDocument/2006/relationships/customXml" Target="../ink/ink5745.xml"/><Relationship Id="rId1038" Type="http://schemas.openxmlformats.org/officeDocument/2006/relationships/customXml" Target="../ink/ink5744.xml"/><Relationship Id="rId1037" Type="http://schemas.openxmlformats.org/officeDocument/2006/relationships/image" Target="../media/image4642.png"/><Relationship Id="rId1036" Type="http://schemas.openxmlformats.org/officeDocument/2006/relationships/customXml" Target="../ink/ink5743.xml"/><Relationship Id="rId1035" Type="http://schemas.openxmlformats.org/officeDocument/2006/relationships/image" Target="../media/image4641.png"/><Relationship Id="rId1034" Type="http://schemas.openxmlformats.org/officeDocument/2006/relationships/customXml" Target="../ink/ink5742.xml"/><Relationship Id="rId1033" Type="http://schemas.openxmlformats.org/officeDocument/2006/relationships/image" Target="../media/image4640.png"/><Relationship Id="rId1032" Type="http://schemas.openxmlformats.org/officeDocument/2006/relationships/customXml" Target="../ink/ink5741.xml"/><Relationship Id="rId1031" Type="http://schemas.openxmlformats.org/officeDocument/2006/relationships/image" Target="../media/image4639.png"/><Relationship Id="rId1030" Type="http://schemas.openxmlformats.org/officeDocument/2006/relationships/customXml" Target="../ink/ink5740.xml"/><Relationship Id="rId103" Type="http://schemas.openxmlformats.org/officeDocument/2006/relationships/image" Target="../media/image4256.png"/><Relationship Id="rId1029" Type="http://schemas.openxmlformats.org/officeDocument/2006/relationships/image" Target="../media/image4638.png"/><Relationship Id="rId1028" Type="http://schemas.openxmlformats.org/officeDocument/2006/relationships/customXml" Target="../ink/ink5739.xml"/><Relationship Id="rId1027" Type="http://schemas.openxmlformats.org/officeDocument/2006/relationships/image" Target="../media/image4637.png"/><Relationship Id="rId1026" Type="http://schemas.openxmlformats.org/officeDocument/2006/relationships/customXml" Target="../ink/ink5738.xml"/><Relationship Id="rId1025" Type="http://schemas.openxmlformats.org/officeDocument/2006/relationships/customXml" Target="../ink/ink5737.xml"/><Relationship Id="rId1024" Type="http://schemas.openxmlformats.org/officeDocument/2006/relationships/image" Target="../media/image4636.png"/><Relationship Id="rId1023" Type="http://schemas.openxmlformats.org/officeDocument/2006/relationships/customXml" Target="../ink/ink5736.xml"/><Relationship Id="rId1022" Type="http://schemas.openxmlformats.org/officeDocument/2006/relationships/image" Target="../media/image4635.png"/><Relationship Id="rId1021" Type="http://schemas.openxmlformats.org/officeDocument/2006/relationships/customXml" Target="../ink/ink5735.xml"/><Relationship Id="rId1020" Type="http://schemas.openxmlformats.org/officeDocument/2006/relationships/image" Target="../media/image4634.png"/><Relationship Id="rId102" Type="http://schemas.openxmlformats.org/officeDocument/2006/relationships/customXml" Target="../ink/ink5228.xml"/><Relationship Id="rId1019" Type="http://schemas.openxmlformats.org/officeDocument/2006/relationships/customXml" Target="../ink/ink5734.xml"/><Relationship Id="rId1018" Type="http://schemas.openxmlformats.org/officeDocument/2006/relationships/image" Target="../media/image4633.png"/><Relationship Id="rId1017" Type="http://schemas.openxmlformats.org/officeDocument/2006/relationships/customXml" Target="../ink/ink5733.xml"/><Relationship Id="rId1016" Type="http://schemas.openxmlformats.org/officeDocument/2006/relationships/image" Target="../media/image4632.png"/><Relationship Id="rId1015" Type="http://schemas.openxmlformats.org/officeDocument/2006/relationships/customXml" Target="../ink/ink5732.xml"/><Relationship Id="rId1014" Type="http://schemas.openxmlformats.org/officeDocument/2006/relationships/image" Target="../media/image2653.png"/><Relationship Id="rId1013" Type="http://schemas.openxmlformats.org/officeDocument/2006/relationships/customXml" Target="../ink/ink5731.xml"/><Relationship Id="rId1012" Type="http://schemas.openxmlformats.org/officeDocument/2006/relationships/image" Target="../media/image4631.png"/><Relationship Id="rId1011" Type="http://schemas.openxmlformats.org/officeDocument/2006/relationships/customXml" Target="../ink/ink5730.xml"/><Relationship Id="rId1010" Type="http://schemas.openxmlformats.org/officeDocument/2006/relationships/image" Target="../media/image4630.png"/><Relationship Id="rId101" Type="http://schemas.openxmlformats.org/officeDocument/2006/relationships/image" Target="../media/image4255.png"/><Relationship Id="rId1009" Type="http://schemas.openxmlformats.org/officeDocument/2006/relationships/customXml" Target="../ink/ink5729.xml"/><Relationship Id="rId1008" Type="http://schemas.openxmlformats.org/officeDocument/2006/relationships/image" Target="../media/image4629.png"/><Relationship Id="rId1007" Type="http://schemas.openxmlformats.org/officeDocument/2006/relationships/customXml" Target="../ink/ink5728.xml"/><Relationship Id="rId1006" Type="http://schemas.openxmlformats.org/officeDocument/2006/relationships/image" Target="../media/image4628.png"/><Relationship Id="rId1005" Type="http://schemas.openxmlformats.org/officeDocument/2006/relationships/customXml" Target="../ink/ink5727.xml"/><Relationship Id="rId1004" Type="http://schemas.openxmlformats.org/officeDocument/2006/relationships/image" Target="../media/image4627.png"/><Relationship Id="rId1003" Type="http://schemas.openxmlformats.org/officeDocument/2006/relationships/customXml" Target="../ink/ink5726.xml"/><Relationship Id="rId1002" Type="http://schemas.openxmlformats.org/officeDocument/2006/relationships/image" Target="../media/image4626.png"/><Relationship Id="rId1001" Type="http://schemas.openxmlformats.org/officeDocument/2006/relationships/customXml" Target="../ink/ink5725.xml"/><Relationship Id="rId1000" Type="http://schemas.openxmlformats.org/officeDocument/2006/relationships/image" Target="../media/image4625.png"/><Relationship Id="rId100" Type="http://schemas.openxmlformats.org/officeDocument/2006/relationships/customXml" Target="../ink/ink5227.xml"/><Relationship Id="rId10" Type="http://schemas.openxmlformats.org/officeDocument/2006/relationships/customXml" Target="../ink/ink5182.xml"/><Relationship Id="rId1" Type="http://schemas.openxmlformats.org/officeDocument/2006/relationships/tags" Target="../tags/tag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customXml" Target="../ink/ink5.xml"/><Relationship Id="rId8" Type="http://schemas.openxmlformats.org/officeDocument/2006/relationships/image" Target="../media/image5.png"/><Relationship Id="rId7" Type="http://schemas.openxmlformats.org/officeDocument/2006/relationships/customXml" Target="../ink/ink4.xml"/><Relationship Id="rId6" Type="http://schemas.openxmlformats.org/officeDocument/2006/relationships/image" Target="../media/image4.png"/><Relationship Id="rId5" Type="http://schemas.openxmlformats.org/officeDocument/2006/relationships/customXml" Target="../ink/ink3.xml"/><Relationship Id="rId4" Type="http://schemas.openxmlformats.org/officeDocument/2006/relationships/image" Target="../media/image3.png"/><Relationship Id="rId30" Type="http://schemas.openxmlformats.org/officeDocument/2006/relationships/notesSlide" Target="../notesSlides/notesSlide2.xml"/><Relationship Id="rId3" Type="http://schemas.openxmlformats.org/officeDocument/2006/relationships/customXml" Target="../ink/ink2.xml"/><Relationship Id="rId29" Type="http://schemas.openxmlformats.org/officeDocument/2006/relationships/slideLayout" Target="../slideLayouts/slideLayout1.xml"/><Relationship Id="rId28" Type="http://schemas.openxmlformats.org/officeDocument/2006/relationships/image" Target="../media/image15.png"/><Relationship Id="rId27" Type="http://schemas.openxmlformats.org/officeDocument/2006/relationships/customXml" Target="../ink/ink14.xml"/><Relationship Id="rId26" Type="http://schemas.openxmlformats.org/officeDocument/2006/relationships/image" Target="../media/image14.png"/><Relationship Id="rId25" Type="http://schemas.openxmlformats.org/officeDocument/2006/relationships/customXml" Target="../ink/ink13.xml"/><Relationship Id="rId24" Type="http://schemas.openxmlformats.org/officeDocument/2006/relationships/image" Target="../media/image13.png"/><Relationship Id="rId23" Type="http://schemas.openxmlformats.org/officeDocument/2006/relationships/customXml" Target="../ink/ink12.xml"/><Relationship Id="rId22" Type="http://schemas.openxmlformats.org/officeDocument/2006/relationships/image" Target="../media/image12.png"/><Relationship Id="rId21" Type="http://schemas.openxmlformats.org/officeDocument/2006/relationships/customXml" Target="../ink/ink11.xml"/><Relationship Id="rId20" Type="http://schemas.openxmlformats.org/officeDocument/2006/relationships/image" Target="../media/image11.png"/><Relationship Id="rId2" Type="http://schemas.openxmlformats.org/officeDocument/2006/relationships/image" Target="../media/image2.png"/><Relationship Id="rId19" Type="http://schemas.openxmlformats.org/officeDocument/2006/relationships/customXml" Target="../ink/ink10.xml"/><Relationship Id="rId18" Type="http://schemas.openxmlformats.org/officeDocument/2006/relationships/image" Target="../media/image10.png"/><Relationship Id="rId17" Type="http://schemas.openxmlformats.org/officeDocument/2006/relationships/customXml" Target="../ink/ink9.xml"/><Relationship Id="rId16" Type="http://schemas.openxmlformats.org/officeDocument/2006/relationships/image" Target="../media/image9.png"/><Relationship Id="rId15" Type="http://schemas.openxmlformats.org/officeDocument/2006/relationships/customXml" Target="../ink/ink8.xml"/><Relationship Id="rId14" Type="http://schemas.openxmlformats.org/officeDocument/2006/relationships/image" Target="../media/image8.png"/><Relationship Id="rId13" Type="http://schemas.openxmlformats.org/officeDocument/2006/relationships/customXml" Target="../ink/ink7.xml"/><Relationship Id="rId12" Type="http://schemas.openxmlformats.org/officeDocument/2006/relationships/image" Target="../media/image7.png"/><Relationship Id="rId11" Type="http://schemas.openxmlformats.org/officeDocument/2006/relationships/customXml" Target="../ink/ink6.xml"/><Relationship Id="rId10" Type="http://schemas.openxmlformats.org/officeDocument/2006/relationships/image" Target="../media/image6.png"/><Relationship Id="rId1" Type="http://schemas.openxmlformats.org/officeDocument/2006/relationships/customXml" Target="../ink/ink1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customXml" Target="../ink/ink19.xml"/><Relationship Id="rId8" Type="http://schemas.openxmlformats.org/officeDocument/2006/relationships/image" Target="../media/image19.png"/><Relationship Id="rId7" Type="http://schemas.openxmlformats.org/officeDocument/2006/relationships/customXml" Target="../ink/ink18.xml"/><Relationship Id="rId6" Type="http://schemas.openxmlformats.org/officeDocument/2006/relationships/image" Target="../media/image18.png"/><Relationship Id="rId5" Type="http://schemas.openxmlformats.org/officeDocument/2006/relationships/customXml" Target="../ink/ink17.xml"/><Relationship Id="rId4" Type="http://schemas.openxmlformats.org/officeDocument/2006/relationships/image" Target="../media/image17.png"/><Relationship Id="rId36" Type="http://schemas.openxmlformats.org/officeDocument/2006/relationships/notesSlide" Target="../notesSlides/notesSlide3.xml"/><Relationship Id="rId35" Type="http://schemas.openxmlformats.org/officeDocument/2006/relationships/slideLayout" Target="../slideLayouts/slideLayout1.xml"/><Relationship Id="rId34" Type="http://schemas.openxmlformats.org/officeDocument/2006/relationships/image" Target="../media/image32.png"/><Relationship Id="rId33" Type="http://schemas.openxmlformats.org/officeDocument/2006/relationships/customXml" Target="../ink/ink31.xml"/><Relationship Id="rId32" Type="http://schemas.openxmlformats.org/officeDocument/2006/relationships/image" Target="../media/image31.png"/><Relationship Id="rId31" Type="http://schemas.openxmlformats.org/officeDocument/2006/relationships/customXml" Target="../ink/ink30.xml"/><Relationship Id="rId30" Type="http://schemas.openxmlformats.org/officeDocument/2006/relationships/image" Target="../media/image30.png"/><Relationship Id="rId3" Type="http://schemas.openxmlformats.org/officeDocument/2006/relationships/customXml" Target="../ink/ink16.xml"/><Relationship Id="rId29" Type="http://schemas.openxmlformats.org/officeDocument/2006/relationships/customXml" Target="../ink/ink29.xml"/><Relationship Id="rId28" Type="http://schemas.openxmlformats.org/officeDocument/2006/relationships/image" Target="../media/image29.png"/><Relationship Id="rId27" Type="http://schemas.openxmlformats.org/officeDocument/2006/relationships/customXml" Target="../ink/ink28.xml"/><Relationship Id="rId26" Type="http://schemas.openxmlformats.org/officeDocument/2006/relationships/image" Target="../media/image28.png"/><Relationship Id="rId25" Type="http://schemas.openxmlformats.org/officeDocument/2006/relationships/customXml" Target="../ink/ink27.xml"/><Relationship Id="rId24" Type="http://schemas.openxmlformats.org/officeDocument/2006/relationships/image" Target="../media/image27.png"/><Relationship Id="rId23" Type="http://schemas.openxmlformats.org/officeDocument/2006/relationships/customXml" Target="../ink/ink26.xml"/><Relationship Id="rId22" Type="http://schemas.openxmlformats.org/officeDocument/2006/relationships/image" Target="../media/image26.png"/><Relationship Id="rId21" Type="http://schemas.openxmlformats.org/officeDocument/2006/relationships/customXml" Target="../ink/ink25.xml"/><Relationship Id="rId20" Type="http://schemas.openxmlformats.org/officeDocument/2006/relationships/image" Target="../media/image25.png"/><Relationship Id="rId2" Type="http://schemas.openxmlformats.org/officeDocument/2006/relationships/image" Target="../media/image16.png"/><Relationship Id="rId19" Type="http://schemas.openxmlformats.org/officeDocument/2006/relationships/customXml" Target="../ink/ink24.xml"/><Relationship Id="rId18" Type="http://schemas.openxmlformats.org/officeDocument/2006/relationships/image" Target="../media/image24.png"/><Relationship Id="rId17" Type="http://schemas.openxmlformats.org/officeDocument/2006/relationships/customXml" Target="../ink/ink23.xml"/><Relationship Id="rId16" Type="http://schemas.openxmlformats.org/officeDocument/2006/relationships/image" Target="../media/image23.png"/><Relationship Id="rId15" Type="http://schemas.openxmlformats.org/officeDocument/2006/relationships/customXml" Target="../ink/ink22.xml"/><Relationship Id="rId14" Type="http://schemas.openxmlformats.org/officeDocument/2006/relationships/image" Target="../media/image22.png"/><Relationship Id="rId13" Type="http://schemas.openxmlformats.org/officeDocument/2006/relationships/customXml" Target="../ink/ink21.xml"/><Relationship Id="rId12" Type="http://schemas.openxmlformats.org/officeDocument/2006/relationships/image" Target="../media/image21.png"/><Relationship Id="rId11" Type="http://schemas.openxmlformats.org/officeDocument/2006/relationships/customXml" Target="../ink/ink20.xml"/><Relationship Id="rId10" Type="http://schemas.openxmlformats.org/officeDocument/2006/relationships/image" Target="../media/image20.png"/><Relationship Id="rId1" Type="http://schemas.openxmlformats.org/officeDocument/2006/relationships/customXml" Target="../ink/ink15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customXml" Target="../ink/ink36.xml"/><Relationship Id="rId8" Type="http://schemas.openxmlformats.org/officeDocument/2006/relationships/image" Target="../media/image36.png"/><Relationship Id="rId7" Type="http://schemas.openxmlformats.org/officeDocument/2006/relationships/customXml" Target="../ink/ink35.xml"/><Relationship Id="rId66" Type="http://schemas.openxmlformats.org/officeDocument/2006/relationships/notesSlide" Target="../notesSlides/notesSlide4.xml"/><Relationship Id="rId65" Type="http://schemas.openxmlformats.org/officeDocument/2006/relationships/slideLayout" Target="../slideLayouts/slideLayout1.xml"/><Relationship Id="rId64" Type="http://schemas.openxmlformats.org/officeDocument/2006/relationships/image" Target="../media/image64.png"/><Relationship Id="rId63" Type="http://schemas.openxmlformats.org/officeDocument/2006/relationships/customXml" Target="../ink/ink63.xml"/><Relationship Id="rId62" Type="http://schemas.openxmlformats.org/officeDocument/2006/relationships/image" Target="../media/image63.png"/><Relationship Id="rId61" Type="http://schemas.openxmlformats.org/officeDocument/2006/relationships/customXml" Target="../ink/ink62.xml"/><Relationship Id="rId60" Type="http://schemas.openxmlformats.org/officeDocument/2006/relationships/image" Target="../media/image62.png"/><Relationship Id="rId6" Type="http://schemas.openxmlformats.org/officeDocument/2006/relationships/image" Target="../media/image35.png"/><Relationship Id="rId59" Type="http://schemas.openxmlformats.org/officeDocument/2006/relationships/customXml" Target="../ink/ink61.xml"/><Relationship Id="rId58" Type="http://schemas.openxmlformats.org/officeDocument/2006/relationships/image" Target="../media/image61.png"/><Relationship Id="rId57" Type="http://schemas.openxmlformats.org/officeDocument/2006/relationships/customXml" Target="../ink/ink60.xml"/><Relationship Id="rId56" Type="http://schemas.openxmlformats.org/officeDocument/2006/relationships/image" Target="../media/image60.png"/><Relationship Id="rId55" Type="http://schemas.openxmlformats.org/officeDocument/2006/relationships/customXml" Target="../ink/ink59.xml"/><Relationship Id="rId54" Type="http://schemas.openxmlformats.org/officeDocument/2006/relationships/image" Target="../media/image59.png"/><Relationship Id="rId53" Type="http://schemas.openxmlformats.org/officeDocument/2006/relationships/customXml" Target="../ink/ink58.xml"/><Relationship Id="rId52" Type="http://schemas.openxmlformats.org/officeDocument/2006/relationships/image" Target="../media/image58.png"/><Relationship Id="rId51" Type="http://schemas.openxmlformats.org/officeDocument/2006/relationships/customXml" Target="../ink/ink57.xml"/><Relationship Id="rId50" Type="http://schemas.openxmlformats.org/officeDocument/2006/relationships/image" Target="../media/image57.png"/><Relationship Id="rId5" Type="http://schemas.openxmlformats.org/officeDocument/2006/relationships/customXml" Target="../ink/ink34.xml"/><Relationship Id="rId49" Type="http://schemas.openxmlformats.org/officeDocument/2006/relationships/customXml" Target="../ink/ink56.xml"/><Relationship Id="rId48" Type="http://schemas.openxmlformats.org/officeDocument/2006/relationships/image" Target="../media/image56.png"/><Relationship Id="rId47" Type="http://schemas.openxmlformats.org/officeDocument/2006/relationships/customXml" Target="../ink/ink55.xml"/><Relationship Id="rId46" Type="http://schemas.openxmlformats.org/officeDocument/2006/relationships/image" Target="../media/image55.png"/><Relationship Id="rId45" Type="http://schemas.openxmlformats.org/officeDocument/2006/relationships/customXml" Target="../ink/ink54.xml"/><Relationship Id="rId44" Type="http://schemas.openxmlformats.org/officeDocument/2006/relationships/image" Target="../media/image54.png"/><Relationship Id="rId43" Type="http://schemas.openxmlformats.org/officeDocument/2006/relationships/customXml" Target="../ink/ink53.xml"/><Relationship Id="rId42" Type="http://schemas.openxmlformats.org/officeDocument/2006/relationships/image" Target="../media/image53.png"/><Relationship Id="rId41" Type="http://schemas.openxmlformats.org/officeDocument/2006/relationships/customXml" Target="../ink/ink52.xml"/><Relationship Id="rId40" Type="http://schemas.openxmlformats.org/officeDocument/2006/relationships/image" Target="../media/image52.png"/><Relationship Id="rId4" Type="http://schemas.openxmlformats.org/officeDocument/2006/relationships/image" Target="../media/image34.png"/><Relationship Id="rId39" Type="http://schemas.openxmlformats.org/officeDocument/2006/relationships/customXml" Target="../ink/ink51.xml"/><Relationship Id="rId38" Type="http://schemas.openxmlformats.org/officeDocument/2006/relationships/image" Target="../media/image51.png"/><Relationship Id="rId37" Type="http://schemas.openxmlformats.org/officeDocument/2006/relationships/customXml" Target="../ink/ink50.xml"/><Relationship Id="rId36" Type="http://schemas.openxmlformats.org/officeDocument/2006/relationships/image" Target="../media/image50.png"/><Relationship Id="rId35" Type="http://schemas.openxmlformats.org/officeDocument/2006/relationships/customXml" Target="../ink/ink49.xml"/><Relationship Id="rId34" Type="http://schemas.openxmlformats.org/officeDocument/2006/relationships/image" Target="../media/image49.png"/><Relationship Id="rId33" Type="http://schemas.openxmlformats.org/officeDocument/2006/relationships/customXml" Target="../ink/ink48.xml"/><Relationship Id="rId32" Type="http://schemas.openxmlformats.org/officeDocument/2006/relationships/image" Target="../media/image48.png"/><Relationship Id="rId31" Type="http://schemas.openxmlformats.org/officeDocument/2006/relationships/customXml" Target="../ink/ink47.xml"/><Relationship Id="rId30" Type="http://schemas.openxmlformats.org/officeDocument/2006/relationships/image" Target="../media/image47.png"/><Relationship Id="rId3" Type="http://schemas.openxmlformats.org/officeDocument/2006/relationships/customXml" Target="../ink/ink33.xml"/><Relationship Id="rId29" Type="http://schemas.openxmlformats.org/officeDocument/2006/relationships/customXml" Target="../ink/ink46.xml"/><Relationship Id="rId28" Type="http://schemas.openxmlformats.org/officeDocument/2006/relationships/image" Target="../media/image46.png"/><Relationship Id="rId27" Type="http://schemas.openxmlformats.org/officeDocument/2006/relationships/customXml" Target="../ink/ink45.xml"/><Relationship Id="rId26" Type="http://schemas.openxmlformats.org/officeDocument/2006/relationships/image" Target="../media/image45.png"/><Relationship Id="rId25" Type="http://schemas.openxmlformats.org/officeDocument/2006/relationships/customXml" Target="../ink/ink44.xml"/><Relationship Id="rId24" Type="http://schemas.openxmlformats.org/officeDocument/2006/relationships/image" Target="../media/image44.png"/><Relationship Id="rId23" Type="http://schemas.openxmlformats.org/officeDocument/2006/relationships/customXml" Target="../ink/ink43.xml"/><Relationship Id="rId22" Type="http://schemas.openxmlformats.org/officeDocument/2006/relationships/image" Target="../media/image43.png"/><Relationship Id="rId21" Type="http://schemas.openxmlformats.org/officeDocument/2006/relationships/customXml" Target="../ink/ink42.xml"/><Relationship Id="rId20" Type="http://schemas.openxmlformats.org/officeDocument/2006/relationships/image" Target="../media/image42.png"/><Relationship Id="rId2" Type="http://schemas.openxmlformats.org/officeDocument/2006/relationships/image" Target="../media/image33.png"/><Relationship Id="rId19" Type="http://schemas.openxmlformats.org/officeDocument/2006/relationships/customXml" Target="../ink/ink41.xml"/><Relationship Id="rId18" Type="http://schemas.openxmlformats.org/officeDocument/2006/relationships/image" Target="../media/image41.png"/><Relationship Id="rId17" Type="http://schemas.openxmlformats.org/officeDocument/2006/relationships/customXml" Target="../ink/ink40.xml"/><Relationship Id="rId16" Type="http://schemas.openxmlformats.org/officeDocument/2006/relationships/image" Target="../media/image40.png"/><Relationship Id="rId15" Type="http://schemas.openxmlformats.org/officeDocument/2006/relationships/customXml" Target="../ink/ink39.xml"/><Relationship Id="rId14" Type="http://schemas.openxmlformats.org/officeDocument/2006/relationships/image" Target="../media/image39.png"/><Relationship Id="rId13" Type="http://schemas.openxmlformats.org/officeDocument/2006/relationships/customXml" Target="../ink/ink38.xml"/><Relationship Id="rId12" Type="http://schemas.openxmlformats.org/officeDocument/2006/relationships/image" Target="../media/image38.png"/><Relationship Id="rId11" Type="http://schemas.openxmlformats.org/officeDocument/2006/relationships/customXml" Target="../ink/ink37.xml"/><Relationship Id="rId10" Type="http://schemas.openxmlformats.org/officeDocument/2006/relationships/image" Target="../media/image37.png"/><Relationship Id="rId1" Type="http://schemas.openxmlformats.org/officeDocument/2006/relationships/customXml" Target="../ink/ink3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页脚占位符 2"/>
          <p:cNvSpPr txBox="1">
            <a:spLocks noGrp="1"/>
          </p:cNvSpPr>
          <p:nvPr>
            <p:ph type="ftr" sz="quarter" idx="11"/>
          </p:nvPr>
        </p:nvSpPr>
        <p:spPr bwMode="auto"/>
        <p:txBody>
          <a:bodyPr vert="horz" wrap="square" lIns="91440" tIns="45720" rIns="91440" bIns="45720" numCol="1" anchor="t" anchorCtr="0" compatLnSpc="1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Shanghai Maritime University</a:t>
            </a: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5123" name="灯片编号占位符 3"/>
          <p:cNvSpPr txBox="1">
            <a:spLocks noGrp="1"/>
          </p:cNvSpPr>
          <p:nvPr>
            <p:ph type="sldNum" sz="quarter" idx="12"/>
          </p:nvPr>
        </p:nvSpPr>
        <p:spPr/>
        <p:txBody>
          <a:bodyPr/>
          <a:p>
            <a:pPr marL="0" indent="0" algn="r" eaLnBrk="1" hangingPunct="1">
              <a:spcBef>
                <a:spcPct val="50000"/>
              </a:spcBef>
              <a:buNone/>
            </a:pPr>
            <a:fld id="{9A0DB2DC-4C9A-4742-B13C-FB6460FD3503}" type="slidenum">
              <a:rPr lang="en-US" altLang="zh-CN" sz="1400" dirty="0">
                <a:solidFill>
                  <a:schemeClr val="bg1"/>
                </a:solidFill>
              </a:rPr>
            </a:fld>
            <a:endParaRPr lang="en-US" altLang="zh-CN" sz="1400" dirty="0">
              <a:solidFill>
                <a:schemeClr val="bg1"/>
              </a:solidFill>
            </a:endParaRPr>
          </a:p>
        </p:txBody>
      </p:sp>
      <p:sp>
        <p:nvSpPr>
          <p:cNvPr id="5124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66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>
              <a:spcBef>
                <a:spcPct val="50000"/>
              </a:spcBef>
              <a:buNone/>
            </a:pPr>
            <a:endParaRPr lang="zh-CN" altLang="en-US" dirty="0">
              <a:solidFill>
                <a:srgbClr val="FFFF99"/>
              </a:solidFill>
              <a:ea typeface="黑体" panose="02010609060101010101" pitchFamily="49" charset="-122"/>
            </a:endParaRPr>
          </a:p>
        </p:txBody>
      </p:sp>
      <p:sp>
        <p:nvSpPr>
          <p:cNvPr id="7209" name="Text Box 41"/>
          <p:cNvSpPr txBox="1"/>
          <p:nvPr/>
        </p:nvSpPr>
        <p:spPr>
          <a:xfrm>
            <a:off x="1692275" y="1104583"/>
            <a:ext cx="7559675" cy="193802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5400" b="1" dirty="0">
                <a:solidFill>
                  <a:schemeClr val="bg1"/>
                </a:solidFill>
                <a:ea typeface="文鼎CS长宋" pitchFamily="49" charset="-122"/>
              </a:rPr>
              <a:t>计算机原理与汇编</a:t>
            </a:r>
            <a:endParaRPr lang="zh-CN" altLang="en-US" sz="5400" b="1" dirty="0">
              <a:solidFill>
                <a:schemeClr val="bg1"/>
              </a:solidFill>
              <a:ea typeface="文鼎CS长宋" pitchFamily="49" charset="-122"/>
            </a:endParaRPr>
          </a:p>
          <a:p>
            <a:pPr marL="0" lvl="0" indent="0" eaLnBrk="1" hangingPunct="1">
              <a:spcBef>
                <a:spcPct val="50000"/>
              </a:spcBef>
              <a:buNone/>
            </a:pPr>
            <a:r>
              <a:rPr lang="en-US" altLang="zh-CN" sz="4400" b="1" dirty="0">
                <a:solidFill>
                  <a:srgbClr val="FFFF66"/>
                </a:solidFill>
                <a:latin typeface="宋体" panose="02010600030101010101" pitchFamily="2" charset="-122"/>
              </a:rPr>
              <a:t>       </a:t>
            </a:r>
            <a:r>
              <a:rPr lang="zh-CN" altLang="en-US" sz="4400" b="1" dirty="0">
                <a:solidFill>
                  <a:srgbClr val="FFFF66"/>
                </a:solidFill>
                <a:latin typeface="宋体" panose="02010600030101010101" pitchFamily="2" charset="-122"/>
              </a:rPr>
              <a:t>复习</a:t>
            </a:r>
            <a:endParaRPr lang="zh-CN" altLang="en-US" sz="4400" b="1" dirty="0">
              <a:solidFill>
                <a:srgbClr val="FFFF66"/>
              </a:solidFill>
              <a:latin typeface="宋体" panose="02010600030101010101" pitchFamily="2" charset="-122"/>
            </a:endParaRPr>
          </a:p>
        </p:txBody>
      </p:sp>
      <p:sp>
        <p:nvSpPr>
          <p:cNvPr id="10" name="Text Box 134"/>
          <p:cNvSpPr txBox="1"/>
          <p:nvPr/>
        </p:nvSpPr>
        <p:spPr>
          <a:xfrm>
            <a:off x="539750" y="4525963"/>
            <a:ext cx="7772400" cy="15684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r">
              <a:spcBef>
                <a:spcPct val="50000"/>
              </a:spcBef>
              <a:buNone/>
            </a:pPr>
            <a:r>
              <a:rPr lang="zh-CN" altLang="en-US" sz="2400" dirty="0">
                <a:solidFill>
                  <a:schemeClr val="bg1"/>
                </a:solidFill>
                <a:ea typeface="文鼎CS长宋" pitchFamily="49" charset="-122"/>
              </a:rPr>
              <a:t>主讲教师：姚敏  </a:t>
            </a:r>
            <a:endParaRPr lang="en-US" altLang="zh-CN" sz="2400" dirty="0">
              <a:solidFill>
                <a:schemeClr val="bg1"/>
              </a:solidFill>
              <a:ea typeface="文鼎CS长宋" pitchFamily="49" charset="-122"/>
            </a:endParaRPr>
          </a:p>
          <a:p>
            <a:pPr marL="0" lvl="0" indent="0" algn="r">
              <a:spcBef>
                <a:spcPct val="50000"/>
              </a:spcBef>
              <a:buNone/>
            </a:pPr>
            <a:r>
              <a:rPr lang="zh-CN" altLang="en-US" sz="2400" dirty="0">
                <a:solidFill>
                  <a:schemeClr val="bg1"/>
                </a:solidFill>
                <a:ea typeface="文鼎CS长宋" pitchFamily="49" charset="-122"/>
              </a:rPr>
              <a:t>计算机科学与技术，</a:t>
            </a:r>
            <a:r>
              <a:rPr lang="en-US" altLang="zh-CN" sz="2400" dirty="0">
                <a:solidFill>
                  <a:schemeClr val="bg1"/>
                </a:solidFill>
                <a:ea typeface="文鼎CS长宋" pitchFamily="49" charset="-122"/>
              </a:rPr>
              <a:t>213</a:t>
            </a:r>
            <a:endParaRPr lang="en-US" altLang="zh-CN" sz="2400" dirty="0">
              <a:solidFill>
                <a:schemeClr val="bg1"/>
              </a:solidFill>
              <a:ea typeface="文鼎CS长宋" pitchFamily="49" charset="-122"/>
            </a:endParaRPr>
          </a:p>
          <a:p>
            <a:pPr marL="0" lvl="0" indent="0" algn="r">
              <a:spcBef>
                <a:spcPct val="50000"/>
              </a:spcBef>
              <a:buNone/>
            </a:pPr>
            <a:r>
              <a:rPr lang="en-US" altLang="zh-CN" sz="2400" dirty="0">
                <a:solidFill>
                  <a:schemeClr val="bg1"/>
                </a:solidFill>
                <a:ea typeface="文鼎CS长宋" pitchFamily="49" charset="-122"/>
              </a:rPr>
              <a:t>Email</a:t>
            </a:r>
            <a:r>
              <a:rPr lang="zh-CN" altLang="en-US" sz="2400" dirty="0">
                <a:solidFill>
                  <a:schemeClr val="bg1"/>
                </a:solidFill>
                <a:ea typeface="文鼎CS长宋" pitchFamily="49" charset="-122"/>
              </a:rPr>
              <a:t>：</a:t>
            </a:r>
            <a:r>
              <a:rPr lang="en-US" altLang="zh-CN" sz="2400" dirty="0">
                <a:solidFill>
                  <a:schemeClr val="bg1"/>
                </a:solidFill>
                <a:ea typeface="文鼎CS长宋" pitchFamily="49" charset="-122"/>
              </a:rPr>
              <a:t>minyao@shmtu.edu.cn</a:t>
            </a:r>
            <a:endParaRPr lang="zh-CN" altLang="en-US" sz="2400" dirty="0">
              <a:solidFill>
                <a:schemeClr val="bg1"/>
              </a:solidFill>
              <a:ea typeface="文鼎CS长宋" pitchFamily="49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3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09" grpId="0"/>
      <p:bldP spid="1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9154" name="Text Box 2"/>
          <p:cNvSpPr txBox="1"/>
          <p:nvPr/>
        </p:nvSpPr>
        <p:spPr>
          <a:xfrm>
            <a:off x="0" y="838200"/>
            <a:ext cx="9144000" cy="6413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en-US" altLang="zh-CN" sz="3600" b="1" dirty="0">
                <a:solidFill>
                  <a:srgbClr val="FFFF99"/>
                </a:solidFill>
                <a:latin typeface="楷体_GB2312" pitchFamily="49" charset="-122"/>
                <a:ea typeface="楷体_GB2312" pitchFamily="49" charset="-122"/>
              </a:rPr>
              <a:t>  </a:t>
            </a:r>
            <a:r>
              <a:rPr lang="zh-CN" altLang="en-US" b="1" dirty="0">
                <a:solidFill>
                  <a:srgbClr val="FFFF99"/>
                </a:solidFill>
                <a:ea typeface="楷体_GB2312" pitchFamily="49" charset="-122"/>
              </a:rPr>
              <a:t>控制寄存器：存放控制信息</a:t>
            </a:r>
            <a:endParaRPr lang="zh-CN" altLang="en-US" b="1" dirty="0">
              <a:solidFill>
                <a:srgbClr val="FFFF99"/>
              </a:solidFill>
              <a:ea typeface="楷体_GB2312" pitchFamily="49" charset="-122"/>
            </a:endParaRPr>
          </a:p>
        </p:txBody>
      </p:sp>
      <p:sp>
        <p:nvSpPr>
          <p:cNvPr id="49155" name="Text Box 3"/>
          <p:cNvSpPr txBox="1"/>
          <p:nvPr/>
        </p:nvSpPr>
        <p:spPr>
          <a:xfrm>
            <a:off x="0" y="1916113"/>
            <a:ext cx="9144000" cy="354012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457200" lvl="0" indent="-457200" eaLnBrk="1" hangingPunct="1">
              <a:spcBef>
                <a:spcPct val="50000"/>
              </a:spcBef>
              <a:buClr>
                <a:srgbClr val="FF3399"/>
              </a:buClr>
              <a:buAutoNum type="arabicParenR"/>
            </a:pPr>
            <a:r>
              <a:rPr lang="zh-CN" altLang="en-US" b="1" dirty="0">
                <a:solidFill>
                  <a:srgbClr val="FF7C80"/>
                </a:solidFill>
                <a:latin typeface="Tahoma" panose="020B0604030504040204" pitchFamily="34" charset="0"/>
                <a:ea typeface="华文细黑" panose="02010600040101010101" pitchFamily="2" charset="-122"/>
              </a:rPr>
              <a:t>指令寄存器</a:t>
            </a:r>
            <a:r>
              <a:rPr lang="en-US" altLang="zh-CN" b="1" dirty="0">
                <a:solidFill>
                  <a:srgbClr val="FF7C80"/>
                </a:solidFill>
                <a:latin typeface="Tahoma" panose="020B0604030504040204" pitchFamily="34" charset="0"/>
                <a:ea typeface="华文细黑" panose="02010600040101010101" pitchFamily="2" charset="-122"/>
              </a:rPr>
              <a:t>IR</a:t>
            </a:r>
            <a:r>
              <a:rPr lang="zh-CN" altLang="en-US" b="1" dirty="0">
                <a:solidFill>
                  <a:srgbClr val="FF7C80"/>
                </a:solidFill>
                <a:latin typeface="Tahoma" panose="020B0604030504040204" pitchFamily="34" charset="0"/>
                <a:ea typeface="华文细黑" panose="02010600040101010101" pitchFamily="2" charset="-122"/>
              </a:rPr>
              <a:t>（</a:t>
            </a:r>
            <a:r>
              <a:rPr lang="en-US" altLang="zh-CN" b="1" dirty="0">
                <a:solidFill>
                  <a:srgbClr val="FF7C80"/>
                </a:solidFill>
                <a:latin typeface="Tahoma" panose="020B0604030504040204" pitchFamily="34" charset="0"/>
                <a:ea typeface="华文细黑" panose="02010600040101010101" pitchFamily="2" charset="-122"/>
              </a:rPr>
              <a:t>instructor register</a:t>
            </a:r>
            <a:r>
              <a:rPr lang="zh-CN" altLang="en-US" b="1" dirty="0">
                <a:solidFill>
                  <a:srgbClr val="FF7C80"/>
                </a:solidFill>
                <a:latin typeface="Tahoma" panose="020B0604030504040204" pitchFamily="34" charset="0"/>
                <a:ea typeface="华文细黑" panose="02010600040101010101" pitchFamily="2" charset="-122"/>
              </a:rPr>
              <a:t>）：</a:t>
            </a:r>
            <a:r>
              <a:rPr lang="zh-CN" altLang="en-US" b="1" dirty="0">
                <a:solidFill>
                  <a:srgbClr val="FFFF99"/>
                </a:solidFill>
                <a:latin typeface="Tahoma" panose="020B0604030504040204" pitchFamily="34" charset="0"/>
                <a:ea typeface="华文细黑" panose="02010600040101010101" pitchFamily="2" charset="-122"/>
              </a:rPr>
              <a:t>存放当前正在执行的一条指令的内容</a:t>
            </a:r>
            <a:endParaRPr lang="zh-CN" altLang="en-US" b="1" dirty="0">
              <a:solidFill>
                <a:srgbClr val="FFFF99"/>
              </a:solidFill>
              <a:latin typeface="Tahoma" panose="020B0604030504040204" pitchFamily="34" charset="0"/>
              <a:ea typeface="华文细黑" panose="02010600040101010101" pitchFamily="2" charset="-122"/>
            </a:endParaRPr>
          </a:p>
          <a:p>
            <a:pPr marL="457200" lvl="0" indent="-457200" eaLnBrk="1" hangingPunct="1">
              <a:spcBef>
                <a:spcPct val="50000"/>
              </a:spcBef>
              <a:buClr>
                <a:srgbClr val="FF3399"/>
              </a:buClr>
              <a:buAutoNum type="arabicParenR"/>
            </a:pPr>
            <a:r>
              <a:rPr lang="zh-CN" altLang="en-US" b="1" dirty="0">
                <a:solidFill>
                  <a:srgbClr val="FF7C80"/>
                </a:solidFill>
                <a:latin typeface="Tahoma" panose="020B0604030504040204" pitchFamily="34" charset="0"/>
                <a:ea typeface="华文细黑" panose="02010600040101010101" pitchFamily="2" charset="-122"/>
              </a:rPr>
              <a:t>程序计数器</a:t>
            </a:r>
            <a:r>
              <a:rPr lang="en-US" altLang="zh-CN" b="1" dirty="0">
                <a:solidFill>
                  <a:srgbClr val="FF7C80"/>
                </a:solidFill>
                <a:latin typeface="Tahoma" panose="020B0604030504040204" pitchFamily="34" charset="0"/>
                <a:ea typeface="华文细黑" panose="02010600040101010101" pitchFamily="2" charset="-122"/>
              </a:rPr>
              <a:t>PC</a:t>
            </a:r>
            <a:r>
              <a:rPr lang="zh-CN" altLang="en-US" b="1" dirty="0">
                <a:solidFill>
                  <a:srgbClr val="FF7C80"/>
                </a:solidFill>
                <a:latin typeface="Tahoma" panose="020B0604030504040204" pitchFamily="34" charset="0"/>
                <a:ea typeface="华文细黑" panose="02010600040101010101" pitchFamily="2" charset="-122"/>
              </a:rPr>
              <a:t>（</a:t>
            </a:r>
            <a:r>
              <a:rPr lang="en-US" altLang="zh-CN" b="1" dirty="0">
                <a:solidFill>
                  <a:srgbClr val="FF7C80"/>
                </a:solidFill>
                <a:latin typeface="Tahoma" panose="020B0604030504040204" pitchFamily="34" charset="0"/>
                <a:ea typeface="华文细黑" panose="02010600040101010101" pitchFamily="2" charset="-122"/>
              </a:rPr>
              <a:t>program counter</a:t>
            </a:r>
            <a:r>
              <a:rPr lang="zh-CN" altLang="en-US" b="1" dirty="0">
                <a:solidFill>
                  <a:srgbClr val="FF7C80"/>
                </a:solidFill>
                <a:latin typeface="Tahoma" panose="020B0604030504040204" pitchFamily="34" charset="0"/>
                <a:ea typeface="华文细黑" panose="02010600040101010101" pitchFamily="2" charset="-122"/>
              </a:rPr>
              <a:t>）：</a:t>
            </a:r>
            <a:r>
              <a:rPr lang="zh-CN" altLang="en-US" b="1" dirty="0">
                <a:solidFill>
                  <a:srgbClr val="FFFF99"/>
                </a:solidFill>
                <a:latin typeface="Tahoma" panose="020B0604030504040204" pitchFamily="34" charset="0"/>
                <a:ea typeface="华文细黑" panose="02010600040101010101" pitchFamily="2" charset="-122"/>
              </a:rPr>
              <a:t>存放下一条指令地址，有</a:t>
            </a:r>
            <a:r>
              <a:rPr lang="en-US" altLang="zh-CN" b="1" dirty="0">
                <a:solidFill>
                  <a:srgbClr val="FFFF99"/>
                </a:solidFill>
                <a:latin typeface="Tahoma" panose="020B0604030504040204" pitchFamily="34" charset="0"/>
                <a:ea typeface="华文细黑" panose="02010600040101010101" pitchFamily="2" charset="-122"/>
              </a:rPr>
              <a:t>+1</a:t>
            </a:r>
            <a:r>
              <a:rPr lang="zh-CN" altLang="en-US" b="1" dirty="0">
                <a:solidFill>
                  <a:srgbClr val="FFFF99"/>
                </a:solidFill>
                <a:latin typeface="Tahoma" panose="020B0604030504040204" pitchFamily="34" charset="0"/>
                <a:ea typeface="华文细黑" panose="02010600040101010101" pitchFamily="2" charset="-122"/>
              </a:rPr>
              <a:t>或接收新值功能</a:t>
            </a:r>
            <a:endParaRPr lang="zh-CN" altLang="en-US" b="1" dirty="0">
              <a:solidFill>
                <a:srgbClr val="FFFF99"/>
              </a:solidFill>
              <a:latin typeface="Tahoma" panose="020B0604030504040204" pitchFamily="34" charset="0"/>
              <a:ea typeface="华文细黑" panose="02010600040101010101" pitchFamily="2" charset="-122"/>
            </a:endParaRPr>
          </a:p>
          <a:p>
            <a:pPr marL="457200" lvl="0" indent="-457200" eaLnBrk="1" hangingPunct="1">
              <a:spcBef>
                <a:spcPct val="50000"/>
              </a:spcBef>
              <a:buClr>
                <a:srgbClr val="FF3399"/>
              </a:buClr>
              <a:buAutoNum type="arabicParenR"/>
            </a:pPr>
            <a:r>
              <a:rPr lang="zh-CN" altLang="en-US" b="1" dirty="0">
                <a:solidFill>
                  <a:srgbClr val="FF7C80"/>
                </a:solidFill>
                <a:latin typeface="Tahoma" panose="020B0604030504040204" pitchFamily="34" charset="0"/>
                <a:ea typeface="华文细黑" panose="02010600040101010101" pitchFamily="2" charset="-122"/>
              </a:rPr>
              <a:t>状态寄存器：</a:t>
            </a:r>
            <a:r>
              <a:rPr lang="zh-CN" altLang="en-US" b="1" dirty="0">
                <a:solidFill>
                  <a:srgbClr val="FFFF99"/>
                </a:solidFill>
                <a:latin typeface="Tahoma" panose="020B0604030504040204" pitchFamily="34" charset="0"/>
                <a:ea typeface="华文细黑" panose="02010600040101010101" pitchFamily="2" charset="-122"/>
              </a:rPr>
              <a:t>存放现行程序的工作状态和工作方式。</a:t>
            </a:r>
            <a:endParaRPr lang="en-US" altLang="zh-CN" b="1" dirty="0">
              <a:solidFill>
                <a:srgbClr val="FFFF99"/>
              </a:solidFill>
              <a:latin typeface="Tahoma" panose="020B0604030504040204" pitchFamily="34" charset="0"/>
              <a:ea typeface="华文细黑" panose="02010600040101010101" pitchFamily="2" charset="-122"/>
            </a:endParaRPr>
          </a:p>
        </p:txBody>
      </p:sp>
      <p:sp>
        <p:nvSpPr>
          <p:cNvPr id="49156" name="Text Box 6"/>
          <p:cNvSpPr txBox="1"/>
          <p:nvPr/>
        </p:nvSpPr>
        <p:spPr>
          <a:xfrm>
            <a:off x="1979613" y="260350"/>
            <a:ext cx="4800600" cy="57943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en-US" altLang="zh-CN" dirty="0">
                <a:solidFill>
                  <a:srgbClr val="66CC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Chapter 1  </a:t>
            </a:r>
            <a:r>
              <a:rPr lang="zh-CN" altLang="en-US" dirty="0">
                <a:solidFill>
                  <a:srgbClr val="66CC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绪 论</a:t>
            </a:r>
            <a:endParaRPr lang="zh-CN" altLang="en-US" dirty="0">
              <a:solidFill>
                <a:srgbClr val="66CC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9157" name="灯片编号占位符 3"/>
          <p:cNvSpPr txBox="1">
            <a:spLocks noGrp="1"/>
          </p:cNvSpPr>
          <p:nvPr>
            <p:ph type="sldNum" sz="quarter" idx="12"/>
          </p:nvPr>
        </p:nvSpPr>
        <p:spPr/>
        <p:txBody>
          <a:bodyPr/>
          <a:p>
            <a:pPr marL="0" indent="0" algn="r" eaLnBrk="1" hangingPunct="1">
              <a:spcBef>
                <a:spcPct val="50000"/>
              </a:spcBef>
              <a:buNone/>
            </a:pPr>
            <a:fld id="{9A0DB2DC-4C9A-4742-B13C-FB6460FD3503}" type="slidenum">
              <a:rPr lang="en-US" altLang="zh-CN" sz="1400" dirty="0">
                <a:solidFill>
                  <a:schemeClr val="bg1"/>
                </a:solidFill>
              </a:rPr>
            </a:fld>
            <a:endParaRPr lang="en-US" altLang="zh-CN" sz="14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5" name="墨迹 4"/>
              <p14:cNvContentPartPr/>
              <p14:nvPr/>
            </p14:nvContentPartPr>
            <p14:xfrm>
              <a:off x="3505200" y="2374900"/>
              <a:ext cx="1797050" cy="69850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2"/>
            </p:blipFill>
            <p:spPr>
              <a:xfrm>
                <a:off x="3505200" y="2374900"/>
                <a:ext cx="179705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6" name="墨迹 5"/>
              <p14:cNvContentPartPr/>
              <p14:nvPr/>
            </p14:nvContentPartPr>
            <p14:xfrm>
              <a:off x="5556250" y="2438400"/>
              <a:ext cx="1981200" cy="5715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4"/>
            </p:blipFill>
            <p:spPr>
              <a:xfrm>
                <a:off x="5556250" y="2438400"/>
                <a:ext cx="198120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8" name="墨迹 7"/>
              <p14:cNvContentPartPr/>
              <p14:nvPr/>
            </p14:nvContentPartPr>
            <p14:xfrm>
              <a:off x="3765550" y="2247900"/>
              <a:ext cx="2813050" cy="89535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6"/>
            </p:blipFill>
            <p:spPr>
              <a:xfrm>
                <a:off x="3765550" y="2247900"/>
                <a:ext cx="2813050" cy="895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9" name="墨迹 8"/>
              <p14:cNvContentPartPr/>
              <p14:nvPr/>
            </p14:nvContentPartPr>
            <p14:xfrm>
              <a:off x="5486400" y="2349500"/>
              <a:ext cx="19050" cy="88900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8"/>
            </p:blipFill>
            <p:spPr>
              <a:xfrm>
                <a:off x="5486400" y="2349500"/>
                <a:ext cx="19050" cy="889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11" name="墨迹 10"/>
              <p14:cNvContentPartPr/>
              <p14:nvPr/>
            </p14:nvContentPartPr>
            <p14:xfrm>
              <a:off x="3390900" y="3708400"/>
              <a:ext cx="3365500" cy="17145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0"/>
            </p:blipFill>
            <p:spPr>
              <a:xfrm>
                <a:off x="3390900" y="3708400"/>
                <a:ext cx="336550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24" name="墨迹 23"/>
              <p14:cNvContentPartPr/>
              <p14:nvPr/>
            </p14:nvContentPartPr>
            <p14:xfrm>
              <a:off x="2165350" y="5181600"/>
              <a:ext cx="69850" cy="565150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12"/>
            </p:blipFill>
            <p:spPr>
              <a:xfrm>
                <a:off x="2165350" y="5181600"/>
                <a:ext cx="69850" cy="565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25" name="墨迹 24"/>
              <p14:cNvContentPartPr/>
              <p14:nvPr/>
            </p14:nvContentPartPr>
            <p14:xfrm>
              <a:off x="2266950" y="5156200"/>
              <a:ext cx="171450" cy="165100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14"/>
            </p:blipFill>
            <p:spPr>
              <a:xfrm>
                <a:off x="2266950" y="5156200"/>
                <a:ext cx="17145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26" name="墨迹 25"/>
              <p14:cNvContentPartPr/>
              <p14:nvPr/>
            </p14:nvContentPartPr>
            <p14:xfrm>
              <a:off x="2584450" y="5124450"/>
              <a:ext cx="279400" cy="285750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16"/>
            </p:blipFill>
            <p:spPr>
              <a:xfrm>
                <a:off x="2584450" y="5124450"/>
                <a:ext cx="279400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27" name="墨迹 26"/>
              <p14:cNvContentPartPr/>
              <p14:nvPr/>
            </p14:nvContentPartPr>
            <p14:xfrm>
              <a:off x="2990850" y="5080000"/>
              <a:ext cx="158750" cy="342900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18"/>
            </p:blipFill>
            <p:spPr>
              <a:xfrm>
                <a:off x="2990850" y="5080000"/>
                <a:ext cx="158750" cy="342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28" name="墨迹 27"/>
              <p14:cNvContentPartPr/>
              <p14:nvPr/>
            </p14:nvContentPartPr>
            <p14:xfrm>
              <a:off x="3149600" y="5060950"/>
              <a:ext cx="190500" cy="387350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20"/>
            </p:blipFill>
            <p:spPr>
              <a:xfrm>
                <a:off x="3149600" y="5060950"/>
                <a:ext cx="190500" cy="387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29" name="墨迹 28"/>
              <p14:cNvContentPartPr/>
              <p14:nvPr/>
            </p14:nvContentPartPr>
            <p14:xfrm>
              <a:off x="1993900" y="5537200"/>
              <a:ext cx="1492250" cy="63500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22"/>
            </p:blipFill>
            <p:spPr>
              <a:xfrm>
                <a:off x="1993900" y="5537200"/>
                <a:ext cx="149225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30" name="墨迹 29"/>
              <p14:cNvContentPartPr/>
              <p14:nvPr/>
            </p14:nvContentPartPr>
            <p14:xfrm>
              <a:off x="4432300" y="4286250"/>
              <a:ext cx="3143250" cy="673100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24"/>
            </p:blipFill>
            <p:spPr>
              <a:xfrm>
                <a:off x="4432300" y="4286250"/>
                <a:ext cx="3143250" cy="673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31" name="墨迹 30"/>
              <p14:cNvContentPartPr/>
              <p14:nvPr/>
            </p14:nvContentPartPr>
            <p14:xfrm>
              <a:off x="7810500" y="4254500"/>
              <a:ext cx="723900" cy="825500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26"/>
            </p:blipFill>
            <p:spPr>
              <a:xfrm>
                <a:off x="7810500" y="4254500"/>
                <a:ext cx="723900" cy="825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34" name="墨迹 33"/>
              <p14:cNvContentPartPr/>
              <p14:nvPr/>
            </p14:nvContentPartPr>
            <p14:xfrm>
              <a:off x="4400550" y="5213350"/>
              <a:ext cx="2921000" cy="514350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28"/>
            </p:blipFill>
            <p:spPr>
              <a:xfrm>
                <a:off x="4400550" y="5213350"/>
                <a:ext cx="2921000" cy="514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35" name="墨迹 34"/>
              <p14:cNvContentPartPr/>
              <p14:nvPr/>
            </p14:nvContentPartPr>
            <p14:xfrm>
              <a:off x="4559300" y="5257800"/>
              <a:ext cx="6350" cy="222250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30"/>
            </p:blipFill>
            <p:spPr>
              <a:xfrm>
                <a:off x="4559300" y="5257800"/>
                <a:ext cx="6350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36" name="墨迹 35"/>
              <p14:cNvContentPartPr/>
              <p14:nvPr/>
            </p14:nvContentPartPr>
            <p14:xfrm>
              <a:off x="4889500" y="5245100"/>
              <a:ext cx="360" cy="304800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32"/>
            </p:blipFill>
            <p:spPr>
              <a:xfrm>
                <a:off x="4889500" y="5245100"/>
                <a:ext cx="360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37" name="墨迹 36"/>
              <p14:cNvContentPartPr/>
              <p14:nvPr/>
            </p14:nvContentPartPr>
            <p14:xfrm>
              <a:off x="5232400" y="5308600"/>
              <a:ext cx="6350" cy="266700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34"/>
            </p:blipFill>
            <p:spPr>
              <a:xfrm>
                <a:off x="5232400" y="5308600"/>
                <a:ext cx="6350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38" name="墨迹 37"/>
              <p14:cNvContentPartPr/>
              <p14:nvPr/>
            </p14:nvContentPartPr>
            <p14:xfrm>
              <a:off x="5549900" y="5327650"/>
              <a:ext cx="63500" cy="298450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36"/>
            </p:blipFill>
            <p:spPr>
              <a:xfrm>
                <a:off x="5549900" y="5327650"/>
                <a:ext cx="63500" cy="298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39" name="墨迹 38"/>
              <p14:cNvContentPartPr/>
              <p14:nvPr/>
            </p14:nvContentPartPr>
            <p14:xfrm>
              <a:off x="5880100" y="5353050"/>
              <a:ext cx="44450" cy="298450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38"/>
            </p:blipFill>
            <p:spPr>
              <a:xfrm>
                <a:off x="5880100" y="5353050"/>
                <a:ext cx="44450" cy="298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40" name="墨迹 39"/>
              <p14:cNvContentPartPr/>
              <p14:nvPr/>
            </p14:nvContentPartPr>
            <p14:xfrm>
              <a:off x="4724400" y="5245100"/>
              <a:ext cx="120650" cy="203200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40"/>
            </p:blipFill>
            <p:spPr>
              <a:xfrm>
                <a:off x="4724400" y="5245100"/>
                <a:ext cx="12065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41" name="墨迹 40"/>
              <p14:cNvContentPartPr/>
              <p14:nvPr/>
            </p14:nvContentPartPr>
            <p14:xfrm>
              <a:off x="4711700" y="5448300"/>
              <a:ext cx="88900" cy="501650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42"/>
            </p:blipFill>
            <p:spPr>
              <a:xfrm>
                <a:off x="4711700" y="5448300"/>
                <a:ext cx="88900" cy="501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42" name="墨迹 41"/>
              <p14:cNvContentPartPr/>
              <p14:nvPr/>
            </p14:nvContentPartPr>
            <p14:xfrm>
              <a:off x="4730750" y="5245100"/>
              <a:ext cx="101600" cy="12700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44"/>
            </p:blipFill>
            <p:spPr>
              <a:xfrm>
                <a:off x="4730750" y="5245100"/>
                <a:ext cx="1016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43" name="墨迹 42"/>
              <p14:cNvContentPartPr/>
              <p14:nvPr/>
            </p14:nvContentPartPr>
            <p14:xfrm>
              <a:off x="4622800" y="6057900"/>
              <a:ext cx="215900" cy="152400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46"/>
            </p:blipFill>
            <p:spPr>
              <a:xfrm>
                <a:off x="4622800" y="6057900"/>
                <a:ext cx="21590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" p14:bwMode="auto">
            <p14:nvContentPartPr>
              <p14:cNvPr id="44" name="墨迹 43"/>
              <p14:cNvContentPartPr/>
              <p14:nvPr/>
            </p14:nvContentPartPr>
            <p14:xfrm>
              <a:off x="5099050" y="5314950"/>
              <a:ext cx="6350" cy="184150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48"/>
            </p:blipFill>
            <p:spPr>
              <a:xfrm>
                <a:off x="5099050" y="5314950"/>
                <a:ext cx="6350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45" name="墨迹 44"/>
              <p14:cNvContentPartPr/>
              <p14:nvPr/>
            </p14:nvContentPartPr>
            <p14:xfrm>
              <a:off x="5124450" y="5511800"/>
              <a:ext cx="25400" cy="482600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50"/>
            </p:blipFill>
            <p:spPr>
              <a:xfrm>
                <a:off x="5124450" y="5511800"/>
                <a:ext cx="25400" cy="482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46" name="墨迹 45"/>
              <p14:cNvContentPartPr/>
              <p14:nvPr/>
            </p14:nvContentPartPr>
            <p14:xfrm>
              <a:off x="5181600" y="5981700"/>
              <a:ext cx="165100" cy="196850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52"/>
            </p:blipFill>
            <p:spPr>
              <a:xfrm>
                <a:off x="5181600" y="5981700"/>
                <a:ext cx="16510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" p14:bwMode="auto">
            <p14:nvContentPartPr>
              <p14:cNvPr id="47" name="墨迹 46"/>
              <p14:cNvContentPartPr/>
              <p14:nvPr/>
            </p14:nvContentPartPr>
            <p14:xfrm>
              <a:off x="5810250" y="4806950"/>
              <a:ext cx="1530350" cy="44450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54"/>
            </p:blipFill>
            <p:spPr>
              <a:xfrm>
                <a:off x="5810250" y="4806950"/>
                <a:ext cx="153035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" p14:bwMode="auto">
            <p14:nvContentPartPr>
              <p14:cNvPr id="48" name="墨迹 47"/>
              <p14:cNvContentPartPr/>
              <p14:nvPr/>
            </p14:nvContentPartPr>
            <p14:xfrm>
              <a:off x="7607300" y="4845050"/>
              <a:ext cx="990600" cy="57150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56"/>
            </p:blipFill>
            <p:spPr>
              <a:xfrm>
                <a:off x="7607300" y="4845050"/>
                <a:ext cx="99060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" p14:bwMode="auto">
            <p14:nvContentPartPr>
              <p14:cNvPr id="49" name="墨迹 48"/>
              <p14:cNvContentPartPr/>
              <p14:nvPr/>
            </p14:nvContentPartPr>
            <p14:xfrm>
              <a:off x="5708650" y="5384800"/>
              <a:ext cx="158750" cy="171450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58"/>
            </p:blipFill>
            <p:spPr>
              <a:xfrm>
                <a:off x="5708650" y="5384800"/>
                <a:ext cx="15875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" p14:bwMode="auto">
            <p14:nvContentPartPr>
              <p14:cNvPr id="50" name="墨迹 49"/>
              <p14:cNvContentPartPr/>
              <p14:nvPr/>
            </p14:nvContentPartPr>
            <p14:xfrm>
              <a:off x="5810250" y="5549900"/>
              <a:ext cx="44450" cy="368300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60"/>
            </p:blipFill>
            <p:spPr>
              <a:xfrm>
                <a:off x="5810250" y="5549900"/>
                <a:ext cx="44450" cy="368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" p14:bwMode="auto">
            <p14:nvContentPartPr>
              <p14:cNvPr id="51" name="墨迹 50"/>
              <p14:cNvContentPartPr/>
              <p14:nvPr/>
            </p14:nvContentPartPr>
            <p14:xfrm>
              <a:off x="5873750" y="5918200"/>
              <a:ext cx="127000" cy="12700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62"/>
            </p:blipFill>
            <p:spPr>
              <a:xfrm>
                <a:off x="5873750" y="5918200"/>
                <a:ext cx="1270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" p14:bwMode="auto">
            <p14:nvContentPartPr>
              <p14:cNvPr id="52" name="墨迹 51"/>
              <p14:cNvContentPartPr/>
              <p14:nvPr/>
            </p14:nvContentPartPr>
            <p14:xfrm>
              <a:off x="5924550" y="5835650"/>
              <a:ext cx="12700" cy="152400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64"/>
            </p:blipFill>
            <p:spPr>
              <a:xfrm>
                <a:off x="5924550" y="5835650"/>
                <a:ext cx="1270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" p14:bwMode="auto">
            <p14:nvContentPartPr>
              <p14:cNvPr id="53" name="墨迹 52"/>
              <p14:cNvContentPartPr/>
              <p14:nvPr/>
            </p14:nvContentPartPr>
            <p14:xfrm>
              <a:off x="6089650" y="5816600"/>
              <a:ext cx="12700" cy="177800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66"/>
            </p:blipFill>
            <p:spPr>
              <a:xfrm>
                <a:off x="6089650" y="5816600"/>
                <a:ext cx="1270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" p14:bwMode="auto">
            <p14:nvContentPartPr>
              <p14:cNvPr id="54" name="墨迹 53"/>
              <p14:cNvContentPartPr/>
              <p14:nvPr/>
            </p14:nvContentPartPr>
            <p14:xfrm>
              <a:off x="5930900" y="6235700"/>
              <a:ext cx="177800" cy="31750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68"/>
            </p:blipFill>
            <p:spPr>
              <a:xfrm>
                <a:off x="5930900" y="6235700"/>
                <a:ext cx="17780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" p14:bwMode="auto">
            <p14:nvContentPartPr>
              <p14:cNvPr id="55" name="墨迹 54"/>
              <p14:cNvContentPartPr/>
              <p14:nvPr/>
            </p14:nvContentPartPr>
            <p14:xfrm>
              <a:off x="6178550" y="6134100"/>
              <a:ext cx="6350" cy="190500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70"/>
            </p:blipFill>
            <p:spPr>
              <a:xfrm>
                <a:off x="6178550" y="6134100"/>
                <a:ext cx="6350" cy="190500"/>
              </a:xfrm>
              <a:prstGeom prst="rect"/>
            </p:spPr>
          </p:pic>
        </mc:Fallback>
      </mc:AlternateContent>
    </p:spTree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4274" name="灯片编号占位符 5"/>
          <p:cNvSpPr txBox="1">
            <a:spLocks noGrp="1"/>
          </p:cNvSpPr>
          <p:nvPr>
            <p:ph type="sldNum" sz="quarter" idx="4"/>
          </p:nvPr>
        </p:nvSpPr>
        <p:spPr/>
        <p:txBody>
          <a:bodyPr/>
          <a:p>
            <a:pPr marL="0" indent="0" algn="r" eaLnBrk="1" hangingPunct="1">
              <a:spcBef>
                <a:spcPct val="50000"/>
              </a:spcBef>
              <a:buNone/>
            </a:pPr>
            <a:fld id="{9A0DB2DC-4C9A-4742-B13C-FB6460FD3503}" type="slidenum">
              <a:rPr lang="en-US" altLang="zh-CN" sz="1400" dirty="0">
                <a:solidFill>
                  <a:schemeClr val="bg1"/>
                </a:solidFill>
              </a:rPr>
            </a:fld>
            <a:endParaRPr lang="en-US" altLang="zh-CN" sz="1400" dirty="0">
              <a:solidFill>
                <a:schemeClr val="bg1"/>
              </a:solidFill>
            </a:endParaRPr>
          </a:p>
        </p:txBody>
      </p:sp>
      <p:sp>
        <p:nvSpPr>
          <p:cNvPr id="132100" name="Text Box 4"/>
          <p:cNvSpPr txBox="1"/>
          <p:nvPr/>
        </p:nvSpPr>
        <p:spPr>
          <a:xfrm>
            <a:off x="250825" y="260350"/>
            <a:ext cx="4537075" cy="49434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lnSpc>
                <a:spcPct val="80000"/>
              </a:lnSpc>
              <a:spcBef>
                <a:spcPct val="50000"/>
              </a:spcBef>
              <a:buNone/>
            </a:pPr>
            <a:r>
              <a:rPr lang="en-US" altLang="zh-CN" sz="4400" b="1" dirty="0">
                <a:solidFill>
                  <a:srgbClr val="FFFF99"/>
                </a:solidFill>
              </a:rPr>
              <a:t>2. </a:t>
            </a:r>
            <a:r>
              <a:rPr lang="zh-CN" altLang="en-US" sz="4400" b="1" dirty="0">
                <a:solidFill>
                  <a:srgbClr val="FFFF99"/>
                </a:solidFill>
              </a:rPr>
              <a:t>主存储器</a:t>
            </a:r>
            <a:endParaRPr lang="zh-CN" altLang="en-US" sz="4400" b="1" dirty="0">
              <a:solidFill>
                <a:srgbClr val="FFFF99"/>
              </a:solidFill>
            </a:endParaRPr>
          </a:p>
          <a:p>
            <a:pPr marL="0" lvl="0" indent="0" eaLnBrk="1" hangingPunct="1">
              <a:lnSpc>
                <a:spcPct val="80000"/>
              </a:lnSpc>
              <a:spcBef>
                <a:spcPct val="50000"/>
              </a:spcBef>
              <a:buNone/>
            </a:pPr>
            <a:r>
              <a:rPr lang="zh-CN" altLang="en-US" b="1" dirty="0">
                <a:solidFill>
                  <a:srgbClr val="FFFF99"/>
                </a:solidFill>
              </a:rPr>
              <a:t>    存储系统</a:t>
            </a:r>
            <a:endParaRPr lang="en-US" altLang="zh-CN" b="1" dirty="0">
              <a:solidFill>
                <a:srgbClr val="FFFF99"/>
              </a:solidFill>
            </a:endParaRPr>
          </a:p>
          <a:p>
            <a:pPr marL="0" lvl="0" indent="0" eaLnBrk="1" hangingPunct="1">
              <a:lnSpc>
                <a:spcPct val="80000"/>
              </a:lnSpc>
              <a:spcBef>
                <a:spcPct val="50000"/>
              </a:spcBef>
              <a:buNone/>
            </a:pPr>
            <a:r>
              <a:rPr lang="en-US" altLang="zh-CN" sz="4000" b="1" dirty="0">
                <a:solidFill>
                  <a:srgbClr val="FFFF99"/>
                </a:solidFill>
              </a:rPr>
              <a:t> 1</a:t>
            </a:r>
            <a:r>
              <a:rPr lang="zh-CN" altLang="en-US" sz="4000" b="1" dirty="0">
                <a:solidFill>
                  <a:srgbClr val="FFFF99"/>
                </a:solidFill>
              </a:rPr>
              <a:t>）功能</a:t>
            </a:r>
            <a:r>
              <a:rPr lang="en-US" altLang="zh-CN" sz="4000" b="1" dirty="0">
                <a:solidFill>
                  <a:srgbClr val="FFFF99"/>
                </a:solidFill>
              </a:rPr>
              <a:t>:  </a:t>
            </a:r>
            <a:r>
              <a:rPr lang="zh-CN" altLang="en-US" sz="2800" b="1" dirty="0">
                <a:solidFill>
                  <a:srgbClr val="99FFCC"/>
                </a:solidFill>
              </a:rPr>
              <a:t>存放需执行的程序及需要处理的数据，</a:t>
            </a:r>
            <a:r>
              <a:rPr lang="en-US" altLang="zh-CN" sz="2800" b="1" dirty="0">
                <a:solidFill>
                  <a:srgbClr val="99FFCC"/>
                </a:solidFill>
              </a:rPr>
              <a:t>CPU</a:t>
            </a:r>
            <a:r>
              <a:rPr lang="zh-CN" altLang="en-US" sz="2800" b="1" dirty="0">
                <a:solidFill>
                  <a:srgbClr val="99FFCC"/>
                </a:solidFill>
              </a:rPr>
              <a:t>能直接读出或写入。</a:t>
            </a:r>
            <a:endParaRPr lang="zh-CN" altLang="en-US" sz="2800" b="1" dirty="0">
              <a:solidFill>
                <a:srgbClr val="99FFCC"/>
              </a:solidFill>
            </a:endParaRPr>
          </a:p>
          <a:p>
            <a:pPr marL="0" lvl="0" indent="0" eaLnBrk="1" hangingPunct="1">
              <a:lnSpc>
                <a:spcPct val="80000"/>
              </a:lnSpc>
              <a:spcBef>
                <a:spcPct val="50000"/>
              </a:spcBef>
              <a:buNone/>
            </a:pPr>
            <a:r>
              <a:rPr lang="en-US" altLang="zh-CN" sz="4000" b="1" dirty="0">
                <a:solidFill>
                  <a:srgbClr val="FFFF99"/>
                </a:solidFill>
              </a:rPr>
              <a:t> 2</a:t>
            </a:r>
            <a:r>
              <a:rPr lang="zh-CN" altLang="en-US" sz="4000" b="1" dirty="0">
                <a:solidFill>
                  <a:srgbClr val="FFFF99"/>
                </a:solidFill>
              </a:rPr>
              <a:t>）逻辑组成：</a:t>
            </a:r>
            <a:r>
              <a:rPr lang="zh-CN" altLang="en-US" sz="2800" b="1" dirty="0">
                <a:solidFill>
                  <a:srgbClr val="99FFCC"/>
                </a:solidFill>
              </a:rPr>
              <a:t>由连续的单元组成。通常</a:t>
            </a:r>
            <a:r>
              <a:rPr lang="zh-CN" altLang="en-US" sz="2800" b="1" dirty="0">
                <a:solidFill>
                  <a:srgbClr val="FFFF00"/>
                </a:solidFill>
              </a:rPr>
              <a:t>每个单元存放</a:t>
            </a:r>
            <a:r>
              <a:rPr lang="en-US" altLang="zh-CN" sz="2800" b="1" dirty="0">
                <a:solidFill>
                  <a:srgbClr val="FFFF00"/>
                </a:solidFill>
              </a:rPr>
              <a:t>8</a:t>
            </a:r>
            <a:r>
              <a:rPr lang="zh-CN" altLang="en-US" sz="2800" b="1" dirty="0">
                <a:solidFill>
                  <a:srgbClr val="FFFF00"/>
                </a:solidFill>
              </a:rPr>
              <a:t>位二进制数即一个字节</a:t>
            </a:r>
            <a:r>
              <a:rPr lang="zh-CN" altLang="en-US" sz="2800" b="1" dirty="0">
                <a:solidFill>
                  <a:srgbClr val="99FFCC"/>
                </a:solidFill>
              </a:rPr>
              <a:t>。每个单元有一个</a:t>
            </a:r>
            <a:r>
              <a:rPr lang="zh-CN" altLang="en-US" sz="2800" b="1" dirty="0">
                <a:solidFill>
                  <a:srgbClr val="FFFF00"/>
                </a:solidFill>
              </a:rPr>
              <a:t>唯一</a:t>
            </a:r>
            <a:r>
              <a:rPr lang="zh-CN" altLang="en-US" sz="2800" b="1" dirty="0">
                <a:solidFill>
                  <a:srgbClr val="99FFCC"/>
                </a:solidFill>
              </a:rPr>
              <a:t>的地址。</a:t>
            </a:r>
            <a:endParaRPr lang="zh-CN" altLang="en-US" sz="2800" b="1" dirty="0">
              <a:solidFill>
                <a:srgbClr val="99FFCC"/>
              </a:solidFill>
            </a:endParaRPr>
          </a:p>
        </p:txBody>
      </p:sp>
      <p:sp>
        <p:nvSpPr>
          <p:cNvPr id="54276" name="Text Box 5"/>
          <p:cNvSpPr txBox="1"/>
          <p:nvPr/>
        </p:nvSpPr>
        <p:spPr>
          <a:xfrm>
            <a:off x="5003800" y="908050"/>
            <a:ext cx="1389063" cy="457200"/>
          </a:xfrm>
          <a:prstGeom prst="rect">
            <a:avLst/>
          </a:prstGeom>
          <a:noFill/>
          <a:ln w="12700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en-US" altLang="zh-CN" sz="2400" dirty="0">
                <a:solidFill>
                  <a:srgbClr val="FFFF99"/>
                </a:solidFill>
                <a:ea typeface="黑体" panose="02010609060101010101" pitchFamily="49" charset="-122"/>
              </a:rPr>
              <a:t>  00000H</a:t>
            </a:r>
            <a:endParaRPr lang="en-US" altLang="zh-CN" sz="2400" dirty="0">
              <a:solidFill>
                <a:srgbClr val="FFFF99"/>
              </a:solidFill>
              <a:ea typeface="黑体" panose="02010609060101010101" pitchFamily="49" charset="-122"/>
            </a:endParaRPr>
          </a:p>
        </p:txBody>
      </p:sp>
      <p:sp>
        <p:nvSpPr>
          <p:cNvPr id="54277" name="Rectangle 6"/>
          <p:cNvSpPr/>
          <p:nvPr/>
        </p:nvSpPr>
        <p:spPr>
          <a:xfrm>
            <a:off x="6284913" y="1003300"/>
            <a:ext cx="1828800" cy="3276600"/>
          </a:xfrm>
          <a:prstGeom prst="rect">
            <a:avLst/>
          </a:prstGeom>
          <a:solidFill>
            <a:schemeClr val="accent1"/>
          </a:solidFill>
          <a:ln w="12700" cap="sq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>
              <a:spcBef>
                <a:spcPct val="50000"/>
              </a:spcBef>
              <a:buNone/>
            </a:pPr>
            <a:endParaRPr lang="zh-CN" altLang="en-US" dirty="0">
              <a:solidFill>
                <a:srgbClr val="FFFF99"/>
              </a:solidFill>
              <a:ea typeface="黑体" panose="02010609060101010101" pitchFamily="49" charset="-122"/>
            </a:endParaRPr>
          </a:p>
        </p:txBody>
      </p:sp>
      <p:sp>
        <p:nvSpPr>
          <p:cNvPr id="54278" name="Line 7"/>
          <p:cNvSpPr/>
          <p:nvPr/>
        </p:nvSpPr>
        <p:spPr>
          <a:xfrm>
            <a:off x="6284913" y="1308100"/>
            <a:ext cx="1828800" cy="0"/>
          </a:xfrm>
          <a:prstGeom prst="line">
            <a:avLst/>
          </a:prstGeom>
          <a:ln w="12700" cap="sq" cmpd="sng">
            <a:solidFill>
              <a:schemeClr val="tx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4279" name="Line 8"/>
          <p:cNvSpPr/>
          <p:nvPr/>
        </p:nvSpPr>
        <p:spPr>
          <a:xfrm>
            <a:off x="6284913" y="1612900"/>
            <a:ext cx="1828800" cy="0"/>
          </a:xfrm>
          <a:prstGeom prst="line">
            <a:avLst/>
          </a:prstGeom>
          <a:ln w="12700" cap="sq" cmpd="sng">
            <a:solidFill>
              <a:schemeClr val="tx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4280" name="Line 9"/>
          <p:cNvSpPr/>
          <p:nvPr/>
        </p:nvSpPr>
        <p:spPr>
          <a:xfrm>
            <a:off x="6284913" y="1917700"/>
            <a:ext cx="1828800" cy="0"/>
          </a:xfrm>
          <a:prstGeom prst="line">
            <a:avLst/>
          </a:prstGeom>
          <a:ln w="12700" cap="sq" cmpd="sng">
            <a:solidFill>
              <a:schemeClr val="tx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4281" name="Line 10"/>
          <p:cNvSpPr/>
          <p:nvPr/>
        </p:nvSpPr>
        <p:spPr>
          <a:xfrm>
            <a:off x="6284913" y="2222500"/>
            <a:ext cx="1828800" cy="0"/>
          </a:xfrm>
          <a:prstGeom prst="line">
            <a:avLst/>
          </a:prstGeom>
          <a:ln w="12700" cap="sq" cmpd="sng">
            <a:solidFill>
              <a:schemeClr val="tx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4282" name="Line 11"/>
          <p:cNvSpPr/>
          <p:nvPr/>
        </p:nvSpPr>
        <p:spPr>
          <a:xfrm>
            <a:off x="6284913" y="3594100"/>
            <a:ext cx="1828800" cy="0"/>
          </a:xfrm>
          <a:prstGeom prst="line">
            <a:avLst/>
          </a:prstGeom>
          <a:ln w="12700" cap="sq" cmpd="sng">
            <a:solidFill>
              <a:schemeClr val="tx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4283" name="Line 12"/>
          <p:cNvSpPr/>
          <p:nvPr/>
        </p:nvSpPr>
        <p:spPr>
          <a:xfrm>
            <a:off x="6284913" y="3898900"/>
            <a:ext cx="1828800" cy="0"/>
          </a:xfrm>
          <a:prstGeom prst="line">
            <a:avLst/>
          </a:prstGeom>
          <a:ln w="12700" cap="sq" cmpd="sng">
            <a:solidFill>
              <a:schemeClr val="tx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4284" name="Rectangle 13"/>
          <p:cNvSpPr/>
          <p:nvPr/>
        </p:nvSpPr>
        <p:spPr>
          <a:xfrm>
            <a:off x="5003800" y="1196975"/>
            <a:ext cx="1319213" cy="457200"/>
          </a:xfrm>
          <a:prstGeom prst="rect">
            <a:avLst/>
          </a:prstGeom>
          <a:noFill/>
          <a:ln w="12700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en-US" altLang="zh-CN" sz="2400" dirty="0">
                <a:solidFill>
                  <a:srgbClr val="FFFF99"/>
                </a:solidFill>
                <a:ea typeface="黑体" panose="02010609060101010101" pitchFamily="49" charset="-122"/>
              </a:rPr>
              <a:t>  00001H</a:t>
            </a:r>
            <a:endParaRPr lang="en-US" altLang="zh-CN" sz="2400" dirty="0">
              <a:solidFill>
                <a:srgbClr val="FFFF99"/>
              </a:solidFill>
              <a:ea typeface="黑体" panose="02010609060101010101" pitchFamily="49" charset="-122"/>
            </a:endParaRPr>
          </a:p>
        </p:txBody>
      </p:sp>
      <p:sp>
        <p:nvSpPr>
          <p:cNvPr id="54285" name="Rectangle 14"/>
          <p:cNvSpPr/>
          <p:nvPr/>
        </p:nvSpPr>
        <p:spPr>
          <a:xfrm>
            <a:off x="5003800" y="1519238"/>
            <a:ext cx="1319213" cy="457200"/>
          </a:xfrm>
          <a:prstGeom prst="rect">
            <a:avLst/>
          </a:prstGeom>
          <a:noFill/>
          <a:ln w="12700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en-US" altLang="zh-CN" sz="2400" dirty="0">
                <a:solidFill>
                  <a:srgbClr val="FFFF99"/>
                </a:solidFill>
                <a:ea typeface="黑体" panose="02010609060101010101" pitchFamily="49" charset="-122"/>
              </a:rPr>
              <a:t>  00002H</a:t>
            </a:r>
            <a:endParaRPr lang="en-US" altLang="zh-CN" sz="2400" dirty="0">
              <a:solidFill>
                <a:srgbClr val="FFFF99"/>
              </a:solidFill>
              <a:ea typeface="黑体" panose="02010609060101010101" pitchFamily="49" charset="-122"/>
            </a:endParaRPr>
          </a:p>
        </p:txBody>
      </p:sp>
      <p:sp>
        <p:nvSpPr>
          <p:cNvPr id="54286" name="Rectangle 15"/>
          <p:cNvSpPr/>
          <p:nvPr/>
        </p:nvSpPr>
        <p:spPr>
          <a:xfrm>
            <a:off x="5003800" y="1824038"/>
            <a:ext cx="1319213" cy="457200"/>
          </a:xfrm>
          <a:prstGeom prst="rect">
            <a:avLst/>
          </a:prstGeom>
          <a:noFill/>
          <a:ln w="12700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en-US" altLang="zh-CN" sz="2400" dirty="0">
                <a:solidFill>
                  <a:srgbClr val="FFFF99"/>
                </a:solidFill>
                <a:ea typeface="黑体" panose="02010609060101010101" pitchFamily="49" charset="-122"/>
              </a:rPr>
              <a:t>  00003H</a:t>
            </a:r>
            <a:endParaRPr lang="en-US" altLang="zh-CN" sz="2400" dirty="0">
              <a:solidFill>
                <a:srgbClr val="FFFF99"/>
              </a:solidFill>
              <a:ea typeface="黑体" panose="02010609060101010101" pitchFamily="49" charset="-122"/>
            </a:endParaRPr>
          </a:p>
        </p:txBody>
      </p:sp>
      <p:sp>
        <p:nvSpPr>
          <p:cNvPr id="54287" name="Rectangle 16"/>
          <p:cNvSpPr/>
          <p:nvPr/>
        </p:nvSpPr>
        <p:spPr>
          <a:xfrm>
            <a:off x="4932363" y="3500438"/>
            <a:ext cx="1422400" cy="457200"/>
          </a:xfrm>
          <a:prstGeom prst="rect">
            <a:avLst/>
          </a:prstGeom>
          <a:noFill/>
          <a:ln w="12700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zh-CN" sz="2400" dirty="0">
                <a:solidFill>
                  <a:srgbClr val="FFFF99"/>
                </a:solidFill>
                <a:ea typeface="黑体" panose="02010609060101010101" pitchFamily="49" charset="-122"/>
              </a:rPr>
              <a:t>  </a:t>
            </a:r>
            <a:r>
              <a:rPr lang="en-US" altLang="zh-CN" sz="2400" dirty="0">
                <a:solidFill>
                  <a:srgbClr val="FFFF99"/>
                </a:solidFill>
                <a:ea typeface="黑体" panose="02010609060101010101" pitchFamily="49" charset="-122"/>
              </a:rPr>
              <a:t>FFFFEH</a:t>
            </a:r>
            <a:endParaRPr lang="en-US" altLang="zh-CN" sz="2400" dirty="0">
              <a:solidFill>
                <a:srgbClr val="FFFF99"/>
              </a:solidFill>
              <a:ea typeface="黑体" panose="02010609060101010101" pitchFamily="49" charset="-122"/>
            </a:endParaRPr>
          </a:p>
        </p:txBody>
      </p:sp>
      <p:sp>
        <p:nvSpPr>
          <p:cNvPr id="54288" name="Rectangle 17"/>
          <p:cNvSpPr/>
          <p:nvPr/>
        </p:nvSpPr>
        <p:spPr>
          <a:xfrm>
            <a:off x="4932363" y="3860800"/>
            <a:ext cx="1406525" cy="457200"/>
          </a:xfrm>
          <a:prstGeom prst="rect">
            <a:avLst/>
          </a:prstGeom>
          <a:noFill/>
          <a:ln w="12700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zh-CN" sz="2400" dirty="0">
                <a:ea typeface="黑体" panose="02010609060101010101" pitchFamily="49" charset="-122"/>
              </a:rPr>
              <a:t>  </a:t>
            </a:r>
            <a:r>
              <a:rPr lang="en-US" altLang="zh-CN" sz="2400" dirty="0">
                <a:solidFill>
                  <a:srgbClr val="FFFF99"/>
                </a:solidFill>
                <a:ea typeface="黑体" panose="02010609060101010101" pitchFamily="49" charset="-122"/>
              </a:rPr>
              <a:t>FFFFFH</a:t>
            </a:r>
            <a:endParaRPr lang="en-US" altLang="zh-CN" sz="2400" dirty="0">
              <a:solidFill>
                <a:srgbClr val="FFFF99"/>
              </a:solidFill>
              <a:ea typeface="黑体" panose="02010609060101010101" pitchFamily="49" charset="-122"/>
            </a:endParaRPr>
          </a:p>
        </p:txBody>
      </p:sp>
      <p:sp>
        <p:nvSpPr>
          <p:cNvPr id="54289" name="Text Box 18"/>
          <p:cNvSpPr txBox="1"/>
          <p:nvPr/>
        </p:nvSpPr>
        <p:spPr>
          <a:xfrm>
            <a:off x="5038725" y="4508500"/>
            <a:ext cx="4105275" cy="579438"/>
          </a:xfrm>
          <a:prstGeom prst="rect">
            <a:avLst/>
          </a:prstGeom>
          <a:noFill/>
          <a:ln w="12700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b="1" dirty="0">
                <a:solidFill>
                  <a:srgbClr val="FFCCCC"/>
                </a:solidFill>
                <a:ea typeface="黑体" panose="02010609060101010101" pitchFamily="49" charset="-122"/>
              </a:rPr>
              <a:t>主存逻辑组成示意图</a:t>
            </a:r>
            <a:endParaRPr lang="zh-CN" altLang="en-US" b="1" dirty="0">
              <a:solidFill>
                <a:srgbClr val="FFCCCC"/>
              </a:solidFill>
              <a:ea typeface="黑体" panose="02010609060101010101" pitchFamily="49" charset="-122"/>
            </a:endParaRPr>
          </a:p>
        </p:txBody>
      </p:sp>
      <p:sp>
        <p:nvSpPr>
          <p:cNvPr id="54290" name="Text Box 19"/>
          <p:cNvSpPr txBox="1"/>
          <p:nvPr/>
        </p:nvSpPr>
        <p:spPr>
          <a:xfrm>
            <a:off x="5292725" y="404813"/>
            <a:ext cx="1079500" cy="457200"/>
          </a:xfrm>
          <a:prstGeom prst="rect">
            <a:avLst/>
          </a:prstGeom>
          <a:noFill/>
          <a:ln w="12700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400" b="1" dirty="0">
                <a:solidFill>
                  <a:srgbClr val="FFCCCC"/>
                </a:solidFill>
                <a:ea typeface="黑体" panose="02010609060101010101" pitchFamily="49" charset="-122"/>
              </a:rPr>
              <a:t>地址</a:t>
            </a:r>
            <a:endParaRPr lang="zh-CN" altLang="en-US" sz="2800" dirty="0">
              <a:solidFill>
                <a:srgbClr val="FFCCCC"/>
              </a:solidFill>
              <a:ea typeface="黑体" panose="02010609060101010101" pitchFamily="49" charset="-122"/>
            </a:endParaRPr>
          </a:p>
        </p:txBody>
      </p:sp>
      <p:sp>
        <p:nvSpPr>
          <p:cNvPr id="54291" name="Text Box 20"/>
          <p:cNvSpPr txBox="1"/>
          <p:nvPr/>
        </p:nvSpPr>
        <p:spPr>
          <a:xfrm>
            <a:off x="6284913" y="622300"/>
            <a:ext cx="2057400" cy="457200"/>
          </a:xfrm>
          <a:prstGeom prst="rect">
            <a:avLst/>
          </a:prstGeom>
          <a:noFill/>
          <a:ln w="12700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en-US" altLang="zh-CN" sz="2400" dirty="0">
                <a:solidFill>
                  <a:srgbClr val="FFFF99"/>
                </a:solidFill>
                <a:ea typeface="黑体" panose="02010609060101010101" pitchFamily="49" charset="-122"/>
              </a:rPr>
              <a:t>7                  0</a:t>
            </a:r>
            <a:endParaRPr lang="en-US" altLang="zh-CN" sz="2400" dirty="0">
              <a:solidFill>
                <a:srgbClr val="FFFF99"/>
              </a:solidFill>
              <a:ea typeface="黑体" panose="02010609060101010101" pitchFamily="49" charset="-122"/>
            </a:endParaRPr>
          </a:p>
        </p:txBody>
      </p:sp>
      <p:sp>
        <p:nvSpPr>
          <p:cNvPr id="54292" name="Text Box 21"/>
          <p:cNvSpPr txBox="1"/>
          <p:nvPr/>
        </p:nvSpPr>
        <p:spPr>
          <a:xfrm>
            <a:off x="6208713" y="241300"/>
            <a:ext cx="2133600" cy="457200"/>
          </a:xfrm>
          <a:prstGeom prst="rect">
            <a:avLst/>
          </a:prstGeom>
          <a:noFill/>
          <a:ln w="12700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en-US" altLang="zh-CN" sz="2400" dirty="0">
                <a:solidFill>
                  <a:srgbClr val="FFCCCC"/>
                </a:solidFill>
                <a:ea typeface="黑体" panose="02010609060101010101" pitchFamily="49" charset="-122"/>
              </a:rPr>
              <a:t>   </a:t>
            </a:r>
            <a:r>
              <a:rPr lang="zh-CN" altLang="en-US" sz="2400" b="1" dirty="0">
                <a:solidFill>
                  <a:srgbClr val="FFCCCC"/>
                </a:solidFill>
                <a:ea typeface="黑体" panose="02010609060101010101" pitchFamily="49" charset="-122"/>
              </a:rPr>
              <a:t>主存储器</a:t>
            </a:r>
            <a:endParaRPr lang="zh-CN" altLang="en-US" sz="2400" b="1" dirty="0">
              <a:solidFill>
                <a:srgbClr val="FFCCCC"/>
              </a:solidFill>
              <a:ea typeface="黑体" panose="02010609060101010101" pitchFamily="49" charset="-122"/>
            </a:endParaRPr>
          </a:p>
        </p:txBody>
      </p:sp>
      <p:sp>
        <p:nvSpPr>
          <p:cNvPr id="54293" name="Text Box 22"/>
          <p:cNvSpPr txBox="1"/>
          <p:nvPr/>
        </p:nvSpPr>
        <p:spPr>
          <a:xfrm>
            <a:off x="5302250" y="2263775"/>
            <a:ext cx="671513" cy="1600200"/>
          </a:xfrm>
          <a:prstGeom prst="rect">
            <a:avLst/>
          </a:prstGeom>
          <a:noFill/>
          <a:ln w="12700">
            <a:noFill/>
          </a:ln>
        </p:spPr>
        <p:txBody>
          <a:bodyPr vert="eaVert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dirty="0">
                <a:solidFill>
                  <a:srgbClr val="FFFF99"/>
                </a:solidFill>
                <a:ea typeface="黑体" panose="02010609060101010101" pitchFamily="49" charset="-122"/>
              </a:rPr>
              <a:t>：：：</a:t>
            </a:r>
            <a:endParaRPr lang="zh-CN" altLang="en-US" dirty="0">
              <a:solidFill>
                <a:srgbClr val="FFFF99"/>
              </a:solidFill>
              <a:ea typeface="黑体" panose="02010609060101010101" pitchFamily="49" charset="-122"/>
            </a:endParaRPr>
          </a:p>
        </p:txBody>
      </p:sp>
      <p:sp>
        <p:nvSpPr>
          <p:cNvPr id="54294" name="Text Box 23"/>
          <p:cNvSpPr txBox="1"/>
          <p:nvPr/>
        </p:nvSpPr>
        <p:spPr>
          <a:xfrm>
            <a:off x="6742113" y="2298700"/>
            <a:ext cx="671512" cy="1600200"/>
          </a:xfrm>
          <a:prstGeom prst="rect">
            <a:avLst/>
          </a:prstGeom>
          <a:noFill/>
          <a:ln w="12700">
            <a:noFill/>
          </a:ln>
        </p:spPr>
        <p:txBody>
          <a:bodyPr vert="eaVert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dirty="0">
                <a:solidFill>
                  <a:schemeClr val="bg1"/>
                </a:solidFill>
                <a:ea typeface="黑体" panose="02010609060101010101" pitchFamily="49" charset="-122"/>
              </a:rPr>
              <a:t>：：：</a:t>
            </a:r>
            <a:endParaRPr lang="zh-CN" altLang="en-US" dirty="0">
              <a:solidFill>
                <a:schemeClr val="bg1"/>
              </a:solidFill>
              <a:ea typeface="黑体" panose="02010609060101010101" pitchFamily="49" charset="-122"/>
            </a:endParaRPr>
          </a:p>
        </p:txBody>
      </p:sp>
      <p:sp>
        <p:nvSpPr>
          <p:cNvPr id="54295" name="Text Box 24"/>
          <p:cNvSpPr txBox="1"/>
          <p:nvPr/>
        </p:nvSpPr>
        <p:spPr>
          <a:xfrm>
            <a:off x="6578600" y="914400"/>
            <a:ext cx="1152525" cy="457200"/>
          </a:xfrm>
          <a:prstGeom prst="rect">
            <a:avLst/>
          </a:prstGeom>
          <a:noFill/>
          <a:ln w="12700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en-US" altLang="zh-CN" sz="2400" dirty="0">
                <a:solidFill>
                  <a:schemeClr val="bg1"/>
                </a:solidFill>
                <a:ea typeface="黑体" panose="02010609060101010101" pitchFamily="49" charset="-122"/>
              </a:rPr>
              <a:t>  </a:t>
            </a:r>
            <a:r>
              <a:rPr lang="zh-CN" altLang="en-US" sz="2000" dirty="0">
                <a:solidFill>
                  <a:schemeClr val="bg1"/>
                </a:solidFill>
                <a:ea typeface="黑体" panose="02010609060101010101" pitchFamily="49" charset="-122"/>
              </a:rPr>
              <a:t>指令</a:t>
            </a:r>
            <a:r>
              <a:rPr lang="en-US" altLang="zh-CN" sz="2000" dirty="0">
                <a:solidFill>
                  <a:schemeClr val="bg1"/>
                </a:solidFill>
                <a:ea typeface="黑体" panose="02010609060101010101" pitchFamily="49" charset="-122"/>
              </a:rPr>
              <a:t>1</a:t>
            </a:r>
            <a:endParaRPr lang="en-US" altLang="zh-CN" sz="2000" dirty="0">
              <a:solidFill>
                <a:schemeClr val="bg1"/>
              </a:solidFill>
              <a:ea typeface="黑体" panose="02010609060101010101" pitchFamily="49" charset="-122"/>
            </a:endParaRPr>
          </a:p>
        </p:txBody>
      </p:sp>
      <p:sp>
        <p:nvSpPr>
          <p:cNvPr id="54296" name="Text Box 25"/>
          <p:cNvSpPr txBox="1"/>
          <p:nvPr/>
        </p:nvSpPr>
        <p:spPr>
          <a:xfrm>
            <a:off x="6578600" y="1201738"/>
            <a:ext cx="1152525" cy="457200"/>
          </a:xfrm>
          <a:prstGeom prst="rect">
            <a:avLst/>
          </a:prstGeom>
          <a:noFill/>
          <a:ln w="12700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en-US" altLang="zh-CN" sz="2400" dirty="0">
                <a:solidFill>
                  <a:schemeClr val="bg1"/>
                </a:solidFill>
                <a:ea typeface="黑体" panose="02010609060101010101" pitchFamily="49" charset="-122"/>
              </a:rPr>
              <a:t>  </a:t>
            </a:r>
            <a:r>
              <a:rPr lang="zh-CN" altLang="en-US" sz="2000" dirty="0">
                <a:solidFill>
                  <a:schemeClr val="bg1"/>
                </a:solidFill>
                <a:ea typeface="黑体" panose="02010609060101010101" pitchFamily="49" charset="-122"/>
              </a:rPr>
              <a:t>指令</a:t>
            </a:r>
            <a:r>
              <a:rPr lang="en-US" altLang="zh-CN" sz="2000" dirty="0">
                <a:solidFill>
                  <a:schemeClr val="bg1"/>
                </a:solidFill>
                <a:ea typeface="黑体" panose="02010609060101010101" pitchFamily="49" charset="-122"/>
              </a:rPr>
              <a:t>2</a:t>
            </a:r>
            <a:endParaRPr lang="en-US" altLang="zh-CN" sz="2000" dirty="0">
              <a:solidFill>
                <a:schemeClr val="bg1"/>
              </a:solidFill>
              <a:ea typeface="黑体" panose="02010609060101010101" pitchFamily="49" charset="-122"/>
            </a:endParaRPr>
          </a:p>
        </p:txBody>
      </p:sp>
      <p:sp>
        <p:nvSpPr>
          <p:cNvPr id="54297" name="Text Box 26"/>
          <p:cNvSpPr txBox="1"/>
          <p:nvPr/>
        </p:nvSpPr>
        <p:spPr>
          <a:xfrm>
            <a:off x="6578600" y="1489075"/>
            <a:ext cx="1152525" cy="457200"/>
          </a:xfrm>
          <a:prstGeom prst="rect">
            <a:avLst/>
          </a:prstGeom>
          <a:noFill/>
          <a:ln w="12700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en-US" altLang="zh-CN" sz="2400" dirty="0">
                <a:solidFill>
                  <a:schemeClr val="bg1"/>
                </a:solidFill>
                <a:ea typeface="黑体" panose="02010609060101010101" pitchFamily="49" charset="-122"/>
              </a:rPr>
              <a:t>  </a:t>
            </a:r>
            <a:r>
              <a:rPr lang="zh-CN" altLang="en-US" sz="2000" dirty="0">
                <a:solidFill>
                  <a:schemeClr val="bg1"/>
                </a:solidFill>
                <a:ea typeface="黑体" panose="02010609060101010101" pitchFamily="49" charset="-122"/>
              </a:rPr>
              <a:t>指令</a:t>
            </a:r>
            <a:r>
              <a:rPr lang="en-US" altLang="zh-CN" sz="2000" dirty="0">
                <a:solidFill>
                  <a:schemeClr val="bg1"/>
                </a:solidFill>
                <a:ea typeface="黑体" panose="02010609060101010101" pitchFamily="49" charset="-122"/>
              </a:rPr>
              <a:t>2</a:t>
            </a:r>
            <a:endParaRPr lang="en-US" altLang="zh-CN" sz="2000" dirty="0">
              <a:solidFill>
                <a:schemeClr val="bg1"/>
              </a:solidFill>
              <a:ea typeface="黑体" panose="02010609060101010101" pitchFamily="49" charset="-122"/>
            </a:endParaRPr>
          </a:p>
        </p:txBody>
      </p:sp>
      <p:sp>
        <p:nvSpPr>
          <p:cNvPr id="54298" name="Text Box 27"/>
          <p:cNvSpPr txBox="1"/>
          <p:nvPr/>
        </p:nvSpPr>
        <p:spPr>
          <a:xfrm>
            <a:off x="6578600" y="1849438"/>
            <a:ext cx="1152525" cy="457200"/>
          </a:xfrm>
          <a:prstGeom prst="rect">
            <a:avLst/>
          </a:prstGeom>
          <a:noFill/>
          <a:ln w="12700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en-US" altLang="zh-CN" sz="2400" dirty="0">
                <a:solidFill>
                  <a:schemeClr val="bg1"/>
                </a:solidFill>
                <a:ea typeface="黑体" panose="02010609060101010101" pitchFamily="49" charset="-122"/>
              </a:rPr>
              <a:t>  </a:t>
            </a:r>
            <a:r>
              <a:rPr lang="zh-CN" altLang="en-US" sz="2000" dirty="0">
                <a:solidFill>
                  <a:schemeClr val="bg1"/>
                </a:solidFill>
                <a:ea typeface="黑体" panose="02010609060101010101" pitchFamily="49" charset="-122"/>
              </a:rPr>
              <a:t>指令</a:t>
            </a:r>
            <a:r>
              <a:rPr lang="en-US" altLang="zh-CN" sz="2000" dirty="0">
                <a:solidFill>
                  <a:schemeClr val="bg1"/>
                </a:solidFill>
                <a:ea typeface="黑体" panose="02010609060101010101" pitchFamily="49" charset="-122"/>
              </a:rPr>
              <a:t>3</a:t>
            </a:r>
            <a:endParaRPr lang="en-US" altLang="zh-CN" sz="2000" dirty="0">
              <a:solidFill>
                <a:schemeClr val="bg1"/>
              </a:solidFill>
              <a:ea typeface="黑体" panose="02010609060101010101" pitchFamily="49" charset="-122"/>
            </a:endParaRPr>
          </a:p>
        </p:txBody>
      </p:sp>
      <p:sp>
        <p:nvSpPr>
          <p:cNvPr id="54299" name="Text Box 28"/>
          <p:cNvSpPr txBox="1"/>
          <p:nvPr/>
        </p:nvSpPr>
        <p:spPr>
          <a:xfrm>
            <a:off x="6578600" y="3506788"/>
            <a:ext cx="1152525" cy="457200"/>
          </a:xfrm>
          <a:prstGeom prst="rect">
            <a:avLst/>
          </a:prstGeom>
          <a:noFill/>
          <a:ln w="12700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en-US" altLang="zh-CN" sz="2400" dirty="0">
                <a:solidFill>
                  <a:schemeClr val="bg1"/>
                </a:solidFill>
                <a:ea typeface="黑体" panose="02010609060101010101" pitchFamily="49" charset="-122"/>
              </a:rPr>
              <a:t>  </a:t>
            </a:r>
            <a:r>
              <a:rPr lang="zh-CN" altLang="en-US" sz="2000" dirty="0">
                <a:solidFill>
                  <a:schemeClr val="bg1"/>
                </a:solidFill>
                <a:ea typeface="黑体" panose="02010609060101010101" pitchFamily="49" charset="-122"/>
              </a:rPr>
              <a:t>操作数</a:t>
            </a:r>
            <a:endParaRPr lang="zh-CN" altLang="en-US" sz="2000" dirty="0">
              <a:solidFill>
                <a:schemeClr val="bg1"/>
              </a:solidFill>
              <a:ea typeface="黑体" panose="02010609060101010101" pitchFamily="49" charset="-122"/>
            </a:endParaRPr>
          </a:p>
        </p:txBody>
      </p:sp>
      <p:sp>
        <p:nvSpPr>
          <p:cNvPr id="54300" name="Text Box 29"/>
          <p:cNvSpPr txBox="1"/>
          <p:nvPr/>
        </p:nvSpPr>
        <p:spPr>
          <a:xfrm>
            <a:off x="468313" y="5373688"/>
            <a:ext cx="8135937" cy="11287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>
              <a:spcBef>
                <a:spcPct val="50000"/>
              </a:spcBef>
              <a:buNone/>
            </a:pPr>
            <a:r>
              <a:rPr lang="zh-CN" altLang="en-US" sz="3600" b="1" dirty="0">
                <a:solidFill>
                  <a:srgbClr val="FFFFCC"/>
                </a:solidFill>
              </a:rPr>
              <a:t>主存的一个重要特点：</a:t>
            </a:r>
            <a:r>
              <a:rPr lang="zh-CN" altLang="en-US" b="1" dirty="0">
                <a:solidFill>
                  <a:srgbClr val="FFFFCC"/>
                </a:solidFill>
              </a:rPr>
              <a:t>能按地址存放或读取单元内容，即允许</a:t>
            </a:r>
            <a:r>
              <a:rPr lang="en-US" altLang="zh-CN" b="1" dirty="0">
                <a:solidFill>
                  <a:srgbClr val="FFFFCC"/>
                </a:solidFill>
              </a:rPr>
              <a:t>CPU</a:t>
            </a:r>
            <a:r>
              <a:rPr lang="zh-CN" altLang="en-US" b="1" dirty="0">
                <a:solidFill>
                  <a:srgbClr val="FFFFCC"/>
                </a:solidFill>
              </a:rPr>
              <a:t>直接编址访问。</a:t>
            </a:r>
            <a:endParaRPr lang="zh-CN" altLang="en-US" b="1" dirty="0">
              <a:solidFill>
                <a:srgbClr val="FFFFCC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2" name="墨迹 1"/>
              <p14:cNvContentPartPr/>
              <p14:nvPr/>
            </p14:nvContentPartPr>
            <p14:xfrm>
              <a:off x="939800" y="88900"/>
              <a:ext cx="2133600" cy="869950"/>
            </p14:xfrm>
          </p:contentPart>
        </mc:Choice>
        <mc:Fallback xmlns="">
          <p:pic>
            <p:nvPicPr>
              <p:cNvPr id="2" name="墨迹 1"/>
            </p:nvPicPr>
            <p:blipFill>
              <a:blip r:embed="rId2"/>
            </p:blipFill>
            <p:spPr>
              <a:xfrm>
                <a:off x="939800" y="88900"/>
                <a:ext cx="2133600" cy="869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3" name="墨迹 2"/>
              <p14:cNvContentPartPr/>
              <p14:nvPr/>
            </p14:nvContentPartPr>
            <p14:xfrm>
              <a:off x="7658100" y="1149350"/>
              <a:ext cx="12700" cy="360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4"/>
            </p:blipFill>
            <p:spPr>
              <a:xfrm>
                <a:off x="7658100" y="114935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4" name="墨迹 3"/>
              <p14:cNvContentPartPr/>
              <p14:nvPr/>
            </p14:nvContentPartPr>
            <p14:xfrm>
              <a:off x="7677150" y="1543050"/>
              <a:ext cx="360" cy="19050"/>
            </p14:xfrm>
          </p:contentPart>
        </mc:Choice>
        <mc:Fallback xmlns="">
          <p:pic>
            <p:nvPicPr>
              <p:cNvPr id="4" name="墨迹 3"/>
            </p:nvPicPr>
            <p:blipFill>
              <a:blip r:embed="rId6"/>
            </p:blipFill>
            <p:spPr>
              <a:xfrm>
                <a:off x="7677150" y="1543050"/>
                <a:ext cx="36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5" name="墨迹 4"/>
              <p14:cNvContentPartPr/>
              <p14:nvPr/>
            </p14:nvContentPartPr>
            <p14:xfrm>
              <a:off x="7696200" y="1727200"/>
              <a:ext cx="12700" cy="360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4"/>
            </p:blipFill>
            <p:spPr>
              <a:xfrm>
                <a:off x="7696200" y="172720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6" name="墨迹 5"/>
              <p14:cNvContentPartPr/>
              <p14:nvPr/>
            </p14:nvContentPartPr>
            <p14:xfrm>
              <a:off x="7677150" y="2159000"/>
              <a:ext cx="12700" cy="36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4"/>
            </p:blipFill>
            <p:spPr>
              <a:xfrm>
                <a:off x="7677150" y="215900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7" name="墨迹 6"/>
              <p14:cNvContentPartPr/>
              <p14:nvPr/>
            </p14:nvContentPartPr>
            <p14:xfrm>
              <a:off x="7702550" y="1397000"/>
              <a:ext cx="12700" cy="36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4"/>
            </p:blipFill>
            <p:spPr>
              <a:xfrm>
                <a:off x="7702550" y="139700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8" name="墨迹 7"/>
              <p14:cNvContentPartPr/>
              <p14:nvPr/>
            </p14:nvContentPartPr>
            <p14:xfrm>
              <a:off x="2698750" y="2120900"/>
              <a:ext cx="1803400" cy="12065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11"/>
            </p:blipFill>
            <p:spPr>
              <a:xfrm>
                <a:off x="2698750" y="2120900"/>
                <a:ext cx="180340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9" name="墨迹 8"/>
              <p14:cNvContentPartPr/>
              <p14:nvPr/>
            </p14:nvContentPartPr>
            <p14:xfrm>
              <a:off x="463550" y="2470150"/>
              <a:ext cx="1130300" cy="4445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3"/>
            </p:blipFill>
            <p:spPr>
              <a:xfrm>
                <a:off x="463550" y="2470150"/>
                <a:ext cx="113030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" p14:bwMode="auto">
            <p14:nvContentPartPr>
              <p14:cNvPr id="10" name="墨迹 9"/>
              <p14:cNvContentPartPr/>
              <p14:nvPr/>
            </p14:nvContentPartPr>
            <p14:xfrm>
              <a:off x="2413000" y="2393950"/>
              <a:ext cx="2057400" cy="21590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5"/>
            </p:blipFill>
            <p:spPr>
              <a:xfrm>
                <a:off x="2413000" y="2393950"/>
                <a:ext cx="2057400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" p14:bwMode="auto">
            <p14:nvContentPartPr>
              <p14:cNvPr id="11" name="墨迹 10"/>
              <p14:cNvContentPartPr/>
              <p14:nvPr/>
            </p14:nvContentPartPr>
            <p14:xfrm>
              <a:off x="285750" y="3987800"/>
              <a:ext cx="2425700" cy="3810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7"/>
            </p:blipFill>
            <p:spPr>
              <a:xfrm>
                <a:off x="285750" y="3987800"/>
                <a:ext cx="242570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" p14:bwMode="auto">
            <p14:nvContentPartPr>
              <p14:cNvPr id="12" name="墨迹 11"/>
              <p14:cNvContentPartPr/>
              <p14:nvPr/>
            </p14:nvContentPartPr>
            <p14:xfrm>
              <a:off x="374650" y="3917950"/>
              <a:ext cx="3067050" cy="48895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9"/>
            </p:blipFill>
            <p:spPr>
              <a:xfrm>
                <a:off x="374650" y="3917950"/>
                <a:ext cx="3067050" cy="488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" p14:bwMode="auto">
            <p14:nvContentPartPr>
              <p14:cNvPr id="13" name="墨迹 12"/>
              <p14:cNvContentPartPr/>
              <p14:nvPr/>
            </p14:nvContentPartPr>
            <p14:xfrm>
              <a:off x="425450" y="4648200"/>
              <a:ext cx="666750" cy="57150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21"/>
            </p:blipFill>
            <p:spPr>
              <a:xfrm>
                <a:off x="425450" y="4648200"/>
                <a:ext cx="66675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" p14:bwMode="auto">
            <p14:nvContentPartPr>
              <p14:cNvPr id="14" name="墨迹 13"/>
              <p14:cNvContentPartPr/>
              <p14:nvPr/>
            </p14:nvContentPartPr>
            <p14:xfrm>
              <a:off x="6419850" y="1003300"/>
              <a:ext cx="1524000" cy="33655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23"/>
            </p:blipFill>
            <p:spPr>
              <a:xfrm>
                <a:off x="6419850" y="1003300"/>
                <a:ext cx="1524000" cy="336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" p14:bwMode="auto">
            <p14:nvContentPartPr>
              <p14:cNvPr id="15" name="墨迹 14"/>
              <p14:cNvContentPartPr/>
              <p14:nvPr/>
            </p14:nvContentPartPr>
            <p14:xfrm>
              <a:off x="7842250" y="615950"/>
              <a:ext cx="311150" cy="46355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5"/>
            </p:blipFill>
            <p:spPr>
              <a:xfrm>
                <a:off x="7842250" y="615950"/>
                <a:ext cx="311150" cy="463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" p14:bwMode="auto">
            <p14:nvContentPartPr>
              <p14:cNvPr id="16" name="墨迹 15"/>
              <p14:cNvContentPartPr/>
              <p14:nvPr/>
            </p14:nvContentPartPr>
            <p14:xfrm>
              <a:off x="7823200" y="603250"/>
              <a:ext cx="304800" cy="4445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7"/>
            </p:blipFill>
            <p:spPr>
              <a:xfrm>
                <a:off x="7823200" y="603250"/>
                <a:ext cx="30480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" p14:bwMode="auto">
            <p14:nvContentPartPr>
              <p14:cNvPr id="17" name="墨迹 16"/>
              <p14:cNvContentPartPr/>
              <p14:nvPr/>
            </p14:nvContentPartPr>
            <p14:xfrm>
              <a:off x="6350000" y="647700"/>
              <a:ext cx="406400" cy="47625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29"/>
            </p:blipFill>
            <p:spPr>
              <a:xfrm>
                <a:off x="6350000" y="647700"/>
                <a:ext cx="406400" cy="476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" p14:bwMode="auto">
            <p14:nvContentPartPr>
              <p14:cNvPr id="18" name="墨迹 17"/>
              <p14:cNvContentPartPr/>
              <p14:nvPr/>
            </p14:nvContentPartPr>
            <p14:xfrm>
              <a:off x="6451600" y="596900"/>
              <a:ext cx="285750" cy="4445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31"/>
            </p:blipFill>
            <p:spPr>
              <a:xfrm>
                <a:off x="6451600" y="596900"/>
                <a:ext cx="28575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" p14:bwMode="auto">
            <p14:nvContentPartPr>
              <p14:cNvPr id="19" name="墨迹 18"/>
              <p14:cNvContentPartPr/>
              <p14:nvPr/>
            </p14:nvContentPartPr>
            <p14:xfrm>
              <a:off x="5200650" y="323850"/>
              <a:ext cx="711200" cy="187960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33"/>
            </p:blipFill>
            <p:spPr>
              <a:xfrm>
                <a:off x="5200650" y="323850"/>
                <a:ext cx="711200" cy="1879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" p14:bwMode="auto">
            <p14:nvContentPartPr>
              <p14:cNvPr id="20" name="墨迹 19"/>
              <p14:cNvContentPartPr/>
              <p14:nvPr/>
            </p14:nvContentPartPr>
            <p14:xfrm>
              <a:off x="5829300" y="323850"/>
              <a:ext cx="469900" cy="2184400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5"/>
            </p:blipFill>
            <p:spPr>
              <a:xfrm>
                <a:off x="5829300" y="323850"/>
                <a:ext cx="469900" cy="2184400"/>
              </a:xfrm>
              <a:prstGeom prst="rect"/>
            </p:spPr>
          </p:pic>
        </mc:Fallback>
      </mc:AlternateContent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00">
                                            <p:txEl>
                                              <p:charRg st="8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2100">
                                            <p:txEl>
                                              <p:charRg st="8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00">
                                            <p:txEl>
                                              <p:charRg st="17" end="5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32100">
                                            <p:txEl>
                                              <p:charRg st="17" end="5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00">
                                            <p:txEl>
                                              <p:charRg st="55" end="10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32100">
                                            <p:txEl>
                                              <p:charRg st="55" end="10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54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2100" grpId="0" build="p"/>
      <p:bldP spid="54300" grpId="0"/>
      <p:bldP spid="54300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6322" name="标题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p>
            <a:endParaRPr lang="zh-CN" altLang="en-US" dirty="0"/>
          </a:p>
        </p:txBody>
      </p:sp>
      <p:sp>
        <p:nvSpPr>
          <p:cNvPr id="56323" name="内容占位符 2"/>
          <p:cNvSpPr>
            <a:spLocks noGrp="1"/>
          </p:cNvSpPr>
          <p:nvPr>
            <p:ph idx="1"/>
          </p:nvPr>
        </p:nvSpPr>
        <p:spPr>
          <a:xfrm>
            <a:off x="683260" y="1363345"/>
            <a:ext cx="7772400" cy="4114800"/>
          </a:xfrm>
        </p:spPr>
        <p:txBody>
          <a:bodyPr vert="horz" wrap="square" lIns="91440" tIns="45720" rIns="91440" bIns="45720" anchor="t" anchorCtr="0"/>
          <a:p>
            <a:r>
              <a:rPr lang="zh-CN" altLang="en-US" dirty="0">
                <a:solidFill>
                  <a:schemeClr val="bg1"/>
                </a:solidFill>
              </a:rPr>
              <a:t>需要用时由外存调入内存使用，不由</a:t>
            </a:r>
            <a:r>
              <a:rPr lang="en-US" altLang="zh-CN" dirty="0">
                <a:solidFill>
                  <a:schemeClr val="bg1"/>
                </a:solidFill>
              </a:rPr>
              <a:t>CPU</a:t>
            </a:r>
            <a:r>
              <a:rPr lang="zh-CN" altLang="en-US" dirty="0">
                <a:solidFill>
                  <a:schemeClr val="bg1"/>
                </a:solidFill>
              </a:rPr>
              <a:t>直接编址访问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外存内容以文件形式进行组织，按文件名进行调用，以数据块（包含许多字节）读写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4" name="日期占位符 3"/>
          <p:cNvSpPr txBox="1">
            <a:spLocks noGrp="1"/>
          </p:cNvSpPr>
          <p:nvPr>
            <p:ph type="dt" sz="half" idx="2"/>
          </p:nvPr>
        </p:nvSpPr>
        <p:spPr bwMode="auto"/>
        <p:txBody>
          <a:bodyPr wrap="square" lIns="91440" tIns="45720" rIns="91440" bIns="45720" numCol="1" anchor="t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zh-CN" sz="1400" b="0" i="0" u="none" strike="noStrike" kern="1200" cap="none" spc="0" normalizeH="0" baseline="0" noProof="0">
              <a:ln>
                <a:noFill/>
              </a:ln>
              <a:solidFill>
                <a:schemeClr val="hlin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56325" name="灯片编号占位符 4"/>
          <p:cNvSpPr txBox="1">
            <a:spLocks noGrp="1"/>
          </p:cNvSpPr>
          <p:nvPr>
            <p:ph type="sldNum" sz="quarter" idx="4"/>
          </p:nvPr>
        </p:nvSpPr>
        <p:spPr/>
        <p:txBody>
          <a:bodyPr/>
          <a:p>
            <a:pPr marL="0" indent="0" algn="r" eaLnBrk="1" hangingPunct="1">
              <a:spcBef>
                <a:spcPct val="50000"/>
              </a:spcBef>
              <a:buNone/>
            </a:pPr>
            <a:fld id="{9A0DB2DC-4C9A-4742-B13C-FB6460FD3503}" type="slidenum">
              <a:rPr lang="en-US" altLang="zh-CN" sz="1400" dirty="0">
                <a:solidFill>
                  <a:schemeClr val="bg1"/>
                </a:solidFill>
              </a:rPr>
            </a:fld>
            <a:endParaRPr lang="en-US" altLang="zh-CN" sz="1400" dirty="0">
              <a:solidFill>
                <a:schemeClr val="bg1"/>
              </a:solidFill>
            </a:endParaRPr>
          </a:p>
        </p:txBody>
      </p:sp>
      <p:sp>
        <p:nvSpPr>
          <p:cNvPr id="6" name="Text Box 4"/>
          <p:cNvSpPr txBox="1"/>
          <p:nvPr/>
        </p:nvSpPr>
        <p:spPr>
          <a:xfrm>
            <a:off x="219075" y="274638"/>
            <a:ext cx="4537075" cy="127476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lnSpc>
                <a:spcPct val="80000"/>
              </a:lnSpc>
              <a:spcBef>
                <a:spcPct val="50000"/>
              </a:spcBef>
              <a:buNone/>
            </a:pPr>
            <a:r>
              <a:rPr lang="en-US" altLang="zh-CN" sz="4400" b="1" dirty="0">
                <a:solidFill>
                  <a:srgbClr val="FFFF99"/>
                </a:solidFill>
              </a:rPr>
              <a:t>3. </a:t>
            </a:r>
            <a:r>
              <a:rPr lang="zh-CN" altLang="en-US" sz="4400" b="1" dirty="0">
                <a:solidFill>
                  <a:srgbClr val="FFFF99"/>
                </a:solidFill>
              </a:rPr>
              <a:t>外存储器</a:t>
            </a:r>
            <a:endParaRPr lang="zh-CN" altLang="en-US" sz="4400" b="1" dirty="0">
              <a:solidFill>
                <a:srgbClr val="FFFF99"/>
              </a:solidFill>
            </a:endParaRPr>
          </a:p>
          <a:p>
            <a:pPr marL="0" lvl="0" indent="0" eaLnBrk="1" hangingPunct="1">
              <a:lnSpc>
                <a:spcPct val="80000"/>
              </a:lnSpc>
              <a:spcBef>
                <a:spcPct val="50000"/>
              </a:spcBef>
              <a:buNone/>
            </a:pPr>
            <a:r>
              <a:rPr lang="zh-CN" altLang="en-US" b="1" dirty="0">
                <a:solidFill>
                  <a:srgbClr val="FFFF99"/>
                </a:solidFill>
              </a:rPr>
              <a:t>    </a:t>
            </a:r>
            <a:endParaRPr lang="zh-CN" altLang="en-US" sz="2800" b="1" dirty="0">
              <a:solidFill>
                <a:srgbClr val="99FFCC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505"/>
          <a:stretch>
            <a:fillRect/>
          </a:stretch>
        </p:blipFill>
        <p:spPr>
          <a:xfrm>
            <a:off x="3636010" y="4193540"/>
            <a:ext cx="2278380" cy="134874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>
            <a:lum bright="12000" contrast="1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5400">
                        <a14:backgroundMark x1="31000" y1="28600" x2="31000" y2="28600"/>
                        <a14:backgroundMark x1="23600" y1="32200" x2="29400" y2="36800"/>
                        <a14:backgroundMark x1="22000" y1="18400" x2="36000" y2="30000"/>
                        <a14:backgroundMark x1="56600" y1="36000" x2="56600" y2="36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701" t="34212" r="3812" b="4949"/>
          <a:stretch>
            <a:fillRect/>
          </a:stretch>
        </p:blipFill>
        <p:spPr>
          <a:xfrm>
            <a:off x="6588125" y="3789045"/>
            <a:ext cx="1992630" cy="1628140"/>
          </a:xfrm>
          <a:prstGeom prst="rect">
            <a:avLst/>
          </a:prstGeom>
        </p:spPr>
      </p:pic>
      <p:sp>
        <p:nvSpPr>
          <p:cNvPr id="12" name="文本框 11">
            <a:hlinkClick r:id="rId4" action="ppaction://hlinkfile"/>
          </p:cNvPr>
          <p:cNvSpPr txBox="1"/>
          <p:nvPr/>
        </p:nvSpPr>
        <p:spPr>
          <a:xfrm>
            <a:off x="3924300" y="5661660"/>
            <a:ext cx="190055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800" b="1" dirty="0">
                <a:solidFill>
                  <a:schemeClr val="bg1"/>
                </a:solidFill>
                <a:cs typeface="+mn-ea"/>
                <a:sym typeface="+mn-lt"/>
              </a:rPr>
              <a:t>U</a:t>
            </a:r>
            <a:r>
              <a:rPr lang="zh-CN" altLang="en-US" sz="2800" b="1" dirty="0">
                <a:solidFill>
                  <a:schemeClr val="bg1"/>
                </a:solidFill>
                <a:cs typeface="+mn-ea"/>
                <a:sym typeface="+mn-lt"/>
              </a:rPr>
              <a:t>盘</a:t>
            </a:r>
            <a:endParaRPr lang="zh-CN" altLang="en-US" sz="28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3" name="文本框 12">
            <a:hlinkClick r:id="rId4" action="ppaction://hlinkfile"/>
          </p:cNvPr>
          <p:cNvSpPr txBox="1"/>
          <p:nvPr/>
        </p:nvSpPr>
        <p:spPr>
          <a:xfrm>
            <a:off x="6680200" y="5542280"/>
            <a:ext cx="190055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800" b="1" dirty="0">
                <a:solidFill>
                  <a:schemeClr val="bg1"/>
                </a:solidFill>
                <a:cs typeface="+mn-ea"/>
                <a:sym typeface="+mn-lt"/>
              </a:rPr>
              <a:t>移动硬盘</a:t>
            </a:r>
            <a:endParaRPr lang="zh-CN" altLang="en-US" sz="28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70" b="89426" l="1804" r="97996">
                        <a14:backgroundMark x1="17635" y1="30816" x2="17635" y2="3081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075" y="4023995"/>
            <a:ext cx="2543175" cy="1687195"/>
          </a:xfrm>
          <a:prstGeom prst="rect">
            <a:avLst/>
          </a:prstGeom>
        </p:spPr>
      </p:pic>
      <p:sp>
        <p:nvSpPr>
          <p:cNvPr id="16" name="文本框 15">
            <a:hlinkClick r:id="rId4" action="ppaction://hlinkfile"/>
          </p:cNvPr>
          <p:cNvSpPr txBox="1"/>
          <p:nvPr/>
        </p:nvSpPr>
        <p:spPr>
          <a:xfrm>
            <a:off x="755650" y="5517515"/>
            <a:ext cx="190055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800" b="1" dirty="0">
                <a:solidFill>
                  <a:schemeClr val="bg1"/>
                </a:solidFill>
                <a:cs typeface="+mn-ea"/>
                <a:sym typeface="+mn-lt"/>
              </a:rPr>
              <a:t>软盘</a:t>
            </a:r>
            <a:endParaRPr lang="zh-CN" altLang="en-US" sz="28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charRg st="8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charRg st="8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7346" name="灯片编号占位符 5"/>
          <p:cNvSpPr txBox="1">
            <a:spLocks noGrp="1"/>
          </p:cNvSpPr>
          <p:nvPr>
            <p:ph type="sldNum" sz="quarter" idx="4"/>
          </p:nvPr>
        </p:nvSpPr>
        <p:spPr/>
        <p:txBody>
          <a:bodyPr/>
          <a:p>
            <a:pPr marL="0" indent="0" algn="r" eaLnBrk="1" hangingPunct="1">
              <a:spcBef>
                <a:spcPct val="50000"/>
              </a:spcBef>
              <a:buNone/>
            </a:pPr>
            <a:fld id="{9A0DB2DC-4C9A-4742-B13C-FB6460FD3503}" type="slidenum">
              <a:rPr lang="en-US" altLang="zh-CN" sz="1400" dirty="0">
                <a:solidFill>
                  <a:schemeClr val="bg1"/>
                </a:solidFill>
              </a:rPr>
            </a:fld>
            <a:endParaRPr lang="en-US" altLang="zh-CN" sz="1400" dirty="0">
              <a:solidFill>
                <a:schemeClr val="bg1"/>
              </a:solidFill>
            </a:endParaRPr>
          </a:p>
        </p:txBody>
      </p:sp>
      <p:sp>
        <p:nvSpPr>
          <p:cNvPr id="57347" name="Text Box 4"/>
          <p:cNvSpPr txBox="1"/>
          <p:nvPr/>
        </p:nvSpPr>
        <p:spPr>
          <a:xfrm>
            <a:off x="0" y="241300"/>
            <a:ext cx="8686800" cy="13716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lnSpc>
                <a:spcPct val="80000"/>
              </a:lnSpc>
              <a:spcBef>
                <a:spcPct val="50000"/>
              </a:spcBef>
              <a:buNone/>
            </a:pPr>
            <a:r>
              <a:rPr lang="en-US" altLang="zh-CN" sz="4000" b="1" dirty="0">
                <a:solidFill>
                  <a:srgbClr val="FFFF99"/>
                </a:solidFill>
              </a:rPr>
              <a:t>  4. </a:t>
            </a:r>
            <a:r>
              <a:rPr lang="zh-CN" altLang="en-US" sz="4000" b="1" dirty="0">
                <a:solidFill>
                  <a:srgbClr val="FFFF99"/>
                </a:solidFill>
              </a:rPr>
              <a:t>输入</a:t>
            </a:r>
            <a:r>
              <a:rPr lang="en-US" altLang="zh-CN" sz="4000" b="1" dirty="0">
                <a:solidFill>
                  <a:srgbClr val="FFFF99"/>
                </a:solidFill>
              </a:rPr>
              <a:t>/</a:t>
            </a:r>
            <a:r>
              <a:rPr lang="zh-CN" altLang="en-US" sz="4000" b="1" dirty="0">
                <a:solidFill>
                  <a:srgbClr val="FFFF99"/>
                </a:solidFill>
              </a:rPr>
              <a:t>输出（</a:t>
            </a:r>
            <a:r>
              <a:rPr lang="en-US" altLang="zh-CN" sz="4000" b="1" dirty="0">
                <a:solidFill>
                  <a:srgbClr val="FFFF99"/>
                </a:solidFill>
              </a:rPr>
              <a:t>I/O</a:t>
            </a:r>
            <a:r>
              <a:rPr lang="zh-CN" altLang="en-US" sz="4000" b="1" dirty="0">
                <a:solidFill>
                  <a:srgbClr val="FFFF99"/>
                </a:solidFill>
              </a:rPr>
              <a:t>）设备</a:t>
            </a:r>
            <a:endParaRPr lang="zh-CN" altLang="en-US" sz="4000" b="1" dirty="0">
              <a:solidFill>
                <a:srgbClr val="FFFF99"/>
              </a:solidFill>
            </a:endParaRPr>
          </a:p>
          <a:p>
            <a:pPr marL="0" lvl="0" indent="0" eaLnBrk="1" hangingPunct="1">
              <a:lnSpc>
                <a:spcPct val="80000"/>
              </a:lnSpc>
              <a:spcBef>
                <a:spcPct val="50000"/>
              </a:spcBef>
              <a:buNone/>
            </a:pPr>
            <a:r>
              <a:rPr lang="zh-CN" altLang="en-US" sz="4000" b="1" dirty="0">
                <a:solidFill>
                  <a:srgbClr val="FFFF99"/>
                </a:solidFill>
              </a:rPr>
              <a:t>   功能：转换信息         </a:t>
            </a:r>
            <a:endParaRPr lang="zh-CN" altLang="en-US" sz="4000" b="1" dirty="0">
              <a:solidFill>
                <a:srgbClr val="FFFF99"/>
              </a:solidFill>
            </a:endParaRPr>
          </a:p>
        </p:txBody>
      </p:sp>
      <p:sp>
        <p:nvSpPr>
          <p:cNvPr id="57348" name="Line 5"/>
          <p:cNvSpPr/>
          <p:nvPr/>
        </p:nvSpPr>
        <p:spPr>
          <a:xfrm>
            <a:off x="3635375" y="1989138"/>
            <a:ext cx="381000" cy="0"/>
          </a:xfrm>
          <a:prstGeom prst="line">
            <a:avLst/>
          </a:prstGeom>
          <a:ln w="38100" cap="flat" cmpd="sng">
            <a:solidFill>
              <a:srgbClr val="FFFFCC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57349" name="Text Box 6"/>
          <p:cNvSpPr txBox="1"/>
          <p:nvPr/>
        </p:nvSpPr>
        <p:spPr>
          <a:xfrm>
            <a:off x="323850" y="1628775"/>
            <a:ext cx="3962400" cy="7016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>
              <a:spcBef>
                <a:spcPct val="50000"/>
              </a:spcBef>
              <a:buNone/>
            </a:pPr>
            <a:r>
              <a:rPr lang="zh-CN" altLang="en-US" sz="4000" b="1" dirty="0">
                <a:solidFill>
                  <a:srgbClr val="FFCCCC"/>
                </a:solidFill>
              </a:rPr>
              <a:t>输入：</a:t>
            </a:r>
            <a:r>
              <a:rPr lang="zh-CN" altLang="en-US" b="1" dirty="0">
                <a:solidFill>
                  <a:srgbClr val="99FFCC"/>
                </a:solidFill>
              </a:rPr>
              <a:t>原始信息</a:t>
            </a:r>
            <a:r>
              <a:rPr lang="zh-CN" altLang="en-US" sz="4000" b="1" dirty="0">
                <a:solidFill>
                  <a:srgbClr val="FFCCCC"/>
                </a:solidFill>
              </a:rPr>
              <a:t> </a:t>
            </a:r>
            <a:endParaRPr lang="zh-CN" altLang="en-US" sz="2400" dirty="0">
              <a:solidFill>
                <a:srgbClr val="FFCCCC"/>
              </a:solidFill>
            </a:endParaRPr>
          </a:p>
        </p:txBody>
      </p:sp>
      <p:sp>
        <p:nvSpPr>
          <p:cNvPr id="57350" name="Text Box 7"/>
          <p:cNvSpPr txBox="1"/>
          <p:nvPr/>
        </p:nvSpPr>
        <p:spPr>
          <a:xfrm>
            <a:off x="3995738" y="1700213"/>
            <a:ext cx="4679950" cy="57943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b="1" dirty="0">
                <a:solidFill>
                  <a:schemeClr val="bg1"/>
                </a:solidFill>
              </a:rPr>
              <a:t>二进制代码，送入主机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57351" name="Text Box 8"/>
          <p:cNvSpPr txBox="1"/>
          <p:nvPr/>
        </p:nvSpPr>
        <p:spPr>
          <a:xfrm>
            <a:off x="304800" y="2268538"/>
            <a:ext cx="3886200" cy="7016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>
              <a:spcBef>
                <a:spcPct val="50000"/>
              </a:spcBef>
              <a:buNone/>
            </a:pPr>
            <a:r>
              <a:rPr lang="zh-CN" altLang="en-US" sz="4000" b="1" dirty="0">
                <a:solidFill>
                  <a:srgbClr val="FFCCCC"/>
                </a:solidFill>
              </a:rPr>
              <a:t>输出：</a:t>
            </a:r>
            <a:r>
              <a:rPr lang="zh-CN" altLang="en-US" b="1" dirty="0">
                <a:solidFill>
                  <a:srgbClr val="99FFCC"/>
                </a:solidFill>
              </a:rPr>
              <a:t>处理结果</a:t>
            </a:r>
            <a:r>
              <a:rPr lang="zh-CN" altLang="en-US" sz="4000" b="1" dirty="0">
                <a:solidFill>
                  <a:srgbClr val="FFFF99"/>
                </a:solidFill>
              </a:rPr>
              <a:t> </a:t>
            </a:r>
            <a:endParaRPr lang="zh-CN" altLang="en-US" sz="2400" dirty="0">
              <a:solidFill>
                <a:srgbClr val="FFFF99"/>
              </a:solidFill>
            </a:endParaRPr>
          </a:p>
        </p:txBody>
      </p:sp>
      <p:sp>
        <p:nvSpPr>
          <p:cNvPr id="57352" name="Text Box 9"/>
          <p:cNvSpPr txBox="1"/>
          <p:nvPr/>
        </p:nvSpPr>
        <p:spPr>
          <a:xfrm>
            <a:off x="4140200" y="2420938"/>
            <a:ext cx="5256213" cy="57943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b="1" dirty="0">
                <a:solidFill>
                  <a:schemeClr val="bg1"/>
                </a:solidFill>
              </a:rPr>
              <a:t>人所能接受的形式并输出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57353" name="Text Box 10"/>
          <p:cNvSpPr txBox="1"/>
          <p:nvPr/>
        </p:nvSpPr>
        <p:spPr>
          <a:xfrm>
            <a:off x="0" y="3213100"/>
            <a:ext cx="8839200" cy="57943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lnSpc>
                <a:spcPct val="80000"/>
              </a:lnSpc>
              <a:spcBef>
                <a:spcPct val="50000"/>
              </a:spcBef>
              <a:buNone/>
            </a:pPr>
            <a:r>
              <a:rPr lang="en-US" altLang="zh-CN" sz="4000" dirty="0">
                <a:solidFill>
                  <a:srgbClr val="FFFF99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   </a:t>
            </a:r>
            <a:r>
              <a:rPr lang="zh-CN" altLang="en-US" sz="3600" dirty="0">
                <a:solidFill>
                  <a:srgbClr val="FFFF99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例如：输入设备键盘，输出设备显示器。</a:t>
            </a:r>
            <a:endParaRPr lang="zh-CN" altLang="en-US" sz="3600" dirty="0">
              <a:solidFill>
                <a:srgbClr val="FFFF99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57354" name="Line 11"/>
          <p:cNvSpPr/>
          <p:nvPr/>
        </p:nvSpPr>
        <p:spPr>
          <a:xfrm>
            <a:off x="3635375" y="2708275"/>
            <a:ext cx="504825" cy="0"/>
          </a:xfrm>
          <a:prstGeom prst="line">
            <a:avLst/>
          </a:prstGeom>
          <a:ln w="38100" cap="flat" cmpd="sng">
            <a:solidFill>
              <a:srgbClr val="FFFFCC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57355" name="Text Box 13"/>
          <p:cNvSpPr txBox="1"/>
          <p:nvPr/>
        </p:nvSpPr>
        <p:spPr>
          <a:xfrm>
            <a:off x="269875" y="4173538"/>
            <a:ext cx="8604250" cy="24384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lnSpc>
                <a:spcPct val="80000"/>
              </a:lnSpc>
              <a:spcBef>
                <a:spcPct val="50000"/>
              </a:spcBef>
              <a:buNone/>
            </a:pPr>
            <a:r>
              <a:rPr lang="en-US" altLang="zh-CN" sz="4000" b="1" dirty="0">
                <a:solidFill>
                  <a:srgbClr val="FFFF99"/>
                </a:solidFill>
              </a:rPr>
              <a:t>5.  I/O</a:t>
            </a:r>
            <a:r>
              <a:rPr lang="zh-CN" altLang="en-US" sz="4000" b="1" dirty="0">
                <a:solidFill>
                  <a:srgbClr val="FFFF99"/>
                </a:solidFill>
              </a:rPr>
              <a:t>接口</a:t>
            </a:r>
            <a:r>
              <a:rPr lang="en-US" altLang="zh-CN" sz="4000" b="1" dirty="0">
                <a:solidFill>
                  <a:srgbClr val="FFFF99"/>
                </a:solidFill>
              </a:rPr>
              <a:t>:</a:t>
            </a:r>
            <a:r>
              <a:rPr lang="zh-CN" altLang="en-US" sz="2800" b="1" dirty="0">
                <a:solidFill>
                  <a:srgbClr val="FFFF99"/>
                </a:solidFill>
              </a:rPr>
              <a:t>系统总线与</a:t>
            </a:r>
            <a:r>
              <a:rPr lang="en-US" altLang="zh-CN" sz="2800" b="1" dirty="0">
                <a:solidFill>
                  <a:srgbClr val="FFFF99"/>
                </a:solidFill>
              </a:rPr>
              <a:t>I/O</a:t>
            </a:r>
            <a:r>
              <a:rPr lang="zh-CN" altLang="en-US" sz="2800" b="1" dirty="0">
                <a:solidFill>
                  <a:srgbClr val="FFFF99"/>
                </a:solidFill>
              </a:rPr>
              <a:t>设备之间的转换逻辑部件</a:t>
            </a:r>
            <a:endParaRPr lang="zh-CN" altLang="en-US" sz="2800" b="1" dirty="0">
              <a:solidFill>
                <a:srgbClr val="FFFF99"/>
              </a:solidFill>
            </a:endParaRPr>
          </a:p>
          <a:p>
            <a:pPr marL="0" lvl="0" indent="0" eaLnBrk="1" hangingPunct="1">
              <a:lnSpc>
                <a:spcPct val="80000"/>
              </a:lnSpc>
              <a:spcBef>
                <a:spcPct val="50000"/>
              </a:spcBef>
              <a:buNone/>
            </a:pPr>
            <a:r>
              <a:rPr lang="zh-CN" altLang="en-US" sz="3600" b="1" dirty="0">
                <a:solidFill>
                  <a:srgbClr val="FFFF99"/>
                </a:solidFill>
              </a:rPr>
              <a:t> 基本功能：</a:t>
            </a:r>
            <a:r>
              <a:rPr lang="zh-CN" altLang="en-US" b="1" dirty="0">
                <a:solidFill>
                  <a:srgbClr val="FFCCCC"/>
                </a:solidFill>
                <a:sym typeface="Symbol" panose="05050102010706020507" pitchFamily="18" charset="2"/>
              </a:rPr>
              <a:t>实现</a:t>
            </a:r>
            <a:r>
              <a:rPr lang="en-US" altLang="zh-CN" b="1" dirty="0">
                <a:solidFill>
                  <a:srgbClr val="FFFF00"/>
                </a:solidFill>
                <a:sym typeface="Symbol" panose="05050102010706020507" pitchFamily="18" charset="2"/>
              </a:rPr>
              <a:t>CPU</a:t>
            </a:r>
            <a:r>
              <a:rPr lang="zh-CN" altLang="en-US" b="1" dirty="0">
                <a:solidFill>
                  <a:srgbClr val="FFFF00"/>
                </a:solidFill>
                <a:sym typeface="Symbol" panose="05050102010706020507" pitchFamily="18" charset="2"/>
              </a:rPr>
              <a:t>与</a:t>
            </a:r>
            <a:r>
              <a:rPr lang="en-US" altLang="zh-CN" b="1" dirty="0">
                <a:solidFill>
                  <a:srgbClr val="FFFF00"/>
                </a:solidFill>
                <a:sym typeface="Symbol" panose="05050102010706020507" pitchFamily="18" charset="2"/>
              </a:rPr>
              <a:t>I/O</a:t>
            </a:r>
            <a:r>
              <a:rPr lang="zh-CN" altLang="en-US" b="1" dirty="0">
                <a:solidFill>
                  <a:srgbClr val="FFFF00"/>
                </a:solidFill>
                <a:sym typeface="Symbol" panose="05050102010706020507" pitchFamily="18" charset="2"/>
              </a:rPr>
              <a:t>设备之间</a:t>
            </a:r>
            <a:r>
              <a:rPr lang="zh-CN" altLang="en-US" b="1" dirty="0">
                <a:solidFill>
                  <a:srgbClr val="FFCCCC"/>
                </a:solidFill>
                <a:sym typeface="Symbol" panose="05050102010706020507" pitchFamily="18" charset="2"/>
              </a:rPr>
              <a:t>控制信息、数据、状态信息的转换和传送；还可实现</a:t>
            </a:r>
            <a:r>
              <a:rPr lang="zh-CN" altLang="en-US" b="1" dirty="0">
                <a:solidFill>
                  <a:srgbClr val="FFFF00"/>
                </a:solidFill>
                <a:sym typeface="Symbol" panose="05050102010706020507" pitchFamily="18" charset="2"/>
              </a:rPr>
              <a:t>主存与</a:t>
            </a:r>
            <a:r>
              <a:rPr lang="en-US" altLang="zh-CN" b="1" dirty="0">
                <a:solidFill>
                  <a:srgbClr val="FFFF00"/>
                </a:solidFill>
                <a:sym typeface="Symbol" panose="05050102010706020507" pitchFamily="18" charset="2"/>
              </a:rPr>
              <a:t>I/O</a:t>
            </a:r>
            <a:r>
              <a:rPr lang="zh-CN" altLang="en-US" b="1" dirty="0">
                <a:solidFill>
                  <a:srgbClr val="FFFF00"/>
                </a:solidFill>
                <a:sym typeface="Symbol" panose="05050102010706020507" pitchFamily="18" charset="2"/>
              </a:rPr>
              <a:t>设备之间</a:t>
            </a:r>
            <a:r>
              <a:rPr lang="zh-CN" altLang="en-US" b="1" dirty="0">
                <a:solidFill>
                  <a:srgbClr val="FFCCCC"/>
                </a:solidFill>
                <a:sym typeface="Symbol" panose="05050102010706020507" pitchFamily="18" charset="2"/>
              </a:rPr>
              <a:t>的数据转换和传送。</a:t>
            </a:r>
            <a:endParaRPr lang="zh-CN" altLang="en-US" b="1" dirty="0">
              <a:solidFill>
                <a:srgbClr val="FFCCCC"/>
              </a:solidFill>
              <a:sym typeface="Symbol" panose="05050102010706020507" pitchFamily="18" charset="2"/>
            </a:endParaRPr>
          </a:p>
        </p:txBody>
      </p:sp>
    </p:spTree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9394" name="Text Box 4"/>
          <p:cNvSpPr txBox="1"/>
          <p:nvPr/>
        </p:nvSpPr>
        <p:spPr>
          <a:xfrm>
            <a:off x="395288" y="1052513"/>
            <a:ext cx="8534400" cy="42783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en-US" altLang="zh-CN" b="1" dirty="0">
                <a:solidFill>
                  <a:srgbClr val="FFFF99"/>
                </a:solidFill>
                <a:latin typeface="楷体_GB2312" pitchFamily="49" charset="-122"/>
                <a:ea typeface="楷体_GB2312" pitchFamily="49" charset="-122"/>
              </a:rPr>
              <a:t>6.</a:t>
            </a:r>
            <a:r>
              <a:rPr lang="zh-CN" altLang="en-US" b="1" dirty="0">
                <a:solidFill>
                  <a:srgbClr val="FFFF99"/>
                </a:solidFill>
                <a:latin typeface="楷体_GB2312" pitchFamily="49" charset="-122"/>
                <a:ea typeface="楷体_GB2312" pitchFamily="49" charset="-122"/>
              </a:rPr>
              <a:t>总线：</a:t>
            </a:r>
            <a:r>
              <a:rPr lang="zh-CN" altLang="en-US" b="1" dirty="0">
                <a:solidFill>
                  <a:srgbClr val="FFFF99"/>
                </a:solidFill>
                <a:ea typeface="黑体" panose="02010609060101010101" pitchFamily="49" charset="-122"/>
              </a:rPr>
              <a:t>一组能为多个部件分时共享的信息传送线路</a:t>
            </a:r>
            <a:endParaRPr lang="zh-CN" altLang="en-US" b="1" dirty="0">
              <a:solidFill>
                <a:srgbClr val="FFFF99"/>
              </a:solidFill>
              <a:ea typeface="黑体" panose="02010609060101010101" pitchFamily="49" charset="-122"/>
            </a:endParaRPr>
          </a:p>
          <a:p>
            <a:pPr marL="0" lvl="0" indent="0" eaLnBrk="1" hangingPunct="1">
              <a:spcBef>
                <a:spcPct val="50000"/>
              </a:spcBef>
              <a:buClr>
                <a:schemeClr val="bg1"/>
              </a:buClr>
            </a:pPr>
            <a:r>
              <a:rPr lang="zh-CN" altLang="en-US" sz="2400" dirty="0">
                <a:latin typeface="楷体_GB2312" pitchFamily="49" charset="-122"/>
                <a:ea typeface="楷体_GB2312" pitchFamily="49" charset="-122"/>
              </a:rPr>
              <a:t> </a:t>
            </a:r>
            <a:r>
              <a:rPr lang="zh-CN" altLang="en-US" b="1" dirty="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rPr>
              <a:t>为多个部件</a:t>
            </a:r>
            <a:r>
              <a:rPr lang="zh-CN" altLang="en-US" b="1" dirty="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分时共享</a:t>
            </a:r>
            <a:endParaRPr lang="zh-CN" altLang="en-US" b="1" dirty="0">
              <a:solidFill>
                <a:srgbClr val="FFFF00"/>
              </a:solidFill>
              <a:latin typeface="楷体_GB2312" pitchFamily="49" charset="-122"/>
              <a:ea typeface="楷体_GB2312" pitchFamily="49" charset="-122"/>
            </a:endParaRPr>
          </a:p>
          <a:p>
            <a:pPr marL="0" lvl="0" indent="0" eaLnBrk="1" hangingPunct="1">
              <a:spcBef>
                <a:spcPct val="50000"/>
              </a:spcBef>
            </a:pPr>
            <a:r>
              <a:rPr lang="zh-CN" altLang="en-US" b="1" dirty="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rPr>
              <a:t> 利用总线可减少传送线的数量，使数据通路简化，便于控制</a:t>
            </a:r>
            <a:endParaRPr lang="zh-CN" altLang="en-US" b="1" dirty="0">
              <a:solidFill>
                <a:schemeClr val="bg1"/>
              </a:solidFill>
              <a:latin typeface="楷体_GB2312" pitchFamily="49" charset="-122"/>
              <a:ea typeface="楷体_GB2312" pitchFamily="49" charset="-122"/>
            </a:endParaRPr>
          </a:p>
          <a:p>
            <a:pPr marL="0" lvl="0" indent="0" eaLnBrk="1" hangingPunct="1">
              <a:spcBef>
                <a:spcPct val="50000"/>
              </a:spcBef>
            </a:pPr>
            <a:r>
              <a:rPr lang="zh-CN" altLang="en-US" b="1" dirty="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rPr>
              <a:t> 争用总线：用</a:t>
            </a:r>
            <a:r>
              <a:rPr lang="zh-CN" altLang="en-US" b="1" dirty="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总线控制逻辑</a:t>
            </a:r>
            <a:r>
              <a:rPr lang="zh-CN" altLang="en-US" b="1" dirty="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rPr>
              <a:t>解决总线控制权的问题</a:t>
            </a:r>
            <a:endParaRPr lang="zh-CN" altLang="en-US" b="1" dirty="0">
              <a:solidFill>
                <a:schemeClr val="bg1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59395" name="Text Box 8"/>
          <p:cNvSpPr txBox="1"/>
          <p:nvPr/>
        </p:nvSpPr>
        <p:spPr>
          <a:xfrm>
            <a:off x="1979613" y="260350"/>
            <a:ext cx="4800600" cy="57943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en-US" altLang="zh-CN" dirty="0">
                <a:solidFill>
                  <a:srgbClr val="66CC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Chapter 1  </a:t>
            </a:r>
            <a:r>
              <a:rPr lang="zh-CN" altLang="en-US" dirty="0">
                <a:solidFill>
                  <a:srgbClr val="66CC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绪 论</a:t>
            </a:r>
            <a:endParaRPr lang="zh-CN" altLang="en-US" dirty="0">
              <a:solidFill>
                <a:srgbClr val="66CC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9396" name="灯片编号占位符 3"/>
          <p:cNvSpPr txBox="1">
            <a:spLocks noGrp="1"/>
          </p:cNvSpPr>
          <p:nvPr>
            <p:ph type="sldNum" sz="quarter" idx="12"/>
          </p:nvPr>
        </p:nvSpPr>
        <p:spPr/>
        <p:txBody>
          <a:bodyPr/>
          <a:p>
            <a:pPr marL="0" indent="0" algn="r" eaLnBrk="1" hangingPunct="1">
              <a:spcBef>
                <a:spcPct val="50000"/>
              </a:spcBef>
              <a:buNone/>
            </a:pPr>
            <a:fld id="{9A0DB2DC-4C9A-4742-B13C-FB6460FD3503}" type="slidenum">
              <a:rPr lang="en-US" altLang="zh-CN" sz="1400" dirty="0">
                <a:solidFill>
                  <a:schemeClr val="bg1"/>
                </a:solidFill>
              </a:rPr>
            </a:fld>
            <a:endParaRPr lang="en-US" altLang="zh-CN" sz="1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zh-CN" sz="1400" b="0" i="0" u="none" strike="noStrike" kern="1200" cap="none" spc="0" normalizeH="0" baseline="0" noProof="0">
              <a:ln>
                <a:noFill/>
              </a:ln>
              <a:solidFill>
                <a:schemeClr val="hlin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</p:spTree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1378" name="灯片编号占位符 5"/>
          <p:cNvSpPr txBox="1">
            <a:spLocks noGrp="1"/>
          </p:cNvSpPr>
          <p:nvPr>
            <p:ph type="sldNum" sz="quarter" idx="4"/>
          </p:nvPr>
        </p:nvSpPr>
        <p:spPr/>
        <p:txBody>
          <a:bodyPr/>
          <a:p>
            <a:pPr marL="0" indent="0" algn="r" eaLnBrk="1" hangingPunct="1">
              <a:spcBef>
                <a:spcPct val="50000"/>
              </a:spcBef>
              <a:buNone/>
            </a:pPr>
            <a:fld id="{9A0DB2DC-4C9A-4742-B13C-FB6460FD3503}" type="slidenum">
              <a:rPr lang="en-US" altLang="zh-CN" sz="1400" dirty="0">
                <a:solidFill>
                  <a:schemeClr val="bg1"/>
                </a:solidFill>
              </a:rPr>
            </a:fld>
            <a:endParaRPr lang="en-US" altLang="zh-CN" sz="1400" dirty="0">
              <a:solidFill>
                <a:schemeClr val="bg1"/>
              </a:solidFill>
            </a:endParaRPr>
          </a:p>
        </p:txBody>
      </p:sp>
      <p:sp>
        <p:nvSpPr>
          <p:cNvPr id="128006" name="Text Box 6"/>
          <p:cNvSpPr txBox="1">
            <a:spLocks noChangeArrowheads="1"/>
          </p:cNvSpPr>
          <p:nvPr/>
        </p:nvSpPr>
        <p:spPr bwMode="auto">
          <a:xfrm>
            <a:off x="0" y="1196975"/>
            <a:ext cx="9296400" cy="5016500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>
            <a:lvl1pPr algn="l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l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l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l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l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主要内容：</a:t>
            </a:r>
            <a:endParaRPr kumimoji="1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    </a:t>
            </a:r>
            <a:r>
              <a:rPr kumimoji="1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 </a:t>
            </a:r>
            <a:r>
              <a:rPr kumimoji="1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计算机的基本概念</a:t>
            </a:r>
            <a:endParaRPr kumimoji="1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    </a:t>
            </a:r>
            <a:r>
              <a:rPr kumimoji="1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 计算机</a:t>
            </a:r>
            <a:r>
              <a:rPr kumimoji="1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系统硬、软件组成</a:t>
            </a:r>
            <a:endParaRPr kumimoji="1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    </a:t>
            </a:r>
            <a:endParaRPr kumimoji="1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  <a:sym typeface="Symbol" panose="05050102010706020507" pitchFamily="18" charset="2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     </a:t>
            </a:r>
            <a:r>
              <a:rPr kumimoji="1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层次结构模型</a:t>
            </a:r>
            <a:endParaRPr kumimoji="1" lang="en-US" altLang="zh-CN" sz="105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  <a:sym typeface="Symbol" panose="05050102010706020507" pitchFamily="18" charset="2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    </a:t>
            </a:r>
            <a:r>
              <a:rPr kumimoji="1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 </a:t>
            </a:r>
            <a:r>
              <a:rPr kumimoji="1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计算机的工作过程</a:t>
            </a:r>
            <a:endParaRPr kumimoji="1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     </a:t>
            </a:r>
            <a:r>
              <a:rPr kumimoji="1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计算机的性能指标</a:t>
            </a:r>
            <a:endParaRPr kumimoji="1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1380" name="Text Box 7"/>
          <p:cNvSpPr txBox="1"/>
          <p:nvPr/>
        </p:nvSpPr>
        <p:spPr>
          <a:xfrm>
            <a:off x="1979613" y="260350"/>
            <a:ext cx="4800600" cy="57943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en-US" altLang="zh-CN" dirty="0">
                <a:solidFill>
                  <a:srgbClr val="66CC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Chapter 1  </a:t>
            </a:r>
            <a:r>
              <a:rPr lang="zh-CN" altLang="en-US" dirty="0">
                <a:solidFill>
                  <a:srgbClr val="66CC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绪 论</a:t>
            </a:r>
            <a:endParaRPr lang="zh-CN" altLang="en-US" dirty="0">
              <a:solidFill>
                <a:srgbClr val="66CC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2229" name="矩形 1"/>
          <p:cNvSpPr/>
          <p:nvPr/>
        </p:nvSpPr>
        <p:spPr>
          <a:xfrm>
            <a:off x="4284663" y="1125538"/>
            <a:ext cx="4030662" cy="1322387"/>
          </a:xfrm>
          <a:prstGeom prst="rect">
            <a:avLst/>
          </a:prstGeom>
          <a:noFill/>
          <a:ln w="9525" cap="flat" cmpd="sng">
            <a:solidFill>
              <a:srgbClr val="FFFF99"/>
            </a:solidFill>
            <a:prstDash val="dash"/>
            <a:miter/>
            <a:headEnd type="none" w="med" len="med"/>
            <a:tailEnd type="none" w="med" len="med"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>
              <a:spcBef>
                <a:spcPct val="50000"/>
              </a:spcBef>
              <a:buNone/>
            </a:pPr>
            <a:r>
              <a:rPr lang="zh-CN" altLang="en-US" sz="2000" b="1" dirty="0">
                <a:solidFill>
                  <a:srgbClr val="FFC000"/>
                </a:solidFill>
                <a:latin typeface="Tahoma" panose="020B0604030504040204" pitchFamily="34" charset="0"/>
                <a:ea typeface="黑体" panose="02010609060101010101" pitchFamily="49" charset="-122"/>
              </a:rPr>
              <a:t>计算机的工作方式及含义</a:t>
            </a:r>
            <a:r>
              <a:rPr lang="en-US" altLang="zh-CN" sz="2000" b="1" dirty="0">
                <a:solidFill>
                  <a:srgbClr val="FFC000"/>
                </a:solidFill>
                <a:latin typeface="Tahoma" panose="020B0604030504040204" pitchFamily="34" charset="0"/>
                <a:ea typeface="黑体" panose="02010609060101010101" pitchFamily="49" charset="-122"/>
              </a:rPr>
              <a:t>(</a:t>
            </a:r>
            <a:r>
              <a:rPr lang="zh-CN" altLang="en-US" sz="2000" b="1" dirty="0">
                <a:solidFill>
                  <a:srgbClr val="FFC000"/>
                </a:solidFill>
                <a:latin typeface="Tahoma" panose="020B0604030504040204" pitchFamily="34" charset="0"/>
                <a:ea typeface="黑体" panose="02010609060101010101" pitchFamily="49" charset="-122"/>
              </a:rPr>
              <a:t>三步骤</a:t>
            </a:r>
            <a:r>
              <a:rPr lang="en-US" altLang="zh-CN" sz="2000" b="1" dirty="0">
                <a:solidFill>
                  <a:srgbClr val="FFC000"/>
                </a:solidFill>
                <a:latin typeface="Tahoma" panose="020B0604030504040204" pitchFamily="34" charset="0"/>
                <a:ea typeface="黑体" panose="02010609060101010101" pitchFamily="49" charset="-122"/>
              </a:rPr>
              <a:t>)</a:t>
            </a:r>
            <a:endParaRPr lang="en-US" altLang="zh-CN" sz="2000" b="1" dirty="0">
              <a:solidFill>
                <a:srgbClr val="FFC000"/>
              </a:solidFill>
              <a:latin typeface="Tahoma" panose="020B0604030504040204" pitchFamily="34" charset="0"/>
              <a:ea typeface="黑体" panose="02010609060101010101" pitchFamily="49" charset="-122"/>
            </a:endParaRPr>
          </a:p>
          <a:p>
            <a:pPr marL="0" lvl="0" indent="0">
              <a:spcBef>
                <a:spcPct val="50000"/>
              </a:spcBef>
              <a:buNone/>
            </a:pPr>
            <a:r>
              <a:rPr lang="zh-CN" altLang="en-US" sz="2000" b="1" dirty="0">
                <a:solidFill>
                  <a:srgbClr val="FFC000"/>
                </a:solidFill>
                <a:latin typeface="Tahoma" panose="020B0604030504040204" pitchFamily="34" charset="0"/>
                <a:ea typeface="黑体" panose="02010609060101010101" pitchFamily="49" charset="-122"/>
              </a:rPr>
              <a:t>冯诺依曼思想三要点</a:t>
            </a:r>
            <a:endParaRPr lang="en-US" altLang="zh-CN" sz="2000" b="1" dirty="0">
              <a:solidFill>
                <a:srgbClr val="FFC000"/>
              </a:solidFill>
              <a:latin typeface="Tahoma" panose="020B0604030504040204" pitchFamily="34" charset="0"/>
              <a:ea typeface="黑体" panose="02010609060101010101" pitchFamily="49" charset="-122"/>
            </a:endParaRPr>
          </a:p>
          <a:p>
            <a:pPr marL="0" lvl="0" indent="0">
              <a:spcBef>
                <a:spcPct val="50000"/>
              </a:spcBef>
              <a:buNone/>
            </a:pPr>
            <a:r>
              <a:rPr lang="zh-CN" altLang="en-US" sz="2000" b="1" dirty="0">
                <a:solidFill>
                  <a:srgbClr val="FFC000"/>
                </a:solidFill>
                <a:latin typeface="Tahoma" panose="020B0604030504040204" pitchFamily="34" charset="0"/>
                <a:ea typeface="黑体" panose="02010609060101010101" pitchFamily="49" charset="-122"/>
              </a:rPr>
              <a:t>信息数字化两要点</a:t>
            </a:r>
            <a:endParaRPr lang="zh-CN" altLang="en-US" sz="2000" dirty="0">
              <a:solidFill>
                <a:srgbClr val="FFC000"/>
              </a:solidFill>
              <a:ea typeface="黑体" panose="02010609060101010101" pitchFamily="49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391150" y="2708275"/>
            <a:ext cx="3602355" cy="2245360"/>
          </a:xfrm>
          <a:prstGeom prst="rect">
            <a:avLst/>
          </a:prstGeom>
          <a:noFill/>
          <a:ln w="9525" cap="flat" cmpd="sng">
            <a:solidFill>
              <a:srgbClr val="FFFF99"/>
            </a:solidFill>
            <a:prstDash val="dash"/>
            <a:miter/>
            <a:headEnd type="none" w="med" len="med"/>
            <a:tailEnd type="none" w="med" len="med"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>
              <a:spcBef>
                <a:spcPct val="50000"/>
              </a:spcBef>
              <a:buNone/>
            </a:pPr>
            <a:r>
              <a:rPr lang="zh-CN" altLang="en-US" sz="2000" b="1" dirty="0">
                <a:solidFill>
                  <a:srgbClr val="FFC000"/>
                </a:solidFill>
                <a:latin typeface="Tahoma" panose="020B0604030504040204" pitchFamily="34" charset="0"/>
                <a:ea typeface="黑体" panose="02010609060101010101" pitchFamily="49" charset="-122"/>
              </a:rPr>
              <a:t>硬：五大部件及其附属部件</a:t>
            </a:r>
            <a:endParaRPr lang="en-US" altLang="zh-CN" sz="2000" b="1" dirty="0">
              <a:solidFill>
                <a:srgbClr val="FFC000"/>
              </a:solidFill>
              <a:latin typeface="Tahoma" panose="020B0604030504040204" pitchFamily="34" charset="0"/>
              <a:ea typeface="黑体" panose="02010609060101010101" pitchFamily="49" charset="-122"/>
            </a:endParaRPr>
          </a:p>
          <a:p>
            <a:pPr marL="0" lvl="0" indent="0">
              <a:spcBef>
                <a:spcPct val="50000"/>
              </a:spcBef>
              <a:buNone/>
            </a:pPr>
            <a:r>
              <a:rPr lang="zh-CN" altLang="en-US" sz="2000" b="1" dirty="0">
                <a:solidFill>
                  <a:srgbClr val="FFC000"/>
                </a:solidFill>
                <a:latin typeface="Tahoma" panose="020B0604030504040204" pitchFamily="34" charset="0"/>
                <a:ea typeface="黑体" panose="02010609060101010101" pitchFamily="49" charset="-122"/>
              </a:rPr>
              <a:t>软：系统软件：操作系统、</a:t>
            </a:r>
            <a:endParaRPr lang="zh-CN" altLang="en-US" sz="2000" b="1" dirty="0">
              <a:solidFill>
                <a:srgbClr val="FFC000"/>
              </a:solidFill>
              <a:latin typeface="Tahoma" panose="020B0604030504040204" pitchFamily="34" charset="0"/>
              <a:ea typeface="黑体" panose="02010609060101010101" pitchFamily="49" charset="-122"/>
            </a:endParaRPr>
          </a:p>
          <a:p>
            <a:pPr marL="0" lvl="0" indent="0">
              <a:spcBef>
                <a:spcPct val="50000"/>
              </a:spcBef>
              <a:buNone/>
            </a:pPr>
            <a:r>
              <a:rPr lang="zh-CN" altLang="en-US" sz="2000" b="1" dirty="0">
                <a:solidFill>
                  <a:srgbClr val="FFC000"/>
                </a:solidFill>
                <a:latin typeface="Tahoma" panose="020B0604030504040204" pitchFamily="34" charset="0"/>
                <a:ea typeface="黑体" panose="02010609060101010101" pitchFamily="49" charset="-122"/>
              </a:rPr>
              <a:t>                    编译/解释程序、</a:t>
            </a:r>
            <a:endParaRPr lang="zh-CN" altLang="en-US" sz="2000" b="1" dirty="0">
              <a:solidFill>
                <a:srgbClr val="FFC000"/>
              </a:solidFill>
              <a:latin typeface="Tahoma" panose="020B0604030504040204" pitchFamily="34" charset="0"/>
              <a:ea typeface="黑体" panose="02010609060101010101" pitchFamily="49" charset="-122"/>
            </a:endParaRPr>
          </a:p>
          <a:p>
            <a:pPr marL="0" lvl="0" indent="0">
              <a:spcBef>
                <a:spcPct val="50000"/>
              </a:spcBef>
              <a:buNone/>
            </a:pPr>
            <a:r>
              <a:rPr lang="zh-CN" altLang="en-US" sz="2000" b="1" dirty="0">
                <a:solidFill>
                  <a:srgbClr val="FFC000"/>
                </a:solidFill>
                <a:latin typeface="Tahoma" panose="020B0604030504040204" pitchFamily="34" charset="0"/>
                <a:ea typeface="黑体" panose="02010609060101010101" pitchFamily="49" charset="-122"/>
              </a:rPr>
              <a:t>                     软件开发平台</a:t>
            </a:r>
            <a:endParaRPr lang="zh-CN" altLang="en-US" sz="2000" b="1" dirty="0">
              <a:solidFill>
                <a:srgbClr val="FFC000"/>
              </a:solidFill>
              <a:latin typeface="Tahoma" panose="020B0604030504040204" pitchFamily="34" charset="0"/>
              <a:ea typeface="黑体" panose="02010609060101010101" pitchFamily="49" charset="-122"/>
            </a:endParaRPr>
          </a:p>
          <a:p>
            <a:pPr marL="0" lvl="0" indent="0">
              <a:spcBef>
                <a:spcPct val="50000"/>
              </a:spcBef>
              <a:buNone/>
            </a:pPr>
            <a:r>
              <a:rPr lang="zh-CN" altLang="en-US" sz="2000" b="1" dirty="0">
                <a:solidFill>
                  <a:srgbClr val="FFC000"/>
                </a:solidFill>
                <a:latin typeface="Tahoma" panose="020B0604030504040204" pitchFamily="34" charset="0"/>
                <a:ea typeface="黑体" panose="02010609060101010101" pitchFamily="49" charset="-122"/>
              </a:rPr>
              <a:t>        应用软件：</a:t>
            </a:r>
            <a:endParaRPr lang="zh-CN" altLang="en-US" sz="2000" b="1" dirty="0">
              <a:solidFill>
                <a:srgbClr val="FFC000"/>
              </a:solidFill>
              <a:latin typeface="Tahoma" panose="020B0604030504040204" pitchFamily="34" charset="0"/>
              <a:ea typeface="黑体" panose="02010609060101010101" pitchFamily="49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6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8006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6">
                                            <p:txEl>
                                              <p:charRg st="0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28006">
                                            <p:txEl>
                                              <p:charRg st="0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6">
                                            <p:txEl>
                                              <p:charRg st="6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28006">
                                            <p:txEl>
                                              <p:charRg st="6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6">
                                            <p:txEl>
                                              <p:charRg st="21" end="3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28006">
                                            <p:txEl>
                                              <p:charRg st="21" end="3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6">
                                            <p:txEl>
                                              <p:charRg st="39" end="4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28006">
                                            <p:txEl>
                                              <p:charRg st="39" end="4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6">
                                            <p:txEl>
                                              <p:charRg st="44" end="5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28006">
                                            <p:txEl>
                                              <p:charRg st="44" end="5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6">
                                            <p:txEl>
                                              <p:charRg st="57" end="7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28006">
                                            <p:txEl>
                                              <p:charRg st="57" end="7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6">
                                            <p:txEl>
                                              <p:charRg st="72" end="8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28006">
                                            <p:txEl>
                                              <p:charRg st="72" end="8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2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8006" grpId="0" build="p"/>
      <p:bldP spid="52229" grpId="0" bldLvl="0" animBg="1"/>
      <p:bldP spid="7" grpId="0" bldLvl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77825" y="239713"/>
            <a:ext cx="8229600" cy="1143000"/>
          </a:xfr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提   问</a:t>
            </a:r>
            <a:endParaRPr kumimoji="1" lang="zh-CN" altLang="en-US" sz="32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07523" name="内容占位符 2"/>
          <p:cNvSpPr>
            <a:spLocks noGrp="1"/>
          </p:cNvSpPr>
          <p:nvPr>
            <p:ph idx="1"/>
          </p:nvPr>
        </p:nvSpPr>
        <p:spPr>
          <a:xfrm>
            <a:off x="792163" y="1052513"/>
            <a:ext cx="7772400" cy="5040312"/>
          </a:xfrm>
        </p:spPr>
        <p:txBody>
          <a:bodyPr vert="horz" wrap="square" lIns="91440" tIns="45720" rIns="91440" bIns="45720" anchor="t" anchorCtr="0"/>
          <a:p>
            <a:r>
              <a:rPr lang="zh-CN" altLang="en-US" sz="2400" b="1" dirty="0">
                <a:solidFill>
                  <a:schemeClr val="bg1"/>
                </a:solidFill>
              </a:rPr>
              <a:t>冯 诺依曼思想最核心的是哪一点？</a:t>
            </a:r>
            <a:endParaRPr lang="en-US" altLang="zh-CN" sz="2400" b="1" dirty="0">
              <a:solidFill>
                <a:schemeClr val="bg1"/>
              </a:solidFill>
            </a:endParaRPr>
          </a:p>
          <a:p>
            <a:r>
              <a:rPr lang="zh-CN" altLang="en-US" sz="2400" b="1" dirty="0">
                <a:solidFill>
                  <a:schemeClr val="bg1"/>
                </a:solidFill>
              </a:rPr>
              <a:t>五大部件？</a:t>
            </a:r>
            <a:endParaRPr lang="en-US" altLang="zh-CN" sz="2400" b="1" dirty="0">
              <a:solidFill>
                <a:schemeClr val="bg1"/>
              </a:solidFill>
            </a:endParaRPr>
          </a:p>
          <a:p>
            <a:r>
              <a:rPr lang="zh-CN" altLang="en-US" sz="2400" b="1" dirty="0">
                <a:solidFill>
                  <a:schemeClr val="bg1"/>
                </a:solidFill>
              </a:rPr>
              <a:t>运算器又叫？</a:t>
            </a:r>
            <a:endParaRPr lang="en-US" altLang="zh-CN" sz="2400" b="1" dirty="0">
              <a:solidFill>
                <a:schemeClr val="bg1"/>
              </a:solidFill>
            </a:endParaRPr>
          </a:p>
          <a:p>
            <a:r>
              <a:rPr lang="en-US" altLang="zh-CN" sz="2400" b="1" dirty="0">
                <a:solidFill>
                  <a:schemeClr val="bg1"/>
                </a:solidFill>
              </a:rPr>
              <a:t>CPU</a:t>
            </a:r>
            <a:r>
              <a:rPr lang="zh-CN" altLang="en-US" sz="2400" b="1" dirty="0">
                <a:solidFill>
                  <a:schemeClr val="bg1"/>
                </a:solidFill>
              </a:rPr>
              <a:t>包含？</a:t>
            </a:r>
            <a:endParaRPr lang="en-US" altLang="zh-CN" sz="2400" b="1" dirty="0">
              <a:solidFill>
                <a:schemeClr val="bg1"/>
              </a:solidFill>
            </a:endParaRPr>
          </a:p>
          <a:p>
            <a:r>
              <a:rPr lang="zh-CN" altLang="en-US" sz="2400" b="1" dirty="0">
                <a:solidFill>
                  <a:schemeClr val="bg1"/>
                </a:solidFill>
              </a:rPr>
              <a:t>主机包含？</a:t>
            </a:r>
            <a:endParaRPr lang="zh-CN" altLang="en-US" sz="2400" b="1" dirty="0">
              <a:solidFill>
                <a:schemeClr val="bg1"/>
              </a:solidFill>
            </a:endParaRPr>
          </a:p>
          <a:p>
            <a:r>
              <a:rPr lang="zh-CN" altLang="en-US" sz="2400" b="1" dirty="0">
                <a:solidFill>
                  <a:schemeClr val="bg1"/>
                </a:solidFill>
                <a:sym typeface="+mn-ea"/>
              </a:rPr>
              <a:t>程序计数器PC？</a:t>
            </a:r>
            <a:endParaRPr lang="zh-CN" altLang="en-US" sz="2400" b="1" dirty="0">
              <a:solidFill>
                <a:schemeClr val="bg1"/>
              </a:solidFill>
            </a:endParaRPr>
          </a:p>
          <a:p>
            <a:r>
              <a:rPr lang="zh-CN" altLang="en-US" sz="2400" b="1" dirty="0">
                <a:solidFill>
                  <a:schemeClr val="bg1"/>
                </a:solidFill>
                <a:sym typeface="+mn-ea"/>
              </a:rPr>
              <a:t>指令寄存器IR？</a:t>
            </a:r>
            <a:endParaRPr lang="zh-CN" altLang="en-US" sz="2400" b="1" dirty="0">
              <a:solidFill>
                <a:schemeClr val="bg1"/>
              </a:solidFill>
              <a:sym typeface="+mn-ea"/>
            </a:endParaRPr>
          </a:p>
          <a:p>
            <a:r>
              <a:rPr lang="zh-CN" altLang="en-US" sz="2400" b="1" dirty="0">
                <a:solidFill>
                  <a:schemeClr val="bg1"/>
                </a:solidFill>
              </a:rPr>
              <a:t>状态字寄存器</a:t>
            </a:r>
            <a:r>
              <a:rPr lang="en-US" altLang="zh-CN" sz="2400" b="1" dirty="0">
                <a:solidFill>
                  <a:schemeClr val="bg1"/>
                </a:solidFill>
              </a:rPr>
              <a:t>PSW</a:t>
            </a:r>
            <a:r>
              <a:rPr lang="zh-CN" altLang="en-US" sz="2400" b="1" dirty="0">
                <a:solidFill>
                  <a:schemeClr val="bg1"/>
                </a:solidFill>
              </a:rPr>
              <a:t>？</a:t>
            </a:r>
            <a:endParaRPr lang="zh-CN" altLang="en-US" sz="2400" b="1" dirty="0">
              <a:solidFill>
                <a:schemeClr val="bg1"/>
              </a:solidFill>
            </a:endParaRPr>
          </a:p>
          <a:p>
            <a:r>
              <a:rPr lang="zh-CN" altLang="en-US" sz="2400" b="1" dirty="0">
                <a:solidFill>
                  <a:schemeClr val="bg1"/>
                </a:solidFill>
              </a:rPr>
              <a:t>系统总线</a:t>
            </a:r>
            <a:r>
              <a:rPr lang="en-US" altLang="zh-CN" sz="2400" b="1" dirty="0">
                <a:solidFill>
                  <a:schemeClr val="bg1"/>
                </a:solidFill>
              </a:rPr>
              <a:t>?</a:t>
            </a:r>
            <a:endParaRPr lang="en-US" altLang="zh-CN" sz="2400" b="1" dirty="0">
              <a:solidFill>
                <a:schemeClr val="bg1"/>
              </a:solidFill>
            </a:endParaRPr>
          </a:p>
          <a:p>
            <a:r>
              <a:rPr lang="zh-CN" altLang="en-US" sz="2400" b="1" dirty="0">
                <a:solidFill>
                  <a:schemeClr val="bg1"/>
                </a:solidFill>
              </a:rPr>
              <a:t>总线特点</a:t>
            </a:r>
            <a:r>
              <a:rPr lang="en-US" altLang="zh-CN" sz="2400" b="1" dirty="0">
                <a:solidFill>
                  <a:schemeClr val="bg1"/>
                </a:solidFill>
              </a:rPr>
              <a:t>?</a:t>
            </a:r>
            <a:endParaRPr lang="zh-CN" altLang="en-US" sz="2400" b="1" dirty="0">
              <a:solidFill>
                <a:schemeClr val="bg1"/>
              </a:solidFill>
            </a:endParaRPr>
          </a:p>
          <a:p>
            <a:r>
              <a:rPr lang="en-US" altLang="zh-CN" sz="2400" b="1" dirty="0">
                <a:solidFill>
                  <a:schemeClr val="bg1"/>
                </a:solidFill>
              </a:rPr>
              <a:t>CPU</a:t>
            </a:r>
            <a:r>
              <a:rPr lang="zh-CN" altLang="en-US" sz="2400" b="1" dirty="0">
                <a:solidFill>
                  <a:schemeClr val="bg1"/>
                </a:solidFill>
              </a:rPr>
              <a:t>直接编址访问内存？如何？</a:t>
            </a:r>
            <a:endParaRPr lang="en-US" altLang="zh-CN" sz="2400" b="1" dirty="0">
              <a:solidFill>
                <a:schemeClr val="bg1"/>
              </a:solidFill>
            </a:endParaRPr>
          </a:p>
          <a:p>
            <a:r>
              <a:rPr lang="en-US" altLang="zh-CN" sz="2400" b="1" dirty="0">
                <a:solidFill>
                  <a:schemeClr val="bg1"/>
                </a:solidFill>
              </a:rPr>
              <a:t>CPU</a:t>
            </a:r>
            <a:r>
              <a:rPr lang="zh-CN" altLang="en-US" sz="2400" b="1" dirty="0">
                <a:solidFill>
                  <a:schemeClr val="bg1"/>
                </a:solidFill>
              </a:rPr>
              <a:t>直接编址访问外存？如何？</a:t>
            </a:r>
            <a:endParaRPr lang="zh-CN" altLang="en-US" sz="2400" b="1" dirty="0">
              <a:solidFill>
                <a:schemeClr val="bg1"/>
              </a:solidFill>
            </a:endParaRPr>
          </a:p>
          <a:p>
            <a:r>
              <a:rPr lang="en-US" altLang="zh-CN" sz="2400" b="1" dirty="0">
                <a:solidFill>
                  <a:schemeClr val="bg1"/>
                </a:solidFill>
              </a:rPr>
              <a:t>CPU</a:t>
            </a:r>
            <a:r>
              <a:rPr lang="zh-CN" altLang="en-US" sz="2400" b="1" dirty="0">
                <a:solidFill>
                  <a:schemeClr val="bg1"/>
                </a:solidFill>
              </a:rPr>
              <a:t>可以通过指令访问</a:t>
            </a:r>
            <a:r>
              <a:rPr lang="en-US" altLang="zh-CN" sz="2400" b="1" dirty="0">
                <a:solidFill>
                  <a:schemeClr val="bg1"/>
                </a:solidFill>
              </a:rPr>
              <a:t>Cache</a:t>
            </a:r>
            <a:r>
              <a:rPr lang="zh-CN" altLang="en-US" sz="2400" b="1" dirty="0">
                <a:solidFill>
                  <a:schemeClr val="bg1"/>
                </a:solidFill>
              </a:rPr>
              <a:t>？</a:t>
            </a:r>
            <a:r>
              <a:rPr lang="en-US" altLang="zh-CN" sz="2400" b="1" dirty="0">
                <a:solidFill>
                  <a:schemeClr val="bg1"/>
                </a:solidFill>
              </a:rPr>
              <a:t> </a:t>
            </a:r>
            <a:endParaRPr lang="en-US" altLang="zh-CN" sz="2400" b="1" dirty="0">
              <a:solidFill>
                <a:schemeClr val="bg1"/>
              </a:solidFill>
            </a:endParaRPr>
          </a:p>
          <a:p>
            <a:endParaRPr lang="en-US" altLang="zh-CN" sz="2400" b="1" dirty="0">
              <a:solidFill>
                <a:schemeClr val="bg1"/>
              </a:solidFill>
            </a:endParaRPr>
          </a:p>
          <a:p>
            <a:endParaRPr lang="en-US" altLang="zh-CN" sz="2400" b="1" dirty="0">
              <a:solidFill>
                <a:schemeClr val="bg1"/>
              </a:solidFill>
            </a:endParaRPr>
          </a:p>
        </p:txBody>
      </p:sp>
      <p:sp>
        <p:nvSpPr>
          <p:cNvPr id="4" name="日期占位符 3"/>
          <p:cNvSpPr txBox="1">
            <a:spLocks noGrp="1"/>
          </p:cNvSpPr>
          <p:nvPr>
            <p:ph type="dt" sz="half" idx="2"/>
          </p:nvPr>
        </p:nvSpPr>
        <p:spPr bwMode="auto"/>
        <p:txBody>
          <a:bodyPr wrap="square" lIns="91440" tIns="45720" rIns="91440" bIns="45720" numCol="1" anchor="t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zh-CN" sz="1400" b="0" i="0" u="none" strike="noStrike" kern="1200" cap="none" spc="0" normalizeH="0" baseline="0" noProof="0">
              <a:ln>
                <a:noFill/>
              </a:ln>
              <a:solidFill>
                <a:schemeClr val="hlin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07525" name="灯片编号占位符 4"/>
          <p:cNvSpPr txBox="1">
            <a:spLocks noGrp="1"/>
          </p:cNvSpPr>
          <p:nvPr>
            <p:ph type="sldNum" sz="quarter" idx="4"/>
          </p:nvPr>
        </p:nvSpPr>
        <p:spPr/>
        <p:txBody>
          <a:bodyPr/>
          <a:p>
            <a:pPr marL="0" indent="0" algn="r" eaLnBrk="1" hangingPunct="1">
              <a:spcBef>
                <a:spcPct val="50000"/>
              </a:spcBef>
              <a:buNone/>
            </a:pPr>
            <a:fld id="{9A0DB2DC-4C9A-4742-B13C-FB6460FD3503}" type="slidenum">
              <a:rPr lang="en-US" altLang="zh-CN" sz="1400" dirty="0">
                <a:solidFill>
                  <a:schemeClr val="bg1"/>
                </a:solidFill>
              </a:rPr>
            </a:fld>
            <a:endParaRPr lang="en-US" altLang="zh-CN" sz="1400" dirty="0">
              <a:solidFill>
                <a:schemeClr val="bg1"/>
              </a:solidFill>
            </a:endParaRPr>
          </a:p>
        </p:txBody>
      </p:sp>
      <p:sp>
        <p:nvSpPr>
          <p:cNvPr id="54278" name="矩形 5"/>
          <p:cNvSpPr/>
          <p:nvPr/>
        </p:nvSpPr>
        <p:spPr>
          <a:xfrm>
            <a:off x="3060700" y="2406015"/>
            <a:ext cx="6023610" cy="33718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>
              <a:spcBef>
                <a:spcPct val="0"/>
              </a:spcBef>
              <a:buNone/>
            </a:pPr>
            <a:r>
              <a:rPr lang="en-US" altLang="zh-CN" sz="1600" b="1" dirty="0">
                <a:solidFill>
                  <a:srgbClr val="FFFF99"/>
                </a:solidFill>
                <a:latin typeface="Tahoma" panose="020B0604030504040204" pitchFamily="34" charset="0"/>
                <a:ea typeface="华文细黑" panose="02010600040101010101" pitchFamily="2" charset="-122"/>
              </a:rPr>
              <a:t>ALU</a:t>
            </a:r>
            <a:r>
              <a:rPr lang="zh-CN" altLang="en-US" sz="1600" b="1" dirty="0">
                <a:solidFill>
                  <a:srgbClr val="FFFF99"/>
                </a:solidFill>
                <a:latin typeface="Tahoma" panose="020B0604030504040204" pitchFamily="34" charset="0"/>
                <a:ea typeface="华文细黑" panose="02010600040101010101" pitchFamily="2" charset="-122"/>
              </a:rPr>
              <a:t>、控制部件、寄存器（如</a:t>
            </a:r>
            <a:r>
              <a:rPr lang="en-US" altLang="zh-CN" sz="1600" b="1" dirty="0">
                <a:solidFill>
                  <a:srgbClr val="FFFF99"/>
                </a:solidFill>
                <a:latin typeface="Tahoma" panose="020B0604030504040204" pitchFamily="34" charset="0"/>
                <a:ea typeface="华文细黑" panose="02010600040101010101" pitchFamily="2" charset="-122"/>
              </a:rPr>
              <a:t>PC</a:t>
            </a:r>
            <a:r>
              <a:rPr lang="zh-CN" altLang="en-US" sz="1600" b="1" dirty="0">
                <a:solidFill>
                  <a:srgbClr val="FFFF99"/>
                </a:solidFill>
                <a:latin typeface="Tahoma" panose="020B0604030504040204" pitchFamily="34" charset="0"/>
                <a:ea typeface="华文细黑" panose="02010600040101010101" pitchFamily="2" charset="-122"/>
              </a:rPr>
              <a:t>）、缓存 、</a:t>
            </a:r>
            <a:r>
              <a:rPr lang="en-US" altLang="zh-CN" sz="1600" b="1" dirty="0">
                <a:solidFill>
                  <a:srgbClr val="FFFF99"/>
                </a:solidFill>
                <a:latin typeface="Tahoma" panose="020B0604030504040204" pitchFamily="34" charset="0"/>
                <a:ea typeface="华文细黑" panose="02010600040101010101" pitchFamily="2" charset="-122"/>
              </a:rPr>
              <a:t>CPU</a:t>
            </a:r>
            <a:r>
              <a:rPr lang="zh-CN" altLang="en-US" sz="1600" b="1" dirty="0">
                <a:solidFill>
                  <a:srgbClr val="FFFF99"/>
                </a:solidFill>
                <a:latin typeface="Tahoma" panose="020B0604030504040204" pitchFamily="34" charset="0"/>
                <a:ea typeface="华文细黑" panose="02010600040101010101" pitchFamily="2" charset="-122"/>
              </a:rPr>
              <a:t>内部数据通路</a:t>
            </a:r>
            <a:endParaRPr lang="zh-CN" altLang="en-US" sz="1600" b="1" dirty="0">
              <a:solidFill>
                <a:srgbClr val="FFFF99"/>
              </a:solidFill>
              <a:latin typeface="Tahoma" panose="020B0604030504040204" pitchFamily="34" charset="0"/>
              <a:ea typeface="华文细黑" panose="0201060004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347720" y="1916430"/>
            <a:ext cx="1710690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000" b="1" dirty="0">
                <a:latin typeface="Tahoma" panose="020B0604030504040204" pitchFamily="34" charset="0"/>
                <a:ea typeface="华文细黑" panose="02010600040101010101" pitchFamily="2" charset="-122"/>
                <a:sym typeface="+mn-ea"/>
              </a:rPr>
              <a:t>算术逻辑单元</a:t>
            </a:r>
            <a:endParaRPr lang="zh-CN" altLang="en-US" sz="2000" b="1" dirty="0">
              <a:latin typeface="Tahoma" panose="020B0604030504040204" pitchFamily="34" charset="0"/>
              <a:ea typeface="华文细黑" panose="02010600040101010101" pitchFamily="2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940425" y="1076960"/>
            <a:ext cx="2219960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000" b="1" dirty="0">
                <a:latin typeface="Tahoma" panose="020B0604030504040204" pitchFamily="34" charset="0"/>
                <a:ea typeface="华文细黑" panose="02010600040101010101" pitchFamily="2" charset="-122"/>
                <a:sym typeface="+mn-ea"/>
              </a:rPr>
              <a:t>存储程序工作方式</a:t>
            </a:r>
            <a:endParaRPr lang="zh-CN" altLang="en-US" sz="2000" b="1" dirty="0">
              <a:latin typeface="Tahoma" panose="020B0604030504040204" pitchFamily="34" charset="0"/>
              <a:ea typeface="华文细黑" panose="02010600040101010101" pitchFamily="2" charset="-122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348355" y="1513205"/>
            <a:ext cx="4912995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000" b="1" dirty="0">
                <a:latin typeface="Tahoma" panose="020B0604030504040204" pitchFamily="34" charset="0"/>
                <a:ea typeface="华文细黑" panose="02010600040101010101" pitchFamily="2" charset="-122"/>
                <a:sym typeface="+mn-ea"/>
              </a:rPr>
              <a:t>运算器、控制器、存储器、输入</a:t>
            </a:r>
            <a:r>
              <a:rPr lang="en-US" altLang="zh-CN" sz="2000" b="1" dirty="0">
                <a:latin typeface="Tahoma" panose="020B0604030504040204" pitchFamily="34" charset="0"/>
                <a:ea typeface="华文细黑" panose="02010600040101010101" pitchFamily="2" charset="-122"/>
                <a:sym typeface="+mn-ea"/>
              </a:rPr>
              <a:t>/</a:t>
            </a:r>
            <a:r>
              <a:rPr lang="zh-CN" altLang="en-US" sz="2000" b="1" dirty="0">
                <a:latin typeface="Tahoma" panose="020B0604030504040204" pitchFamily="34" charset="0"/>
                <a:ea typeface="华文细黑" panose="02010600040101010101" pitchFamily="2" charset="-122"/>
                <a:sym typeface="+mn-ea"/>
              </a:rPr>
              <a:t>输出</a:t>
            </a:r>
            <a:r>
              <a:rPr lang="zh-CN" altLang="en-US" sz="2000" b="1" dirty="0">
                <a:latin typeface="Tahoma" panose="020B0604030504040204" pitchFamily="34" charset="0"/>
                <a:ea typeface="华文细黑" panose="02010600040101010101" pitchFamily="2" charset="-122"/>
                <a:sym typeface="+mn-ea"/>
              </a:rPr>
              <a:t>设备</a:t>
            </a:r>
            <a:endParaRPr lang="zh-CN" altLang="en-US" sz="2000" b="1" dirty="0">
              <a:latin typeface="Tahoma" panose="020B0604030504040204" pitchFamily="34" charset="0"/>
              <a:ea typeface="华文细黑" panose="02010600040101010101" pitchFamily="2" charset="-122"/>
              <a:sym typeface="+mn-ea"/>
            </a:endParaRPr>
          </a:p>
        </p:txBody>
      </p:sp>
      <p:sp>
        <p:nvSpPr>
          <p:cNvPr id="7" name="矩形 5"/>
          <p:cNvSpPr/>
          <p:nvPr/>
        </p:nvSpPr>
        <p:spPr>
          <a:xfrm>
            <a:off x="3048635" y="2853055"/>
            <a:ext cx="6023610" cy="3987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>
              <a:spcBef>
                <a:spcPct val="0"/>
              </a:spcBef>
              <a:buNone/>
            </a:pPr>
            <a:r>
              <a:rPr lang="en-US" altLang="zh-CN" sz="2000" b="1" dirty="0">
                <a:solidFill>
                  <a:srgbClr val="FFFF99"/>
                </a:solidFill>
                <a:latin typeface="Tahoma" panose="020B0604030504040204" pitchFamily="34" charset="0"/>
                <a:ea typeface="华文细黑" panose="02010600040101010101" pitchFamily="2" charset="-122"/>
              </a:rPr>
              <a:t>CPU</a:t>
            </a:r>
            <a:r>
              <a:rPr lang="zh-CN" altLang="en-US" sz="2000" b="1" dirty="0">
                <a:solidFill>
                  <a:srgbClr val="FFFF99"/>
                </a:solidFill>
                <a:latin typeface="Tahoma" panose="020B0604030504040204" pitchFamily="34" charset="0"/>
                <a:ea typeface="华文细黑" panose="02010600040101010101" pitchFamily="2" charset="-122"/>
              </a:rPr>
              <a:t>、内存</a:t>
            </a:r>
            <a:endParaRPr lang="zh-CN" altLang="en-US" sz="2000" b="1" dirty="0">
              <a:solidFill>
                <a:srgbClr val="FFFF99"/>
              </a:solidFill>
              <a:latin typeface="Tahoma" panose="020B0604030504040204" pitchFamily="34" charset="0"/>
              <a:ea typeface="华文细黑" panose="02010600040101010101" pitchFamily="2" charset="-122"/>
            </a:endParaRPr>
          </a:p>
        </p:txBody>
      </p:sp>
      <p:sp>
        <p:nvSpPr>
          <p:cNvPr id="8" name="矩形 5"/>
          <p:cNvSpPr/>
          <p:nvPr/>
        </p:nvSpPr>
        <p:spPr>
          <a:xfrm>
            <a:off x="2771775" y="4579620"/>
            <a:ext cx="6023610" cy="3987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>
              <a:spcBef>
                <a:spcPct val="0"/>
              </a:spcBef>
              <a:buNone/>
            </a:pPr>
            <a:r>
              <a:rPr lang="en-US" altLang="zh-CN" sz="2000" b="1" dirty="0">
                <a:solidFill>
                  <a:srgbClr val="FFFF99"/>
                </a:solidFill>
                <a:latin typeface="Tahoma" panose="020B0604030504040204" pitchFamily="34" charset="0"/>
                <a:ea typeface="华文细黑" panose="02010600040101010101" pitchFamily="2" charset="-122"/>
              </a:rPr>
              <a:t>DB</a:t>
            </a:r>
            <a:r>
              <a:rPr lang="zh-CN" altLang="en-US" sz="2000" b="1" dirty="0">
                <a:solidFill>
                  <a:srgbClr val="FFFF99"/>
                </a:solidFill>
                <a:latin typeface="Tahoma" panose="020B0604030504040204" pitchFamily="34" charset="0"/>
                <a:ea typeface="华文细黑" panose="02010600040101010101" pitchFamily="2" charset="-122"/>
              </a:rPr>
              <a:t>、</a:t>
            </a:r>
            <a:r>
              <a:rPr lang="en-US" altLang="zh-CN" sz="2000" b="1" dirty="0">
                <a:solidFill>
                  <a:srgbClr val="FFFF99"/>
                </a:solidFill>
                <a:latin typeface="Tahoma" panose="020B0604030504040204" pitchFamily="34" charset="0"/>
                <a:ea typeface="华文细黑" panose="02010600040101010101" pitchFamily="2" charset="-122"/>
              </a:rPr>
              <a:t>AB</a:t>
            </a:r>
            <a:r>
              <a:rPr lang="zh-CN" altLang="en-US" sz="2000" b="1" dirty="0">
                <a:solidFill>
                  <a:srgbClr val="FFFF99"/>
                </a:solidFill>
                <a:latin typeface="Tahoma" panose="020B0604030504040204" pitchFamily="34" charset="0"/>
                <a:ea typeface="华文细黑" panose="02010600040101010101" pitchFamily="2" charset="-122"/>
              </a:rPr>
              <a:t>、</a:t>
            </a:r>
            <a:r>
              <a:rPr lang="en-US" altLang="zh-CN" sz="2000" b="1" dirty="0">
                <a:solidFill>
                  <a:srgbClr val="FFFF99"/>
                </a:solidFill>
                <a:latin typeface="Tahoma" panose="020B0604030504040204" pitchFamily="34" charset="0"/>
                <a:ea typeface="华文细黑" panose="02010600040101010101" pitchFamily="2" charset="-122"/>
              </a:rPr>
              <a:t>CB</a:t>
            </a:r>
            <a:endParaRPr lang="en-US" altLang="zh-CN" sz="2000" b="1" dirty="0">
              <a:solidFill>
                <a:srgbClr val="FFFF99"/>
              </a:solidFill>
              <a:latin typeface="Tahoma" panose="020B0604030504040204" pitchFamily="34" charset="0"/>
              <a:ea typeface="华文细黑" panose="02010600040101010101" pitchFamily="2" charset="-122"/>
            </a:endParaRPr>
          </a:p>
        </p:txBody>
      </p:sp>
      <p:sp>
        <p:nvSpPr>
          <p:cNvPr id="9" name="矩形 5"/>
          <p:cNvSpPr/>
          <p:nvPr/>
        </p:nvSpPr>
        <p:spPr>
          <a:xfrm>
            <a:off x="2700020" y="5010150"/>
            <a:ext cx="6023610" cy="3987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>
              <a:spcBef>
                <a:spcPct val="0"/>
              </a:spcBef>
              <a:buNone/>
            </a:pPr>
            <a:r>
              <a:rPr lang="zh-CN" altLang="en-US" sz="2000" b="1" dirty="0">
                <a:solidFill>
                  <a:srgbClr val="FFFF99"/>
                </a:solidFill>
                <a:latin typeface="Tahoma" panose="020B0604030504040204" pitchFamily="34" charset="0"/>
                <a:ea typeface="华文细黑" panose="02010600040101010101" pitchFamily="2" charset="-122"/>
              </a:rPr>
              <a:t>分时共享，一个时间只能由一个设备</a:t>
            </a:r>
            <a:r>
              <a:rPr lang="zh-CN" altLang="en-US" sz="2000" b="1" dirty="0">
                <a:solidFill>
                  <a:srgbClr val="FFFF99"/>
                </a:solidFill>
                <a:latin typeface="Tahoma" panose="020B0604030504040204" pitchFamily="34" charset="0"/>
                <a:ea typeface="华文细黑" panose="02010600040101010101" pitchFamily="2" charset="-122"/>
              </a:rPr>
              <a:t>控制</a:t>
            </a:r>
            <a:endParaRPr lang="zh-CN" altLang="en-US" sz="2000" b="1" dirty="0">
              <a:solidFill>
                <a:srgbClr val="FFFF99"/>
              </a:solidFill>
              <a:latin typeface="Tahoma" panose="020B0604030504040204" pitchFamily="34" charset="0"/>
              <a:ea typeface="华文细黑" panose="02010600040101010101" pitchFamily="2" charset="-122"/>
            </a:endParaRPr>
          </a:p>
        </p:txBody>
      </p:sp>
      <p:sp>
        <p:nvSpPr>
          <p:cNvPr id="10" name="矩形 5"/>
          <p:cNvSpPr/>
          <p:nvPr/>
        </p:nvSpPr>
        <p:spPr>
          <a:xfrm>
            <a:off x="3564255" y="3284855"/>
            <a:ext cx="6023610" cy="3987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>
              <a:spcBef>
                <a:spcPct val="0"/>
              </a:spcBef>
              <a:buNone/>
            </a:pPr>
            <a:r>
              <a:rPr lang="zh-CN" altLang="en-US" sz="2000" b="1" dirty="0">
                <a:solidFill>
                  <a:srgbClr val="FFFF99"/>
                </a:solidFill>
                <a:latin typeface="Tahoma" panose="020B0604030504040204" pitchFamily="34" charset="0"/>
                <a:ea typeface="华文细黑" panose="02010600040101010101" pitchFamily="2" charset="-122"/>
              </a:rPr>
              <a:t>（下</a:t>
            </a:r>
            <a:r>
              <a:rPr lang="zh-CN" altLang="en-US" sz="2000" b="1" dirty="0">
                <a:solidFill>
                  <a:srgbClr val="FFFF99"/>
                </a:solidFill>
                <a:latin typeface="Tahoma" panose="020B0604030504040204" pitchFamily="34" charset="0"/>
                <a:ea typeface="华文细黑" panose="02010600040101010101" pitchFamily="2" charset="-122"/>
              </a:rPr>
              <a:t>一条）指令地址</a:t>
            </a:r>
            <a:endParaRPr lang="zh-CN" altLang="en-US" sz="2000" b="1" dirty="0">
              <a:solidFill>
                <a:srgbClr val="FFFF99"/>
              </a:solidFill>
              <a:latin typeface="Tahoma" panose="020B0604030504040204" pitchFamily="34" charset="0"/>
              <a:ea typeface="华文细黑" panose="02010600040101010101" pitchFamily="2" charset="-122"/>
            </a:endParaRPr>
          </a:p>
        </p:txBody>
      </p:sp>
      <p:sp>
        <p:nvSpPr>
          <p:cNvPr id="11" name="矩形 5"/>
          <p:cNvSpPr/>
          <p:nvPr/>
        </p:nvSpPr>
        <p:spPr>
          <a:xfrm>
            <a:off x="3563620" y="3673475"/>
            <a:ext cx="6023610" cy="3987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>
              <a:spcBef>
                <a:spcPct val="0"/>
              </a:spcBef>
              <a:buNone/>
            </a:pPr>
            <a:r>
              <a:rPr lang="zh-CN" altLang="en-US" sz="2000" b="1" dirty="0">
                <a:solidFill>
                  <a:srgbClr val="FFFF99"/>
                </a:solidFill>
                <a:latin typeface="Tahoma" panose="020B0604030504040204" pitchFamily="34" charset="0"/>
                <a:ea typeface="华文细黑" panose="02010600040101010101" pitchFamily="2" charset="-122"/>
              </a:rPr>
              <a:t>指令，</a:t>
            </a:r>
            <a:r>
              <a:rPr lang="zh-CN" altLang="en-US" sz="2000" b="1" dirty="0">
                <a:solidFill>
                  <a:srgbClr val="FFFF99"/>
                </a:solidFill>
                <a:latin typeface="Tahoma" panose="020B0604030504040204" pitchFamily="34" charset="0"/>
                <a:ea typeface="华文细黑" panose="02010600040101010101" pitchFamily="2" charset="-122"/>
              </a:rPr>
              <a:t>指令内容</a:t>
            </a:r>
            <a:r>
              <a:rPr lang="en-US" altLang="zh-CN" sz="2000" b="1" dirty="0">
                <a:solidFill>
                  <a:srgbClr val="FFFF99"/>
                </a:solidFill>
                <a:latin typeface="Tahoma" panose="020B0604030504040204" pitchFamily="34" charset="0"/>
                <a:ea typeface="华文细黑" panose="02010600040101010101" pitchFamily="2" charset="-122"/>
              </a:rPr>
              <a:t>/</a:t>
            </a:r>
            <a:r>
              <a:rPr lang="zh-CN" altLang="en-US" sz="2000" b="1" dirty="0">
                <a:solidFill>
                  <a:srgbClr val="FFFF99"/>
                </a:solidFill>
                <a:latin typeface="Tahoma" panose="020B0604030504040204" pitchFamily="34" charset="0"/>
                <a:ea typeface="华文细黑" panose="02010600040101010101" pitchFamily="2" charset="-122"/>
              </a:rPr>
              <a:t>指令本身</a:t>
            </a:r>
            <a:endParaRPr lang="zh-CN" altLang="en-US" sz="2000" b="1" dirty="0">
              <a:solidFill>
                <a:srgbClr val="FFFF99"/>
              </a:solidFill>
              <a:latin typeface="Tahoma" panose="020B0604030504040204" pitchFamily="34" charset="0"/>
              <a:ea typeface="华文细黑" panose="02010600040101010101" pitchFamily="2" charset="-122"/>
            </a:endParaRPr>
          </a:p>
        </p:txBody>
      </p:sp>
      <p:sp>
        <p:nvSpPr>
          <p:cNvPr id="12" name="矩形 5"/>
          <p:cNvSpPr/>
          <p:nvPr/>
        </p:nvSpPr>
        <p:spPr>
          <a:xfrm>
            <a:off x="5579745" y="5466080"/>
            <a:ext cx="6023610" cy="3987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>
              <a:spcBef>
                <a:spcPct val="0"/>
              </a:spcBef>
              <a:buNone/>
            </a:pPr>
            <a:r>
              <a:rPr lang="zh-CN" altLang="en-US" sz="2000" b="1" dirty="0">
                <a:solidFill>
                  <a:srgbClr val="FFFF99"/>
                </a:solidFill>
                <a:latin typeface="Tahoma" panose="020B0604030504040204" pitchFamily="34" charset="0"/>
                <a:ea typeface="华文细黑" panose="02010600040101010101" pitchFamily="2" charset="-122"/>
              </a:rPr>
              <a:t>可以，</a:t>
            </a:r>
            <a:r>
              <a:rPr lang="zh-CN" altLang="en-US" sz="2000" b="1" dirty="0">
                <a:solidFill>
                  <a:srgbClr val="FFFF99"/>
                </a:solidFill>
                <a:latin typeface="Tahoma" panose="020B0604030504040204" pitchFamily="34" charset="0"/>
                <a:ea typeface="华文细黑" panose="02010600040101010101" pitchFamily="2" charset="-122"/>
              </a:rPr>
              <a:t>每个单元分配唯一</a:t>
            </a:r>
            <a:r>
              <a:rPr lang="zh-CN" altLang="en-US" sz="2000" b="1" dirty="0">
                <a:solidFill>
                  <a:srgbClr val="FFFF99"/>
                </a:solidFill>
                <a:latin typeface="Tahoma" panose="020B0604030504040204" pitchFamily="34" charset="0"/>
                <a:ea typeface="华文细黑" panose="02010600040101010101" pitchFamily="2" charset="-122"/>
              </a:rPr>
              <a:t>地址</a:t>
            </a:r>
            <a:endParaRPr lang="zh-CN" altLang="en-US" sz="2000" b="1" dirty="0">
              <a:solidFill>
                <a:srgbClr val="FFFF99"/>
              </a:solidFill>
              <a:latin typeface="Tahoma" panose="020B0604030504040204" pitchFamily="34" charset="0"/>
              <a:ea typeface="华文细黑" panose="02010600040101010101" pitchFamily="2" charset="-122"/>
            </a:endParaRPr>
          </a:p>
        </p:txBody>
      </p:sp>
      <p:sp>
        <p:nvSpPr>
          <p:cNvPr id="13" name="矩形 5"/>
          <p:cNvSpPr/>
          <p:nvPr/>
        </p:nvSpPr>
        <p:spPr>
          <a:xfrm>
            <a:off x="5570220" y="5896610"/>
            <a:ext cx="6023610" cy="3987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>
              <a:spcBef>
                <a:spcPct val="0"/>
              </a:spcBef>
              <a:buNone/>
            </a:pPr>
            <a:r>
              <a:rPr lang="zh-CN" altLang="en-US" sz="2000" b="1" dirty="0">
                <a:solidFill>
                  <a:srgbClr val="FFFF99"/>
                </a:solidFill>
                <a:latin typeface="Tahoma" panose="020B0604030504040204" pitchFamily="34" charset="0"/>
                <a:ea typeface="华文细黑" panose="02010600040101010101" pitchFamily="2" charset="-122"/>
              </a:rPr>
              <a:t>不可以，需调入</a:t>
            </a:r>
            <a:r>
              <a:rPr lang="zh-CN" altLang="en-US" sz="2000" b="1" dirty="0">
                <a:solidFill>
                  <a:srgbClr val="FFFF99"/>
                </a:solidFill>
                <a:latin typeface="Tahoma" panose="020B0604030504040204" pitchFamily="34" charset="0"/>
                <a:ea typeface="华文细黑" panose="02010600040101010101" pitchFamily="2" charset="-122"/>
              </a:rPr>
              <a:t>内存</a:t>
            </a:r>
            <a:endParaRPr lang="zh-CN" altLang="en-US" sz="2000" b="1" dirty="0">
              <a:solidFill>
                <a:srgbClr val="FFFF99"/>
              </a:solidFill>
              <a:latin typeface="Tahoma" panose="020B0604030504040204" pitchFamily="34" charset="0"/>
              <a:ea typeface="华文细黑" panose="02010600040101010101" pitchFamily="2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5507990" y="6362700"/>
            <a:ext cx="457200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000" b="1" dirty="0">
                <a:latin typeface="Tahoma" panose="020B0604030504040204" pitchFamily="34" charset="0"/>
                <a:ea typeface="华文细黑" panose="02010600040101010101" pitchFamily="2" charset="-122"/>
                <a:sym typeface="+mn-ea"/>
              </a:rPr>
              <a:t>不可以</a:t>
            </a:r>
            <a:endParaRPr lang="zh-CN" altLang="en-US" sz="2000" b="1" dirty="0">
              <a:latin typeface="Tahoma" panose="020B0604030504040204" pitchFamily="34" charset="0"/>
              <a:ea typeface="华文细黑" panose="02010600040101010101" pitchFamily="2" charset="-122"/>
              <a:sym typeface="+mn-ea"/>
            </a:endParaRPr>
          </a:p>
        </p:txBody>
      </p:sp>
      <p:sp>
        <p:nvSpPr>
          <p:cNvPr id="15" name="矩形 5"/>
          <p:cNvSpPr/>
          <p:nvPr>
            <p:custDataLst>
              <p:tags r:id="rId1"/>
            </p:custDataLst>
          </p:nvPr>
        </p:nvSpPr>
        <p:spPr>
          <a:xfrm>
            <a:off x="4211320" y="4120515"/>
            <a:ext cx="6023610" cy="3987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>
              <a:spcBef>
                <a:spcPct val="0"/>
              </a:spcBef>
              <a:buNone/>
            </a:pPr>
            <a:r>
              <a:rPr lang="zh-CN" altLang="en-US" sz="2000" b="1" dirty="0">
                <a:solidFill>
                  <a:srgbClr val="FFFF99"/>
                </a:solidFill>
                <a:latin typeface="Tahoma" panose="020B0604030504040204" pitchFamily="34" charset="0"/>
                <a:ea typeface="华文细黑" panose="02010600040101010101" pitchFamily="2" charset="-122"/>
              </a:rPr>
              <a:t>工作状态、工作方式，常作为跳转</a:t>
            </a:r>
            <a:r>
              <a:rPr lang="zh-CN" altLang="en-US" sz="2000" b="1" dirty="0">
                <a:solidFill>
                  <a:srgbClr val="FFFF99"/>
                </a:solidFill>
                <a:latin typeface="Tahoma" panose="020B0604030504040204" pitchFamily="34" charset="0"/>
                <a:ea typeface="华文细黑" panose="02010600040101010101" pitchFamily="2" charset="-122"/>
              </a:rPr>
              <a:t>条件</a:t>
            </a:r>
            <a:endParaRPr lang="zh-CN" altLang="en-US" sz="2000" b="1" dirty="0">
              <a:solidFill>
                <a:srgbClr val="FFFF99"/>
              </a:solidFill>
              <a:latin typeface="Tahoma" panose="020B0604030504040204" pitchFamily="34" charset="0"/>
              <a:ea typeface="华文细黑" panose="02010600040101010101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54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6" grpId="0"/>
      <p:bldP spid="3" grpId="0"/>
      <p:bldP spid="54278" grpId="0"/>
      <p:bldP spid="7" grpId="0"/>
      <p:bldP spid="11" grpId="0"/>
      <p:bldP spid="10" grpId="0"/>
      <p:bldP spid="8" grpId="0"/>
      <p:bldP spid="9" grpId="0"/>
      <p:bldP spid="12" grpId="0"/>
      <p:bldP spid="13" grpId="0"/>
      <p:bldP spid="6" grpId="1"/>
      <p:bldP spid="3" grpId="1"/>
      <p:bldP spid="54278" grpId="1"/>
      <p:bldP spid="7" grpId="1"/>
      <p:bldP spid="11" grpId="1"/>
      <p:bldP spid="10" grpId="1"/>
      <p:bldP spid="8" grpId="1"/>
      <p:bldP spid="9" grpId="1"/>
      <p:bldP spid="12" grpId="1"/>
      <p:bldP spid="13" grpId="1"/>
      <p:bldP spid="15" grpId="0"/>
      <p:bldP spid="15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4450" name="Text Box 4"/>
          <p:cNvSpPr txBox="1"/>
          <p:nvPr/>
        </p:nvSpPr>
        <p:spPr>
          <a:xfrm>
            <a:off x="250825" y="2201863"/>
            <a:ext cx="6477000" cy="100488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457200" lvl="0" indent="-457200" eaLnBrk="1" hangingPunct="1">
              <a:spcBef>
                <a:spcPct val="50000"/>
              </a:spcBef>
              <a:buNone/>
            </a:pPr>
            <a:r>
              <a:rPr lang="zh-CN" altLang="en-US" sz="2400" dirty="0">
                <a:solidFill>
                  <a:schemeClr val="bg1"/>
                </a:solidFill>
                <a:latin typeface="Tahoma" panose="020B0604030504040204" pitchFamily="34" charset="0"/>
                <a:ea typeface="华文细黑" panose="02010600040101010101" pitchFamily="2" charset="-122"/>
              </a:rPr>
              <a:t>各个部件如何连接起来？</a:t>
            </a:r>
            <a:endParaRPr lang="zh-CN" altLang="en-US" sz="2400" dirty="0">
              <a:solidFill>
                <a:schemeClr val="bg1"/>
              </a:solidFill>
              <a:latin typeface="Tahoma" panose="020B0604030504040204" pitchFamily="34" charset="0"/>
              <a:ea typeface="华文细黑" panose="02010600040101010101" pitchFamily="2" charset="-122"/>
            </a:endParaRPr>
          </a:p>
          <a:p>
            <a:pPr marL="457200" lvl="0" indent="-457200" eaLnBrk="1" hangingPunct="1">
              <a:spcBef>
                <a:spcPct val="50000"/>
              </a:spcBef>
              <a:buNone/>
            </a:pPr>
            <a:r>
              <a:rPr lang="zh-CN" altLang="en-US" sz="2400" dirty="0">
                <a:solidFill>
                  <a:schemeClr val="bg1"/>
                </a:solidFill>
                <a:latin typeface="Tahoma" panose="020B0604030504040204" pitchFamily="34" charset="0"/>
                <a:ea typeface="华文细黑" panose="02010600040101010101" pitchFamily="2" charset="-122"/>
              </a:rPr>
              <a:t>总线结构（微、小型机）</a:t>
            </a:r>
            <a:endParaRPr lang="zh-CN" altLang="en-US" sz="2400" dirty="0">
              <a:solidFill>
                <a:schemeClr val="bg1"/>
              </a:solidFill>
              <a:latin typeface="Tahoma" panose="020B0604030504040204" pitchFamily="34" charset="0"/>
              <a:ea typeface="华文细黑" panose="02010600040101010101" pitchFamily="2" charset="-122"/>
            </a:endParaRPr>
          </a:p>
        </p:txBody>
      </p:sp>
      <p:grpSp>
        <p:nvGrpSpPr>
          <p:cNvPr id="104451" name="Group 5"/>
          <p:cNvGrpSpPr/>
          <p:nvPr/>
        </p:nvGrpSpPr>
        <p:grpSpPr>
          <a:xfrm>
            <a:off x="0" y="3213100"/>
            <a:ext cx="6248400" cy="3422650"/>
            <a:chOff x="816" y="1344"/>
            <a:chExt cx="3936" cy="2156"/>
          </a:xfrm>
        </p:grpSpPr>
        <p:sp>
          <p:nvSpPr>
            <p:cNvPr id="104456" name="AutoShape 6"/>
            <p:cNvSpPr/>
            <p:nvPr/>
          </p:nvSpPr>
          <p:spPr>
            <a:xfrm>
              <a:off x="816" y="1344"/>
              <a:ext cx="3936" cy="192"/>
            </a:xfrm>
            <a:prstGeom prst="leftRightArrow">
              <a:avLst>
                <a:gd name="adj1" fmla="val 50000"/>
                <a:gd name="adj2" fmla="val 410000"/>
              </a:avLst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kumimoji="1"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5621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1981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algn="ctr">
                <a:spcBef>
                  <a:spcPct val="50000"/>
                </a:spcBef>
                <a:buNone/>
              </a:pPr>
              <a:endParaRPr lang="zh-CN" altLang="en-US" dirty="0">
                <a:solidFill>
                  <a:srgbClr val="FFFF99"/>
                </a:solidFill>
                <a:ea typeface="黑体" panose="02010609060101010101" pitchFamily="49" charset="-122"/>
              </a:endParaRPr>
            </a:p>
          </p:txBody>
        </p:sp>
        <p:sp>
          <p:nvSpPr>
            <p:cNvPr id="104457" name="AutoShape 7"/>
            <p:cNvSpPr/>
            <p:nvPr/>
          </p:nvSpPr>
          <p:spPr>
            <a:xfrm>
              <a:off x="2160" y="1488"/>
              <a:ext cx="144" cy="816"/>
            </a:xfrm>
            <a:prstGeom prst="upDownArrow">
              <a:avLst>
                <a:gd name="adj1" fmla="val 50000"/>
                <a:gd name="adj2" fmla="val 113333"/>
              </a:avLst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vert="eaVert" wrap="none" anchor="ctr" anchorCtr="0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kumimoji="1"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5621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1981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algn="ctr">
                <a:spcBef>
                  <a:spcPct val="50000"/>
                </a:spcBef>
                <a:buNone/>
              </a:pPr>
              <a:endParaRPr lang="zh-CN" altLang="en-US" dirty="0">
                <a:solidFill>
                  <a:srgbClr val="FFFF99"/>
                </a:solidFill>
                <a:ea typeface="黑体" panose="02010609060101010101" pitchFamily="49" charset="-122"/>
              </a:endParaRPr>
            </a:p>
          </p:txBody>
        </p:sp>
        <p:sp>
          <p:nvSpPr>
            <p:cNvPr id="104458" name="AutoShape 8"/>
            <p:cNvSpPr/>
            <p:nvPr/>
          </p:nvSpPr>
          <p:spPr>
            <a:xfrm>
              <a:off x="1584" y="1488"/>
              <a:ext cx="144" cy="816"/>
            </a:xfrm>
            <a:prstGeom prst="upDownArrow">
              <a:avLst>
                <a:gd name="adj1" fmla="val 50000"/>
                <a:gd name="adj2" fmla="val 113333"/>
              </a:avLst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vert="eaVert" wrap="none" anchor="ctr" anchorCtr="0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kumimoji="1"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5621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1981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algn="ctr">
                <a:spcBef>
                  <a:spcPct val="50000"/>
                </a:spcBef>
                <a:buNone/>
              </a:pPr>
              <a:endParaRPr lang="zh-CN" altLang="en-US" dirty="0">
                <a:solidFill>
                  <a:srgbClr val="FFFF99"/>
                </a:solidFill>
                <a:ea typeface="黑体" panose="02010609060101010101" pitchFamily="49" charset="-122"/>
              </a:endParaRPr>
            </a:p>
          </p:txBody>
        </p:sp>
        <p:sp>
          <p:nvSpPr>
            <p:cNvPr id="104459" name="AutoShape 9"/>
            <p:cNvSpPr/>
            <p:nvPr/>
          </p:nvSpPr>
          <p:spPr>
            <a:xfrm>
              <a:off x="2736" y="1488"/>
              <a:ext cx="144" cy="816"/>
            </a:xfrm>
            <a:prstGeom prst="upDownArrow">
              <a:avLst>
                <a:gd name="adj1" fmla="val 50000"/>
                <a:gd name="adj2" fmla="val 113333"/>
              </a:avLst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vert="eaVert" wrap="none" anchor="ctr" anchorCtr="0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kumimoji="1"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5621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1981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algn="ctr">
                <a:spcBef>
                  <a:spcPct val="50000"/>
                </a:spcBef>
                <a:buNone/>
              </a:pPr>
              <a:endParaRPr lang="zh-CN" altLang="en-US" dirty="0">
                <a:solidFill>
                  <a:srgbClr val="FFFF99"/>
                </a:solidFill>
                <a:ea typeface="黑体" panose="02010609060101010101" pitchFamily="49" charset="-122"/>
              </a:endParaRPr>
            </a:p>
          </p:txBody>
        </p:sp>
        <p:sp>
          <p:nvSpPr>
            <p:cNvPr id="104460" name="AutoShape 10"/>
            <p:cNvSpPr/>
            <p:nvPr/>
          </p:nvSpPr>
          <p:spPr>
            <a:xfrm>
              <a:off x="3312" y="1488"/>
              <a:ext cx="144" cy="528"/>
            </a:xfrm>
            <a:prstGeom prst="upDownArrow">
              <a:avLst>
                <a:gd name="adj1" fmla="val 50000"/>
                <a:gd name="adj2" fmla="val 73333"/>
              </a:avLst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vert="eaVert" wrap="none" anchor="ctr" anchorCtr="0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kumimoji="1"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5621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1981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algn="ctr">
                <a:spcBef>
                  <a:spcPct val="50000"/>
                </a:spcBef>
                <a:buNone/>
              </a:pPr>
              <a:endParaRPr lang="zh-CN" altLang="en-US" dirty="0">
                <a:solidFill>
                  <a:srgbClr val="FFFF99"/>
                </a:solidFill>
                <a:ea typeface="黑体" panose="02010609060101010101" pitchFamily="49" charset="-122"/>
              </a:endParaRPr>
            </a:p>
          </p:txBody>
        </p:sp>
        <p:sp>
          <p:nvSpPr>
            <p:cNvPr id="104461" name="Text Box 11"/>
            <p:cNvSpPr txBox="1"/>
            <p:nvPr/>
          </p:nvSpPr>
          <p:spPr>
            <a:xfrm>
              <a:off x="1536" y="2304"/>
              <a:ext cx="288" cy="754"/>
            </a:xfrm>
            <a:prstGeom prst="rect">
              <a:avLst/>
            </a:prstGeom>
            <a:solidFill>
              <a:schemeClr val="bg1"/>
            </a:solidFill>
            <a:ln w="9525" cap="flat" cmpd="sng">
              <a:solidFill>
                <a:schemeClr val="tx2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kumimoji="1"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5621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1981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50000"/>
                </a:spcBef>
                <a:buNone/>
              </a:pPr>
              <a:r>
                <a:rPr lang="en-US" altLang="zh-CN" sz="2400" dirty="0">
                  <a:latin typeface="Tahoma" panose="020B0604030504040204" pitchFamily="34" charset="0"/>
                  <a:ea typeface="华文细黑" panose="02010600040101010101" pitchFamily="2" charset="-122"/>
                </a:rPr>
                <a:t>CPU</a:t>
              </a:r>
              <a:endParaRPr lang="en-US" altLang="zh-CN" sz="2400" dirty="0">
                <a:latin typeface="Tahoma" panose="020B0604030504040204" pitchFamily="34" charset="0"/>
                <a:ea typeface="华文细黑" panose="02010600040101010101" pitchFamily="2" charset="-122"/>
              </a:endParaRPr>
            </a:p>
          </p:txBody>
        </p:sp>
        <p:sp>
          <p:nvSpPr>
            <p:cNvPr id="104462" name="Text Box 12"/>
            <p:cNvSpPr txBox="1"/>
            <p:nvPr/>
          </p:nvSpPr>
          <p:spPr>
            <a:xfrm>
              <a:off x="2112" y="2304"/>
              <a:ext cx="288" cy="984"/>
            </a:xfrm>
            <a:prstGeom prst="rect">
              <a:avLst/>
            </a:prstGeom>
            <a:solidFill>
              <a:schemeClr val="bg1"/>
            </a:solidFill>
            <a:ln w="9525" cap="flat" cmpd="sng">
              <a:solidFill>
                <a:schemeClr val="tx2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kumimoji="1"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5621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1981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50000"/>
                </a:spcBef>
                <a:buNone/>
              </a:pPr>
              <a:r>
                <a:rPr lang="zh-CN" altLang="en-US" sz="2400" dirty="0">
                  <a:latin typeface="Tahoma" panose="020B0604030504040204" pitchFamily="34" charset="0"/>
                  <a:ea typeface="华文细黑" panose="02010600040101010101" pitchFamily="2" charset="-122"/>
                </a:rPr>
                <a:t>主存储器</a:t>
              </a:r>
              <a:endParaRPr lang="zh-CN" altLang="en-US" sz="2400" dirty="0">
                <a:latin typeface="Tahoma" panose="020B0604030504040204" pitchFamily="34" charset="0"/>
                <a:ea typeface="华文细黑" panose="02010600040101010101" pitchFamily="2" charset="-122"/>
              </a:endParaRPr>
            </a:p>
          </p:txBody>
        </p:sp>
        <p:sp>
          <p:nvSpPr>
            <p:cNvPr id="104463" name="Text Box 13"/>
            <p:cNvSpPr txBox="1"/>
            <p:nvPr/>
          </p:nvSpPr>
          <p:spPr>
            <a:xfrm>
              <a:off x="2688" y="2304"/>
              <a:ext cx="288" cy="984"/>
            </a:xfrm>
            <a:prstGeom prst="rect">
              <a:avLst/>
            </a:prstGeom>
            <a:solidFill>
              <a:schemeClr val="bg1"/>
            </a:solidFill>
            <a:ln w="9525" cap="flat" cmpd="sng">
              <a:solidFill>
                <a:schemeClr val="tx2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kumimoji="1"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5621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1981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50000"/>
                </a:spcBef>
                <a:buNone/>
              </a:pPr>
              <a:r>
                <a:rPr lang="zh-CN" altLang="en-US" sz="2400" dirty="0">
                  <a:latin typeface="Tahoma" panose="020B0604030504040204" pitchFamily="34" charset="0"/>
                  <a:ea typeface="华文细黑" panose="02010600040101010101" pitchFamily="2" charset="-122"/>
                </a:rPr>
                <a:t>公共接口</a:t>
              </a:r>
              <a:endParaRPr lang="zh-CN" altLang="en-US" sz="2400" dirty="0">
                <a:latin typeface="Tahoma" panose="020B0604030504040204" pitchFamily="34" charset="0"/>
                <a:ea typeface="华文细黑" panose="02010600040101010101" pitchFamily="2" charset="-122"/>
              </a:endParaRPr>
            </a:p>
          </p:txBody>
        </p:sp>
        <p:sp>
          <p:nvSpPr>
            <p:cNvPr id="104464" name="AutoShape 14"/>
            <p:cNvSpPr/>
            <p:nvPr/>
          </p:nvSpPr>
          <p:spPr>
            <a:xfrm>
              <a:off x="3840" y="1488"/>
              <a:ext cx="144" cy="528"/>
            </a:xfrm>
            <a:prstGeom prst="upDownArrow">
              <a:avLst>
                <a:gd name="adj1" fmla="val 50000"/>
                <a:gd name="adj2" fmla="val 73333"/>
              </a:avLst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vert="eaVert" wrap="none" anchor="ctr" anchorCtr="0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kumimoji="1"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5621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1981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algn="ctr">
                <a:spcBef>
                  <a:spcPct val="50000"/>
                </a:spcBef>
                <a:buNone/>
              </a:pPr>
              <a:endParaRPr lang="zh-CN" altLang="en-US" dirty="0">
                <a:solidFill>
                  <a:srgbClr val="FFFF99"/>
                </a:solidFill>
                <a:ea typeface="黑体" panose="02010609060101010101" pitchFamily="49" charset="-122"/>
              </a:endParaRPr>
            </a:p>
          </p:txBody>
        </p:sp>
        <p:sp>
          <p:nvSpPr>
            <p:cNvPr id="104465" name="Text Box 15"/>
            <p:cNvSpPr txBox="1"/>
            <p:nvPr/>
          </p:nvSpPr>
          <p:spPr>
            <a:xfrm>
              <a:off x="3264" y="2016"/>
              <a:ext cx="288" cy="524"/>
            </a:xfrm>
            <a:prstGeom prst="rect">
              <a:avLst/>
            </a:prstGeom>
            <a:solidFill>
              <a:schemeClr val="bg1"/>
            </a:solidFill>
            <a:ln w="9525" cap="flat" cmpd="sng">
              <a:solidFill>
                <a:schemeClr val="tx2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kumimoji="1"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5621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1981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50000"/>
                </a:spcBef>
                <a:buNone/>
              </a:pPr>
              <a:r>
                <a:rPr lang="zh-CN" altLang="en-US" sz="2400" dirty="0">
                  <a:latin typeface="Tahoma" panose="020B0604030504040204" pitchFamily="34" charset="0"/>
                  <a:ea typeface="华文细黑" panose="02010600040101010101" pitchFamily="2" charset="-122"/>
                </a:rPr>
                <a:t>接口</a:t>
              </a:r>
              <a:endParaRPr lang="zh-CN" altLang="en-US" sz="2400" dirty="0">
                <a:latin typeface="Tahoma" panose="020B0604030504040204" pitchFamily="34" charset="0"/>
                <a:ea typeface="华文细黑" panose="02010600040101010101" pitchFamily="2" charset="-122"/>
              </a:endParaRPr>
            </a:p>
          </p:txBody>
        </p:sp>
        <p:sp>
          <p:nvSpPr>
            <p:cNvPr id="104466" name="Text Box 16"/>
            <p:cNvSpPr txBox="1"/>
            <p:nvPr/>
          </p:nvSpPr>
          <p:spPr>
            <a:xfrm>
              <a:off x="3744" y="2016"/>
              <a:ext cx="288" cy="524"/>
            </a:xfrm>
            <a:prstGeom prst="rect">
              <a:avLst/>
            </a:prstGeom>
            <a:solidFill>
              <a:schemeClr val="bg1"/>
            </a:solidFill>
            <a:ln w="9525" cap="flat" cmpd="sng">
              <a:solidFill>
                <a:schemeClr val="tx2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kumimoji="1"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5621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1981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50000"/>
                </a:spcBef>
                <a:buNone/>
              </a:pPr>
              <a:r>
                <a:rPr lang="zh-CN" altLang="en-US" sz="2400" dirty="0">
                  <a:latin typeface="Tahoma" panose="020B0604030504040204" pitchFamily="34" charset="0"/>
                  <a:ea typeface="华文细黑" panose="02010600040101010101" pitchFamily="2" charset="-122"/>
                </a:rPr>
                <a:t>接口</a:t>
              </a:r>
              <a:endParaRPr lang="zh-CN" altLang="en-US" sz="2400" dirty="0">
                <a:latin typeface="Tahoma" panose="020B0604030504040204" pitchFamily="34" charset="0"/>
                <a:ea typeface="华文细黑" panose="02010600040101010101" pitchFamily="2" charset="-122"/>
              </a:endParaRPr>
            </a:p>
          </p:txBody>
        </p:sp>
        <p:sp>
          <p:nvSpPr>
            <p:cNvPr id="104467" name="AutoShape 17"/>
            <p:cNvSpPr/>
            <p:nvPr/>
          </p:nvSpPr>
          <p:spPr>
            <a:xfrm>
              <a:off x="3312" y="2544"/>
              <a:ext cx="144" cy="432"/>
            </a:xfrm>
            <a:prstGeom prst="upDownArrow">
              <a:avLst>
                <a:gd name="adj1" fmla="val 50000"/>
                <a:gd name="adj2" fmla="val 60000"/>
              </a:avLst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vert="eaVert" wrap="none" anchor="ctr" anchorCtr="0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kumimoji="1"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5621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1981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algn="ctr">
                <a:spcBef>
                  <a:spcPct val="50000"/>
                </a:spcBef>
                <a:buNone/>
              </a:pPr>
              <a:endParaRPr lang="zh-CN" altLang="en-US" dirty="0">
                <a:solidFill>
                  <a:srgbClr val="FFFF99"/>
                </a:solidFill>
                <a:ea typeface="黑体" panose="02010609060101010101" pitchFamily="49" charset="-122"/>
              </a:endParaRPr>
            </a:p>
          </p:txBody>
        </p:sp>
        <p:sp>
          <p:nvSpPr>
            <p:cNvPr id="104468" name="AutoShape 18"/>
            <p:cNvSpPr/>
            <p:nvPr/>
          </p:nvSpPr>
          <p:spPr>
            <a:xfrm>
              <a:off x="3840" y="2544"/>
              <a:ext cx="144" cy="432"/>
            </a:xfrm>
            <a:prstGeom prst="upDownArrow">
              <a:avLst>
                <a:gd name="adj1" fmla="val 50000"/>
                <a:gd name="adj2" fmla="val 60000"/>
              </a:avLst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vert="eaVert" wrap="none" anchor="ctr" anchorCtr="0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kumimoji="1"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5621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1981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algn="ctr">
                <a:spcBef>
                  <a:spcPct val="50000"/>
                </a:spcBef>
                <a:buNone/>
              </a:pPr>
              <a:endParaRPr lang="zh-CN" altLang="en-US" dirty="0">
                <a:solidFill>
                  <a:srgbClr val="FFFF99"/>
                </a:solidFill>
                <a:ea typeface="黑体" panose="02010609060101010101" pitchFamily="49" charset="-122"/>
              </a:endParaRPr>
            </a:p>
          </p:txBody>
        </p:sp>
        <p:sp>
          <p:nvSpPr>
            <p:cNvPr id="104469" name="Text Box 19"/>
            <p:cNvSpPr txBox="1"/>
            <p:nvPr/>
          </p:nvSpPr>
          <p:spPr>
            <a:xfrm>
              <a:off x="3792" y="2976"/>
              <a:ext cx="288" cy="524"/>
            </a:xfrm>
            <a:prstGeom prst="rect">
              <a:avLst/>
            </a:prstGeom>
            <a:solidFill>
              <a:schemeClr val="bg1"/>
            </a:solidFill>
            <a:ln w="9525" cap="flat" cmpd="sng">
              <a:solidFill>
                <a:schemeClr val="tx2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kumimoji="1"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5621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1981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50000"/>
                </a:spcBef>
                <a:buNone/>
              </a:pPr>
              <a:r>
                <a:rPr lang="zh-CN" altLang="en-US" sz="2400" dirty="0">
                  <a:latin typeface="Tahoma" panose="020B0604030504040204" pitchFamily="34" charset="0"/>
                  <a:ea typeface="华文细黑" panose="02010600040101010101" pitchFamily="2" charset="-122"/>
                </a:rPr>
                <a:t>设备</a:t>
              </a:r>
              <a:endParaRPr lang="zh-CN" altLang="en-US" sz="2400" dirty="0">
                <a:latin typeface="Tahoma" panose="020B0604030504040204" pitchFamily="34" charset="0"/>
                <a:ea typeface="华文细黑" panose="02010600040101010101" pitchFamily="2" charset="-122"/>
              </a:endParaRPr>
            </a:p>
          </p:txBody>
        </p:sp>
        <p:sp>
          <p:nvSpPr>
            <p:cNvPr id="104470" name="Text Box 20"/>
            <p:cNvSpPr txBox="1"/>
            <p:nvPr/>
          </p:nvSpPr>
          <p:spPr>
            <a:xfrm>
              <a:off x="3264" y="2976"/>
              <a:ext cx="288" cy="524"/>
            </a:xfrm>
            <a:prstGeom prst="rect">
              <a:avLst/>
            </a:prstGeom>
            <a:solidFill>
              <a:schemeClr val="bg1"/>
            </a:solidFill>
            <a:ln w="9525" cap="flat" cmpd="sng">
              <a:solidFill>
                <a:schemeClr val="tx2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kumimoji="1"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5621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1981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50000"/>
                </a:spcBef>
                <a:buNone/>
              </a:pPr>
              <a:r>
                <a:rPr lang="zh-CN" altLang="en-US" sz="2400" dirty="0">
                  <a:latin typeface="Tahoma" panose="020B0604030504040204" pitchFamily="34" charset="0"/>
                  <a:ea typeface="华文细黑" panose="02010600040101010101" pitchFamily="2" charset="-122"/>
                </a:rPr>
                <a:t>设备</a:t>
              </a:r>
              <a:endParaRPr lang="zh-CN" altLang="en-US" sz="2400" dirty="0">
                <a:latin typeface="Tahoma" panose="020B0604030504040204" pitchFamily="34" charset="0"/>
                <a:ea typeface="华文细黑" panose="02010600040101010101" pitchFamily="2" charset="-122"/>
              </a:endParaRPr>
            </a:p>
          </p:txBody>
        </p:sp>
      </p:grpSp>
      <p:sp>
        <p:nvSpPr>
          <p:cNvPr id="104452" name="Text Box 22"/>
          <p:cNvSpPr txBox="1"/>
          <p:nvPr/>
        </p:nvSpPr>
        <p:spPr>
          <a:xfrm>
            <a:off x="5486400" y="4089400"/>
            <a:ext cx="3657600" cy="101473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400" b="1" dirty="0">
                <a:solidFill>
                  <a:srgbClr val="FF3399"/>
                </a:solidFill>
                <a:latin typeface="Tahoma" panose="020B0604030504040204" pitchFamily="34" charset="0"/>
                <a:ea typeface="华文细黑" panose="02010600040101010101" pitchFamily="2" charset="-122"/>
              </a:rPr>
              <a:t>系统总线：</a:t>
            </a:r>
            <a:r>
              <a:rPr lang="en-US" altLang="zh-CN" sz="2400" b="1" dirty="0">
                <a:solidFill>
                  <a:srgbClr val="FF3399"/>
                </a:solidFill>
                <a:latin typeface="Tahoma" panose="020B0604030504040204" pitchFamily="34" charset="0"/>
                <a:ea typeface="华文细黑" panose="02010600040101010101" pitchFamily="2" charset="-122"/>
              </a:rPr>
              <a:t>AB</a:t>
            </a:r>
            <a:r>
              <a:rPr lang="zh-CN" altLang="en-US" sz="2400" b="1" dirty="0">
                <a:solidFill>
                  <a:srgbClr val="FF3399"/>
                </a:solidFill>
                <a:latin typeface="Tahoma" panose="020B0604030504040204" pitchFamily="34" charset="0"/>
                <a:ea typeface="华文细黑" panose="02010600040101010101" pitchFamily="2" charset="-122"/>
              </a:rPr>
              <a:t>、</a:t>
            </a:r>
            <a:r>
              <a:rPr lang="en-US" altLang="zh-CN" sz="2400" b="1" dirty="0">
                <a:solidFill>
                  <a:srgbClr val="FF3399"/>
                </a:solidFill>
                <a:latin typeface="Tahoma" panose="020B0604030504040204" pitchFamily="34" charset="0"/>
                <a:ea typeface="华文细黑" panose="02010600040101010101" pitchFamily="2" charset="-122"/>
              </a:rPr>
              <a:t>DB</a:t>
            </a:r>
            <a:r>
              <a:rPr lang="zh-CN" altLang="en-US" sz="2400" b="1" dirty="0">
                <a:solidFill>
                  <a:srgbClr val="FF3399"/>
                </a:solidFill>
                <a:latin typeface="Tahoma" panose="020B0604030504040204" pitchFamily="34" charset="0"/>
                <a:ea typeface="华文细黑" panose="02010600040101010101" pitchFamily="2" charset="-122"/>
              </a:rPr>
              <a:t>、</a:t>
            </a:r>
            <a:r>
              <a:rPr lang="en-US" altLang="zh-CN" sz="2400" b="1" dirty="0">
                <a:solidFill>
                  <a:srgbClr val="FF3399"/>
                </a:solidFill>
                <a:latin typeface="Tahoma" panose="020B0604030504040204" pitchFamily="34" charset="0"/>
                <a:ea typeface="华文细黑" panose="02010600040101010101" pitchFamily="2" charset="-122"/>
              </a:rPr>
              <a:t>CB</a:t>
            </a:r>
            <a:endParaRPr lang="zh-CN" altLang="en-US" sz="2400" b="1" dirty="0">
              <a:solidFill>
                <a:srgbClr val="FF3399"/>
              </a:solidFill>
              <a:latin typeface="Tahoma" panose="020B0604030504040204" pitchFamily="34" charset="0"/>
              <a:ea typeface="华文细黑" panose="02010600040101010101" pitchFamily="2" charset="-122"/>
            </a:endParaRPr>
          </a:p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Tahoma" panose="020B0604030504040204" pitchFamily="34" charset="0"/>
                <a:ea typeface="华文细黑" panose="02010600040101010101" pitchFamily="2" charset="-122"/>
              </a:rPr>
              <a:t>总线特点：</a:t>
            </a:r>
            <a:r>
              <a:rPr lang="zh-CN" altLang="en-US" sz="2400" b="1" u="sng" dirty="0">
                <a:solidFill>
                  <a:srgbClr val="FF3399"/>
                </a:solidFill>
                <a:latin typeface="Tahoma" panose="020B0604030504040204" pitchFamily="34" charset="0"/>
                <a:ea typeface="华文细黑" panose="02010600040101010101" pitchFamily="2" charset="-122"/>
              </a:rPr>
              <a:t>分时、共享</a:t>
            </a:r>
            <a:endParaRPr lang="zh-CN" altLang="en-US" sz="2400" b="1" u="sng" dirty="0">
              <a:solidFill>
                <a:srgbClr val="FF3399"/>
              </a:solidFill>
              <a:latin typeface="Tahoma" panose="020B0604030504040204" pitchFamily="34" charset="0"/>
              <a:ea typeface="华文细黑" panose="02010600040101010101" pitchFamily="2" charset="-122"/>
            </a:endParaRPr>
          </a:p>
        </p:txBody>
      </p:sp>
      <p:sp>
        <p:nvSpPr>
          <p:cNvPr id="104453" name="Rectangle 50"/>
          <p:cNvSpPr/>
          <p:nvPr/>
        </p:nvSpPr>
        <p:spPr>
          <a:xfrm>
            <a:off x="0" y="188913"/>
            <a:ext cx="8893175" cy="58356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>
              <a:spcBef>
                <a:spcPct val="50000"/>
              </a:spcBef>
              <a:buNone/>
            </a:pPr>
            <a:r>
              <a:rPr lang="en-US" altLang="zh-CN" b="1" dirty="0">
                <a:solidFill>
                  <a:srgbClr val="FFFF99"/>
                </a:solidFill>
                <a:ea typeface="黑体" panose="02010609060101010101" pitchFamily="49" charset="-122"/>
              </a:rPr>
              <a:t>  </a:t>
            </a:r>
            <a:r>
              <a:rPr lang="zh-CN" altLang="en-US" b="1" dirty="0">
                <a:solidFill>
                  <a:srgbClr val="FFFF99"/>
                </a:solidFill>
                <a:ea typeface="黑体" panose="02010609060101010101" pitchFamily="49" charset="-122"/>
              </a:rPr>
              <a:t>总线</a:t>
            </a:r>
            <a:endParaRPr lang="zh-CN" altLang="en-US" sz="2800" b="1" dirty="0">
              <a:solidFill>
                <a:srgbClr val="FFFF99"/>
              </a:solidFill>
              <a:ea typeface="黑体" panose="02010609060101010101" pitchFamily="49" charset="-122"/>
            </a:endParaRPr>
          </a:p>
        </p:txBody>
      </p:sp>
      <p:sp>
        <p:nvSpPr>
          <p:cNvPr id="106547" name="Text Box 51"/>
          <p:cNvSpPr txBox="1"/>
          <p:nvPr/>
        </p:nvSpPr>
        <p:spPr>
          <a:xfrm>
            <a:off x="0" y="836613"/>
            <a:ext cx="9144000" cy="96996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lnSpc>
                <a:spcPct val="80000"/>
              </a:lnSpc>
              <a:spcBef>
                <a:spcPct val="50000"/>
              </a:spcBef>
              <a:buNone/>
            </a:pPr>
            <a:r>
              <a:rPr lang="en-US" altLang="zh-CN" sz="4000" b="1" dirty="0">
                <a:solidFill>
                  <a:srgbClr val="FFFF99"/>
                </a:solidFill>
              </a:rPr>
              <a:t>       </a:t>
            </a:r>
            <a:r>
              <a:rPr lang="zh-CN" altLang="en-US" b="1" dirty="0">
                <a:solidFill>
                  <a:srgbClr val="FFFF99"/>
                </a:solidFill>
              </a:rPr>
              <a:t>计算机硬件系统由三大子系统：</a:t>
            </a:r>
            <a:r>
              <a:rPr lang="en-US" altLang="zh-CN" b="1" dirty="0">
                <a:solidFill>
                  <a:srgbClr val="FFFF99"/>
                </a:solidFill>
              </a:rPr>
              <a:t>CPU</a:t>
            </a:r>
            <a:r>
              <a:rPr lang="zh-CN" altLang="en-US" b="1" dirty="0">
                <a:solidFill>
                  <a:srgbClr val="FFFF99"/>
                </a:solidFill>
              </a:rPr>
              <a:t>、存储系统</a:t>
            </a:r>
            <a:r>
              <a:rPr lang="en-US" altLang="zh-CN" b="1" dirty="0">
                <a:solidFill>
                  <a:srgbClr val="FFFF99"/>
                </a:solidFill>
              </a:rPr>
              <a:t>(..)</a:t>
            </a:r>
            <a:r>
              <a:rPr lang="zh-CN" altLang="en-US" b="1" dirty="0">
                <a:solidFill>
                  <a:srgbClr val="FFFF99"/>
                </a:solidFill>
              </a:rPr>
              <a:t>、输入</a:t>
            </a:r>
            <a:r>
              <a:rPr lang="en-US" altLang="zh-CN" b="1" dirty="0">
                <a:solidFill>
                  <a:srgbClr val="FFFF99"/>
                </a:solidFill>
              </a:rPr>
              <a:t>/</a:t>
            </a:r>
            <a:r>
              <a:rPr lang="zh-CN" altLang="en-US" b="1" dirty="0">
                <a:solidFill>
                  <a:srgbClr val="FFFF99"/>
                </a:solidFill>
              </a:rPr>
              <a:t>输出系统</a:t>
            </a:r>
            <a:r>
              <a:rPr lang="en-US" altLang="zh-CN" b="1" dirty="0">
                <a:solidFill>
                  <a:srgbClr val="FFFF99"/>
                </a:solidFill>
              </a:rPr>
              <a:t>(..)</a:t>
            </a:r>
            <a:r>
              <a:rPr lang="zh-CN" altLang="en-US" b="1" dirty="0">
                <a:solidFill>
                  <a:srgbClr val="FFFF99"/>
                </a:solidFill>
              </a:rPr>
              <a:t>及连接它们的总线构成。</a:t>
            </a:r>
            <a:endParaRPr lang="zh-CN" altLang="en-US" b="1" dirty="0">
              <a:solidFill>
                <a:srgbClr val="FFFF99"/>
              </a:solidFill>
              <a:sym typeface="Symbol" panose="05050102010706020507" pitchFamily="18" charset="2"/>
            </a:endParaRPr>
          </a:p>
        </p:txBody>
      </p:sp>
      <p:sp>
        <p:nvSpPr>
          <p:cNvPr id="104455" name="灯片编号占位符 3"/>
          <p:cNvSpPr txBox="1">
            <a:spLocks noGrp="1"/>
          </p:cNvSpPr>
          <p:nvPr>
            <p:ph type="sldNum" sz="quarter" idx="12"/>
          </p:nvPr>
        </p:nvSpPr>
        <p:spPr/>
        <p:txBody>
          <a:bodyPr/>
          <a:p>
            <a:pPr marL="0" indent="0" algn="r" eaLnBrk="1" hangingPunct="1">
              <a:spcBef>
                <a:spcPct val="50000"/>
              </a:spcBef>
              <a:buNone/>
            </a:pPr>
            <a:fld id="{9A0DB2DC-4C9A-4742-B13C-FB6460FD3503}" type="slidenum">
              <a:rPr lang="en-US" altLang="zh-CN" sz="1400" dirty="0">
                <a:solidFill>
                  <a:schemeClr val="bg1"/>
                </a:solidFill>
              </a:rPr>
            </a:fld>
            <a:endParaRPr lang="en-US" altLang="zh-CN" sz="1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47">
                                            <p:txEl>
                                              <p:charRg st="0" end="5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6547">
                                            <p:txEl>
                                              <p:charRg st="0" end="5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547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0114" name="Text Box 4"/>
          <p:cNvSpPr txBox="1"/>
          <p:nvPr/>
        </p:nvSpPr>
        <p:spPr>
          <a:xfrm>
            <a:off x="246063" y="828675"/>
            <a:ext cx="5943600" cy="6413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en-US" altLang="zh-CN" sz="3600" dirty="0">
                <a:solidFill>
                  <a:srgbClr val="FFFF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1.5.2   </a:t>
            </a:r>
            <a:r>
              <a:rPr lang="zh-CN" altLang="en-US" sz="3600" dirty="0">
                <a:solidFill>
                  <a:srgbClr val="FFFF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计算机的性能指标</a:t>
            </a:r>
            <a:endParaRPr lang="zh-CN" altLang="en-US" sz="3600" dirty="0">
              <a:solidFill>
                <a:srgbClr val="FFFF99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90115" name="Text Box 5"/>
          <p:cNvSpPr txBox="1"/>
          <p:nvPr/>
        </p:nvSpPr>
        <p:spPr>
          <a:xfrm>
            <a:off x="0" y="1416050"/>
            <a:ext cx="9144000" cy="52943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n-US" altLang="zh-CN" sz="2800" b="1" dirty="0">
                <a:solidFill>
                  <a:srgbClr val="FFFF99"/>
                </a:solidFill>
                <a:latin typeface="Tahoma" panose="020B0604030504040204" pitchFamily="34" charset="0"/>
                <a:ea typeface="华文细黑" panose="02010600040101010101" pitchFamily="2" charset="-122"/>
              </a:rPr>
              <a:t>   </a:t>
            </a:r>
            <a:r>
              <a:rPr lang="zh-CN" altLang="en-US" sz="2800" b="1" dirty="0">
                <a:solidFill>
                  <a:srgbClr val="FF7C80"/>
                </a:solidFill>
                <a:latin typeface="Tahoma" panose="020B0604030504040204" pitchFamily="34" charset="0"/>
                <a:ea typeface="华文细黑" panose="02010600040101010101" pitchFamily="2" charset="-122"/>
              </a:rPr>
              <a:t>字长：</a:t>
            </a:r>
            <a:r>
              <a:rPr lang="zh-CN" altLang="en-US" sz="2400" b="1" dirty="0">
                <a:solidFill>
                  <a:srgbClr val="FFFF99"/>
                </a:solidFill>
                <a:latin typeface="Tahoma" panose="020B0604030504040204" pitchFamily="34" charset="0"/>
                <a:ea typeface="华文细黑" panose="02010600040101010101" pitchFamily="2" charset="-122"/>
              </a:rPr>
              <a:t>参与一次运算的数的位数（定点）。</a:t>
            </a:r>
            <a:r>
              <a:rPr lang="en-US" altLang="zh-CN" sz="2000" b="1" dirty="0">
                <a:solidFill>
                  <a:srgbClr val="FFFF99"/>
                </a:solidFill>
                <a:latin typeface="Tahoma" panose="020B0604030504040204" pitchFamily="34" charset="0"/>
                <a:ea typeface="华文细黑" panose="02010600040101010101" pitchFamily="2" charset="-122"/>
              </a:rPr>
              <a:t>8</a:t>
            </a:r>
            <a:r>
              <a:rPr lang="zh-CN" altLang="en-US" sz="2000" b="1" dirty="0">
                <a:solidFill>
                  <a:srgbClr val="FFFF99"/>
                </a:solidFill>
                <a:latin typeface="Tahoma" panose="020B0604030504040204" pitchFamily="34" charset="0"/>
                <a:ea typeface="华文细黑" panose="02010600040101010101" pitchFamily="2" charset="-122"/>
              </a:rPr>
              <a:t>位、</a:t>
            </a:r>
            <a:r>
              <a:rPr lang="en-US" altLang="zh-CN" sz="2000" b="1" dirty="0">
                <a:solidFill>
                  <a:srgbClr val="FFFF99"/>
                </a:solidFill>
                <a:latin typeface="Tahoma" panose="020B0604030504040204" pitchFamily="34" charset="0"/>
                <a:ea typeface="华文细黑" panose="02010600040101010101" pitchFamily="2" charset="-122"/>
              </a:rPr>
              <a:t>16</a:t>
            </a:r>
            <a:r>
              <a:rPr lang="zh-CN" altLang="en-US" sz="2000" b="1" dirty="0">
                <a:solidFill>
                  <a:srgbClr val="FFFF99"/>
                </a:solidFill>
                <a:latin typeface="Tahoma" panose="020B0604030504040204" pitchFamily="34" charset="0"/>
                <a:ea typeface="华文细黑" panose="02010600040101010101" pitchFamily="2" charset="-122"/>
              </a:rPr>
              <a:t>位、</a:t>
            </a:r>
            <a:r>
              <a:rPr lang="en-US" altLang="zh-CN" sz="2000" b="1" dirty="0">
                <a:solidFill>
                  <a:srgbClr val="FFFF99"/>
                </a:solidFill>
                <a:latin typeface="Tahoma" panose="020B0604030504040204" pitchFamily="34" charset="0"/>
                <a:ea typeface="华文细黑" panose="02010600040101010101" pitchFamily="2" charset="-122"/>
              </a:rPr>
              <a:t>32</a:t>
            </a:r>
            <a:r>
              <a:rPr lang="zh-CN" altLang="en-US" sz="2000" b="1" dirty="0">
                <a:solidFill>
                  <a:srgbClr val="FFFF99"/>
                </a:solidFill>
                <a:latin typeface="Tahoma" panose="020B0604030504040204" pitchFamily="34" charset="0"/>
                <a:ea typeface="华文细黑" panose="02010600040101010101" pitchFamily="2" charset="-122"/>
              </a:rPr>
              <a:t>位</a:t>
            </a:r>
            <a:endParaRPr lang="zh-CN" altLang="en-US" sz="2000" b="1" dirty="0">
              <a:solidFill>
                <a:srgbClr val="FFFF99"/>
              </a:solidFill>
              <a:latin typeface="Tahoma" panose="020B0604030504040204" pitchFamily="34" charset="0"/>
              <a:ea typeface="华文细黑" panose="02010600040101010101" pitchFamily="2" charset="-122"/>
            </a:endParaRPr>
          </a:p>
          <a:p>
            <a:pPr marL="0" lvl="0" indent="0" eaLnBrk="1" hangingPunct="1"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zh-CN" altLang="en-US" sz="2800" b="1" dirty="0">
                <a:solidFill>
                  <a:srgbClr val="FFFF99"/>
                </a:solidFill>
                <a:latin typeface="Tahoma" panose="020B0604030504040204" pitchFamily="34" charset="0"/>
                <a:ea typeface="华文细黑" panose="02010600040101010101" pitchFamily="2" charset="-122"/>
              </a:rPr>
              <a:t>   </a:t>
            </a:r>
            <a:r>
              <a:rPr lang="zh-CN" altLang="en-US" sz="2800" b="1" dirty="0">
                <a:solidFill>
                  <a:srgbClr val="FF7C80"/>
                </a:solidFill>
                <a:latin typeface="Tahoma" panose="020B0604030504040204" pitchFamily="34" charset="0"/>
                <a:ea typeface="华文细黑" panose="02010600040101010101" pitchFamily="2" charset="-122"/>
              </a:rPr>
              <a:t>数据通路宽度：</a:t>
            </a:r>
            <a:r>
              <a:rPr lang="zh-CN" altLang="en-US" sz="2400" b="1" dirty="0">
                <a:solidFill>
                  <a:srgbClr val="FFFF99"/>
                </a:solidFill>
                <a:latin typeface="Tahoma" panose="020B0604030504040204" pitchFamily="34" charset="0"/>
                <a:ea typeface="华文细黑" panose="02010600040101010101" pitchFamily="2" charset="-122"/>
              </a:rPr>
              <a:t>数据总线位数（信息传输能力）</a:t>
            </a:r>
            <a:br>
              <a:rPr lang="zh-CN" altLang="en-US" sz="2400" b="1" dirty="0">
                <a:solidFill>
                  <a:srgbClr val="FFFF99"/>
                </a:solidFill>
                <a:latin typeface="Tahoma" panose="020B0604030504040204" pitchFamily="34" charset="0"/>
                <a:ea typeface="华文细黑" panose="02010600040101010101" pitchFamily="2" charset="-122"/>
              </a:rPr>
            </a:br>
            <a:r>
              <a:rPr lang="zh-CN" altLang="en-US" sz="2400" b="1" dirty="0">
                <a:solidFill>
                  <a:srgbClr val="FFFF99"/>
                </a:solidFill>
                <a:latin typeface="Tahoma" panose="020B0604030504040204" pitchFamily="34" charset="0"/>
                <a:ea typeface="华文细黑" panose="02010600040101010101" pitchFamily="2" charset="-122"/>
              </a:rPr>
              <a:t>   特例：</a:t>
            </a:r>
            <a:r>
              <a:rPr lang="en-US" altLang="zh-CN" sz="2000" dirty="0">
                <a:solidFill>
                  <a:srgbClr val="FFFF99"/>
                </a:solidFill>
                <a:latin typeface="Tahoma" panose="020B0604030504040204" pitchFamily="34" charset="0"/>
                <a:ea typeface="华文细黑" panose="02010600040101010101" pitchFamily="2" charset="-122"/>
              </a:rPr>
              <a:t>INTEL 8088</a:t>
            </a:r>
            <a:r>
              <a:rPr lang="en-US" altLang="zh-CN" sz="2400" b="1" dirty="0">
                <a:solidFill>
                  <a:srgbClr val="FFFF99"/>
                </a:solidFill>
                <a:latin typeface="Tahoma" panose="020B0604030504040204" pitchFamily="34" charset="0"/>
                <a:ea typeface="华文细黑" panose="02010600040101010101" pitchFamily="2" charset="-122"/>
              </a:rPr>
              <a:t> </a:t>
            </a:r>
            <a:r>
              <a:rPr lang="zh-CN" altLang="en-US" sz="2400" b="1" dirty="0">
                <a:solidFill>
                  <a:srgbClr val="FFFF99"/>
                </a:solidFill>
                <a:latin typeface="Tahoma" panose="020B0604030504040204" pitchFamily="34" charset="0"/>
                <a:ea typeface="华文细黑" panose="02010600040101010101" pitchFamily="2" charset="-122"/>
              </a:rPr>
              <a:t>字长</a:t>
            </a:r>
            <a:r>
              <a:rPr lang="en-US" altLang="zh-CN" sz="2400" b="1" dirty="0">
                <a:solidFill>
                  <a:srgbClr val="FFFF99"/>
                </a:solidFill>
                <a:latin typeface="Tahoma" panose="020B0604030504040204" pitchFamily="34" charset="0"/>
                <a:ea typeface="华文细黑" panose="02010600040101010101" pitchFamily="2" charset="-122"/>
              </a:rPr>
              <a:t>16</a:t>
            </a:r>
            <a:r>
              <a:rPr lang="zh-CN" altLang="en-US" sz="2400" b="1" dirty="0">
                <a:solidFill>
                  <a:srgbClr val="FFFF99"/>
                </a:solidFill>
                <a:latin typeface="Tahoma" panose="020B0604030504040204" pitchFamily="34" charset="0"/>
                <a:ea typeface="华文细黑" panose="02010600040101010101" pitchFamily="2" charset="-122"/>
              </a:rPr>
              <a:t>位，数据线</a:t>
            </a:r>
            <a:r>
              <a:rPr lang="en-US" altLang="zh-CN" sz="2400" b="1" dirty="0">
                <a:solidFill>
                  <a:srgbClr val="FFFF99"/>
                </a:solidFill>
                <a:latin typeface="Tahoma" panose="020B0604030504040204" pitchFamily="34" charset="0"/>
                <a:ea typeface="华文细黑" panose="02010600040101010101" pitchFamily="2" charset="-122"/>
              </a:rPr>
              <a:t>8</a:t>
            </a:r>
            <a:r>
              <a:rPr lang="zh-CN" altLang="en-US" sz="2400" b="1" dirty="0">
                <a:solidFill>
                  <a:srgbClr val="FFFF99"/>
                </a:solidFill>
                <a:latin typeface="Tahoma" panose="020B0604030504040204" pitchFamily="34" charset="0"/>
                <a:ea typeface="华文细黑" panose="02010600040101010101" pitchFamily="2" charset="-122"/>
              </a:rPr>
              <a:t>位，称准</a:t>
            </a:r>
            <a:r>
              <a:rPr lang="en-US" altLang="zh-CN" sz="2400" b="1" dirty="0">
                <a:solidFill>
                  <a:srgbClr val="FFFF99"/>
                </a:solidFill>
                <a:latin typeface="Tahoma" panose="020B0604030504040204" pitchFamily="34" charset="0"/>
                <a:ea typeface="华文细黑" panose="02010600040101010101" pitchFamily="2" charset="-122"/>
              </a:rPr>
              <a:t>16</a:t>
            </a:r>
            <a:r>
              <a:rPr lang="zh-CN" altLang="en-US" sz="2400" b="1" dirty="0">
                <a:solidFill>
                  <a:srgbClr val="FFFF99"/>
                </a:solidFill>
                <a:latin typeface="Tahoma" panose="020B0604030504040204" pitchFamily="34" charset="0"/>
                <a:ea typeface="华文细黑" panose="02010600040101010101" pitchFamily="2" charset="-122"/>
              </a:rPr>
              <a:t>位机</a:t>
            </a:r>
            <a:endParaRPr lang="zh-CN" altLang="en-US" sz="2400" b="1" dirty="0">
              <a:solidFill>
                <a:srgbClr val="FFFF99"/>
              </a:solidFill>
              <a:latin typeface="Tahoma" panose="020B0604030504040204" pitchFamily="34" charset="0"/>
              <a:ea typeface="华文细黑" panose="02010600040101010101" pitchFamily="2" charset="-122"/>
            </a:endParaRPr>
          </a:p>
          <a:p>
            <a:pPr marL="0" lvl="0" indent="0" eaLnBrk="1" hangingPunct="1"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zh-CN" altLang="en-US" sz="2800" b="1" dirty="0">
                <a:solidFill>
                  <a:srgbClr val="FFFF99"/>
                </a:solidFill>
                <a:latin typeface="Tahoma" panose="020B0604030504040204" pitchFamily="34" charset="0"/>
                <a:ea typeface="华文细黑" panose="02010600040101010101" pitchFamily="2" charset="-122"/>
              </a:rPr>
              <a:t>   </a:t>
            </a:r>
            <a:r>
              <a:rPr lang="zh-CN" altLang="en-US" sz="2800" b="1" dirty="0">
                <a:solidFill>
                  <a:srgbClr val="FF7C80"/>
                </a:solidFill>
                <a:latin typeface="Tahoma" panose="020B0604030504040204" pitchFamily="34" charset="0"/>
                <a:ea typeface="华文细黑" panose="02010600040101010101" pitchFamily="2" charset="-122"/>
              </a:rPr>
              <a:t>主存容量：</a:t>
            </a:r>
            <a:r>
              <a:rPr lang="zh-CN" altLang="en-US" sz="2400" b="1" dirty="0">
                <a:solidFill>
                  <a:srgbClr val="FFFF99"/>
                </a:solidFill>
                <a:latin typeface="Tahoma" panose="020B0604030504040204" pitchFamily="34" charset="0"/>
                <a:ea typeface="华文细黑" panose="02010600040101010101" pitchFamily="2" charset="-122"/>
              </a:rPr>
              <a:t>按字节编址用单元数表示：</a:t>
            </a:r>
            <a:r>
              <a:rPr lang="en-US" altLang="zh-CN" sz="2400" b="1" dirty="0">
                <a:solidFill>
                  <a:srgbClr val="FFFF99"/>
                </a:solidFill>
                <a:latin typeface="Tahoma" panose="020B0604030504040204" pitchFamily="34" charset="0"/>
                <a:ea typeface="华文细黑" panose="02010600040101010101" pitchFamily="2" charset="-122"/>
              </a:rPr>
              <a:t>16MB (16M×8</a:t>
            </a:r>
            <a:r>
              <a:rPr lang="zh-CN" altLang="en-US" sz="2400" b="1" dirty="0">
                <a:solidFill>
                  <a:srgbClr val="FFFF99"/>
                </a:solidFill>
                <a:latin typeface="Tahoma" panose="020B0604030504040204" pitchFamily="34" charset="0"/>
                <a:ea typeface="华文细黑" panose="02010600040101010101" pitchFamily="2" charset="-122"/>
              </a:rPr>
              <a:t>位</a:t>
            </a:r>
            <a:r>
              <a:rPr lang="en-US" altLang="zh-CN" sz="2400" b="1" dirty="0">
                <a:solidFill>
                  <a:srgbClr val="FFFF99"/>
                </a:solidFill>
                <a:latin typeface="Tahoma" panose="020B0604030504040204" pitchFamily="34" charset="0"/>
                <a:ea typeface="华文细黑" panose="02010600040101010101" pitchFamily="2" charset="-122"/>
              </a:rPr>
              <a:t>)</a:t>
            </a:r>
            <a:endParaRPr lang="en-US" altLang="zh-CN" sz="2400" b="1" dirty="0">
              <a:solidFill>
                <a:srgbClr val="FFFF99"/>
              </a:solidFill>
              <a:latin typeface="Tahoma" panose="020B0604030504040204" pitchFamily="34" charset="0"/>
              <a:ea typeface="华文细黑" panose="02010600040101010101" pitchFamily="2" charset="-122"/>
            </a:endParaRPr>
          </a:p>
          <a:p>
            <a:pPr marL="0" lvl="0" indent="0" eaLnBrk="1" hangingPunct="1">
              <a:spcBef>
                <a:spcPts val="1200"/>
              </a:spcBef>
              <a:buNone/>
            </a:pPr>
            <a:r>
              <a:rPr lang="en-US" altLang="zh-CN" sz="2400" b="1" dirty="0">
                <a:solidFill>
                  <a:srgbClr val="FFFF99"/>
                </a:solidFill>
                <a:latin typeface="Tahoma" panose="020B0604030504040204" pitchFamily="34" charset="0"/>
                <a:ea typeface="华文细黑" panose="02010600040101010101" pitchFamily="2" charset="-122"/>
              </a:rPr>
              <a:t>                           </a:t>
            </a:r>
            <a:r>
              <a:rPr lang="zh-CN" altLang="en-US" sz="2400" b="1" dirty="0">
                <a:solidFill>
                  <a:srgbClr val="FFFF99"/>
                </a:solidFill>
                <a:latin typeface="Tahoma" panose="020B0604030504040204" pitchFamily="34" charset="0"/>
                <a:ea typeface="华文细黑" panose="02010600040101010101" pitchFamily="2" charset="-122"/>
              </a:rPr>
              <a:t>按字编址用</a:t>
            </a:r>
            <a:r>
              <a:rPr lang="zh-CN" altLang="en-US" sz="2400" b="1" u="sng" dirty="0">
                <a:solidFill>
                  <a:srgbClr val="FFFF99"/>
                </a:solidFill>
                <a:latin typeface="Tahoma" panose="020B0604030504040204" pitchFamily="34" charset="0"/>
                <a:ea typeface="华文细黑" panose="02010600040101010101" pitchFamily="2" charset="-122"/>
              </a:rPr>
              <a:t>单元数</a:t>
            </a:r>
            <a:r>
              <a:rPr lang="en-US" altLang="zh-CN" sz="2400" b="1" u="sng" dirty="0">
                <a:solidFill>
                  <a:srgbClr val="FFFF99"/>
                </a:solidFill>
                <a:latin typeface="Tahoma" panose="020B0604030504040204" pitchFamily="34" charset="0"/>
                <a:ea typeface="华文细黑" panose="02010600040101010101" pitchFamily="2" charset="-122"/>
              </a:rPr>
              <a:t>×</a:t>
            </a:r>
            <a:r>
              <a:rPr lang="zh-CN" altLang="en-US" sz="2400" b="1" u="sng" dirty="0">
                <a:solidFill>
                  <a:srgbClr val="FFFF99"/>
                </a:solidFill>
                <a:latin typeface="Tahoma" panose="020B0604030504040204" pitchFamily="34" charset="0"/>
                <a:ea typeface="华文细黑" panose="02010600040101010101" pitchFamily="2" charset="-122"/>
              </a:rPr>
              <a:t>位数</a:t>
            </a:r>
            <a:r>
              <a:rPr lang="zh-CN" altLang="en-US" sz="2400" b="1" dirty="0">
                <a:solidFill>
                  <a:srgbClr val="FFFF99"/>
                </a:solidFill>
                <a:latin typeface="Tahoma" panose="020B0604030504040204" pitchFamily="34" charset="0"/>
                <a:ea typeface="华文细黑" panose="02010600040101010101" pitchFamily="2" charset="-122"/>
              </a:rPr>
              <a:t>表示    </a:t>
            </a:r>
            <a:r>
              <a:rPr lang="en-US" altLang="zh-CN" sz="2400" b="1" dirty="0">
                <a:solidFill>
                  <a:srgbClr val="FFFF99"/>
                </a:solidFill>
                <a:latin typeface="Tahoma" panose="020B0604030504040204" pitchFamily="34" charset="0"/>
                <a:ea typeface="华文细黑" panose="02010600040101010101" pitchFamily="2" charset="-122"/>
              </a:rPr>
              <a:t>64k ×16</a:t>
            </a:r>
            <a:r>
              <a:rPr lang="zh-CN" altLang="en-US" sz="2400" b="1" dirty="0">
                <a:solidFill>
                  <a:srgbClr val="FFFF99"/>
                </a:solidFill>
                <a:latin typeface="Tahoma" panose="020B0604030504040204" pitchFamily="34" charset="0"/>
                <a:ea typeface="华文细黑" panose="02010600040101010101" pitchFamily="2" charset="-122"/>
              </a:rPr>
              <a:t>位</a:t>
            </a:r>
            <a:endParaRPr lang="zh-CN" altLang="en-US" sz="2800" b="1" dirty="0">
              <a:solidFill>
                <a:srgbClr val="FFFF99"/>
              </a:solidFill>
              <a:latin typeface="Tahoma" panose="020B0604030504040204" pitchFamily="34" charset="0"/>
              <a:ea typeface="华文细黑" panose="02010600040101010101" pitchFamily="2" charset="-122"/>
            </a:endParaRPr>
          </a:p>
          <a:p>
            <a:pPr marL="0" lvl="0" indent="0" eaLnBrk="1" hangingPunct="1"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zh-CN" altLang="en-US" sz="2800" b="1" dirty="0">
                <a:solidFill>
                  <a:srgbClr val="FFFF99"/>
                </a:solidFill>
                <a:latin typeface="Tahoma" panose="020B0604030504040204" pitchFamily="34" charset="0"/>
                <a:ea typeface="华文细黑" panose="02010600040101010101" pitchFamily="2" charset="-122"/>
              </a:rPr>
              <a:t>   </a:t>
            </a:r>
            <a:r>
              <a:rPr lang="zh-CN" altLang="en-US" sz="2800" b="1" dirty="0">
                <a:solidFill>
                  <a:srgbClr val="FF7C80"/>
                </a:solidFill>
                <a:latin typeface="Tahoma" panose="020B0604030504040204" pitchFamily="34" charset="0"/>
                <a:ea typeface="华文细黑" panose="02010600040101010101" pitchFamily="2" charset="-122"/>
              </a:rPr>
              <a:t>外存容量：</a:t>
            </a:r>
            <a:r>
              <a:rPr lang="zh-CN" altLang="en-US" sz="2400" b="1" dirty="0">
                <a:solidFill>
                  <a:srgbClr val="FFFF99"/>
                </a:solidFill>
                <a:latin typeface="Tahoma" panose="020B0604030504040204" pitchFamily="34" charset="0"/>
                <a:ea typeface="华文细黑" panose="02010600040101010101" pitchFamily="2" charset="-122"/>
              </a:rPr>
              <a:t>以字节数表示，</a:t>
            </a:r>
            <a:r>
              <a:rPr lang="en-US" altLang="zh-CN" sz="2400" b="1" dirty="0">
                <a:solidFill>
                  <a:srgbClr val="FFFF99"/>
                </a:solidFill>
                <a:latin typeface="Tahoma" panose="020B0604030504040204" pitchFamily="34" charset="0"/>
                <a:ea typeface="华文细黑" panose="02010600040101010101" pitchFamily="2" charset="-122"/>
              </a:rPr>
              <a:t>20G </a:t>
            </a:r>
            <a:endParaRPr lang="en-US" altLang="zh-CN" sz="2400" b="1" dirty="0">
              <a:solidFill>
                <a:srgbClr val="FFFF99"/>
              </a:solidFill>
              <a:latin typeface="Tahoma" panose="020B0604030504040204" pitchFamily="34" charset="0"/>
              <a:ea typeface="华文细黑" panose="02010600040101010101" pitchFamily="2" charset="-122"/>
            </a:endParaRPr>
          </a:p>
          <a:p>
            <a:pPr marL="0" lvl="0" indent="0" eaLnBrk="1" hangingPunct="1"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n-US" altLang="zh-CN" sz="2800" b="1" dirty="0">
                <a:solidFill>
                  <a:srgbClr val="FFFF99"/>
                </a:solidFill>
                <a:latin typeface="Tahoma" panose="020B0604030504040204" pitchFamily="34" charset="0"/>
                <a:ea typeface="华文细黑" panose="02010600040101010101" pitchFamily="2" charset="-122"/>
              </a:rPr>
              <a:t>   </a:t>
            </a:r>
            <a:r>
              <a:rPr lang="zh-CN" altLang="en-US" sz="2800" b="1" dirty="0">
                <a:solidFill>
                  <a:srgbClr val="FF7C80"/>
                </a:solidFill>
                <a:latin typeface="Tahoma" panose="020B0604030504040204" pitchFamily="34" charset="0"/>
                <a:ea typeface="华文细黑" panose="02010600040101010101" pitchFamily="2" charset="-122"/>
              </a:rPr>
              <a:t>运算速度        </a:t>
            </a:r>
            <a:r>
              <a:rPr lang="zh-CN" altLang="en-US" sz="2400" b="1" dirty="0">
                <a:solidFill>
                  <a:srgbClr val="FFFF99"/>
                </a:solidFill>
                <a:latin typeface="Tahoma" panose="020B0604030504040204" pitchFamily="34" charset="0"/>
                <a:ea typeface="华文细黑" panose="02010600040101010101" pitchFamily="2" charset="-122"/>
              </a:rPr>
              <a:t>①主频（</a:t>
            </a:r>
            <a:r>
              <a:rPr lang="en-US" altLang="zh-CN" sz="2400" b="1" dirty="0">
                <a:solidFill>
                  <a:srgbClr val="FFFF99"/>
                </a:solidFill>
                <a:latin typeface="Tahoma" panose="020B0604030504040204" pitchFamily="34" charset="0"/>
                <a:ea typeface="华文细黑" panose="02010600040101010101" pitchFamily="2" charset="-122"/>
              </a:rPr>
              <a:t>CPU</a:t>
            </a:r>
            <a:r>
              <a:rPr lang="zh-CN" altLang="en-US" sz="2400" b="1" dirty="0">
                <a:solidFill>
                  <a:srgbClr val="FFFF99"/>
                </a:solidFill>
                <a:latin typeface="Tahoma" panose="020B0604030504040204" pitchFamily="34" charset="0"/>
                <a:ea typeface="华文细黑" panose="02010600040101010101" pitchFamily="2" charset="-122"/>
              </a:rPr>
              <a:t>时钟频率）</a:t>
            </a:r>
            <a:br>
              <a:rPr lang="zh-CN" altLang="en-US" sz="2400" b="1" dirty="0">
                <a:solidFill>
                  <a:srgbClr val="FFFF99"/>
                </a:solidFill>
                <a:latin typeface="Tahoma" panose="020B0604030504040204" pitchFamily="34" charset="0"/>
                <a:ea typeface="华文细黑" panose="02010600040101010101" pitchFamily="2" charset="-122"/>
              </a:rPr>
            </a:br>
            <a:r>
              <a:rPr lang="zh-CN" altLang="en-US" sz="2400" b="1" dirty="0">
                <a:solidFill>
                  <a:srgbClr val="FFFF99"/>
                </a:solidFill>
                <a:latin typeface="Tahoma" panose="020B0604030504040204" pitchFamily="34" charset="0"/>
                <a:ea typeface="华文细黑" panose="02010600040101010101" pitchFamily="2" charset="-122"/>
              </a:rPr>
              <a:t>                        ②每秒平均执行指令数（</a:t>
            </a:r>
            <a:r>
              <a:rPr lang="en-US" altLang="zh-CN" sz="2400" b="1" dirty="0">
                <a:solidFill>
                  <a:srgbClr val="FFFF99"/>
                </a:solidFill>
                <a:latin typeface="Tahoma" panose="020B0604030504040204" pitchFamily="34" charset="0"/>
                <a:ea typeface="华文细黑" panose="02010600040101010101" pitchFamily="2" charset="-122"/>
              </a:rPr>
              <a:t>ips</a:t>
            </a:r>
            <a:r>
              <a:rPr lang="zh-CN" altLang="en-US" sz="2400" b="1" dirty="0">
                <a:solidFill>
                  <a:srgbClr val="FFFF99"/>
                </a:solidFill>
                <a:latin typeface="Tahoma" panose="020B0604030504040204" pitchFamily="34" charset="0"/>
                <a:ea typeface="华文细黑" panose="02010600040101010101" pitchFamily="2" charset="-122"/>
              </a:rPr>
              <a:t>）   ③浮点运算速度</a:t>
            </a:r>
            <a:endParaRPr lang="zh-CN" altLang="en-US" sz="2400" b="1" dirty="0">
              <a:solidFill>
                <a:srgbClr val="FFFF99"/>
              </a:solidFill>
              <a:latin typeface="Tahoma" panose="020B0604030504040204" pitchFamily="34" charset="0"/>
              <a:ea typeface="华文细黑" panose="02010600040101010101" pitchFamily="2" charset="-122"/>
            </a:endParaRPr>
          </a:p>
          <a:p>
            <a:pPr marL="0" lvl="0" indent="0" eaLnBrk="1" hangingPunct="1"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zh-CN" altLang="en-US" sz="2400" b="1" dirty="0">
                <a:solidFill>
                  <a:srgbClr val="FFFF99"/>
                </a:solidFill>
                <a:latin typeface="Tahoma" panose="020B0604030504040204" pitchFamily="34" charset="0"/>
                <a:ea typeface="华文细黑" panose="02010600040101010101" pitchFamily="2" charset="-122"/>
              </a:rPr>
              <a:t>   </a:t>
            </a:r>
            <a:r>
              <a:rPr lang="zh-CN" altLang="en-US" sz="2800" b="1" dirty="0">
                <a:solidFill>
                  <a:srgbClr val="FF7C80"/>
                </a:solidFill>
                <a:latin typeface="Tahoma" panose="020B0604030504040204" pitchFamily="34" charset="0"/>
                <a:ea typeface="华文细黑" panose="02010600040101010101" pitchFamily="2" charset="-122"/>
              </a:rPr>
              <a:t>外设性能指标</a:t>
            </a:r>
            <a:endParaRPr lang="zh-CN" altLang="en-US" sz="2800" b="1" dirty="0">
              <a:solidFill>
                <a:srgbClr val="FF7C80"/>
              </a:solidFill>
              <a:latin typeface="Tahoma" panose="020B0604030504040204" pitchFamily="34" charset="0"/>
              <a:ea typeface="华文细黑" panose="02010600040101010101" pitchFamily="2" charset="-122"/>
            </a:endParaRPr>
          </a:p>
          <a:p>
            <a:pPr marL="0" lvl="0" indent="0" eaLnBrk="1" hangingPunct="1"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zh-CN" altLang="en-US" sz="2800" b="1" dirty="0">
                <a:solidFill>
                  <a:srgbClr val="FFFF99"/>
                </a:solidFill>
                <a:latin typeface="Tahoma" panose="020B0604030504040204" pitchFamily="34" charset="0"/>
                <a:ea typeface="华文细黑" panose="02010600040101010101" pitchFamily="2" charset="-122"/>
              </a:rPr>
              <a:t>   </a:t>
            </a:r>
            <a:r>
              <a:rPr lang="zh-CN" altLang="en-US" sz="2800" b="1" dirty="0">
                <a:solidFill>
                  <a:srgbClr val="FF7C80"/>
                </a:solidFill>
                <a:latin typeface="Tahoma" panose="020B0604030504040204" pitchFamily="34" charset="0"/>
                <a:ea typeface="华文细黑" panose="02010600040101010101" pitchFamily="2" charset="-122"/>
              </a:rPr>
              <a:t>软件配置情况</a:t>
            </a:r>
            <a:endParaRPr lang="zh-CN" altLang="en-US" sz="2800" b="1" dirty="0">
              <a:solidFill>
                <a:srgbClr val="FF7C80"/>
              </a:solidFill>
              <a:latin typeface="Tahoma" panose="020B0604030504040204" pitchFamily="34" charset="0"/>
              <a:ea typeface="华文细黑" panose="02010600040101010101" pitchFamily="2" charset="-122"/>
            </a:endParaRPr>
          </a:p>
        </p:txBody>
      </p:sp>
      <p:sp>
        <p:nvSpPr>
          <p:cNvPr id="90116" name="灯片编号占位符 3"/>
          <p:cNvSpPr txBox="1">
            <a:spLocks noGrp="1"/>
          </p:cNvSpPr>
          <p:nvPr>
            <p:ph type="sldNum" sz="quarter" idx="12"/>
          </p:nvPr>
        </p:nvSpPr>
        <p:spPr/>
        <p:txBody>
          <a:bodyPr/>
          <a:p>
            <a:pPr marL="0" indent="0" algn="r" eaLnBrk="1" hangingPunct="1">
              <a:spcBef>
                <a:spcPct val="50000"/>
              </a:spcBef>
              <a:buNone/>
            </a:pPr>
            <a:fld id="{9A0DB2DC-4C9A-4742-B13C-FB6460FD3503}" type="slidenum">
              <a:rPr lang="en-US" altLang="zh-CN" sz="1400" dirty="0">
                <a:solidFill>
                  <a:schemeClr val="bg1"/>
                </a:solidFill>
              </a:rPr>
            </a:fld>
            <a:endParaRPr lang="en-US" altLang="zh-CN" sz="1400" dirty="0">
              <a:solidFill>
                <a:schemeClr val="bg1"/>
              </a:solidFill>
            </a:endParaRPr>
          </a:p>
        </p:txBody>
      </p:sp>
      <p:sp>
        <p:nvSpPr>
          <p:cNvPr id="90117" name="Text Box 4"/>
          <p:cNvSpPr txBox="1"/>
          <p:nvPr/>
        </p:nvSpPr>
        <p:spPr>
          <a:xfrm>
            <a:off x="238125" y="260350"/>
            <a:ext cx="5943600" cy="6413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en-US" altLang="zh-CN" sz="3600" dirty="0">
                <a:solidFill>
                  <a:srgbClr val="FFFF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1.5.1   </a:t>
            </a:r>
            <a:r>
              <a:rPr lang="zh-CN" altLang="en-US" sz="3600" dirty="0">
                <a:solidFill>
                  <a:srgbClr val="FFFF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数字计算机的特点</a:t>
            </a:r>
            <a:endParaRPr lang="zh-CN" altLang="en-US" sz="3600" dirty="0">
              <a:solidFill>
                <a:srgbClr val="FFFF99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zh-CN" sz="800" b="0" i="0" u="none" strike="noStrike" kern="1200" cap="none" spc="0" normalizeH="0" baseline="0" noProof="0">
              <a:ln>
                <a:noFill/>
              </a:ln>
              <a:solidFill>
                <a:schemeClr val="hlin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40966" name="矩形 29"/>
          <p:cNvSpPr/>
          <p:nvPr>
            <p:custDataLst>
              <p:tags r:id="rId1"/>
            </p:custDataLst>
          </p:nvPr>
        </p:nvSpPr>
        <p:spPr>
          <a:xfrm>
            <a:off x="3324067" y="260350"/>
            <a:ext cx="1808480" cy="58356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>
              <a:spcBef>
                <a:spcPct val="50000"/>
              </a:spcBef>
              <a:buNone/>
            </a:pPr>
            <a:r>
              <a:rPr lang="zh-CN" altLang="en-US" dirty="0">
                <a:solidFill>
                  <a:schemeClr val="bg1"/>
                </a:solidFill>
                <a:ea typeface="黑体" panose="02010609060101010101" pitchFamily="49" charset="-122"/>
              </a:rPr>
              <a:t>考试</a:t>
            </a:r>
            <a:r>
              <a:rPr lang="zh-CN" altLang="en-US" dirty="0">
                <a:solidFill>
                  <a:schemeClr val="bg1"/>
                </a:solidFill>
                <a:ea typeface="黑体" panose="02010609060101010101" pitchFamily="49" charset="-122"/>
              </a:rPr>
              <a:t>说明</a:t>
            </a:r>
            <a:endParaRPr lang="zh-CN" altLang="en-US" dirty="0">
              <a:solidFill>
                <a:schemeClr val="bg1"/>
              </a:solidFill>
              <a:ea typeface="黑体" panose="02010609060101010101" pitchFamily="49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39750" y="1196975"/>
            <a:ext cx="6936105" cy="30460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/>
              <a:t>时间：2023-01-03 </a:t>
            </a:r>
            <a:r>
              <a:rPr lang="en-US" altLang="zh-CN" sz="2400"/>
              <a:t>  </a:t>
            </a:r>
            <a:r>
              <a:rPr lang="zh-CN" altLang="en-US" sz="2400"/>
              <a:t>08:45~10:20</a:t>
            </a:r>
            <a:endParaRPr lang="zh-CN" altLang="en-US" sz="2400"/>
          </a:p>
          <a:p>
            <a:r>
              <a:rPr lang="zh-CN" altLang="en-US" sz="2400"/>
              <a:t>提前</a:t>
            </a:r>
            <a:r>
              <a:rPr lang="en-US" altLang="zh-CN" sz="2400"/>
              <a:t>20</a:t>
            </a:r>
            <a:r>
              <a:rPr lang="zh-CN" altLang="en-US" sz="2400"/>
              <a:t>分钟签到</a:t>
            </a:r>
            <a:endParaRPr lang="zh-CN" altLang="en-US" sz="2400"/>
          </a:p>
          <a:p>
            <a:endParaRPr lang="zh-CN" altLang="en-US" sz="2400"/>
          </a:p>
          <a:p>
            <a:r>
              <a:rPr lang="zh-CN" altLang="en-US" sz="2400"/>
              <a:t>题型：</a:t>
            </a:r>
            <a:endParaRPr lang="zh-CN" altLang="en-US" sz="2400"/>
          </a:p>
          <a:p>
            <a:r>
              <a:rPr lang="zh-CN" altLang="en-US" sz="2400"/>
              <a:t>选择题</a:t>
            </a:r>
            <a:r>
              <a:rPr lang="en-US" altLang="zh-CN" sz="2400"/>
              <a:t>16</a:t>
            </a:r>
            <a:r>
              <a:rPr lang="zh-CN" altLang="en-US" sz="2400"/>
              <a:t>题，</a:t>
            </a:r>
            <a:r>
              <a:rPr lang="en-US" altLang="zh-CN" sz="2400"/>
              <a:t>1.5</a:t>
            </a:r>
            <a:r>
              <a:rPr lang="zh-CN" altLang="en-US" sz="2400"/>
              <a:t>分，共</a:t>
            </a:r>
            <a:r>
              <a:rPr lang="en-US" altLang="zh-CN" sz="2400"/>
              <a:t>24</a:t>
            </a:r>
            <a:r>
              <a:rPr lang="zh-CN" altLang="en-US" sz="2400"/>
              <a:t>分</a:t>
            </a:r>
            <a:endParaRPr lang="zh-CN" altLang="en-US" sz="2400"/>
          </a:p>
          <a:p>
            <a:r>
              <a:rPr lang="zh-CN" altLang="en-US" sz="2400"/>
              <a:t>填空题</a:t>
            </a:r>
            <a:r>
              <a:rPr lang="en-US" altLang="zh-CN" sz="2400"/>
              <a:t>8</a:t>
            </a:r>
            <a:r>
              <a:rPr lang="zh-CN" altLang="en-US" sz="2400"/>
              <a:t>空，</a:t>
            </a:r>
            <a:r>
              <a:rPr lang="en-US" altLang="zh-CN" sz="2400"/>
              <a:t>2</a:t>
            </a:r>
            <a:r>
              <a:rPr lang="zh-CN" altLang="en-US" sz="2400"/>
              <a:t>分，共</a:t>
            </a:r>
            <a:r>
              <a:rPr lang="en-US" altLang="zh-CN" sz="2400"/>
              <a:t>16</a:t>
            </a:r>
            <a:r>
              <a:rPr lang="zh-CN" altLang="en-US" sz="2400"/>
              <a:t>分</a:t>
            </a:r>
            <a:endParaRPr lang="zh-CN" altLang="en-US" sz="2400"/>
          </a:p>
          <a:p>
            <a:r>
              <a:rPr lang="zh-CN" altLang="en-US" sz="2400"/>
              <a:t>计算问答题</a:t>
            </a:r>
            <a:r>
              <a:rPr lang="en-US" altLang="zh-CN" sz="2400"/>
              <a:t>6</a:t>
            </a:r>
            <a:r>
              <a:rPr lang="zh-CN" altLang="en-US" sz="2400"/>
              <a:t>题，</a:t>
            </a:r>
            <a:r>
              <a:rPr lang="en-US" altLang="zh-CN" sz="2400"/>
              <a:t>36</a:t>
            </a:r>
            <a:r>
              <a:rPr lang="zh-CN" altLang="en-US" sz="2400"/>
              <a:t>分</a:t>
            </a:r>
            <a:endParaRPr lang="zh-CN" altLang="en-US" sz="2400"/>
          </a:p>
          <a:p>
            <a:r>
              <a:rPr lang="zh-CN" altLang="en-US" sz="2400"/>
              <a:t>程序题</a:t>
            </a:r>
            <a:r>
              <a:rPr lang="en-US" altLang="zh-CN" sz="2400"/>
              <a:t>3</a:t>
            </a:r>
            <a:r>
              <a:rPr lang="zh-CN" altLang="en-US" sz="2400"/>
              <a:t>题，</a:t>
            </a:r>
            <a:r>
              <a:rPr lang="en-US" altLang="zh-CN" sz="2400"/>
              <a:t>24</a:t>
            </a:r>
            <a:r>
              <a:rPr lang="zh-CN" altLang="en-US" sz="2400"/>
              <a:t>分</a:t>
            </a:r>
            <a:endParaRPr lang="zh-CN" altLang="en-US" sz="2400"/>
          </a:p>
        </p:txBody>
      </p:sp>
      <p:sp>
        <p:nvSpPr>
          <p:cNvPr id="4" name="文本框 3"/>
          <p:cNvSpPr txBox="1"/>
          <p:nvPr/>
        </p:nvSpPr>
        <p:spPr>
          <a:xfrm>
            <a:off x="395605" y="4293235"/>
            <a:ext cx="8107045" cy="20300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800">
                <a:ea typeface="等线" panose="02010600030101010101" charset="-122"/>
                <a:sym typeface="+mn-ea"/>
              </a:rPr>
              <a:t>计算问答题（模型机中不同指令和寻址方式的读取和执行流程，熟练掌握实模式下不同寻址方式，以及根据寄存器和相应（默认）段寄存器内容得到主存地址进行访存操作，不恢复余数除法或无符号乘法运算过程，根据程序和指令要求写出内存、堆栈段内容，存储器设计等）、程序题（程序理解、程序填空、程序设计（能完整写出代码段，根据要求设计代码段内容））</a:t>
            </a:r>
            <a:endParaRPr lang="zh-CN" altLang="en-US" sz="1800">
              <a:ea typeface="等线" panose="02010600030101010101" charset="-122"/>
              <a:sym typeface="+mn-ea"/>
            </a:endParaRPr>
          </a:p>
        </p:txBody>
      </p:sp>
    </p:spTree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zh-CN" sz="1400" b="0" i="0" u="none" strike="noStrike" kern="1200" cap="none" spc="0" normalizeH="0" baseline="0" noProof="0">
              <a:ln>
                <a:noFill/>
              </a:ln>
              <a:solidFill>
                <a:schemeClr val="hlin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pic>
        <p:nvPicPr>
          <p:cNvPr id="5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l="19255" t="40892" r="29105" b="14188"/>
          <a:stretch>
            <a:fillRect/>
          </a:stretch>
        </p:blipFill>
        <p:spPr>
          <a:xfrm>
            <a:off x="1257935" y="116840"/>
            <a:ext cx="6124575" cy="299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660" name="Picture 5" descr="3X2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043305" y="3058795"/>
            <a:ext cx="6553835" cy="3716020"/>
          </a:xfrm>
          <a:prstGeom prst="rect">
            <a:avLst/>
          </a:prstGeom>
          <a:noFill/>
          <a:ln w="9525">
            <a:noFill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6" name="墨迹 5"/>
              <p14:cNvContentPartPr/>
              <p14:nvPr/>
            </p14:nvContentPartPr>
            <p14:xfrm>
              <a:off x="6534150" y="5397500"/>
              <a:ext cx="215900" cy="36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6"/>
            </p:blipFill>
            <p:spPr>
              <a:xfrm>
                <a:off x="6534150" y="5397500"/>
                <a:ext cx="2159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7" name="墨迹 6"/>
              <p14:cNvContentPartPr/>
              <p14:nvPr/>
            </p14:nvContentPartPr>
            <p14:xfrm>
              <a:off x="6654800" y="5327650"/>
              <a:ext cx="12700" cy="26670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8"/>
            </p:blipFill>
            <p:spPr>
              <a:xfrm>
                <a:off x="6654800" y="5327650"/>
                <a:ext cx="12700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8" name="墨迹 7"/>
              <p14:cNvContentPartPr/>
              <p14:nvPr/>
            </p14:nvContentPartPr>
            <p14:xfrm>
              <a:off x="6553200" y="5429250"/>
              <a:ext cx="107950" cy="13970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10"/>
            </p:blipFill>
            <p:spPr>
              <a:xfrm>
                <a:off x="6553200" y="5429250"/>
                <a:ext cx="10795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9" name="墨迹 8"/>
              <p14:cNvContentPartPr/>
              <p14:nvPr/>
            </p14:nvContentPartPr>
            <p14:xfrm>
              <a:off x="6661150" y="5435600"/>
              <a:ext cx="38100" cy="6350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2"/>
            </p:blipFill>
            <p:spPr>
              <a:xfrm>
                <a:off x="6661150" y="5435600"/>
                <a:ext cx="3810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10" name="墨迹 9"/>
              <p14:cNvContentPartPr/>
              <p14:nvPr/>
            </p14:nvContentPartPr>
            <p14:xfrm>
              <a:off x="6775450" y="5276850"/>
              <a:ext cx="247650" cy="635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4"/>
            </p:blipFill>
            <p:spPr>
              <a:xfrm>
                <a:off x="6775450" y="5276850"/>
                <a:ext cx="2476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1" name="墨迹 10"/>
              <p14:cNvContentPartPr/>
              <p14:nvPr/>
            </p14:nvContentPartPr>
            <p14:xfrm>
              <a:off x="6788150" y="5238750"/>
              <a:ext cx="69850" cy="6985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6"/>
            </p:blipFill>
            <p:spPr>
              <a:xfrm>
                <a:off x="6788150" y="5238750"/>
                <a:ext cx="6985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2" name="墨迹 11"/>
              <p14:cNvContentPartPr/>
              <p14:nvPr/>
            </p14:nvContentPartPr>
            <p14:xfrm>
              <a:off x="6845300" y="5187950"/>
              <a:ext cx="82550" cy="17145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8"/>
            </p:blipFill>
            <p:spPr>
              <a:xfrm>
                <a:off x="6845300" y="5187950"/>
                <a:ext cx="8255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3" name="墨迹 12"/>
              <p14:cNvContentPartPr/>
              <p14:nvPr/>
            </p14:nvContentPartPr>
            <p14:xfrm>
              <a:off x="6724650" y="5359400"/>
              <a:ext cx="285750" cy="165100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20"/>
            </p:blipFill>
            <p:spPr>
              <a:xfrm>
                <a:off x="6724650" y="5359400"/>
                <a:ext cx="28575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14" name="墨迹 13"/>
              <p14:cNvContentPartPr/>
              <p14:nvPr/>
            </p14:nvContentPartPr>
            <p14:xfrm>
              <a:off x="6788150" y="5473700"/>
              <a:ext cx="88900" cy="21590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22"/>
            </p:blipFill>
            <p:spPr>
              <a:xfrm>
                <a:off x="6788150" y="5473700"/>
                <a:ext cx="88900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15" name="墨迹 14"/>
              <p14:cNvContentPartPr/>
              <p14:nvPr/>
            </p14:nvContentPartPr>
            <p14:xfrm>
              <a:off x="6978650" y="5562600"/>
              <a:ext cx="63500" cy="8255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4"/>
            </p:blipFill>
            <p:spPr>
              <a:xfrm>
                <a:off x="6978650" y="5562600"/>
                <a:ext cx="6350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16" name="墨迹 15"/>
              <p14:cNvContentPartPr/>
              <p14:nvPr/>
            </p14:nvContentPartPr>
            <p14:xfrm>
              <a:off x="6845300" y="5384800"/>
              <a:ext cx="44450" cy="1905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6"/>
            </p:blipFill>
            <p:spPr>
              <a:xfrm>
                <a:off x="6845300" y="5384800"/>
                <a:ext cx="444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17" name="墨迹 16"/>
              <p14:cNvContentPartPr/>
              <p14:nvPr/>
            </p14:nvContentPartPr>
            <p14:xfrm>
              <a:off x="6254750" y="5765800"/>
              <a:ext cx="107950" cy="14605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28"/>
            </p:blipFill>
            <p:spPr>
              <a:xfrm>
                <a:off x="6254750" y="5765800"/>
                <a:ext cx="10795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18" name="墨迹 17"/>
              <p14:cNvContentPartPr/>
              <p14:nvPr/>
            </p14:nvContentPartPr>
            <p14:xfrm>
              <a:off x="6286500" y="5784850"/>
              <a:ext cx="114300" cy="15875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30"/>
            </p:blipFill>
            <p:spPr>
              <a:xfrm>
                <a:off x="6286500" y="5784850"/>
                <a:ext cx="11430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19" name="墨迹 18"/>
              <p14:cNvContentPartPr/>
              <p14:nvPr/>
            </p14:nvContentPartPr>
            <p14:xfrm>
              <a:off x="6413500" y="5765800"/>
              <a:ext cx="158750" cy="15875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32"/>
            </p:blipFill>
            <p:spPr>
              <a:xfrm>
                <a:off x="6413500" y="5765800"/>
                <a:ext cx="15875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20" name="墨迹 19"/>
              <p14:cNvContentPartPr/>
              <p14:nvPr/>
            </p14:nvContentPartPr>
            <p14:xfrm>
              <a:off x="6451600" y="5791200"/>
              <a:ext cx="101600" cy="133350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4"/>
            </p:blipFill>
            <p:spPr>
              <a:xfrm>
                <a:off x="6451600" y="5791200"/>
                <a:ext cx="10160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21" name="墨迹 20"/>
              <p14:cNvContentPartPr/>
              <p14:nvPr/>
            </p14:nvContentPartPr>
            <p14:xfrm>
              <a:off x="6197600" y="5543550"/>
              <a:ext cx="50800" cy="57150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36"/>
            </p:blipFill>
            <p:spPr>
              <a:xfrm>
                <a:off x="6197600" y="5543550"/>
                <a:ext cx="5080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22" name="墨迹 21"/>
              <p14:cNvContentPartPr/>
              <p14:nvPr/>
            </p14:nvContentPartPr>
            <p14:xfrm>
              <a:off x="6229350" y="5594350"/>
              <a:ext cx="12700" cy="127000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38"/>
            </p:blipFill>
            <p:spPr>
              <a:xfrm>
                <a:off x="6229350" y="5594350"/>
                <a:ext cx="1270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23" name="墨迹 22"/>
              <p14:cNvContentPartPr/>
              <p14:nvPr/>
            </p14:nvContentPartPr>
            <p14:xfrm>
              <a:off x="6280150" y="5568950"/>
              <a:ext cx="50800" cy="12700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40"/>
            </p:blipFill>
            <p:spPr>
              <a:xfrm>
                <a:off x="6280150" y="5568950"/>
                <a:ext cx="508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24" name="墨迹 23"/>
              <p14:cNvContentPartPr/>
              <p14:nvPr/>
            </p14:nvContentPartPr>
            <p14:xfrm>
              <a:off x="6261100" y="5600700"/>
              <a:ext cx="139700" cy="38100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42"/>
            </p:blipFill>
            <p:spPr>
              <a:xfrm>
                <a:off x="6261100" y="5600700"/>
                <a:ext cx="13970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25" name="墨迹 24"/>
              <p14:cNvContentPartPr/>
              <p14:nvPr/>
            </p14:nvContentPartPr>
            <p14:xfrm>
              <a:off x="6337300" y="5549900"/>
              <a:ext cx="165100" cy="165100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44"/>
            </p:blipFill>
            <p:spPr>
              <a:xfrm>
                <a:off x="6337300" y="5549900"/>
                <a:ext cx="16510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26" name="墨迹 25"/>
              <p14:cNvContentPartPr/>
              <p14:nvPr/>
            </p14:nvContentPartPr>
            <p14:xfrm>
              <a:off x="6686550" y="5600700"/>
              <a:ext cx="50800" cy="114300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46"/>
            </p:blipFill>
            <p:spPr>
              <a:xfrm>
                <a:off x="6686550" y="5600700"/>
                <a:ext cx="5080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" p14:bwMode="auto">
            <p14:nvContentPartPr>
              <p14:cNvPr id="27" name="墨迹 26"/>
              <p14:cNvContentPartPr/>
              <p14:nvPr/>
            </p14:nvContentPartPr>
            <p14:xfrm>
              <a:off x="6711950" y="5626100"/>
              <a:ext cx="171450" cy="82550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48"/>
            </p:blipFill>
            <p:spPr>
              <a:xfrm>
                <a:off x="6711950" y="5626100"/>
                <a:ext cx="17145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28" name="墨迹 27"/>
              <p14:cNvContentPartPr/>
              <p14:nvPr/>
            </p14:nvContentPartPr>
            <p14:xfrm>
              <a:off x="6921500" y="5613400"/>
              <a:ext cx="82550" cy="101600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50"/>
            </p:blipFill>
            <p:spPr>
              <a:xfrm>
                <a:off x="6921500" y="5613400"/>
                <a:ext cx="8255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29" name="墨迹 28"/>
              <p14:cNvContentPartPr/>
              <p14:nvPr/>
            </p14:nvContentPartPr>
            <p14:xfrm>
              <a:off x="7112000" y="5549900"/>
              <a:ext cx="146050" cy="139700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52"/>
            </p:blipFill>
            <p:spPr>
              <a:xfrm>
                <a:off x="7112000" y="5549900"/>
                <a:ext cx="14605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" p14:bwMode="auto">
            <p14:nvContentPartPr>
              <p14:cNvPr id="30" name="墨迹 29"/>
              <p14:cNvContentPartPr/>
              <p14:nvPr/>
            </p14:nvContentPartPr>
            <p14:xfrm>
              <a:off x="6800850" y="6013450"/>
              <a:ext cx="12700" cy="360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54"/>
            </p:blipFill>
            <p:spPr>
              <a:xfrm>
                <a:off x="6800850" y="601345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" p14:bwMode="auto">
            <p14:nvContentPartPr>
              <p14:cNvPr id="31" name="墨迹 30"/>
              <p14:cNvContentPartPr/>
              <p14:nvPr/>
            </p14:nvContentPartPr>
            <p14:xfrm>
              <a:off x="6718300" y="5803900"/>
              <a:ext cx="101600" cy="184150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56"/>
            </p:blipFill>
            <p:spPr>
              <a:xfrm>
                <a:off x="6718300" y="5803900"/>
                <a:ext cx="101600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" p14:bwMode="auto">
            <p14:nvContentPartPr>
              <p14:cNvPr id="32" name="墨迹 31"/>
              <p14:cNvContentPartPr/>
              <p14:nvPr/>
            </p14:nvContentPartPr>
            <p14:xfrm>
              <a:off x="6807200" y="5810250"/>
              <a:ext cx="31750" cy="152400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58"/>
            </p:blipFill>
            <p:spPr>
              <a:xfrm>
                <a:off x="6807200" y="5810250"/>
                <a:ext cx="3175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" p14:bwMode="auto">
            <p14:nvContentPartPr>
              <p14:cNvPr id="33" name="墨迹 32"/>
              <p14:cNvContentPartPr/>
              <p14:nvPr/>
            </p14:nvContentPartPr>
            <p14:xfrm>
              <a:off x="6762750" y="5899150"/>
              <a:ext cx="95250" cy="6350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60"/>
            </p:blipFill>
            <p:spPr>
              <a:xfrm>
                <a:off x="6762750" y="5899150"/>
                <a:ext cx="952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" p14:bwMode="auto">
            <p14:nvContentPartPr>
              <p14:cNvPr id="34" name="墨迹 33"/>
              <p14:cNvContentPartPr/>
              <p14:nvPr/>
            </p14:nvContentPartPr>
            <p14:xfrm>
              <a:off x="6889750" y="5842000"/>
              <a:ext cx="6350" cy="114300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62"/>
            </p:blipFill>
            <p:spPr>
              <a:xfrm>
                <a:off x="6889750" y="5842000"/>
                <a:ext cx="635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" p14:bwMode="auto">
            <p14:nvContentPartPr>
              <p14:cNvPr id="35" name="墨迹 34"/>
              <p14:cNvContentPartPr/>
              <p14:nvPr/>
            </p14:nvContentPartPr>
            <p14:xfrm>
              <a:off x="6870700" y="5842000"/>
              <a:ext cx="101600" cy="95250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64"/>
            </p:blipFill>
            <p:spPr>
              <a:xfrm>
                <a:off x="6870700" y="5842000"/>
                <a:ext cx="10160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" p14:bwMode="auto">
            <p14:nvContentPartPr>
              <p14:cNvPr id="36" name="墨迹 35"/>
              <p14:cNvContentPartPr/>
              <p14:nvPr/>
            </p14:nvContentPartPr>
            <p14:xfrm>
              <a:off x="6991350" y="5861050"/>
              <a:ext cx="360" cy="107950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66"/>
            </p:blipFill>
            <p:spPr>
              <a:xfrm>
                <a:off x="6991350" y="5861050"/>
                <a:ext cx="36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" p14:bwMode="auto">
            <p14:nvContentPartPr>
              <p14:cNvPr id="37" name="墨迹 36"/>
              <p14:cNvContentPartPr/>
              <p14:nvPr/>
            </p14:nvContentPartPr>
            <p14:xfrm>
              <a:off x="6991350" y="5829300"/>
              <a:ext cx="114300" cy="133350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68"/>
            </p:blipFill>
            <p:spPr>
              <a:xfrm>
                <a:off x="6991350" y="5829300"/>
                <a:ext cx="11430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" p14:bwMode="auto">
            <p14:nvContentPartPr>
              <p14:cNvPr id="38" name="墨迹 37"/>
              <p14:cNvContentPartPr/>
              <p14:nvPr/>
            </p14:nvContentPartPr>
            <p14:xfrm>
              <a:off x="7086600" y="5772150"/>
              <a:ext cx="171450" cy="361950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70"/>
            </p:blipFill>
            <p:spPr>
              <a:xfrm>
                <a:off x="7086600" y="5772150"/>
                <a:ext cx="171450" cy="361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" p14:bwMode="auto">
            <p14:nvContentPartPr>
              <p14:cNvPr id="39" name="墨迹 38"/>
              <p14:cNvContentPartPr/>
              <p14:nvPr/>
            </p14:nvContentPartPr>
            <p14:xfrm>
              <a:off x="7251700" y="5816600"/>
              <a:ext cx="120650" cy="158750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72"/>
            </p:blipFill>
            <p:spPr>
              <a:xfrm>
                <a:off x="7251700" y="5816600"/>
                <a:ext cx="12065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" p14:bwMode="auto">
            <p14:nvContentPartPr>
              <p14:cNvPr id="40" name="墨迹 39"/>
              <p14:cNvContentPartPr/>
              <p14:nvPr/>
            </p14:nvContentPartPr>
            <p14:xfrm>
              <a:off x="7391400" y="5842000"/>
              <a:ext cx="152400" cy="171450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74"/>
            </p:blipFill>
            <p:spPr>
              <a:xfrm>
                <a:off x="7391400" y="5842000"/>
                <a:ext cx="15240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" p14:bwMode="auto">
            <p14:nvContentPartPr>
              <p14:cNvPr id="41" name="墨迹 40"/>
              <p14:cNvContentPartPr/>
              <p14:nvPr/>
            </p14:nvContentPartPr>
            <p14:xfrm>
              <a:off x="7385050" y="5810250"/>
              <a:ext cx="222250" cy="215900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76"/>
            </p:blipFill>
            <p:spPr>
              <a:xfrm>
                <a:off x="7385050" y="5810250"/>
                <a:ext cx="222250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" p14:bwMode="auto">
            <p14:nvContentPartPr>
              <p14:cNvPr id="42" name="墨迹 41"/>
              <p14:cNvContentPartPr/>
              <p14:nvPr/>
            </p14:nvContentPartPr>
            <p14:xfrm>
              <a:off x="6261100" y="6108700"/>
              <a:ext cx="95250" cy="57150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78"/>
            </p:blipFill>
            <p:spPr>
              <a:xfrm>
                <a:off x="6261100" y="6108700"/>
                <a:ext cx="9525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" p14:bwMode="auto">
            <p14:nvContentPartPr>
              <p14:cNvPr id="43" name="墨迹 42"/>
              <p14:cNvContentPartPr/>
              <p14:nvPr/>
            </p14:nvContentPartPr>
            <p14:xfrm>
              <a:off x="6235700" y="6070600"/>
              <a:ext cx="234950" cy="228600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80"/>
            </p:blipFill>
            <p:spPr>
              <a:xfrm>
                <a:off x="6235700" y="6070600"/>
                <a:ext cx="234950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" p14:bwMode="auto">
            <p14:nvContentPartPr>
              <p14:cNvPr id="44" name="墨迹 43"/>
              <p14:cNvContentPartPr/>
              <p14:nvPr/>
            </p14:nvContentPartPr>
            <p14:xfrm>
              <a:off x="6350000" y="6216650"/>
              <a:ext cx="57150" cy="342900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82"/>
            </p:blipFill>
            <p:spPr>
              <a:xfrm>
                <a:off x="6350000" y="6216650"/>
                <a:ext cx="57150" cy="342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" p14:bwMode="auto">
            <p14:nvContentPartPr>
              <p14:cNvPr id="45" name="墨迹 44"/>
              <p14:cNvContentPartPr/>
              <p14:nvPr/>
            </p14:nvContentPartPr>
            <p14:xfrm>
              <a:off x="6654800" y="6178550"/>
              <a:ext cx="88900" cy="76200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84"/>
            </p:blipFill>
            <p:spPr>
              <a:xfrm>
                <a:off x="6654800" y="6178550"/>
                <a:ext cx="8890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5" p14:bwMode="auto">
            <p14:nvContentPartPr>
              <p14:cNvPr id="46" name="墨迹 45"/>
              <p14:cNvContentPartPr/>
              <p14:nvPr/>
            </p14:nvContentPartPr>
            <p14:xfrm>
              <a:off x="6756400" y="6127750"/>
              <a:ext cx="158750" cy="139700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86"/>
            </p:blipFill>
            <p:spPr>
              <a:xfrm>
                <a:off x="6756400" y="6127750"/>
                <a:ext cx="15875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7" p14:bwMode="auto">
            <p14:nvContentPartPr>
              <p14:cNvPr id="47" name="墨迹 46"/>
              <p14:cNvContentPartPr/>
              <p14:nvPr/>
            </p14:nvContentPartPr>
            <p14:xfrm>
              <a:off x="6908800" y="6146800"/>
              <a:ext cx="107950" cy="127000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88"/>
            </p:blipFill>
            <p:spPr>
              <a:xfrm>
                <a:off x="6908800" y="6146800"/>
                <a:ext cx="10795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9" p14:bwMode="auto">
            <p14:nvContentPartPr>
              <p14:cNvPr id="48" name="墨迹 47"/>
              <p14:cNvContentPartPr/>
              <p14:nvPr/>
            </p14:nvContentPartPr>
            <p14:xfrm>
              <a:off x="6883400" y="6121400"/>
              <a:ext cx="298450" cy="361950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90"/>
            </p:blipFill>
            <p:spPr>
              <a:xfrm>
                <a:off x="6883400" y="6121400"/>
                <a:ext cx="298450" cy="361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1" p14:bwMode="auto">
            <p14:nvContentPartPr>
              <p14:cNvPr id="49" name="墨迹 48"/>
              <p14:cNvContentPartPr/>
              <p14:nvPr/>
            </p14:nvContentPartPr>
            <p14:xfrm>
              <a:off x="7137400" y="6248400"/>
              <a:ext cx="19050" cy="120650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92"/>
            </p:blipFill>
            <p:spPr>
              <a:xfrm>
                <a:off x="7137400" y="6248400"/>
                <a:ext cx="1905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3" p14:bwMode="auto">
            <p14:nvContentPartPr>
              <p14:cNvPr id="50" name="墨迹 49"/>
              <p14:cNvContentPartPr/>
              <p14:nvPr/>
            </p14:nvContentPartPr>
            <p14:xfrm>
              <a:off x="7143750" y="6235700"/>
              <a:ext cx="101600" cy="120650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94"/>
            </p:blipFill>
            <p:spPr>
              <a:xfrm>
                <a:off x="7143750" y="6235700"/>
                <a:ext cx="10160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5" p14:bwMode="auto">
            <p14:nvContentPartPr>
              <p14:cNvPr id="51" name="墨迹 50"/>
              <p14:cNvContentPartPr/>
              <p14:nvPr/>
            </p14:nvContentPartPr>
            <p14:xfrm>
              <a:off x="7270750" y="6273800"/>
              <a:ext cx="82550" cy="107950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96"/>
            </p:blipFill>
            <p:spPr>
              <a:xfrm>
                <a:off x="7270750" y="6273800"/>
                <a:ext cx="8255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7" p14:bwMode="auto">
            <p14:nvContentPartPr>
              <p14:cNvPr id="52" name="墨迹 51"/>
              <p14:cNvContentPartPr/>
              <p14:nvPr/>
            </p14:nvContentPartPr>
            <p14:xfrm>
              <a:off x="7315200" y="6235700"/>
              <a:ext cx="50800" cy="12700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98"/>
            </p:blipFill>
            <p:spPr>
              <a:xfrm>
                <a:off x="7315200" y="6235700"/>
                <a:ext cx="508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9" p14:bwMode="auto">
            <p14:nvContentPartPr>
              <p14:cNvPr id="53" name="墨迹 52"/>
              <p14:cNvContentPartPr/>
              <p14:nvPr/>
            </p14:nvContentPartPr>
            <p14:xfrm>
              <a:off x="7308850" y="6280150"/>
              <a:ext cx="57150" cy="360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100"/>
            </p:blipFill>
            <p:spPr>
              <a:xfrm>
                <a:off x="7308850" y="6280150"/>
                <a:ext cx="571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1" p14:bwMode="auto">
            <p14:nvContentPartPr>
              <p14:cNvPr id="54" name="墨迹 53"/>
              <p14:cNvContentPartPr/>
              <p14:nvPr/>
            </p14:nvContentPartPr>
            <p14:xfrm>
              <a:off x="7346950" y="6248400"/>
              <a:ext cx="133350" cy="139700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102"/>
            </p:blipFill>
            <p:spPr>
              <a:xfrm>
                <a:off x="7346950" y="6248400"/>
                <a:ext cx="13335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3" p14:bwMode="auto">
            <p14:nvContentPartPr>
              <p14:cNvPr id="55" name="墨迹 54"/>
              <p14:cNvContentPartPr/>
              <p14:nvPr/>
            </p14:nvContentPartPr>
            <p14:xfrm>
              <a:off x="7315200" y="6254750"/>
              <a:ext cx="12700" cy="360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54"/>
            </p:blipFill>
            <p:spPr>
              <a:xfrm>
                <a:off x="7315200" y="625475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4" p14:bwMode="auto">
            <p14:nvContentPartPr>
              <p14:cNvPr id="56" name="墨迹 55"/>
              <p14:cNvContentPartPr/>
              <p14:nvPr/>
            </p14:nvContentPartPr>
            <p14:xfrm>
              <a:off x="7315200" y="6254750"/>
              <a:ext cx="12700" cy="360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54"/>
            </p:blipFill>
            <p:spPr>
              <a:xfrm>
                <a:off x="7315200" y="625475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5" p14:bwMode="auto">
            <p14:nvContentPartPr>
              <p14:cNvPr id="57" name="墨迹 56"/>
              <p14:cNvContentPartPr/>
              <p14:nvPr/>
            </p14:nvContentPartPr>
            <p14:xfrm>
              <a:off x="6013450" y="5549900"/>
              <a:ext cx="171450" cy="1263650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106"/>
            </p:blipFill>
            <p:spPr>
              <a:xfrm>
                <a:off x="6013450" y="5549900"/>
                <a:ext cx="171450" cy="1263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7" p14:bwMode="auto">
            <p14:nvContentPartPr>
              <p14:cNvPr id="58" name="墨迹 57"/>
              <p14:cNvContentPartPr/>
              <p14:nvPr/>
            </p14:nvContentPartPr>
            <p14:xfrm>
              <a:off x="2813050" y="438150"/>
              <a:ext cx="571500" cy="2381250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108"/>
            </p:blipFill>
            <p:spPr>
              <a:xfrm>
                <a:off x="2813050" y="438150"/>
                <a:ext cx="571500" cy="2381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9" p14:bwMode="auto">
            <p14:nvContentPartPr>
              <p14:cNvPr id="59" name="墨迹 58"/>
              <p14:cNvContentPartPr/>
              <p14:nvPr/>
            </p14:nvContentPartPr>
            <p14:xfrm>
              <a:off x="2997200" y="527050"/>
              <a:ext cx="704850" cy="2527300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110"/>
            </p:blipFill>
            <p:spPr>
              <a:xfrm>
                <a:off x="2997200" y="527050"/>
                <a:ext cx="704850" cy="2527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1" p14:bwMode="auto">
            <p14:nvContentPartPr>
              <p14:cNvPr id="60" name="墨迹 59"/>
              <p14:cNvContentPartPr/>
              <p14:nvPr/>
            </p14:nvContentPartPr>
            <p14:xfrm>
              <a:off x="1936750" y="4521200"/>
              <a:ext cx="12700" cy="360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54"/>
            </p:blipFill>
            <p:spPr>
              <a:xfrm>
                <a:off x="1936750" y="452120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2" p14:bwMode="auto">
            <p14:nvContentPartPr>
              <p14:cNvPr id="61" name="墨迹 60"/>
              <p14:cNvContentPartPr/>
              <p14:nvPr/>
            </p14:nvContentPartPr>
            <p14:xfrm>
              <a:off x="1943100" y="4514850"/>
              <a:ext cx="12700" cy="360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54"/>
            </p:blipFill>
            <p:spPr>
              <a:xfrm>
                <a:off x="1943100" y="451485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3" p14:bwMode="auto">
            <p14:nvContentPartPr>
              <p14:cNvPr id="62" name="墨迹 61"/>
              <p14:cNvContentPartPr/>
              <p14:nvPr/>
            </p14:nvContentPartPr>
            <p14:xfrm>
              <a:off x="1885950" y="4483100"/>
              <a:ext cx="514350" cy="12700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114"/>
            </p:blipFill>
            <p:spPr>
              <a:xfrm>
                <a:off x="1885950" y="4483100"/>
                <a:ext cx="5143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5" p14:bwMode="auto">
            <p14:nvContentPartPr>
              <p14:cNvPr id="63" name="墨迹 62"/>
              <p14:cNvContentPartPr/>
              <p14:nvPr/>
            </p14:nvContentPartPr>
            <p14:xfrm>
              <a:off x="2717800" y="4171950"/>
              <a:ext cx="495300" cy="323850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116"/>
            </p:blipFill>
            <p:spPr>
              <a:xfrm>
                <a:off x="2717800" y="4171950"/>
                <a:ext cx="495300" cy="323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7" p14:bwMode="auto">
            <p14:nvContentPartPr>
              <p14:cNvPr id="64" name="墨迹 63"/>
              <p14:cNvContentPartPr/>
              <p14:nvPr/>
            </p14:nvContentPartPr>
            <p14:xfrm>
              <a:off x="1885950" y="4229100"/>
              <a:ext cx="419100" cy="285750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118"/>
            </p:blipFill>
            <p:spPr>
              <a:xfrm>
                <a:off x="1885950" y="4229100"/>
                <a:ext cx="419100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9" p14:bwMode="auto">
            <p14:nvContentPartPr>
              <p14:cNvPr id="65" name="墨迹 64"/>
              <p14:cNvContentPartPr/>
              <p14:nvPr/>
            </p14:nvContentPartPr>
            <p14:xfrm>
              <a:off x="6165850" y="4102100"/>
              <a:ext cx="482600" cy="292100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120"/>
            </p:blipFill>
            <p:spPr>
              <a:xfrm>
                <a:off x="6165850" y="4102100"/>
                <a:ext cx="482600" cy="292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1" p14:bwMode="auto">
            <p14:nvContentPartPr>
              <p14:cNvPr id="66" name="墨迹 65"/>
              <p14:cNvContentPartPr/>
              <p14:nvPr/>
            </p14:nvContentPartPr>
            <p14:xfrm>
              <a:off x="2159000" y="3352800"/>
              <a:ext cx="82550" cy="673100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122"/>
            </p:blipFill>
            <p:spPr>
              <a:xfrm>
                <a:off x="2159000" y="3352800"/>
                <a:ext cx="82550" cy="673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3" p14:bwMode="auto">
            <p14:nvContentPartPr>
              <p14:cNvPr id="67" name="墨迹 66"/>
              <p14:cNvContentPartPr/>
              <p14:nvPr/>
            </p14:nvContentPartPr>
            <p14:xfrm>
              <a:off x="2260600" y="3225800"/>
              <a:ext cx="622300" cy="82550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124"/>
            </p:blipFill>
            <p:spPr>
              <a:xfrm>
                <a:off x="2260600" y="3225800"/>
                <a:ext cx="62230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5" p14:bwMode="auto">
            <p14:nvContentPartPr>
              <p14:cNvPr id="68" name="墨迹 67"/>
              <p14:cNvContentPartPr/>
              <p14:nvPr/>
            </p14:nvContentPartPr>
            <p14:xfrm>
              <a:off x="2717800" y="3155950"/>
              <a:ext cx="222250" cy="171450"/>
            </p14:xfrm>
          </p:contentPart>
        </mc:Choice>
        <mc:Fallback xmlns="">
          <p:pic>
            <p:nvPicPr>
              <p:cNvPr id="68" name="墨迹 67"/>
            </p:nvPicPr>
            <p:blipFill>
              <a:blip r:embed="rId126"/>
            </p:blipFill>
            <p:spPr>
              <a:xfrm>
                <a:off x="2717800" y="3155950"/>
                <a:ext cx="22225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7" p14:bwMode="auto">
            <p14:nvContentPartPr>
              <p14:cNvPr id="69" name="墨迹 68"/>
              <p14:cNvContentPartPr/>
              <p14:nvPr/>
            </p14:nvContentPartPr>
            <p14:xfrm>
              <a:off x="1866900" y="4165600"/>
              <a:ext cx="57150" cy="298450"/>
            </p14:xfrm>
          </p:contentPart>
        </mc:Choice>
        <mc:Fallback xmlns="">
          <p:pic>
            <p:nvPicPr>
              <p:cNvPr id="69" name="墨迹 68"/>
            </p:nvPicPr>
            <p:blipFill>
              <a:blip r:embed="rId128"/>
            </p:blipFill>
            <p:spPr>
              <a:xfrm>
                <a:off x="1866900" y="4165600"/>
                <a:ext cx="57150" cy="298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9" p14:bwMode="auto">
            <p14:nvContentPartPr>
              <p14:cNvPr id="70" name="墨迹 69"/>
              <p14:cNvContentPartPr/>
              <p14:nvPr/>
            </p14:nvContentPartPr>
            <p14:xfrm>
              <a:off x="1911350" y="4114800"/>
              <a:ext cx="495300" cy="361950"/>
            </p14:xfrm>
          </p:contentPart>
        </mc:Choice>
        <mc:Fallback xmlns="">
          <p:pic>
            <p:nvPicPr>
              <p:cNvPr id="70" name="墨迹 69"/>
            </p:nvPicPr>
            <p:blipFill>
              <a:blip r:embed="rId130"/>
            </p:blipFill>
            <p:spPr>
              <a:xfrm>
                <a:off x="1911350" y="4114800"/>
                <a:ext cx="495300" cy="361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1" p14:bwMode="auto">
            <p14:nvContentPartPr>
              <p14:cNvPr id="71" name="墨迹 70"/>
              <p14:cNvContentPartPr/>
              <p14:nvPr/>
            </p14:nvContentPartPr>
            <p14:xfrm>
              <a:off x="6153150" y="4159250"/>
              <a:ext cx="203200" cy="44450"/>
            </p14:xfrm>
          </p:contentPart>
        </mc:Choice>
        <mc:Fallback xmlns="">
          <p:pic>
            <p:nvPicPr>
              <p:cNvPr id="71" name="墨迹 70"/>
            </p:nvPicPr>
            <p:blipFill>
              <a:blip r:embed="rId132"/>
            </p:blipFill>
            <p:spPr>
              <a:xfrm>
                <a:off x="6153150" y="4159250"/>
                <a:ext cx="20320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3" p14:bwMode="auto">
            <p14:nvContentPartPr>
              <p14:cNvPr id="72" name="墨迹 71"/>
              <p14:cNvContentPartPr/>
              <p14:nvPr/>
            </p14:nvContentPartPr>
            <p14:xfrm>
              <a:off x="6140450" y="4203700"/>
              <a:ext cx="171450" cy="25400"/>
            </p14:xfrm>
          </p:contentPart>
        </mc:Choice>
        <mc:Fallback xmlns="">
          <p:pic>
            <p:nvPicPr>
              <p:cNvPr id="72" name="墨迹 71"/>
            </p:nvPicPr>
            <p:blipFill>
              <a:blip r:embed="rId134"/>
            </p:blipFill>
            <p:spPr>
              <a:xfrm>
                <a:off x="6140450" y="4203700"/>
                <a:ext cx="17145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5" p14:bwMode="auto">
            <p14:nvContentPartPr>
              <p14:cNvPr id="73" name="墨迹 72"/>
              <p14:cNvContentPartPr/>
              <p14:nvPr/>
            </p14:nvContentPartPr>
            <p14:xfrm>
              <a:off x="6229350" y="4191000"/>
              <a:ext cx="12700" cy="360"/>
            </p14:xfrm>
          </p:contentPart>
        </mc:Choice>
        <mc:Fallback xmlns="">
          <p:pic>
            <p:nvPicPr>
              <p:cNvPr id="73" name="墨迹 72"/>
            </p:nvPicPr>
            <p:blipFill>
              <a:blip r:embed="rId54"/>
            </p:blipFill>
            <p:spPr>
              <a:xfrm>
                <a:off x="6229350" y="419100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6" p14:bwMode="auto">
            <p14:nvContentPartPr>
              <p14:cNvPr id="74" name="墨迹 73"/>
              <p14:cNvContentPartPr/>
              <p14:nvPr/>
            </p14:nvContentPartPr>
            <p14:xfrm>
              <a:off x="6248400" y="4191000"/>
              <a:ext cx="12700" cy="360"/>
            </p14:xfrm>
          </p:contentPart>
        </mc:Choice>
        <mc:Fallback xmlns="">
          <p:pic>
            <p:nvPicPr>
              <p:cNvPr id="74" name="墨迹 73"/>
            </p:nvPicPr>
            <p:blipFill>
              <a:blip r:embed="rId54"/>
            </p:blipFill>
            <p:spPr>
              <a:xfrm>
                <a:off x="6248400" y="419100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7" p14:bwMode="auto">
            <p14:nvContentPartPr>
              <p14:cNvPr id="75" name="墨迹 74"/>
              <p14:cNvContentPartPr/>
              <p14:nvPr/>
            </p14:nvContentPartPr>
            <p14:xfrm>
              <a:off x="6292850" y="4216400"/>
              <a:ext cx="12700" cy="360"/>
            </p14:xfrm>
          </p:contentPart>
        </mc:Choice>
        <mc:Fallback xmlns="">
          <p:pic>
            <p:nvPicPr>
              <p:cNvPr id="75" name="墨迹 74"/>
            </p:nvPicPr>
            <p:blipFill>
              <a:blip r:embed="rId54"/>
            </p:blipFill>
            <p:spPr>
              <a:xfrm>
                <a:off x="6292850" y="421640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8" p14:bwMode="auto">
            <p14:nvContentPartPr>
              <p14:cNvPr id="76" name="墨迹 75"/>
              <p14:cNvContentPartPr/>
              <p14:nvPr/>
            </p14:nvContentPartPr>
            <p14:xfrm>
              <a:off x="2724150" y="4165600"/>
              <a:ext cx="419100" cy="273050"/>
            </p14:xfrm>
          </p:contentPart>
        </mc:Choice>
        <mc:Fallback xmlns="">
          <p:pic>
            <p:nvPicPr>
              <p:cNvPr id="76" name="墨迹 75"/>
            </p:nvPicPr>
            <p:blipFill>
              <a:blip r:embed="rId139"/>
            </p:blipFill>
            <p:spPr>
              <a:xfrm>
                <a:off x="2724150" y="4165600"/>
                <a:ext cx="419100" cy="273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0" p14:bwMode="auto">
            <p14:nvContentPartPr>
              <p14:cNvPr id="77" name="墨迹 76"/>
              <p14:cNvContentPartPr/>
              <p14:nvPr/>
            </p14:nvContentPartPr>
            <p14:xfrm>
              <a:off x="2114550" y="5238750"/>
              <a:ext cx="12700" cy="360"/>
            </p14:xfrm>
          </p:contentPart>
        </mc:Choice>
        <mc:Fallback xmlns="">
          <p:pic>
            <p:nvPicPr>
              <p:cNvPr id="77" name="墨迹 76"/>
            </p:nvPicPr>
            <p:blipFill>
              <a:blip r:embed="rId54"/>
            </p:blipFill>
            <p:spPr>
              <a:xfrm>
                <a:off x="2114550" y="523875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1" p14:bwMode="auto">
            <p14:nvContentPartPr>
              <p14:cNvPr id="78" name="墨迹 77"/>
              <p14:cNvContentPartPr/>
              <p14:nvPr/>
            </p14:nvContentPartPr>
            <p14:xfrm>
              <a:off x="2133600" y="4914900"/>
              <a:ext cx="196850" cy="228600"/>
            </p14:xfrm>
          </p:contentPart>
        </mc:Choice>
        <mc:Fallback xmlns="">
          <p:pic>
            <p:nvPicPr>
              <p:cNvPr id="78" name="墨迹 77"/>
            </p:nvPicPr>
            <p:blipFill>
              <a:blip r:embed="rId142"/>
            </p:blipFill>
            <p:spPr>
              <a:xfrm>
                <a:off x="2133600" y="4914900"/>
                <a:ext cx="196850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3" p14:bwMode="auto">
            <p14:nvContentPartPr>
              <p14:cNvPr id="79" name="墨迹 78"/>
              <p14:cNvContentPartPr/>
              <p14:nvPr/>
            </p14:nvContentPartPr>
            <p14:xfrm>
              <a:off x="2108200" y="5022850"/>
              <a:ext cx="120650" cy="139700"/>
            </p14:xfrm>
          </p:contentPart>
        </mc:Choice>
        <mc:Fallback xmlns="">
          <p:pic>
            <p:nvPicPr>
              <p:cNvPr id="79" name="墨迹 78"/>
            </p:nvPicPr>
            <p:blipFill>
              <a:blip r:embed="rId144"/>
            </p:blipFill>
            <p:spPr>
              <a:xfrm>
                <a:off x="2108200" y="5022850"/>
                <a:ext cx="12065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5" p14:bwMode="auto">
            <p14:nvContentPartPr>
              <p14:cNvPr id="80" name="墨迹 79"/>
              <p14:cNvContentPartPr/>
              <p14:nvPr/>
            </p14:nvContentPartPr>
            <p14:xfrm>
              <a:off x="2400300" y="4781550"/>
              <a:ext cx="165100" cy="107950"/>
            </p14:xfrm>
          </p:contentPart>
        </mc:Choice>
        <mc:Fallback xmlns="">
          <p:pic>
            <p:nvPicPr>
              <p:cNvPr id="80" name="墨迹 79"/>
            </p:nvPicPr>
            <p:blipFill>
              <a:blip r:embed="rId146"/>
            </p:blipFill>
            <p:spPr>
              <a:xfrm>
                <a:off x="2400300" y="4781550"/>
                <a:ext cx="16510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7" p14:bwMode="auto">
            <p14:nvContentPartPr>
              <p14:cNvPr id="81" name="墨迹 80"/>
              <p14:cNvContentPartPr/>
              <p14:nvPr/>
            </p14:nvContentPartPr>
            <p14:xfrm>
              <a:off x="2374900" y="4533900"/>
              <a:ext cx="419100" cy="342900"/>
            </p14:xfrm>
          </p:contentPart>
        </mc:Choice>
        <mc:Fallback xmlns="">
          <p:pic>
            <p:nvPicPr>
              <p:cNvPr id="81" name="墨迹 80"/>
            </p:nvPicPr>
            <p:blipFill>
              <a:blip r:embed="rId148"/>
            </p:blipFill>
            <p:spPr>
              <a:xfrm>
                <a:off x="2374900" y="4533900"/>
                <a:ext cx="419100" cy="342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9" p14:bwMode="auto">
            <p14:nvContentPartPr>
              <p14:cNvPr id="82" name="墨迹 81"/>
              <p14:cNvContentPartPr/>
              <p14:nvPr/>
            </p14:nvContentPartPr>
            <p14:xfrm>
              <a:off x="2228850" y="5213350"/>
              <a:ext cx="203200" cy="165100"/>
            </p14:xfrm>
          </p:contentPart>
        </mc:Choice>
        <mc:Fallback xmlns="">
          <p:pic>
            <p:nvPicPr>
              <p:cNvPr id="82" name="墨迹 81"/>
            </p:nvPicPr>
            <p:blipFill>
              <a:blip r:embed="rId150"/>
            </p:blipFill>
            <p:spPr>
              <a:xfrm>
                <a:off x="2228850" y="5213350"/>
                <a:ext cx="20320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1" p14:bwMode="auto">
            <p14:nvContentPartPr>
              <p14:cNvPr id="83" name="墨迹 82"/>
              <p14:cNvContentPartPr/>
              <p14:nvPr/>
            </p14:nvContentPartPr>
            <p14:xfrm>
              <a:off x="2933700" y="5200650"/>
              <a:ext cx="203200" cy="184150"/>
            </p14:xfrm>
          </p:contentPart>
        </mc:Choice>
        <mc:Fallback xmlns="">
          <p:pic>
            <p:nvPicPr>
              <p:cNvPr id="83" name="墨迹 82"/>
            </p:nvPicPr>
            <p:blipFill>
              <a:blip r:embed="rId152"/>
            </p:blipFill>
            <p:spPr>
              <a:xfrm>
                <a:off x="2933700" y="5200650"/>
                <a:ext cx="203200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3" p14:bwMode="auto">
            <p14:nvContentPartPr>
              <p14:cNvPr id="84" name="墨迹 83"/>
              <p14:cNvContentPartPr/>
              <p14:nvPr/>
            </p14:nvContentPartPr>
            <p14:xfrm>
              <a:off x="2235200" y="5232400"/>
              <a:ext cx="254000" cy="203200"/>
            </p14:xfrm>
          </p:contentPart>
        </mc:Choice>
        <mc:Fallback xmlns="">
          <p:pic>
            <p:nvPicPr>
              <p:cNvPr id="84" name="墨迹 83"/>
            </p:nvPicPr>
            <p:blipFill>
              <a:blip r:embed="rId154"/>
            </p:blipFill>
            <p:spPr>
              <a:xfrm>
                <a:off x="2235200" y="5232400"/>
                <a:ext cx="25400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5" p14:bwMode="auto">
            <p14:nvContentPartPr>
              <p14:cNvPr id="85" name="墨迹 84"/>
              <p14:cNvContentPartPr/>
              <p14:nvPr/>
            </p14:nvContentPartPr>
            <p14:xfrm>
              <a:off x="2501900" y="5226050"/>
              <a:ext cx="120650" cy="360"/>
            </p14:xfrm>
          </p:contentPart>
        </mc:Choice>
        <mc:Fallback xmlns="">
          <p:pic>
            <p:nvPicPr>
              <p:cNvPr id="85" name="墨迹 84"/>
            </p:nvPicPr>
            <p:blipFill>
              <a:blip r:embed="rId156"/>
            </p:blipFill>
            <p:spPr>
              <a:xfrm>
                <a:off x="2501900" y="5226050"/>
                <a:ext cx="1206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7" p14:bwMode="auto">
            <p14:nvContentPartPr>
              <p14:cNvPr id="86" name="墨迹 85"/>
              <p14:cNvContentPartPr/>
              <p14:nvPr/>
            </p14:nvContentPartPr>
            <p14:xfrm>
              <a:off x="2863850" y="5207000"/>
              <a:ext cx="406400" cy="241300"/>
            </p14:xfrm>
          </p:contentPart>
        </mc:Choice>
        <mc:Fallback xmlns="">
          <p:pic>
            <p:nvPicPr>
              <p:cNvPr id="86" name="墨迹 85"/>
            </p:nvPicPr>
            <p:blipFill>
              <a:blip r:embed="rId158"/>
            </p:blipFill>
            <p:spPr>
              <a:xfrm>
                <a:off x="2863850" y="5207000"/>
                <a:ext cx="406400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9" p14:bwMode="auto">
            <p14:nvContentPartPr>
              <p14:cNvPr id="87" name="墨迹 86"/>
              <p14:cNvContentPartPr/>
              <p14:nvPr/>
            </p14:nvContentPartPr>
            <p14:xfrm>
              <a:off x="2921000" y="685800"/>
              <a:ext cx="431800" cy="38100"/>
            </p14:xfrm>
          </p:contentPart>
        </mc:Choice>
        <mc:Fallback xmlns="">
          <p:pic>
            <p:nvPicPr>
              <p:cNvPr id="87" name="墨迹 86"/>
            </p:nvPicPr>
            <p:blipFill>
              <a:blip r:embed="rId160"/>
            </p:blipFill>
            <p:spPr>
              <a:xfrm>
                <a:off x="2921000" y="685800"/>
                <a:ext cx="43180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1" p14:bwMode="auto">
            <p14:nvContentPartPr>
              <p14:cNvPr id="88" name="墨迹 87"/>
              <p14:cNvContentPartPr/>
              <p14:nvPr/>
            </p14:nvContentPartPr>
            <p14:xfrm>
              <a:off x="2997200" y="723900"/>
              <a:ext cx="317500" cy="69850"/>
            </p14:xfrm>
          </p:contentPart>
        </mc:Choice>
        <mc:Fallback xmlns="">
          <p:pic>
            <p:nvPicPr>
              <p:cNvPr id="88" name="墨迹 87"/>
            </p:nvPicPr>
            <p:blipFill>
              <a:blip r:embed="rId162"/>
            </p:blipFill>
            <p:spPr>
              <a:xfrm>
                <a:off x="2997200" y="723900"/>
                <a:ext cx="31750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3" p14:bwMode="auto">
            <p14:nvContentPartPr>
              <p14:cNvPr id="89" name="墨迹 88"/>
              <p14:cNvContentPartPr/>
              <p14:nvPr/>
            </p14:nvContentPartPr>
            <p14:xfrm>
              <a:off x="5181600" y="742950"/>
              <a:ext cx="1244600" cy="38100"/>
            </p14:xfrm>
          </p:contentPart>
        </mc:Choice>
        <mc:Fallback xmlns="">
          <p:pic>
            <p:nvPicPr>
              <p:cNvPr id="89" name="墨迹 88"/>
            </p:nvPicPr>
            <p:blipFill>
              <a:blip r:embed="rId164"/>
            </p:blipFill>
            <p:spPr>
              <a:xfrm>
                <a:off x="5181600" y="742950"/>
                <a:ext cx="124460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5" p14:bwMode="auto">
            <p14:nvContentPartPr>
              <p14:cNvPr id="90" name="墨迹 89"/>
              <p14:cNvContentPartPr/>
              <p14:nvPr/>
            </p14:nvContentPartPr>
            <p14:xfrm>
              <a:off x="2971800" y="1098550"/>
              <a:ext cx="463550" cy="19050"/>
            </p14:xfrm>
          </p:contentPart>
        </mc:Choice>
        <mc:Fallback xmlns="">
          <p:pic>
            <p:nvPicPr>
              <p:cNvPr id="90" name="墨迹 89"/>
            </p:nvPicPr>
            <p:blipFill>
              <a:blip r:embed="rId166"/>
            </p:blipFill>
            <p:spPr>
              <a:xfrm>
                <a:off x="2971800" y="1098550"/>
                <a:ext cx="4635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7" p14:bwMode="auto">
            <p14:nvContentPartPr>
              <p14:cNvPr id="91" name="墨迹 90"/>
              <p14:cNvContentPartPr/>
              <p14:nvPr/>
            </p14:nvContentPartPr>
            <p14:xfrm>
              <a:off x="3155950" y="1136650"/>
              <a:ext cx="12700" cy="360"/>
            </p14:xfrm>
          </p:contentPart>
        </mc:Choice>
        <mc:Fallback xmlns="">
          <p:pic>
            <p:nvPicPr>
              <p:cNvPr id="91" name="墨迹 90"/>
            </p:nvPicPr>
            <p:blipFill>
              <a:blip r:embed="rId54"/>
            </p:blipFill>
            <p:spPr>
              <a:xfrm>
                <a:off x="3155950" y="113665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8" p14:bwMode="auto">
            <p14:nvContentPartPr>
              <p14:cNvPr id="92" name="墨迹 91"/>
              <p14:cNvContentPartPr/>
              <p14:nvPr/>
            </p14:nvContentPartPr>
            <p14:xfrm>
              <a:off x="3079750" y="1104900"/>
              <a:ext cx="158750" cy="76200"/>
            </p14:xfrm>
          </p:contentPart>
        </mc:Choice>
        <mc:Fallback xmlns="">
          <p:pic>
            <p:nvPicPr>
              <p:cNvPr id="92" name="墨迹 91"/>
            </p:nvPicPr>
            <p:blipFill>
              <a:blip r:embed="rId169"/>
            </p:blipFill>
            <p:spPr>
              <a:xfrm>
                <a:off x="3079750" y="1104900"/>
                <a:ext cx="15875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0" p14:bwMode="auto">
            <p14:nvContentPartPr>
              <p14:cNvPr id="93" name="墨迹 92"/>
              <p14:cNvContentPartPr/>
              <p14:nvPr/>
            </p14:nvContentPartPr>
            <p14:xfrm>
              <a:off x="3054350" y="1104900"/>
              <a:ext cx="304800" cy="25400"/>
            </p14:xfrm>
          </p:contentPart>
        </mc:Choice>
        <mc:Fallback xmlns="">
          <p:pic>
            <p:nvPicPr>
              <p:cNvPr id="93" name="墨迹 92"/>
            </p:nvPicPr>
            <p:blipFill>
              <a:blip r:embed="rId171"/>
            </p:blipFill>
            <p:spPr>
              <a:xfrm>
                <a:off x="3054350" y="1104900"/>
                <a:ext cx="30480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2" p14:bwMode="auto">
            <p14:nvContentPartPr>
              <p14:cNvPr id="94" name="墨迹 93"/>
              <p14:cNvContentPartPr/>
              <p14:nvPr/>
            </p14:nvContentPartPr>
            <p14:xfrm>
              <a:off x="5130800" y="1092200"/>
              <a:ext cx="279400" cy="12700"/>
            </p14:xfrm>
          </p:contentPart>
        </mc:Choice>
        <mc:Fallback xmlns="">
          <p:pic>
            <p:nvPicPr>
              <p:cNvPr id="94" name="墨迹 93"/>
            </p:nvPicPr>
            <p:blipFill>
              <a:blip r:embed="rId173"/>
            </p:blipFill>
            <p:spPr>
              <a:xfrm>
                <a:off x="5130800" y="1092200"/>
                <a:ext cx="2794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4" p14:bwMode="auto">
            <p14:nvContentPartPr>
              <p14:cNvPr id="95" name="墨迹 94"/>
              <p14:cNvContentPartPr/>
              <p14:nvPr/>
            </p14:nvContentPartPr>
            <p14:xfrm>
              <a:off x="5772150" y="1117600"/>
              <a:ext cx="609600" cy="38100"/>
            </p14:xfrm>
          </p:contentPart>
        </mc:Choice>
        <mc:Fallback xmlns="">
          <p:pic>
            <p:nvPicPr>
              <p:cNvPr id="95" name="墨迹 94"/>
            </p:nvPicPr>
            <p:blipFill>
              <a:blip r:embed="rId175"/>
            </p:blipFill>
            <p:spPr>
              <a:xfrm>
                <a:off x="5772150" y="1117600"/>
                <a:ext cx="60960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6" p14:bwMode="auto">
            <p14:nvContentPartPr>
              <p14:cNvPr id="96" name="墨迹 95"/>
              <p14:cNvContentPartPr/>
              <p14:nvPr/>
            </p14:nvContentPartPr>
            <p14:xfrm>
              <a:off x="5105400" y="831850"/>
              <a:ext cx="425450" cy="317500"/>
            </p14:xfrm>
          </p:contentPart>
        </mc:Choice>
        <mc:Fallback xmlns="">
          <p:pic>
            <p:nvPicPr>
              <p:cNvPr id="96" name="墨迹 95"/>
            </p:nvPicPr>
            <p:blipFill>
              <a:blip r:embed="rId177"/>
            </p:blipFill>
            <p:spPr>
              <a:xfrm>
                <a:off x="5105400" y="831850"/>
                <a:ext cx="425450" cy="317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8" p14:bwMode="auto">
            <p14:nvContentPartPr>
              <p14:cNvPr id="97" name="墨迹 96"/>
              <p14:cNvContentPartPr/>
              <p14:nvPr/>
            </p14:nvContentPartPr>
            <p14:xfrm>
              <a:off x="2940050" y="787400"/>
              <a:ext cx="488950" cy="457200"/>
            </p14:xfrm>
          </p:contentPart>
        </mc:Choice>
        <mc:Fallback xmlns="">
          <p:pic>
            <p:nvPicPr>
              <p:cNvPr id="97" name="墨迹 96"/>
            </p:nvPicPr>
            <p:blipFill>
              <a:blip r:embed="rId179"/>
            </p:blipFill>
            <p:spPr>
              <a:xfrm>
                <a:off x="2940050" y="787400"/>
                <a:ext cx="488950" cy="457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0" p14:bwMode="auto">
            <p14:nvContentPartPr>
              <p14:cNvPr id="98" name="墨迹 97"/>
              <p14:cNvContentPartPr/>
              <p14:nvPr/>
            </p14:nvContentPartPr>
            <p14:xfrm>
              <a:off x="6572250" y="711200"/>
              <a:ext cx="38100" cy="152400"/>
            </p14:xfrm>
          </p:contentPart>
        </mc:Choice>
        <mc:Fallback xmlns="">
          <p:pic>
            <p:nvPicPr>
              <p:cNvPr id="98" name="墨迹 97"/>
            </p:nvPicPr>
            <p:blipFill>
              <a:blip r:embed="rId181"/>
            </p:blipFill>
            <p:spPr>
              <a:xfrm>
                <a:off x="6572250" y="711200"/>
                <a:ext cx="3810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2" p14:bwMode="auto">
            <p14:nvContentPartPr>
              <p14:cNvPr id="99" name="墨迹 98"/>
              <p14:cNvContentPartPr/>
              <p14:nvPr/>
            </p14:nvContentPartPr>
            <p14:xfrm>
              <a:off x="6604000" y="666750"/>
              <a:ext cx="114300" cy="196850"/>
            </p14:xfrm>
          </p:contentPart>
        </mc:Choice>
        <mc:Fallback xmlns="">
          <p:pic>
            <p:nvPicPr>
              <p:cNvPr id="99" name="墨迹 98"/>
            </p:nvPicPr>
            <p:blipFill>
              <a:blip r:embed="rId183"/>
            </p:blipFill>
            <p:spPr>
              <a:xfrm>
                <a:off x="6604000" y="666750"/>
                <a:ext cx="11430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4" p14:bwMode="auto">
            <p14:nvContentPartPr>
              <p14:cNvPr id="100" name="墨迹 99"/>
              <p14:cNvContentPartPr/>
              <p14:nvPr/>
            </p14:nvContentPartPr>
            <p14:xfrm>
              <a:off x="6731000" y="781050"/>
              <a:ext cx="114300" cy="12700"/>
            </p14:xfrm>
          </p:contentPart>
        </mc:Choice>
        <mc:Fallback xmlns="">
          <p:pic>
            <p:nvPicPr>
              <p:cNvPr id="100" name="墨迹 99"/>
            </p:nvPicPr>
            <p:blipFill>
              <a:blip r:embed="rId185"/>
            </p:blipFill>
            <p:spPr>
              <a:xfrm>
                <a:off x="6731000" y="781050"/>
                <a:ext cx="1143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6" p14:bwMode="auto">
            <p14:nvContentPartPr>
              <p14:cNvPr id="101" name="墨迹 100"/>
              <p14:cNvContentPartPr/>
              <p14:nvPr/>
            </p14:nvContentPartPr>
            <p14:xfrm>
              <a:off x="6762750" y="730250"/>
              <a:ext cx="107950" cy="95250"/>
            </p14:xfrm>
          </p:contentPart>
        </mc:Choice>
        <mc:Fallback xmlns="">
          <p:pic>
            <p:nvPicPr>
              <p:cNvPr id="101" name="墨迹 100"/>
            </p:nvPicPr>
            <p:blipFill>
              <a:blip r:embed="rId187"/>
            </p:blipFill>
            <p:spPr>
              <a:xfrm>
                <a:off x="6762750" y="730250"/>
                <a:ext cx="10795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8" p14:bwMode="auto">
            <p14:nvContentPartPr>
              <p14:cNvPr id="102" name="墨迹 101"/>
              <p14:cNvContentPartPr/>
              <p14:nvPr/>
            </p14:nvContentPartPr>
            <p14:xfrm>
              <a:off x="6908800" y="730250"/>
              <a:ext cx="203200" cy="146050"/>
            </p14:xfrm>
          </p:contentPart>
        </mc:Choice>
        <mc:Fallback xmlns="">
          <p:pic>
            <p:nvPicPr>
              <p:cNvPr id="102" name="墨迹 101"/>
            </p:nvPicPr>
            <p:blipFill>
              <a:blip r:embed="rId189"/>
            </p:blipFill>
            <p:spPr>
              <a:xfrm>
                <a:off x="6908800" y="730250"/>
                <a:ext cx="20320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0" p14:bwMode="auto">
            <p14:nvContentPartPr>
              <p14:cNvPr id="103" name="墨迹 102"/>
              <p14:cNvContentPartPr/>
              <p14:nvPr/>
            </p14:nvContentPartPr>
            <p14:xfrm>
              <a:off x="7124700" y="774700"/>
              <a:ext cx="139700" cy="133350"/>
            </p14:xfrm>
          </p:contentPart>
        </mc:Choice>
        <mc:Fallback xmlns="">
          <p:pic>
            <p:nvPicPr>
              <p:cNvPr id="103" name="墨迹 102"/>
            </p:nvPicPr>
            <p:blipFill>
              <a:blip r:embed="rId191"/>
            </p:blipFill>
            <p:spPr>
              <a:xfrm>
                <a:off x="7124700" y="774700"/>
                <a:ext cx="13970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2" p14:bwMode="auto">
            <p14:nvContentPartPr>
              <p14:cNvPr id="104" name="墨迹 103"/>
              <p14:cNvContentPartPr/>
              <p14:nvPr/>
            </p14:nvContentPartPr>
            <p14:xfrm>
              <a:off x="7219950" y="793750"/>
              <a:ext cx="50800" cy="127000"/>
            </p14:xfrm>
          </p:contentPart>
        </mc:Choice>
        <mc:Fallback xmlns="">
          <p:pic>
            <p:nvPicPr>
              <p:cNvPr id="104" name="墨迹 103"/>
            </p:nvPicPr>
            <p:blipFill>
              <a:blip r:embed="rId193"/>
            </p:blipFill>
            <p:spPr>
              <a:xfrm>
                <a:off x="7219950" y="793750"/>
                <a:ext cx="5080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4" p14:bwMode="auto">
            <p14:nvContentPartPr>
              <p14:cNvPr id="105" name="墨迹 104"/>
              <p14:cNvContentPartPr/>
              <p14:nvPr/>
            </p14:nvContentPartPr>
            <p14:xfrm>
              <a:off x="7213600" y="838200"/>
              <a:ext cx="50800" cy="12700"/>
            </p14:xfrm>
          </p:contentPart>
        </mc:Choice>
        <mc:Fallback xmlns="">
          <p:pic>
            <p:nvPicPr>
              <p:cNvPr id="105" name="墨迹 104"/>
            </p:nvPicPr>
            <p:blipFill>
              <a:blip r:embed="rId195"/>
            </p:blipFill>
            <p:spPr>
              <a:xfrm>
                <a:off x="7213600" y="838200"/>
                <a:ext cx="508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6" p14:bwMode="auto">
            <p14:nvContentPartPr>
              <p14:cNvPr id="106" name="墨迹 105"/>
              <p14:cNvContentPartPr/>
              <p14:nvPr/>
            </p14:nvContentPartPr>
            <p14:xfrm>
              <a:off x="7245350" y="838200"/>
              <a:ext cx="69850" cy="152400"/>
            </p14:xfrm>
          </p:contentPart>
        </mc:Choice>
        <mc:Fallback xmlns="">
          <p:pic>
            <p:nvPicPr>
              <p:cNvPr id="106" name="墨迹 105"/>
            </p:nvPicPr>
            <p:blipFill>
              <a:blip r:embed="rId197"/>
            </p:blipFill>
            <p:spPr>
              <a:xfrm>
                <a:off x="7245350" y="838200"/>
                <a:ext cx="6985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8" p14:bwMode="auto">
            <p14:nvContentPartPr>
              <p14:cNvPr id="107" name="墨迹 106"/>
              <p14:cNvContentPartPr/>
              <p14:nvPr/>
            </p14:nvContentPartPr>
            <p14:xfrm>
              <a:off x="7296150" y="825500"/>
              <a:ext cx="76200" cy="203200"/>
            </p14:xfrm>
          </p:contentPart>
        </mc:Choice>
        <mc:Fallback xmlns="">
          <p:pic>
            <p:nvPicPr>
              <p:cNvPr id="107" name="墨迹 106"/>
            </p:nvPicPr>
            <p:blipFill>
              <a:blip r:embed="rId199"/>
            </p:blipFill>
            <p:spPr>
              <a:xfrm>
                <a:off x="7296150" y="825500"/>
                <a:ext cx="7620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0" p14:bwMode="auto">
            <p14:nvContentPartPr>
              <p14:cNvPr id="108" name="墨迹 107"/>
              <p14:cNvContentPartPr/>
              <p14:nvPr/>
            </p14:nvContentPartPr>
            <p14:xfrm>
              <a:off x="3079750" y="1473200"/>
              <a:ext cx="260350" cy="44450"/>
            </p14:xfrm>
          </p:contentPart>
        </mc:Choice>
        <mc:Fallback xmlns="">
          <p:pic>
            <p:nvPicPr>
              <p:cNvPr id="108" name="墨迹 107"/>
            </p:nvPicPr>
            <p:blipFill>
              <a:blip r:embed="rId201"/>
            </p:blipFill>
            <p:spPr>
              <a:xfrm>
                <a:off x="3079750" y="1473200"/>
                <a:ext cx="26035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2" p14:bwMode="auto">
            <p14:nvContentPartPr>
              <p14:cNvPr id="109" name="墨迹 108"/>
              <p14:cNvContentPartPr/>
              <p14:nvPr/>
            </p14:nvContentPartPr>
            <p14:xfrm>
              <a:off x="3035300" y="2089150"/>
              <a:ext cx="317500" cy="12700"/>
            </p14:xfrm>
          </p:contentPart>
        </mc:Choice>
        <mc:Fallback xmlns="">
          <p:pic>
            <p:nvPicPr>
              <p:cNvPr id="109" name="墨迹 108"/>
            </p:nvPicPr>
            <p:blipFill>
              <a:blip r:embed="rId203"/>
            </p:blipFill>
            <p:spPr>
              <a:xfrm>
                <a:off x="3035300" y="2089150"/>
                <a:ext cx="3175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4" p14:bwMode="auto">
            <p14:nvContentPartPr>
              <p14:cNvPr id="110" name="墨迹 109"/>
              <p14:cNvContentPartPr/>
              <p14:nvPr/>
            </p14:nvContentPartPr>
            <p14:xfrm>
              <a:off x="3365500" y="1035050"/>
              <a:ext cx="12700" cy="360"/>
            </p14:xfrm>
          </p:contentPart>
        </mc:Choice>
        <mc:Fallback xmlns="">
          <p:pic>
            <p:nvPicPr>
              <p:cNvPr id="110" name="墨迹 109"/>
            </p:nvPicPr>
            <p:blipFill>
              <a:blip r:embed="rId54"/>
            </p:blipFill>
            <p:spPr>
              <a:xfrm>
                <a:off x="3365500" y="103505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5" p14:bwMode="auto">
            <p14:nvContentPartPr>
              <p14:cNvPr id="111" name="墨迹 110"/>
              <p14:cNvContentPartPr/>
              <p14:nvPr/>
            </p14:nvContentPartPr>
            <p14:xfrm>
              <a:off x="3384550" y="1035050"/>
              <a:ext cx="12700" cy="360"/>
            </p14:xfrm>
          </p:contentPart>
        </mc:Choice>
        <mc:Fallback xmlns="">
          <p:pic>
            <p:nvPicPr>
              <p:cNvPr id="111" name="墨迹 110"/>
            </p:nvPicPr>
            <p:blipFill>
              <a:blip r:embed="rId54"/>
            </p:blipFill>
            <p:spPr>
              <a:xfrm>
                <a:off x="3384550" y="103505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6" p14:bwMode="auto">
            <p14:nvContentPartPr>
              <p14:cNvPr id="112" name="墨迹 111"/>
              <p14:cNvContentPartPr/>
              <p14:nvPr/>
            </p14:nvContentPartPr>
            <p14:xfrm>
              <a:off x="3409950" y="1035050"/>
              <a:ext cx="12700" cy="360"/>
            </p14:xfrm>
          </p:contentPart>
        </mc:Choice>
        <mc:Fallback xmlns="">
          <p:pic>
            <p:nvPicPr>
              <p:cNvPr id="112" name="墨迹 111"/>
            </p:nvPicPr>
            <p:blipFill>
              <a:blip r:embed="rId54"/>
            </p:blipFill>
            <p:spPr>
              <a:xfrm>
                <a:off x="3409950" y="103505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7" p14:bwMode="auto">
            <p14:nvContentPartPr>
              <p14:cNvPr id="113" name="墨迹 112"/>
              <p14:cNvContentPartPr/>
              <p14:nvPr/>
            </p14:nvContentPartPr>
            <p14:xfrm>
              <a:off x="3079750" y="1485900"/>
              <a:ext cx="361950" cy="63500"/>
            </p14:xfrm>
          </p:contentPart>
        </mc:Choice>
        <mc:Fallback xmlns="">
          <p:pic>
            <p:nvPicPr>
              <p:cNvPr id="113" name="墨迹 112"/>
            </p:nvPicPr>
            <p:blipFill>
              <a:blip r:embed="rId208"/>
            </p:blipFill>
            <p:spPr>
              <a:xfrm>
                <a:off x="3079750" y="1485900"/>
                <a:ext cx="36195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9" p14:bwMode="auto">
            <p14:nvContentPartPr>
              <p14:cNvPr id="114" name="墨迹 113"/>
              <p14:cNvContentPartPr/>
              <p14:nvPr/>
            </p14:nvContentPartPr>
            <p14:xfrm>
              <a:off x="3048000" y="1987550"/>
              <a:ext cx="279400" cy="31750"/>
            </p14:xfrm>
          </p:contentPart>
        </mc:Choice>
        <mc:Fallback xmlns="">
          <p:pic>
            <p:nvPicPr>
              <p:cNvPr id="114" name="墨迹 113"/>
            </p:nvPicPr>
            <p:blipFill>
              <a:blip r:embed="rId210"/>
            </p:blipFill>
            <p:spPr>
              <a:xfrm>
                <a:off x="3048000" y="1987550"/>
                <a:ext cx="27940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1" p14:bwMode="auto">
            <p14:nvContentPartPr>
              <p14:cNvPr id="115" name="墨迹 114"/>
              <p14:cNvContentPartPr/>
              <p14:nvPr/>
            </p14:nvContentPartPr>
            <p14:xfrm>
              <a:off x="3009900" y="1993900"/>
              <a:ext cx="323850" cy="57150"/>
            </p14:xfrm>
          </p:contentPart>
        </mc:Choice>
        <mc:Fallback xmlns="">
          <p:pic>
            <p:nvPicPr>
              <p:cNvPr id="115" name="墨迹 114"/>
            </p:nvPicPr>
            <p:blipFill>
              <a:blip r:embed="rId212"/>
            </p:blipFill>
            <p:spPr>
              <a:xfrm>
                <a:off x="3009900" y="1993900"/>
                <a:ext cx="32385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3" p14:bwMode="auto">
            <p14:nvContentPartPr>
              <p14:cNvPr id="116" name="墨迹 115"/>
              <p14:cNvContentPartPr/>
              <p14:nvPr/>
            </p14:nvContentPartPr>
            <p14:xfrm>
              <a:off x="2978150" y="1466850"/>
              <a:ext cx="368300" cy="38100"/>
            </p14:xfrm>
          </p:contentPart>
        </mc:Choice>
        <mc:Fallback xmlns="">
          <p:pic>
            <p:nvPicPr>
              <p:cNvPr id="116" name="墨迹 115"/>
            </p:nvPicPr>
            <p:blipFill>
              <a:blip r:embed="rId214"/>
            </p:blipFill>
            <p:spPr>
              <a:xfrm>
                <a:off x="2978150" y="1466850"/>
                <a:ext cx="36830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5" p14:bwMode="auto">
            <p14:nvContentPartPr>
              <p14:cNvPr id="117" name="墨迹 116"/>
              <p14:cNvContentPartPr/>
              <p14:nvPr/>
            </p14:nvContentPartPr>
            <p14:xfrm>
              <a:off x="2971800" y="2006600"/>
              <a:ext cx="336550" cy="360"/>
            </p14:xfrm>
          </p:contentPart>
        </mc:Choice>
        <mc:Fallback xmlns="">
          <p:pic>
            <p:nvPicPr>
              <p:cNvPr id="117" name="墨迹 116"/>
            </p:nvPicPr>
            <p:blipFill>
              <a:blip r:embed="rId216"/>
            </p:blipFill>
            <p:spPr>
              <a:xfrm>
                <a:off x="2971800" y="2006600"/>
                <a:ext cx="3365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7" p14:bwMode="auto">
            <p14:nvContentPartPr>
              <p14:cNvPr id="118" name="墨迹 117"/>
              <p14:cNvContentPartPr/>
              <p14:nvPr/>
            </p14:nvContentPartPr>
            <p14:xfrm>
              <a:off x="3003550" y="2000250"/>
              <a:ext cx="342900" cy="25400"/>
            </p14:xfrm>
          </p:contentPart>
        </mc:Choice>
        <mc:Fallback xmlns="">
          <p:pic>
            <p:nvPicPr>
              <p:cNvPr id="118" name="墨迹 117"/>
            </p:nvPicPr>
            <p:blipFill>
              <a:blip r:embed="rId218"/>
            </p:blipFill>
            <p:spPr>
              <a:xfrm>
                <a:off x="3003550" y="2000250"/>
                <a:ext cx="34290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9" p14:bwMode="auto">
            <p14:nvContentPartPr>
              <p14:cNvPr id="119" name="墨迹 118"/>
              <p14:cNvContentPartPr/>
              <p14:nvPr/>
            </p14:nvContentPartPr>
            <p14:xfrm>
              <a:off x="3079750" y="1543050"/>
              <a:ext cx="12700" cy="360"/>
            </p14:xfrm>
          </p:contentPart>
        </mc:Choice>
        <mc:Fallback xmlns="">
          <p:pic>
            <p:nvPicPr>
              <p:cNvPr id="119" name="墨迹 118"/>
            </p:nvPicPr>
            <p:blipFill>
              <a:blip r:embed="rId54"/>
            </p:blipFill>
            <p:spPr>
              <a:xfrm>
                <a:off x="3079750" y="154305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0" p14:bwMode="auto">
            <p14:nvContentPartPr>
              <p14:cNvPr id="120" name="墨迹 119"/>
              <p14:cNvContentPartPr/>
              <p14:nvPr/>
            </p14:nvContentPartPr>
            <p14:xfrm>
              <a:off x="3060700" y="1524000"/>
              <a:ext cx="323850" cy="69850"/>
            </p14:xfrm>
          </p:contentPart>
        </mc:Choice>
        <mc:Fallback xmlns="">
          <p:pic>
            <p:nvPicPr>
              <p:cNvPr id="120" name="墨迹 119"/>
            </p:nvPicPr>
            <p:blipFill>
              <a:blip r:embed="rId221"/>
            </p:blipFill>
            <p:spPr>
              <a:xfrm>
                <a:off x="3060700" y="1524000"/>
                <a:ext cx="32385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2" p14:bwMode="auto">
            <p14:nvContentPartPr>
              <p14:cNvPr id="121" name="墨迹 120"/>
              <p14:cNvContentPartPr/>
              <p14:nvPr/>
            </p14:nvContentPartPr>
            <p14:xfrm>
              <a:off x="2978150" y="2120900"/>
              <a:ext cx="552450" cy="539750"/>
            </p14:xfrm>
          </p:contentPart>
        </mc:Choice>
        <mc:Fallback xmlns="">
          <p:pic>
            <p:nvPicPr>
              <p:cNvPr id="121" name="墨迹 120"/>
            </p:nvPicPr>
            <p:blipFill>
              <a:blip r:embed="rId223"/>
            </p:blipFill>
            <p:spPr>
              <a:xfrm>
                <a:off x="2978150" y="2120900"/>
                <a:ext cx="552450" cy="539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4" p14:bwMode="auto">
            <p14:nvContentPartPr>
              <p14:cNvPr id="122" name="墨迹 121"/>
              <p14:cNvContentPartPr/>
              <p14:nvPr/>
            </p14:nvContentPartPr>
            <p14:xfrm>
              <a:off x="3759200" y="2546350"/>
              <a:ext cx="292100" cy="12700"/>
            </p14:xfrm>
          </p:contentPart>
        </mc:Choice>
        <mc:Fallback xmlns="">
          <p:pic>
            <p:nvPicPr>
              <p:cNvPr id="122" name="墨迹 121"/>
            </p:nvPicPr>
            <p:blipFill>
              <a:blip r:embed="rId225"/>
            </p:blipFill>
            <p:spPr>
              <a:xfrm>
                <a:off x="3759200" y="2546350"/>
                <a:ext cx="2921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6" p14:bwMode="auto">
            <p14:nvContentPartPr>
              <p14:cNvPr id="123" name="墨迹 122"/>
              <p14:cNvContentPartPr/>
              <p14:nvPr/>
            </p14:nvContentPartPr>
            <p14:xfrm>
              <a:off x="5619750" y="2228850"/>
              <a:ext cx="1181100" cy="349250"/>
            </p14:xfrm>
          </p:contentPart>
        </mc:Choice>
        <mc:Fallback xmlns="">
          <p:pic>
            <p:nvPicPr>
              <p:cNvPr id="123" name="墨迹 122"/>
            </p:nvPicPr>
            <p:blipFill>
              <a:blip r:embed="rId227"/>
            </p:blipFill>
            <p:spPr>
              <a:xfrm>
                <a:off x="5619750" y="2228850"/>
                <a:ext cx="1181100" cy="349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8" p14:bwMode="auto">
            <p14:nvContentPartPr>
              <p14:cNvPr id="124" name="墨迹 123"/>
              <p14:cNvContentPartPr/>
              <p14:nvPr/>
            </p14:nvContentPartPr>
            <p14:xfrm>
              <a:off x="3797300" y="2209800"/>
              <a:ext cx="342900" cy="381000"/>
            </p14:xfrm>
          </p:contentPart>
        </mc:Choice>
        <mc:Fallback xmlns="">
          <p:pic>
            <p:nvPicPr>
              <p:cNvPr id="124" name="墨迹 123"/>
            </p:nvPicPr>
            <p:blipFill>
              <a:blip r:embed="rId229"/>
            </p:blipFill>
            <p:spPr>
              <a:xfrm>
                <a:off x="3797300" y="2209800"/>
                <a:ext cx="342900" cy="381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0" p14:bwMode="auto">
            <p14:nvContentPartPr>
              <p14:cNvPr id="125" name="墨迹 124"/>
              <p14:cNvContentPartPr/>
              <p14:nvPr/>
            </p14:nvContentPartPr>
            <p14:xfrm>
              <a:off x="4159250" y="2381250"/>
              <a:ext cx="203200" cy="6350"/>
            </p14:xfrm>
          </p:contentPart>
        </mc:Choice>
        <mc:Fallback xmlns="">
          <p:pic>
            <p:nvPicPr>
              <p:cNvPr id="125" name="墨迹 124"/>
            </p:nvPicPr>
            <p:blipFill>
              <a:blip r:embed="rId231"/>
            </p:blipFill>
            <p:spPr>
              <a:xfrm>
                <a:off x="4159250" y="2381250"/>
                <a:ext cx="20320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2" p14:bwMode="auto">
            <p14:nvContentPartPr>
              <p14:cNvPr id="126" name="墨迹 125"/>
              <p14:cNvContentPartPr/>
              <p14:nvPr/>
            </p14:nvContentPartPr>
            <p14:xfrm>
              <a:off x="4286250" y="2349500"/>
              <a:ext cx="107950" cy="69850"/>
            </p14:xfrm>
          </p:contentPart>
        </mc:Choice>
        <mc:Fallback xmlns="">
          <p:pic>
            <p:nvPicPr>
              <p:cNvPr id="126" name="墨迹 125"/>
            </p:nvPicPr>
            <p:blipFill>
              <a:blip r:embed="rId233"/>
            </p:blipFill>
            <p:spPr>
              <a:xfrm>
                <a:off x="4286250" y="2349500"/>
                <a:ext cx="10795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4" p14:bwMode="auto">
            <p14:nvContentPartPr>
              <p14:cNvPr id="127" name="墨迹 126"/>
              <p14:cNvContentPartPr/>
              <p14:nvPr/>
            </p14:nvContentPartPr>
            <p14:xfrm>
              <a:off x="4502150" y="2305050"/>
              <a:ext cx="82550" cy="165100"/>
            </p14:xfrm>
          </p:contentPart>
        </mc:Choice>
        <mc:Fallback xmlns="">
          <p:pic>
            <p:nvPicPr>
              <p:cNvPr id="127" name="墨迹 126"/>
            </p:nvPicPr>
            <p:blipFill>
              <a:blip r:embed="rId235"/>
            </p:blipFill>
            <p:spPr>
              <a:xfrm>
                <a:off x="4502150" y="2305050"/>
                <a:ext cx="8255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6" p14:bwMode="auto">
            <p14:nvContentPartPr>
              <p14:cNvPr id="128" name="墨迹 127"/>
              <p14:cNvContentPartPr/>
              <p14:nvPr/>
            </p14:nvContentPartPr>
            <p14:xfrm>
              <a:off x="4597400" y="2305050"/>
              <a:ext cx="120650" cy="152400"/>
            </p14:xfrm>
          </p:contentPart>
        </mc:Choice>
        <mc:Fallback xmlns="">
          <p:pic>
            <p:nvPicPr>
              <p:cNvPr id="128" name="墨迹 127"/>
            </p:nvPicPr>
            <p:blipFill>
              <a:blip r:embed="rId237"/>
            </p:blipFill>
            <p:spPr>
              <a:xfrm>
                <a:off x="4597400" y="2305050"/>
                <a:ext cx="12065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8" p14:bwMode="auto">
            <p14:nvContentPartPr>
              <p14:cNvPr id="129" name="墨迹 128"/>
              <p14:cNvContentPartPr/>
              <p14:nvPr/>
            </p14:nvContentPartPr>
            <p14:xfrm>
              <a:off x="4743450" y="2305050"/>
              <a:ext cx="88900" cy="171450"/>
            </p14:xfrm>
          </p:contentPart>
        </mc:Choice>
        <mc:Fallback xmlns="">
          <p:pic>
            <p:nvPicPr>
              <p:cNvPr id="129" name="墨迹 128"/>
            </p:nvPicPr>
            <p:blipFill>
              <a:blip r:embed="rId239"/>
            </p:blipFill>
            <p:spPr>
              <a:xfrm>
                <a:off x="4743450" y="2305050"/>
                <a:ext cx="8890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0" p14:bwMode="auto">
            <p14:nvContentPartPr>
              <p14:cNvPr id="130" name="墨迹 129"/>
              <p14:cNvContentPartPr/>
              <p14:nvPr/>
            </p14:nvContentPartPr>
            <p14:xfrm>
              <a:off x="4845050" y="2273300"/>
              <a:ext cx="6350" cy="146050"/>
            </p14:xfrm>
          </p:contentPart>
        </mc:Choice>
        <mc:Fallback xmlns="">
          <p:pic>
            <p:nvPicPr>
              <p:cNvPr id="130" name="墨迹 129"/>
            </p:nvPicPr>
            <p:blipFill>
              <a:blip r:embed="rId241"/>
            </p:blipFill>
            <p:spPr>
              <a:xfrm>
                <a:off x="4845050" y="2273300"/>
                <a:ext cx="635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2" p14:bwMode="auto">
            <p14:nvContentPartPr>
              <p14:cNvPr id="131" name="墨迹 130"/>
              <p14:cNvContentPartPr/>
              <p14:nvPr/>
            </p14:nvContentPartPr>
            <p14:xfrm>
              <a:off x="4800600" y="2362200"/>
              <a:ext cx="63500" cy="25400"/>
            </p14:xfrm>
          </p:contentPart>
        </mc:Choice>
        <mc:Fallback xmlns="">
          <p:pic>
            <p:nvPicPr>
              <p:cNvPr id="131" name="墨迹 130"/>
            </p:nvPicPr>
            <p:blipFill>
              <a:blip r:embed="rId243"/>
            </p:blipFill>
            <p:spPr>
              <a:xfrm>
                <a:off x="4800600" y="2362200"/>
                <a:ext cx="6350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4" p14:bwMode="auto">
            <p14:nvContentPartPr>
              <p14:cNvPr id="132" name="墨迹 131"/>
              <p14:cNvContentPartPr/>
              <p14:nvPr/>
            </p14:nvContentPartPr>
            <p14:xfrm>
              <a:off x="4889500" y="2286000"/>
              <a:ext cx="44450" cy="190500"/>
            </p14:xfrm>
          </p:contentPart>
        </mc:Choice>
        <mc:Fallback xmlns="">
          <p:pic>
            <p:nvPicPr>
              <p:cNvPr id="132" name="墨迹 131"/>
            </p:nvPicPr>
            <p:blipFill>
              <a:blip r:embed="rId245"/>
            </p:blipFill>
            <p:spPr>
              <a:xfrm>
                <a:off x="4889500" y="2286000"/>
                <a:ext cx="4445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6" p14:bwMode="auto">
            <p14:nvContentPartPr>
              <p14:cNvPr id="133" name="墨迹 132"/>
              <p14:cNvContentPartPr/>
              <p14:nvPr/>
            </p14:nvContentPartPr>
            <p14:xfrm>
              <a:off x="4940300" y="2336800"/>
              <a:ext cx="88900" cy="152400"/>
            </p14:xfrm>
          </p:contentPart>
        </mc:Choice>
        <mc:Fallback xmlns="">
          <p:pic>
            <p:nvPicPr>
              <p:cNvPr id="133" name="墨迹 132"/>
            </p:nvPicPr>
            <p:blipFill>
              <a:blip r:embed="rId247"/>
            </p:blipFill>
            <p:spPr>
              <a:xfrm>
                <a:off x="4940300" y="2336800"/>
                <a:ext cx="8890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8" p14:bwMode="auto">
            <p14:nvContentPartPr>
              <p14:cNvPr id="134" name="墨迹 133"/>
              <p14:cNvContentPartPr/>
              <p14:nvPr/>
            </p14:nvContentPartPr>
            <p14:xfrm>
              <a:off x="4432300" y="2540000"/>
              <a:ext cx="654050" cy="19050"/>
            </p14:xfrm>
          </p:contentPart>
        </mc:Choice>
        <mc:Fallback xmlns="">
          <p:pic>
            <p:nvPicPr>
              <p:cNvPr id="134" name="墨迹 133"/>
            </p:nvPicPr>
            <p:blipFill>
              <a:blip r:embed="rId249"/>
            </p:blipFill>
            <p:spPr>
              <a:xfrm>
                <a:off x="4432300" y="2540000"/>
                <a:ext cx="6540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0" p14:bwMode="auto">
            <p14:nvContentPartPr>
              <p14:cNvPr id="135" name="墨迹 134"/>
              <p14:cNvContentPartPr/>
              <p14:nvPr/>
            </p14:nvContentPartPr>
            <p14:xfrm>
              <a:off x="5213350" y="2171700"/>
              <a:ext cx="755650" cy="469900"/>
            </p14:xfrm>
          </p:contentPart>
        </mc:Choice>
        <mc:Fallback xmlns="">
          <p:pic>
            <p:nvPicPr>
              <p:cNvPr id="135" name="墨迹 134"/>
            </p:nvPicPr>
            <p:blipFill>
              <a:blip r:embed="rId251"/>
            </p:blipFill>
            <p:spPr>
              <a:xfrm>
                <a:off x="5213350" y="2171700"/>
                <a:ext cx="755650" cy="469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2" p14:bwMode="auto">
            <p14:nvContentPartPr>
              <p14:cNvPr id="136" name="墨迹 135"/>
              <p14:cNvContentPartPr/>
              <p14:nvPr/>
            </p14:nvContentPartPr>
            <p14:xfrm>
              <a:off x="4108450" y="2609850"/>
              <a:ext cx="215900" cy="12700"/>
            </p14:xfrm>
          </p:contentPart>
        </mc:Choice>
        <mc:Fallback xmlns="">
          <p:pic>
            <p:nvPicPr>
              <p:cNvPr id="136" name="墨迹 135"/>
            </p:nvPicPr>
            <p:blipFill>
              <a:blip r:embed="rId253"/>
            </p:blipFill>
            <p:spPr>
              <a:xfrm>
                <a:off x="4108450" y="2609850"/>
                <a:ext cx="2159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4" p14:bwMode="auto">
            <p14:nvContentPartPr>
              <p14:cNvPr id="137" name="墨迹 136"/>
              <p14:cNvContentPartPr/>
              <p14:nvPr/>
            </p14:nvContentPartPr>
            <p14:xfrm>
              <a:off x="4324350" y="2546350"/>
              <a:ext cx="82550" cy="146050"/>
            </p14:xfrm>
          </p:contentPart>
        </mc:Choice>
        <mc:Fallback xmlns="">
          <p:pic>
            <p:nvPicPr>
              <p:cNvPr id="137" name="墨迹 136"/>
            </p:nvPicPr>
            <p:blipFill>
              <a:blip r:embed="rId255"/>
            </p:blipFill>
            <p:spPr>
              <a:xfrm>
                <a:off x="4324350" y="2546350"/>
                <a:ext cx="8255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6" p14:bwMode="auto">
            <p14:nvContentPartPr>
              <p14:cNvPr id="138" name="墨迹 137"/>
              <p14:cNvContentPartPr/>
              <p14:nvPr/>
            </p14:nvContentPartPr>
            <p14:xfrm>
              <a:off x="4572000" y="2584450"/>
              <a:ext cx="69850" cy="146050"/>
            </p14:xfrm>
          </p:contentPart>
        </mc:Choice>
        <mc:Fallback xmlns="">
          <p:pic>
            <p:nvPicPr>
              <p:cNvPr id="138" name="墨迹 137"/>
            </p:nvPicPr>
            <p:blipFill>
              <a:blip r:embed="rId257"/>
            </p:blipFill>
            <p:spPr>
              <a:xfrm>
                <a:off x="4572000" y="2584450"/>
                <a:ext cx="6985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8" p14:bwMode="auto">
            <p14:nvContentPartPr>
              <p14:cNvPr id="139" name="墨迹 138"/>
              <p14:cNvContentPartPr/>
              <p14:nvPr/>
            </p14:nvContentPartPr>
            <p14:xfrm>
              <a:off x="4679950" y="2565400"/>
              <a:ext cx="114300" cy="88900"/>
            </p14:xfrm>
          </p:contentPart>
        </mc:Choice>
        <mc:Fallback xmlns="">
          <p:pic>
            <p:nvPicPr>
              <p:cNvPr id="139" name="墨迹 138"/>
            </p:nvPicPr>
            <p:blipFill>
              <a:blip r:embed="rId259"/>
            </p:blipFill>
            <p:spPr>
              <a:xfrm>
                <a:off x="4679950" y="2565400"/>
                <a:ext cx="11430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0" p14:bwMode="auto">
            <p14:nvContentPartPr>
              <p14:cNvPr id="140" name="墨迹 139"/>
              <p14:cNvContentPartPr/>
              <p14:nvPr/>
            </p14:nvContentPartPr>
            <p14:xfrm>
              <a:off x="4806950" y="2578100"/>
              <a:ext cx="76200" cy="139700"/>
            </p14:xfrm>
          </p:contentPart>
        </mc:Choice>
        <mc:Fallback xmlns="">
          <p:pic>
            <p:nvPicPr>
              <p:cNvPr id="140" name="墨迹 139"/>
            </p:nvPicPr>
            <p:blipFill>
              <a:blip r:embed="rId261"/>
            </p:blipFill>
            <p:spPr>
              <a:xfrm>
                <a:off x="4806950" y="2578100"/>
                <a:ext cx="7620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2" p14:bwMode="auto">
            <p14:nvContentPartPr>
              <p14:cNvPr id="141" name="墨迹 140"/>
              <p14:cNvContentPartPr/>
              <p14:nvPr/>
            </p14:nvContentPartPr>
            <p14:xfrm>
              <a:off x="4908550" y="2571750"/>
              <a:ext cx="12700" cy="139700"/>
            </p14:xfrm>
          </p:contentPart>
        </mc:Choice>
        <mc:Fallback xmlns="">
          <p:pic>
            <p:nvPicPr>
              <p:cNvPr id="141" name="墨迹 140"/>
            </p:nvPicPr>
            <p:blipFill>
              <a:blip r:embed="rId263"/>
            </p:blipFill>
            <p:spPr>
              <a:xfrm>
                <a:off x="4908550" y="2571750"/>
                <a:ext cx="1270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4" p14:bwMode="auto">
            <p14:nvContentPartPr>
              <p14:cNvPr id="142" name="墨迹 141"/>
              <p14:cNvContentPartPr/>
              <p14:nvPr/>
            </p14:nvContentPartPr>
            <p14:xfrm>
              <a:off x="4883150" y="2647950"/>
              <a:ext cx="63500" cy="360"/>
            </p14:xfrm>
          </p:contentPart>
        </mc:Choice>
        <mc:Fallback xmlns="">
          <p:pic>
            <p:nvPicPr>
              <p:cNvPr id="142" name="墨迹 141"/>
            </p:nvPicPr>
            <p:blipFill>
              <a:blip r:embed="rId265"/>
            </p:blipFill>
            <p:spPr>
              <a:xfrm>
                <a:off x="4883150" y="2647950"/>
                <a:ext cx="635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6" p14:bwMode="auto">
            <p14:nvContentPartPr>
              <p14:cNvPr id="143" name="墨迹 142"/>
              <p14:cNvContentPartPr/>
              <p14:nvPr/>
            </p14:nvContentPartPr>
            <p14:xfrm>
              <a:off x="4972050" y="2584450"/>
              <a:ext cx="38100" cy="152400"/>
            </p14:xfrm>
          </p:contentPart>
        </mc:Choice>
        <mc:Fallback xmlns="">
          <p:pic>
            <p:nvPicPr>
              <p:cNvPr id="143" name="墨迹 142"/>
            </p:nvPicPr>
            <p:blipFill>
              <a:blip r:embed="rId267"/>
            </p:blipFill>
            <p:spPr>
              <a:xfrm>
                <a:off x="4972050" y="2584450"/>
                <a:ext cx="3810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8" p14:bwMode="auto">
            <p14:nvContentPartPr>
              <p14:cNvPr id="144" name="墨迹 143"/>
              <p14:cNvContentPartPr/>
              <p14:nvPr/>
            </p14:nvContentPartPr>
            <p14:xfrm>
              <a:off x="5010150" y="2584450"/>
              <a:ext cx="114300" cy="177800"/>
            </p14:xfrm>
          </p:contentPart>
        </mc:Choice>
        <mc:Fallback xmlns="">
          <p:pic>
            <p:nvPicPr>
              <p:cNvPr id="144" name="墨迹 143"/>
            </p:nvPicPr>
            <p:blipFill>
              <a:blip r:embed="rId269"/>
            </p:blipFill>
            <p:spPr>
              <a:xfrm>
                <a:off x="5010150" y="2584450"/>
                <a:ext cx="11430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0" p14:bwMode="auto">
            <p14:nvContentPartPr>
              <p14:cNvPr id="145" name="墨迹 144"/>
              <p14:cNvContentPartPr/>
              <p14:nvPr/>
            </p14:nvContentPartPr>
            <p14:xfrm>
              <a:off x="4076700" y="2292350"/>
              <a:ext cx="127000" cy="82550"/>
            </p14:xfrm>
          </p:contentPart>
        </mc:Choice>
        <mc:Fallback xmlns="">
          <p:pic>
            <p:nvPicPr>
              <p:cNvPr id="145" name="墨迹 144"/>
            </p:nvPicPr>
            <p:blipFill>
              <a:blip r:embed="rId271"/>
            </p:blipFill>
            <p:spPr>
              <a:xfrm>
                <a:off x="4076700" y="2292350"/>
                <a:ext cx="12700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2" p14:bwMode="auto">
            <p14:nvContentPartPr>
              <p14:cNvPr id="146" name="墨迹 145"/>
              <p14:cNvContentPartPr/>
              <p14:nvPr/>
            </p14:nvContentPartPr>
            <p14:xfrm>
              <a:off x="3028950" y="2520950"/>
              <a:ext cx="323850" cy="360"/>
            </p14:xfrm>
          </p:contentPart>
        </mc:Choice>
        <mc:Fallback xmlns="">
          <p:pic>
            <p:nvPicPr>
              <p:cNvPr id="146" name="墨迹 145"/>
            </p:nvPicPr>
            <p:blipFill>
              <a:blip r:embed="rId273"/>
            </p:blipFill>
            <p:spPr>
              <a:xfrm>
                <a:off x="3028950" y="2520950"/>
                <a:ext cx="3238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4" p14:bwMode="auto">
            <p14:nvContentPartPr>
              <p14:cNvPr id="147" name="墨迹 146"/>
              <p14:cNvContentPartPr/>
              <p14:nvPr/>
            </p14:nvContentPartPr>
            <p14:xfrm>
              <a:off x="2857500" y="2470150"/>
              <a:ext cx="685800" cy="622300"/>
            </p14:xfrm>
          </p:contentPart>
        </mc:Choice>
        <mc:Fallback xmlns="">
          <p:pic>
            <p:nvPicPr>
              <p:cNvPr id="147" name="墨迹 146"/>
            </p:nvPicPr>
            <p:blipFill>
              <a:blip r:embed="rId275"/>
            </p:blipFill>
            <p:spPr>
              <a:xfrm>
                <a:off x="2857500" y="2470150"/>
                <a:ext cx="685800" cy="622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6" p14:bwMode="auto">
            <p14:nvContentPartPr>
              <p14:cNvPr id="148" name="墨迹 147"/>
              <p14:cNvContentPartPr/>
              <p14:nvPr/>
            </p14:nvContentPartPr>
            <p14:xfrm>
              <a:off x="5461000" y="2590800"/>
              <a:ext cx="1536700" cy="266700"/>
            </p14:xfrm>
          </p:contentPart>
        </mc:Choice>
        <mc:Fallback xmlns="">
          <p:pic>
            <p:nvPicPr>
              <p:cNvPr id="148" name="墨迹 147"/>
            </p:nvPicPr>
            <p:blipFill>
              <a:blip r:embed="rId277"/>
            </p:blipFill>
            <p:spPr>
              <a:xfrm>
                <a:off x="5461000" y="2590800"/>
                <a:ext cx="1536700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8" p14:bwMode="auto">
            <p14:nvContentPartPr>
              <p14:cNvPr id="149" name="墨迹 148"/>
              <p14:cNvContentPartPr/>
              <p14:nvPr/>
            </p14:nvContentPartPr>
            <p14:xfrm>
              <a:off x="5226050" y="2762250"/>
              <a:ext cx="463550" cy="247650"/>
            </p14:xfrm>
          </p:contentPart>
        </mc:Choice>
        <mc:Fallback xmlns="">
          <p:pic>
            <p:nvPicPr>
              <p:cNvPr id="149" name="墨迹 148"/>
            </p:nvPicPr>
            <p:blipFill>
              <a:blip r:embed="rId279"/>
            </p:blipFill>
            <p:spPr>
              <a:xfrm>
                <a:off x="5226050" y="2762250"/>
                <a:ext cx="463550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0" p14:bwMode="auto">
            <p14:nvContentPartPr>
              <p14:cNvPr id="150" name="墨迹 149"/>
              <p14:cNvContentPartPr/>
              <p14:nvPr/>
            </p14:nvContentPartPr>
            <p14:xfrm>
              <a:off x="2819400" y="2940050"/>
              <a:ext cx="800100" cy="139700"/>
            </p14:xfrm>
          </p:contentPart>
        </mc:Choice>
        <mc:Fallback xmlns="">
          <p:pic>
            <p:nvPicPr>
              <p:cNvPr id="150" name="墨迹 149"/>
            </p:nvPicPr>
            <p:blipFill>
              <a:blip r:embed="rId281"/>
            </p:blipFill>
            <p:spPr>
              <a:xfrm>
                <a:off x="2819400" y="2940050"/>
                <a:ext cx="80010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2" p14:bwMode="auto">
            <p14:nvContentPartPr>
              <p14:cNvPr id="151" name="墨迹 150"/>
              <p14:cNvContentPartPr/>
              <p14:nvPr/>
            </p14:nvContentPartPr>
            <p14:xfrm>
              <a:off x="2876550" y="2933700"/>
              <a:ext cx="590550" cy="57150"/>
            </p14:xfrm>
          </p:contentPart>
        </mc:Choice>
        <mc:Fallback xmlns="">
          <p:pic>
            <p:nvPicPr>
              <p:cNvPr id="151" name="墨迹 150"/>
            </p:nvPicPr>
            <p:blipFill>
              <a:blip r:embed="rId283"/>
            </p:blipFill>
            <p:spPr>
              <a:xfrm>
                <a:off x="2876550" y="2933700"/>
                <a:ext cx="59055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4" p14:bwMode="auto">
            <p14:nvContentPartPr>
              <p14:cNvPr id="152" name="墨迹 151"/>
              <p14:cNvContentPartPr/>
              <p14:nvPr/>
            </p14:nvContentPartPr>
            <p14:xfrm>
              <a:off x="5581650" y="2813050"/>
              <a:ext cx="12700" cy="360"/>
            </p14:xfrm>
          </p:contentPart>
        </mc:Choice>
        <mc:Fallback xmlns="">
          <p:pic>
            <p:nvPicPr>
              <p:cNvPr id="152" name="墨迹 151"/>
            </p:nvPicPr>
            <p:blipFill>
              <a:blip r:embed="rId54"/>
            </p:blipFill>
            <p:spPr>
              <a:xfrm>
                <a:off x="5581650" y="281305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5" p14:bwMode="auto">
            <p14:nvContentPartPr>
              <p14:cNvPr id="153" name="墨迹 152"/>
              <p14:cNvContentPartPr/>
              <p14:nvPr/>
            </p14:nvContentPartPr>
            <p14:xfrm>
              <a:off x="5943600" y="2806700"/>
              <a:ext cx="12700" cy="360"/>
            </p14:xfrm>
          </p:contentPart>
        </mc:Choice>
        <mc:Fallback xmlns="">
          <p:pic>
            <p:nvPicPr>
              <p:cNvPr id="153" name="墨迹 152"/>
            </p:nvPicPr>
            <p:blipFill>
              <a:blip r:embed="rId54"/>
            </p:blipFill>
            <p:spPr>
              <a:xfrm>
                <a:off x="5943600" y="280670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6" p14:bwMode="auto">
            <p14:nvContentPartPr>
              <p14:cNvPr id="154" name="墨迹 153"/>
              <p14:cNvContentPartPr/>
              <p14:nvPr/>
            </p14:nvContentPartPr>
            <p14:xfrm>
              <a:off x="6553200" y="2838450"/>
              <a:ext cx="12700" cy="360"/>
            </p14:xfrm>
          </p:contentPart>
        </mc:Choice>
        <mc:Fallback xmlns="">
          <p:pic>
            <p:nvPicPr>
              <p:cNvPr id="154" name="墨迹 153"/>
            </p:nvPicPr>
            <p:blipFill>
              <a:blip r:embed="rId54"/>
            </p:blipFill>
            <p:spPr>
              <a:xfrm>
                <a:off x="6553200" y="283845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7" p14:bwMode="auto">
            <p14:nvContentPartPr>
              <p14:cNvPr id="155" name="墨迹 154"/>
              <p14:cNvContentPartPr/>
              <p14:nvPr/>
            </p14:nvContentPartPr>
            <p14:xfrm>
              <a:off x="5289550" y="2997200"/>
              <a:ext cx="44450" cy="360"/>
            </p14:xfrm>
          </p:contentPart>
        </mc:Choice>
        <mc:Fallback xmlns="">
          <p:pic>
            <p:nvPicPr>
              <p:cNvPr id="155" name="墨迹 154"/>
            </p:nvPicPr>
            <p:blipFill>
              <a:blip r:embed="rId288"/>
            </p:blipFill>
            <p:spPr>
              <a:xfrm>
                <a:off x="5289550" y="2997200"/>
                <a:ext cx="444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9" p14:bwMode="auto">
            <p14:nvContentPartPr>
              <p14:cNvPr id="156" name="墨迹 155"/>
              <p14:cNvContentPartPr/>
              <p14:nvPr/>
            </p14:nvContentPartPr>
            <p14:xfrm>
              <a:off x="5854700" y="2940050"/>
              <a:ext cx="635000" cy="63500"/>
            </p14:xfrm>
          </p:contentPart>
        </mc:Choice>
        <mc:Fallback xmlns="">
          <p:pic>
            <p:nvPicPr>
              <p:cNvPr id="156" name="墨迹 155"/>
            </p:nvPicPr>
            <p:blipFill>
              <a:blip r:embed="rId290"/>
            </p:blipFill>
            <p:spPr>
              <a:xfrm>
                <a:off x="5854700" y="2940050"/>
                <a:ext cx="63500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1" p14:bwMode="auto">
            <p14:nvContentPartPr>
              <p14:cNvPr id="157" name="墨迹 156"/>
              <p14:cNvContentPartPr/>
              <p14:nvPr/>
            </p14:nvContentPartPr>
            <p14:xfrm>
              <a:off x="3225800" y="2851150"/>
              <a:ext cx="114300" cy="82550"/>
            </p14:xfrm>
          </p:contentPart>
        </mc:Choice>
        <mc:Fallback xmlns="">
          <p:pic>
            <p:nvPicPr>
              <p:cNvPr id="157" name="墨迹 156"/>
            </p:nvPicPr>
            <p:blipFill>
              <a:blip r:embed="rId292"/>
            </p:blipFill>
            <p:spPr>
              <a:xfrm>
                <a:off x="3225800" y="2851150"/>
                <a:ext cx="11430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3" p14:bwMode="auto">
            <p14:nvContentPartPr>
              <p14:cNvPr id="158" name="墨迹 157"/>
              <p14:cNvContentPartPr/>
              <p14:nvPr/>
            </p14:nvContentPartPr>
            <p14:xfrm>
              <a:off x="7835900" y="2292350"/>
              <a:ext cx="107950" cy="165100"/>
            </p14:xfrm>
          </p:contentPart>
        </mc:Choice>
        <mc:Fallback xmlns="">
          <p:pic>
            <p:nvPicPr>
              <p:cNvPr id="158" name="墨迹 157"/>
            </p:nvPicPr>
            <p:blipFill>
              <a:blip r:embed="rId294"/>
            </p:blipFill>
            <p:spPr>
              <a:xfrm>
                <a:off x="7835900" y="2292350"/>
                <a:ext cx="10795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5" p14:bwMode="auto">
            <p14:nvContentPartPr>
              <p14:cNvPr id="159" name="墨迹 158"/>
              <p14:cNvContentPartPr/>
              <p14:nvPr/>
            </p14:nvContentPartPr>
            <p14:xfrm>
              <a:off x="7848600" y="2343150"/>
              <a:ext cx="107950" cy="114300"/>
            </p14:xfrm>
          </p:contentPart>
        </mc:Choice>
        <mc:Fallback xmlns="">
          <p:pic>
            <p:nvPicPr>
              <p:cNvPr id="159" name="墨迹 158"/>
            </p:nvPicPr>
            <p:blipFill>
              <a:blip r:embed="rId296"/>
            </p:blipFill>
            <p:spPr>
              <a:xfrm>
                <a:off x="7848600" y="2343150"/>
                <a:ext cx="10795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7" p14:bwMode="auto">
            <p14:nvContentPartPr>
              <p14:cNvPr id="160" name="墨迹 159"/>
              <p14:cNvContentPartPr/>
              <p14:nvPr/>
            </p14:nvContentPartPr>
            <p14:xfrm>
              <a:off x="8204200" y="2286000"/>
              <a:ext cx="76200" cy="203200"/>
            </p14:xfrm>
          </p:contentPart>
        </mc:Choice>
        <mc:Fallback xmlns="">
          <p:pic>
            <p:nvPicPr>
              <p:cNvPr id="160" name="墨迹 159"/>
            </p:nvPicPr>
            <p:blipFill>
              <a:blip r:embed="rId298"/>
            </p:blipFill>
            <p:spPr>
              <a:xfrm>
                <a:off x="8204200" y="2286000"/>
                <a:ext cx="7620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9" p14:bwMode="auto">
            <p14:nvContentPartPr>
              <p14:cNvPr id="161" name="墨迹 160"/>
              <p14:cNvContentPartPr/>
              <p14:nvPr/>
            </p14:nvContentPartPr>
            <p14:xfrm>
              <a:off x="8343900" y="2286000"/>
              <a:ext cx="31750" cy="177800"/>
            </p14:xfrm>
          </p:contentPart>
        </mc:Choice>
        <mc:Fallback xmlns="">
          <p:pic>
            <p:nvPicPr>
              <p:cNvPr id="161" name="墨迹 160"/>
            </p:nvPicPr>
            <p:blipFill>
              <a:blip r:embed="rId300"/>
            </p:blipFill>
            <p:spPr>
              <a:xfrm>
                <a:off x="8343900" y="2286000"/>
                <a:ext cx="3175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1" p14:bwMode="auto">
            <p14:nvContentPartPr>
              <p14:cNvPr id="162" name="墨迹 161"/>
              <p14:cNvContentPartPr/>
              <p14:nvPr/>
            </p14:nvContentPartPr>
            <p14:xfrm>
              <a:off x="8356600" y="2286000"/>
              <a:ext cx="127000" cy="171450"/>
            </p14:xfrm>
          </p:contentPart>
        </mc:Choice>
        <mc:Fallback xmlns="">
          <p:pic>
            <p:nvPicPr>
              <p:cNvPr id="162" name="墨迹 161"/>
            </p:nvPicPr>
            <p:blipFill>
              <a:blip r:embed="rId302"/>
            </p:blipFill>
            <p:spPr>
              <a:xfrm>
                <a:off x="8356600" y="2286000"/>
                <a:ext cx="12700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3" p14:bwMode="auto">
            <p14:nvContentPartPr>
              <p14:cNvPr id="163" name="墨迹 162"/>
              <p14:cNvContentPartPr/>
              <p14:nvPr/>
            </p14:nvContentPartPr>
            <p14:xfrm>
              <a:off x="8509000" y="2381250"/>
              <a:ext cx="82550" cy="88900"/>
            </p14:xfrm>
          </p:contentPart>
        </mc:Choice>
        <mc:Fallback xmlns="">
          <p:pic>
            <p:nvPicPr>
              <p:cNvPr id="163" name="墨迹 162"/>
            </p:nvPicPr>
            <p:blipFill>
              <a:blip r:embed="rId304"/>
            </p:blipFill>
            <p:spPr>
              <a:xfrm>
                <a:off x="8509000" y="2381250"/>
                <a:ext cx="8255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5" p14:bwMode="auto">
            <p14:nvContentPartPr>
              <p14:cNvPr id="164" name="墨迹 163"/>
              <p14:cNvContentPartPr/>
              <p14:nvPr/>
            </p14:nvContentPartPr>
            <p14:xfrm>
              <a:off x="8604250" y="2273300"/>
              <a:ext cx="158750" cy="393700"/>
            </p14:xfrm>
          </p:contentPart>
        </mc:Choice>
        <mc:Fallback xmlns="">
          <p:pic>
            <p:nvPicPr>
              <p:cNvPr id="164" name="墨迹 163"/>
            </p:nvPicPr>
            <p:blipFill>
              <a:blip r:embed="rId306"/>
            </p:blipFill>
            <p:spPr>
              <a:xfrm>
                <a:off x="8604250" y="2273300"/>
                <a:ext cx="158750" cy="393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7" p14:bwMode="auto">
            <p14:nvContentPartPr>
              <p14:cNvPr id="165" name="墨迹 164"/>
              <p14:cNvContentPartPr/>
              <p14:nvPr/>
            </p14:nvContentPartPr>
            <p14:xfrm>
              <a:off x="7772400" y="2749550"/>
              <a:ext cx="50800" cy="165100"/>
            </p14:xfrm>
          </p:contentPart>
        </mc:Choice>
        <mc:Fallback xmlns="">
          <p:pic>
            <p:nvPicPr>
              <p:cNvPr id="165" name="墨迹 164"/>
            </p:nvPicPr>
            <p:blipFill>
              <a:blip r:embed="rId308"/>
            </p:blipFill>
            <p:spPr>
              <a:xfrm>
                <a:off x="7772400" y="2749550"/>
                <a:ext cx="5080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9" p14:bwMode="auto">
            <p14:nvContentPartPr>
              <p14:cNvPr id="166" name="墨迹 165"/>
              <p14:cNvContentPartPr/>
              <p14:nvPr/>
            </p14:nvContentPartPr>
            <p14:xfrm>
              <a:off x="7810500" y="2743200"/>
              <a:ext cx="76200" cy="146050"/>
            </p14:xfrm>
          </p:contentPart>
        </mc:Choice>
        <mc:Fallback xmlns="">
          <p:pic>
            <p:nvPicPr>
              <p:cNvPr id="166" name="墨迹 165"/>
            </p:nvPicPr>
            <p:blipFill>
              <a:blip r:embed="rId310"/>
            </p:blipFill>
            <p:spPr>
              <a:xfrm>
                <a:off x="7810500" y="2743200"/>
                <a:ext cx="7620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1" p14:bwMode="auto">
            <p14:nvContentPartPr>
              <p14:cNvPr id="167" name="墨迹 166"/>
              <p14:cNvContentPartPr/>
              <p14:nvPr/>
            </p14:nvContentPartPr>
            <p14:xfrm>
              <a:off x="7931150" y="2838450"/>
              <a:ext cx="76200" cy="82550"/>
            </p14:xfrm>
          </p:contentPart>
        </mc:Choice>
        <mc:Fallback xmlns="">
          <p:pic>
            <p:nvPicPr>
              <p:cNvPr id="167" name="墨迹 166"/>
            </p:nvPicPr>
            <p:blipFill>
              <a:blip r:embed="rId312"/>
            </p:blipFill>
            <p:spPr>
              <a:xfrm>
                <a:off x="7931150" y="2838450"/>
                <a:ext cx="7620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3" p14:bwMode="auto">
            <p14:nvContentPartPr>
              <p14:cNvPr id="168" name="墨迹 167"/>
              <p14:cNvContentPartPr/>
              <p14:nvPr/>
            </p14:nvContentPartPr>
            <p14:xfrm>
              <a:off x="7740650" y="3035300"/>
              <a:ext cx="273050" cy="360"/>
            </p14:xfrm>
          </p:contentPart>
        </mc:Choice>
        <mc:Fallback xmlns="">
          <p:pic>
            <p:nvPicPr>
              <p:cNvPr id="168" name="墨迹 167"/>
            </p:nvPicPr>
            <p:blipFill>
              <a:blip r:embed="rId314"/>
            </p:blipFill>
            <p:spPr>
              <a:xfrm>
                <a:off x="7740650" y="3035300"/>
                <a:ext cx="2730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5" p14:bwMode="auto">
            <p14:nvContentPartPr>
              <p14:cNvPr id="169" name="墨迹 168"/>
              <p14:cNvContentPartPr/>
              <p14:nvPr/>
            </p14:nvContentPartPr>
            <p14:xfrm>
              <a:off x="8083550" y="2819400"/>
              <a:ext cx="127000" cy="12700"/>
            </p14:xfrm>
          </p:contentPart>
        </mc:Choice>
        <mc:Fallback xmlns="">
          <p:pic>
            <p:nvPicPr>
              <p:cNvPr id="169" name="墨迹 168"/>
            </p:nvPicPr>
            <p:blipFill>
              <a:blip r:embed="rId316"/>
            </p:blipFill>
            <p:spPr>
              <a:xfrm>
                <a:off x="8083550" y="2819400"/>
                <a:ext cx="1270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7" p14:bwMode="auto">
            <p14:nvContentPartPr>
              <p14:cNvPr id="170" name="墨迹 169"/>
              <p14:cNvContentPartPr/>
              <p14:nvPr/>
            </p14:nvContentPartPr>
            <p14:xfrm>
              <a:off x="8140700" y="2768600"/>
              <a:ext cx="44450" cy="127000"/>
            </p14:xfrm>
          </p:contentPart>
        </mc:Choice>
        <mc:Fallback xmlns="">
          <p:pic>
            <p:nvPicPr>
              <p:cNvPr id="170" name="墨迹 169"/>
            </p:nvPicPr>
            <p:blipFill>
              <a:blip r:embed="rId318"/>
            </p:blipFill>
            <p:spPr>
              <a:xfrm>
                <a:off x="8140700" y="2768600"/>
                <a:ext cx="4445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9" p14:bwMode="auto">
            <p14:nvContentPartPr>
              <p14:cNvPr id="171" name="墨迹 170"/>
              <p14:cNvContentPartPr/>
              <p14:nvPr/>
            </p14:nvContentPartPr>
            <p14:xfrm>
              <a:off x="8464550" y="2819400"/>
              <a:ext cx="12700" cy="360"/>
            </p14:xfrm>
          </p:contentPart>
        </mc:Choice>
        <mc:Fallback xmlns="">
          <p:pic>
            <p:nvPicPr>
              <p:cNvPr id="171" name="墨迹 170"/>
            </p:nvPicPr>
            <p:blipFill>
              <a:blip r:embed="rId54"/>
            </p:blipFill>
            <p:spPr>
              <a:xfrm>
                <a:off x="8464550" y="281940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0" p14:bwMode="auto">
            <p14:nvContentPartPr>
              <p14:cNvPr id="172" name="墨迹 171"/>
              <p14:cNvContentPartPr/>
              <p14:nvPr/>
            </p14:nvContentPartPr>
            <p14:xfrm>
              <a:off x="8515350" y="2819400"/>
              <a:ext cx="12700" cy="360"/>
            </p14:xfrm>
          </p:contentPart>
        </mc:Choice>
        <mc:Fallback xmlns="">
          <p:pic>
            <p:nvPicPr>
              <p:cNvPr id="172" name="墨迹 171"/>
            </p:nvPicPr>
            <p:blipFill>
              <a:blip r:embed="rId54"/>
            </p:blipFill>
            <p:spPr>
              <a:xfrm>
                <a:off x="8515350" y="281940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1" p14:bwMode="auto">
            <p14:nvContentPartPr>
              <p14:cNvPr id="173" name="墨迹 172"/>
              <p14:cNvContentPartPr/>
              <p14:nvPr/>
            </p14:nvContentPartPr>
            <p14:xfrm>
              <a:off x="8610600" y="2819400"/>
              <a:ext cx="12700" cy="360"/>
            </p14:xfrm>
          </p:contentPart>
        </mc:Choice>
        <mc:Fallback xmlns="">
          <p:pic>
            <p:nvPicPr>
              <p:cNvPr id="173" name="墨迹 172"/>
            </p:nvPicPr>
            <p:blipFill>
              <a:blip r:embed="rId54"/>
            </p:blipFill>
            <p:spPr>
              <a:xfrm>
                <a:off x="8610600" y="281940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2" p14:bwMode="auto">
            <p14:nvContentPartPr>
              <p14:cNvPr id="174" name="墨迹 173"/>
              <p14:cNvContentPartPr/>
              <p14:nvPr/>
            </p14:nvContentPartPr>
            <p14:xfrm>
              <a:off x="6273800" y="2768600"/>
              <a:ext cx="857250" cy="38100"/>
            </p14:xfrm>
          </p:contentPart>
        </mc:Choice>
        <mc:Fallback xmlns="">
          <p:pic>
            <p:nvPicPr>
              <p:cNvPr id="174" name="墨迹 173"/>
            </p:nvPicPr>
            <p:blipFill>
              <a:blip r:embed="rId323"/>
            </p:blipFill>
            <p:spPr>
              <a:xfrm>
                <a:off x="6273800" y="2768600"/>
                <a:ext cx="85725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4" p14:bwMode="auto">
            <p14:nvContentPartPr>
              <p14:cNvPr id="175" name="墨迹 174"/>
              <p14:cNvContentPartPr/>
              <p14:nvPr/>
            </p14:nvContentPartPr>
            <p14:xfrm>
              <a:off x="8420100" y="2990850"/>
              <a:ext cx="247650" cy="25400"/>
            </p14:xfrm>
          </p:contentPart>
        </mc:Choice>
        <mc:Fallback xmlns="">
          <p:pic>
            <p:nvPicPr>
              <p:cNvPr id="175" name="墨迹 174"/>
            </p:nvPicPr>
            <p:blipFill>
              <a:blip r:embed="rId325"/>
            </p:blipFill>
            <p:spPr>
              <a:xfrm>
                <a:off x="8420100" y="2990850"/>
                <a:ext cx="24765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6" p14:bwMode="auto">
            <p14:nvContentPartPr>
              <p14:cNvPr id="176" name="墨迹 175"/>
              <p14:cNvContentPartPr/>
              <p14:nvPr/>
            </p14:nvContentPartPr>
            <p14:xfrm>
              <a:off x="6826250" y="2787650"/>
              <a:ext cx="12700" cy="360"/>
            </p14:xfrm>
          </p:contentPart>
        </mc:Choice>
        <mc:Fallback xmlns="">
          <p:pic>
            <p:nvPicPr>
              <p:cNvPr id="176" name="墨迹 175"/>
            </p:nvPicPr>
            <p:blipFill>
              <a:blip r:embed="rId54"/>
            </p:blipFill>
            <p:spPr>
              <a:xfrm>
                <a:off x="6826250" y="278765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7" p14:bwMode="auto">
            <p14:nvContentPartPr>
              <p14:cNvPr id="177" name="墨迹 176"/>
              <p14:cNvContentPartPr/>
              <p14:nvPr/>
            </p14:nvContentPartPr>
            <p14:xfrm>
              <a:off x="7861300" y="1168400"/>
              <a:ext cx="82550" cy="641350"/>
            </p14:xfrm>
          </p:contentPart>
        </mc:Choice>
        <mc:Fallback xmlns="">
          <p:pic>
            <p:nvPicPr>
              <p:cNvPr id="177" name="墨迹 176"/>
            </p:nvPicPr>
            <p:blipFill>
              <a:blip r:embed="rId328"/>
            </p:blipFill>
            <p:spPr>
              <a:xfrm>
                <a:off x="7861300" y="1168400"/>
                <a:ext cx="82550" cy="641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9" p14:bwMode="auto">
            <p14:nvContentPartPr>
              <p14:cNvPr id="178" name="墨迹 177"/>
              <p14:cNvContentPartPr/>
              <p14:nvPr/>
            </p14:nvContentPartPr>
            <p14:xfrm>
              <a:off x="7962900" y="1041400"/>
              <a:ext cx="679450" cy="908050"/>
            </p14:xfrm>
          </p:contentPart>
        </mc:Choice>
        <mc:Fallback xmlns="">
          <p:pic>
            <p:nvPicPr>
              <p:cNvPr id="178" name="墨迹 177"/>
            </p:nvPicPr>
            <p:blipFill>
              <a:blip r:embed="rId330"/>
            </p:blipFill>
            <p:spPr>
              <a:xfrm>
                <a:off x="7962900" y="1041400"/>
                <a:ext cx="679450" cy="908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1" p14:bwMode="auto">
            <p14:nvContentPartPr>
              <p14:cNvPr id="179" name="墨迹 178"/>
              <p14:cNvContentPartPr/>
              <p14:nvPr/>
            </p14:nvContentPartPr>
            <p14:xfrm>
              <a:off x="7962900" y="1047750"/>
              <a:ext cx="44450" cy="146050"/>
            </p14:xfrm>
          </p:contentPart>
        </mc:Choice>
        <mc:Fallback xmlns="">
          <p:pic>
            <p:nvPicPr>
              <p:cNvPr id="179" name="墨迹 178"/>
            </p:nvPicPr>
            <p:blipFill>
              <a:blip r:embed="rId332"/>
            </p:blipFill>
            <p:spPr>
              <a:xfrm>
                <a:off x="7962900" y="1047750"/>
                <a:ext cx="4445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3" p14:bwMode="auto">
            <p14:nvContentPartPr>
              <p14:cNvPr id="180" name="墨迹 179"/>
              <p14:cNvContentPartPr/>
              <p14:nvPr/>
            </p14:nvContentPartPr>
            <p14:xfrm>
              <a:off x="7969250" y="1187450"/>
              <a:ext cx="571500" cy="31750"/>
            </p14:xfrm>
          </p:contentPart>
        </mc:Choice>
        <mc:Fallback xmlns="">
          <p:pic>
            <p:nvPicPr>
              <p:cNvPr id="180" name="墨迹 179"/>
            </p:nvPicPr>
            <p:blipFill>
              <a:blip r:embed="rId334"/>
            </p:blipFill>
            <p:spPr>
              <a:xfrm>
                <a:off x="7969250" y="1187450"/>
                <a:ext cx="57150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5" p14:bwMode="auto">
            <p14:nvContentPartPr>
              <p14:cNvPr id="181" name="墨迹 180"/>
              <p14:cNvContentPartPr/>
              <p14:nvPr/>
            </p14:nvContentPartPr>
            <p14:xfrm>
              <a:off x="7829550" y="1346200"/>
              <a:ext cx="882650" cy="57150"/>
            </p14:xfrm>
          </p:contentPart>
        </mc:Choice>
        <mc:Fallback xmlns="">
          <p:pic>
            <p:nvPicPr>
              <p:cNvPr id="181" name="墨迹 180"/>
            </p:nvPicPr>
            <p:blipFill>
              <a:blip r:embed="rId336"/>
            </p:blipFill>
            <p:spPr>
              <a:xfrm>
                <a:off x="7829550" y="1346200"/>
                <a:ext cx="88265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7" p14:bwMode="auto">
            <p14:nvContentPartPr>
              <p14:cNvPr id="182" name="墨迹 181"/>
              <p14:cNvContentPartPr/>
              <p14:nvPr/>
            </p14:nvContentPartPr>
            <p14:xfrm>
              <a:off x="8464550" y="1200150"/>
              <a:ext cx="82550" cy="360"/>
            </p14:xfrm>
          </p:contentPart>
        </mc:Choice>
        <mc:Fallback xmlns="">
          <p:pic>
            <p:nvPicPr>
              <p:cNvPr id="182" name="墨迹 181"/>
            </p:nvPicPr>
            <p:blipFill>
              <a:blip r:embed="rId338"/>
            </p:blipFill>
            <p:spPr>
              <a:xfrm>
                <a:off x="8464550" y="1200150"/>
                <a:ext cx="825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9" p14:bwMode="auto">
            <p14:nvContentPartPr>
              <p14:cNvPr id="183" name="墨迹 182"/>
              <p14:cNvContentPartPr/>
              <p14:nvPr/>
            </p14:nvContentPartPr>
            <p14:xfrm>
              <a:off x="8096250" y="1257300"/>
              <a:ext cx="127000" cy="6350"/>
            </p14:xfrm>
          </p:contentPart>
        </mc:Choice>
        <mc:Fallback xmlns="">
          <p:pic>
            <p:nvPicPr>
              <p:cNvPr id="183" name="墨迹 182"/>
            </p:nvPicPr>
            <p:blipFill>
              <a:blip r:embed="rId340"/>
            </p:blipFill>
            <p:spPr>
              <a:xfrm>
                <a:off x="8096250" y="1257300"/>
                <a:ext cx="12700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1" p14:bwMode="auto">
            <p14:nvContentPartPr>
              <p14:cNvPr id="184" name="墨迹 183"/>
              <p14:cNvContentPartPr/>
              <p14:nvPr/>
            </p14:nvContentPartPr>
            <p14:xfrm>
              <a:off x="8166100" y="1219200"/>
              <a:ext cx="25400" cy="146050"/>
            </p14:xfrm>
          </p:contentPart>
        </mc:Choice>
        <mc:Fallback xmlns="">
          <p:pic>
            <p:nvPicPr>
              <p:cNvPr id="184" name="墨迹 183"/>
            </p:nvPicPr>
            <p:blipFill>
              <a:blip r:embed="rId342"/>
            </p:blipFill>
            <p:spPr>
              <a:xfrm>
                <a:off x="8166100" y="1219200"/>
                <a:ext cx="2540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3" p14:bwMode="auto">
            <p14:nvContentPartPr>
              <p14:cNvPr id="185" name="墨迹 184"/>
              <p14:cNvContentPartPr/>
              <p14:nvPr/>
            </p14:nvContentPartPr>
            <p14:xfrm>
              <a:off x="8134350" y="1250950"/>
              <a:ext cx="146050" cy="57150"/>
            </p14:xfrm>
          </p:contentPart>
        </mc:Choice>
        <mc:Fallback xmlns="">
          <p:pic>
            <p:nvPicPr>
              <p:cNvPr id="185" name="墨迹 184"/>
            </p:nvPicPr>
            <p:blipFill>
              <a:blip r:embed="rId344"/>
            </p:blipFill>
            <p:spPr>
              <a:xfrm>
                <a:off x="8134350" y="1250950"/>
                <a:ext cx="14605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5" p14:bwMode="auto">
            <p14:nvContentPartPr>
              <p14:cNvPr id="186" name="墨迹 185"/>
              <p14:cNvContentPartPr/>
              <p14:nvPr/>
            </p14:nvContentPartPr>
            <p14:xfrm>
              <a:off x="8280400" y="1187450"/>
              <a:ext cx="19050" cy="82550"/>
            </p14:xfrm>
          </p:contentPart>
        </mc:Choice>
        <mc:Fallback xmlns="">
          <p:pic>
            <p:nvPicPr>
              <p:cNvPr id="186" name="墨迹 185"/>
            </p:nvPicPr>
            <p:blipFill>
              <a:blip r:embed="rId346"/>
            </p:blipFill>
            <p:spPr>
              <a:xfrm>
                <a:off x="8280400" y="1187450"/>
                <a:ext cx="1905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7" p14:bwMode="auto">
            <p14:nvContentPartPr>
              <p14:cNvPr id="187" name="墨迹 186"/>
              <p14:cNvContentPartPr/>
              <p14:nvPr/>
            </p14:nvContentPartPr>
            <p14:xfrm>
              <a:off x="8261350" y="1238250"/>
              <a:ext cx="158750" cy="120650"/>
            </p14:xfrm>
          </p:contentPart>
        </mc:Choice>
        <mc:Fallback xmlns="">
          <p:pic>
            <p:nvPicPr>
              <p:cNvPr id="187" name="墨迹 186"/>
            </p:nvPicPr>
            <p:blipFill>
              <a:blip r:embed="rId348"/>
            </p:blipFill>
            <p:spPr>
              <a:xfrm>
                <a:off x="8261350" y="1238250"/>
                <a:ext cx="15875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9" p14:bwMode="auto">
            <p14:nvContentPartPr>
              <p14:cNvPr id="188" name="墨迹 187"/>
              <p14:cNvContentPartPr/>
              <p14:nvPr/>
            </p14:nvContentPartPr>
            <p14:xfrm>
              <a:off x="7899400" y="1600200"/>
              <a:ext cx="660400" cy="44450"/>
            </p14:xfrm>
          </p:contentPart>
        </mc:Choice>
        <mc:Fallback xmlns="">
          <p:pic>
            <p:nvPicPr>
              <p:cNvPr id="188" name="墨迹 187"/>
            </p:nvPicPr>
            <p:blipFill>
              <a:blip r:embed="rId350"/>
            </p:blipFill>
            <p:spPr>
              <a:xfrm>
                <a:off x="7899400" y="1600200"/>
                <a:ext cx="66040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1" p14:bwMode="auto">
            <p14:nvContentPartPr>
              <p14:cNvPr id="189" name="墨迹 188"/>
              <p14:cNvContentPartPr/>
              <p14:nvPr/>
            </p14:nvContentPartPr>
            <p14:xfrm>
              <a:off x="8108950" y="1524000"/>
              <a:ext cx="38100" cy="360"/>
            </p14:xfrm>
          </p:contentPart>
        </mc:Choice>
        <mc:Fallback xmlns="">
          <p:pic>
            <p:nvPicPr>
              <p:cNvPr id="189" name="墨迹 188"/>
            </p:nvPicPr>
            <p:blipFill>
              <a:blip r:embed="rId352"/>
            </p:blipFill>
            <p:spPr>
              <a:xfrm>
                <a:off x="8108950" y="1524000"/>
                <a:ext cx="381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3" p14:bwMode="auto">
            <p14:nvContentPartPr>
              <p14:cNvPr id="190" name="墨迹 189"/>
              <p14:cNvContentPartPr/>
              <p14:nvPr/>
            </p14:nvContentPartPr>
            <p14:xfrm>
              <a:off x="8216900" y="1511300"/>
              <a:ext cx="25400" cy="360"/>
            </p14:xfrm>
          </p:contentPart>
        </mc:Choice>
        <mc:Fallback xmlns="">
          <p:pic>
            <p:nvPicPr>
              <p:cNvPr id="190" name="墨迹 189"/>
            </p:nvPicPr>
            <p:blipFill>
              <a:blip r:embed="rId354"/>
            </p:blipFill>
            <p:spPr>
              <a:xfrm>
                <a:off x="8216900" y="1511300"/>
                <a:ext cx="254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5" p14:bwMode="auto">
            <p14:nvContentPartPr>
              <p14:cNvPr id="191" name="墨迹 190"/>
              <p14:cNvContentPartPr/>
              <p14:nvPr/>
            </p14:nvContentPartPr>
            <p14:xfrm>
              <a:off x="8261350" y="1511300"/>
              <a:ext cx="19050" cy="360"/>
            </p14:xfrm>
          </p:contentPart>
        </mc:Choice>
        <mc:Fallback xmlns="">
          <p:pic>
            <p:nvPicPr>
              <p:cNvPr id="191" name="墨迹 190"/>
            </p:nvPicPr>
            <p:blipFill>
              <a:blip r:embed="rId356"/>
            </p:blipFill>
            <p:spPr>
              <a:xfrm>
                <a:off x="8261350" y="1511300"/>
                <a:ext cx="190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7" p14:bwMode="auto">
            <p14:nvContentPartPr>
              <p14:cNvPr id="192" name="墨迹 191"/>
              <p14:cNvContentPartPr/>
              <p14:nvPr/>
            </p14:nvContentPartPr>
            <p14:xfrm>
              <a:off x="8318500" y="1511300"/>
              <a:ext cx="12700" cy="360"/>
            </p14:xfrm>
          </p:contentPart>
        </mc:Choice>
        <mc:Fallback xmlns="">
          <p:pic>
            <p:nvPicPr>
              <p:cNvPr id="192" name="墨迹 191"/>
            </p:nvPicPr>
            <p:blipFill>
              <a:blip r:embed="rId54"/>
            </p:blipFill>
            <p:spPr>
              <a:xfrm>
                <a:off x="8318500" y="151130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8" p14:bwMode="auto">
            <p14:nvContentPartPr>
              <p14:cNvPr id="193" name="墨迹 192"/>
              <p14:cNvContentPartPr/>
              <p14:nvPr/>
            </p14:nvContentPartPr>
            <p14:xfrm>
              <a:off x="7391400" y="1435100"/>
              <a:ext cx="38100" cy="158750"/>
            </p14:xfrm>
          </p:contentPart>
        </mc:Choice>
        <mc:Fallback xmlns="">
          <p:pic>
            <p:nvPicPr>
              <p:cNvPr id="193" name="墨迹 192"/>
            </p:nvPicPr>
            <p:blipFill>
              <a:blip r:embed="rId359"/>
            </p:blipFill>
            <p:spPr>
              <a:xfrm>
                <a:off x="7391400" y="1435100"/>
                <a:ext cx="3810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0" p14:bwMode="auto">
            <p14:nvContentPartPr>
              <p14:cNvPr id="194" name="墨迹 193"/>
              <p14:cNvContentPartPr/>
              <p14:nvPr/>
            </p14:nvContentPartPr>
            <p14:xfrm>
              <a:off x="7391400" y="1441450"/>
              <a:ext cx="139700" cy="82550"/>
            </p14:xfrm>
          </p:contentPart>
        </mc:Choice>
        <mc:Fallback xmlns="">
          <p:pic>
            <p:nvPicPr>
              <p:cNvPr id="194" name="墨迹 193"/>
            </p:nvPicPr>
            <p:blipFill>
              <a:blip r:embed="rId361"/>
            </p:blipFill>
            <p:spPr>
              <a:xfrm>
                <a:off x="7391400" y="1441450"/>
                <a:ext cx="13970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2" p14:bwMode="auto">
            <p14:nvContentPartPr>
              <p14:cNvPr id="195" name="墨迹 194"/>
              <p14:cNvContentPartPr/>
              <p14:nvPr/>
            </p14:nvContentPartPr>
            <p14:xfrm>
              <a:off x="7518400" y="1485900"/>
              <a:ext cx="88900" cy="76200"/>
            </p14:xfrm>
          </p:contentPart>
        </mc:Choice>
        <mc:Fallback xmlns="">
          <p:pic>
            <p:nvPicPr>
              <p:cNvPr id="195" name="墨迹 194"/>
            </p:nvPicPr>
            <p:blipFill>
              <a:blip r:embed="rId363"/>
            </p:blipFill>
            <p:spPr>
              <a:xfrm>
                <a:off x="7518400" y="1485900"/>
                <a:ext cx="8890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4" p14:bwMode="auto">
            <p14:nvContentPartPr>
              <p14:cNvPr id="196" name="墨迹 195"/>
              <p14:cNvContentPartPr/>
              <p14:nvPr/>
            </p14:nvContentPartPr>
            <p14:xfrm>
              <a:off x="7207250" y="1333500"/>
              <a:ext cx="133350" cy="241300"/>
            </p14:xfrm>
          </p:contentPart>
        </mc:Choice>
        <mc:Fallback xmlns="">
          <p:pic>
            <p:nvPicPr>
              <p:cNvPr id="196" name="墨迹 195"/>
            </p:nvPicPr>
            <p:blipFill>
              <a:blip r:embed="rId365"/>
            </p:blipFill>
            <p:spPr>
              <a:xfrm>
                <a:off x="7207250" y="1333500"/>
                <a:ext cx="133350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6" p14:bwMode="auto">
            <p14:nvContentPartPr>
              <p14:cNvPr id="197" name="墨迹 196"/>
              <p14:cNvContentPartPr/>
              <p14:nvPr/>
            </p14:nvContentPartPr>
            <p14:xfrm>
              <a:off x="7600950" y="1397000"/>
              <a:ext cx="63500" cy="190500"/>
            </p14:xfrm>
          </p:contentPart>
        </mc:Choice>
        <mc:Fallback xmlns="">
          <p:pic>
            <p:nvPicPr>
              <p:cNvPr id="197" name="墨迹 196"/>
            </p:nvPicPr>
            <p:blipFill>
              <a:blip r:embed="rId367"/>
            </p:blipFill>
            <p:spPr>
              <a:xfrm>
                <a:off x="7600950" y="1397000"/>
                <a:ext cx="6350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8" p14:bwMode="auto">
            <p14:nvContentPartPr>
              <p14:cNvPr id="198" name="墨迹 197"/>
              <p14:cNvContentPartPr/>
              <p14:nvPr/>
            </p14:nvContentPartPr>
            <p14:xfrm>
              <a:off x="7689850" y="1492250"/>
              <a:ext cx="139700" cy="6350"/>
            </p14:xfrm>
          </p:contentPart>
        </mc:Choice>
        <mc:Fallback xmlns="">
          <p:pic>
            <p:nvPicPr>
              <p:cNvPr id="198" name="墨迹 197"/>
            </p:nvPicPr>
            <p:blipFill>
              <a:blip r:embed="rId369"/>
            </p:blipFill>
            <p:spPr>
              <a:xfrm>
                <a:off x="7689850" y="1492250"/>
                <a:ext cx="13970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0" p14:bwMode="auto">
            <p14:nvContentPartPr>
              <p14:cNvPr id="199" name="墨迹 198"/>
              <p14:cNvContentPartPr/>
              <p14:nvPr/>
            </p14:nvContentPartPr>
            <p14:xfrm>
              <a:off x="7747000" y="1447800"/>
              <a:ext cx="63500" cy="107950"/>
            </p14:xfrm>
          </p:contentPart>
        </mc:Choice>
        <mc:Fallback xmlns="">
          <p:pic>
            <p:nvPicPr>
              <p:cNvPr id="199" name="墨迹 198"/>
            </p:nvPicPr>
            <p:blipFill>
              <a:blip r:embed="rId371"/>
            </p:blipFill>
            <p:spPr>
              <a:xfrm>
                <a:off x="7747000" y="1447800"/>
                <a:ext cx="6350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2" p14:bwMode="auto">
            <p14:nvContentPartPr>
              <p14:cNvPr id="200" name="墨迹 199"/>
              <p14:cNvContentPartPr/>
              <p14:nvPr/>
            </p14:nvContentPartPr>
            <p14:xfrm>
              <a:off x="8039100" y="1377950"/>
              <a:ext cx="457200" cy="234950"/>
            </p14:xfrm>
          </p:contentPart>
        </mc:Choice>
        <mc:Fallback xmlns="">
          <p:pic>
            <p:nvPicPr>
              <p:cNvPr id="200" name="墨迹 199"/>
            </p:nvPicPr>
            <p:blipFill>
              <a:blip r:embed="rId373"/>
            </p:blipFill>
            <p:spPr>
              <a:xfrm>
                <a:off x="8039100" y="1377950"/>
                <a:ext cx="457200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4" p14:bwMode="auto">
            <p14:nvContentPartPr>
              <p14:cNvPr id="201" name="墨迹 200"/>
              <p14:cNvContentPartPr/>
              <p14:nvPr/>
            </p14:nvContentPartPr>
            <p14:xfrm>
              <a:off x="7753350" y="3403600"/>
              <a:ext cx="82550" cy="241300"/>
            </p14:xfrm>
          </p:contentPart>
        </mc:Choice>
        <mc:Fallback xmlns="">
          <p:pic>
            <p:nvPicPr>
              <p:cNvPr id="201" name="墨迹 200"/>
            </p:nvPicPr>
            <p:blipFill>
              <a:blip r:embed="rId375"/>
            </p:blipFill>
            <p:spPr>
              <a:xfrm>
                <a:off x="7753350" y="3403600"/>
                <a:ext cx="82550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6" p14:bwMode="auto">
            <p14:nvContentPartPr>
              <p14:cNvPr id="202" name="墨迹 201"/>
              <p14:cNvContentPartPr/>
              <p14:nvPr/>
            </p14:nvContentPartPr>
            <p14:xfrm>
              <a:off x="7766050" y="3435350"/>
              <a:ext cx="127000" cy="88900"/>
            </p14:xfrm>
          </p:contentPart>
        </mc:Choice>
        <mc:Fallback xmlns="">
          <p:pic>
            <p:nvPicPr>
              <p:cNvPr id="202" name="墨迹 201"/>
            </p:nvPicPr>
            <p:blipFill>
              <a:blip r:embed="rId377"/>
            </p:blipFill>
            <p:spPr>
              <a:xfrm>
                <a:off x="7766050" y="3435350"/>
                <a:ext cx="12700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8" p14:bwMode="auto">
            <p14:nvContentPartPr>
              <p14:cNvPr id="203" name="墨迹 202"/>
              <p14:cNvContentPartPr/>
              <p14:nvPr/>
            </p14:nvContentPartPr>
            <p14:xfrm>
              <a:off x="7924800" y="3467100"/>
              <a:ext cx="120650" cy="120650"/>
            </p14:xfrm>
          </p:contentPart>
        </mc:Choice>
        <mc:Fallback xmlns="">
          <p:pic>
            <p:nvPicPr>
              <p:cNvPr id="203" name="墨迹 202"/>
            </p:nvPicPr>
            <p:blipFill>
              <a:blip r:embed="rId379"/>
            </p:blipFill>
            <p:spPr>
              <a:xfrm>
                <a:off x="7924800" y="3467100"/>
                <a:ext cx="12065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0" p14:bwMode="auto">
            <p14:nvContentPartPr>
              <p14:cNvPr id="204" name="墨迹 203"/>
              <p14:cNvContentPartPr/>
              <p14:nvPr/>
            </p14:nvContentPartPr>
            <p14:xfrm>
              <a:off x="8102600" y="3505200"/>
              <a:ext cx="146050" cy="360"/>
            </p14:xfrm>
          </p:contentPart>
        </mc:Choice>
        <mc:Fallback xmlns="">
          <p:pic>
            <p:nvPicPr>
              <p:cNvPr id="204" name="墨迹 203"/>
            </p:nvPicPr>
            <p:blipFill>
              <a:blip r:embed="rId381"/>
            </p:blipFill>
            <p:spPr>
              <a:xfrm>
                <a:off x="8102600" y="3505200"/>
                <a:ext cx="1460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2" p14:bwMode="auto">
            <p14:nvContentPartPr>
              <p14:cNvPr id="205" name="墨迹 204"/>
              <p14:cNvContentPartPr/>
              <p14:nvPr/>
            </p14:nvContentPartPr>
            <p14:xfrm>
              <a:off x="8147050" y="3454400"/>
              <a:ext cx="133350" cy="107950"/>
            </p14:xfrm>
          </p:contentPart>
        </mc:Choice>
        <mc:Fallback xmlns="">
          <p:pic>
            <p:nvPicPr>
              <p:cNvPr id="205" name="墨迹 204"/>
            </p:nvPicPr>
            <p:blipFill>
              <a:blip r:embed="rId383"/>
            </p:blipFill>
            <p:spPr>
              <a:xfrm>
                <a:off x="8147050" y="3454400"/>
                <a:ext cx="13335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4" p14:bwMode="auto">
            <p14:nvContentPartPr>
              <p14:cNvPr id="206" name="墨迹 205"/>
              <p14:cNvContentPartPr/>
              <p14:nvPr/>
            </p14:nvContentPartPr>
            <p14:xfrm>
              <a:off x="8299450" y="3409950"/>
              <a:ext cx="139700" cy="209550"/>
            </p14:xfrm>
          </p:contentPart>
        </mc:Choice>
        <mc:Fallback xmlns="">
          <p:pic>
            <p:nvPicPr>
              <p:cNvPr id="206" name="墨迹 205"/>
            </p:nvPicPr>
            <p:blipFill>
              <a:blip r:embed="rId385"/>
            </p:blipFill>
            <p:spPr>
              <a:xfrm>
                <a:off x="8299450" y="3409950"/>
                <a:ext cx="13970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6" p14:bwMode="auto">
            <p14:nvContentPartPr>
              <p14:cNvPr id="207" name="墨迹 206"/>
              <p14:cNvContentPartPr/>
              <p14:nvPr/>
            </p14:nvContentPartPr>
            <p14:xfrm>
              <a:off x="8401050" y="3454400"/>
              <a:ext cx="152400" cy="101600"/>
            </p14:xfrm>
          </p:contentPart>
        </mc:Choice>
        <mc:Fallback xmlns="">
          <p:pic>
            <p:nvPicPr>
              <p:cNvPr id="207" name="墨迹 206"/>
            </p:nvPicPr>
            <p:blipFill>
              <a:blip r:embed="rId387"/>
            </p:blipFill>
            <p:spPr>
              <a:xfrm>
                <a:off x="8401050" y="3454400"/>
                <a:ext cx="15240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8" p14:bwMode="auto">
            <p14:nvContentPartPr>
              <p14:cNvPr id="208" name="墨迹 207"/>
              <p14:cNvContentPartPr/>
              <p14:nvPr/>
            </p14:nvContentPartPr>
            <p14:xfrm>
              <a:off x="8578850" y="3435350"/>
              <a:ext cx="133350" cy="152400"/>
            </p14:xfrm>
          </p:contentPart>
        </mc:Choice>
        <mc:Fallback xmlns="">
          <p:pic>
            <p:nvPicPr>
              <p:cNvPr id="208" name="墨迹 207"/>
            </p:nvPicPr>
            <p:blipFill>
              <a:blip r:embed="rId389"/>
            </p:blipFill>
            <p:spPr>
              <a:xfrm>
                <a:off x="8578850" y="3435350"/>
                <a:ext cx="13335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0" p14:bwMode="auto">
            <p14:nvContentPartPr>
              <p14:cNvPr id="209" name="墨迹 208"/>
              <p14:cNvContentPartPr/>
              <p14:nvPr/>
            </p14:nvContentPartPr>
            <p14:xfrm>
              <a:off x="8693150" y="3435350"/>
              <a:ext cx="25400" cy="158750"/>
            </p14:xfrm>
          </p:contentPart>
        </mc:Choice>
        <mc:Fallback xmlns="">
          <p:pic>
            <p:nvPicPr>
              <p:cNvPr id="209" name="墨迹 208"/>
            </p:nvPicPr>
            <p:blipFill>
              <a:blip r:embed="rId391"/>
            </p:blipFill>
            <p:spPr>
              <a:xfrm>
                <a:off x="8693150" y="3435350"/>
                <a:ext cx="2540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2" p14:bwMode="auto">
            <p14:nvContentPartPr>
              <p14:cNvPr id="210" name="墨迹 209"/>
              <p14:cNvContentPartPr/>
              <p14:nvPr/>
            </p14:nvContentPartPr>
            <p14:xfrm>
              <a:off x="8661400" y="3524250"/>
              <a:ext cx="95250" cy="12700"/>
            </p14:xfrm>
          </p:contentPart>
        </mc:Choice>
        <mc:Fallback xmlns="">
          <p:pic>
            <p:nvPicPr>
              <p:cNvPr id="210" name="墨迹 209"/>
            </p:nvPicPr>
            <p:blipFill>
              <a:blip r:embed="rId393"/>
            </p:blipFill>
            <p:spPr>
              <a:xfrm>
                <a:off x="8661400" y="3524250"/>
                <a:ext cx="952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4" p14:bwMode="auto">
            <p14:nvContentPartPr>
              <p14:cNvPr id="211" name="墨迹 210"/>
              <p14:cNvContentPartPr/>
              <p14:nvPr/>
            </p14:nvContentPartPr>
            <p14:xfrm>
              <a:off x="8782050" y="3460750"/>
              <a:ext cx="127000" cy="203200"/>
            </p14:xfrm>
          </p:contentPart>
        </mc:Choice>
        <mc:Fallback xmlns="">
          <p:pic>
            <p:nvPicPr>
              <p:cNvPr id="211" name="墨迹 210"/>
            </p:nvPicPr>
            <p:blipFill>
              <a:blip r:embed="rId395"/>
            </p:blipFill>
            <p:spPr>
              <a:xfrm>
                <a:off x="8782050" y="3460750"/>
                <a:ext cx="12700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6" p14:bwMode="auto">
            <p14:nvContentPartPr>
              <p14:cNvPr id="212" name="墨迹 211"/>
              <p14:cNvContentPartPr/>
              <p14:nvPr/>
            </p14:nvContentPartPr>
            <p14:xfrm>
              <a:off x="7785100" y="3841750"/>
              <a:ext cx="76200" cy="139700"/>
            </p14:xfrm>
          </p:contentPart>
        </mc:Choice>
        <mc:Fallback xmlns="">
          <p:pic>
            <p:nvPicPr>
              <p:cNvPr id="212" name="墨迹 211"/>
            </p:nvPicPr>
            <p:blipFill>
              <a:blip r:embed="rId397"/>
            </p:blipFill>
            <p:spPr>
              <a:xfrm>
                <a:off x="7785100" y="3841750"/>
                <a:ext cx="7620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8" p14:bwMode="auto">
            <p14:nvContentPartPr>
              <p14:cNvPr id="213" name="墨迹 212"/>
              <p14:cNvContentPartPr/>
              <p14:nvPr/>
            </p14:nvContentPartPr>
            <p14:xfrm>
              <a:off x="7854950" y="3829050"/>
              <a:ext cx="107950" cy="177800"/>
            </p14:xfrm>
          </p:contentPart>
        </mc:Choice>
        <mc:Fallback xmlns="">
          <p:pic>
            <p:nvPicPr>
              <p:cNvPr id="213" name="墨迹 212"/>
            </p:nvPicPr>
            <p:blipFill>
              <a:blip r:embed="rId399"/>
            </p:blipFill>
            <p:spPr>
              <a:xfrm>
                <a:off x="7854950" y="3829050"/>
                <a:ext cx="10795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0" p14:bwMode="auto">
            <p14:nvContentPartPr>
              <p14:cNvPr id="214" name="墨迹 213"/>
              <p14:cNvContentPartPr/>
              <p14:nvPr/>
            </p14:nvContentPartPr>
            <p14:xfrm>
              <a:off x="8007350" y="3937000"/>
              <a:ext cx="139700" cy="19050"/>
            </p14:xfrm>
          </p:contentPart>
        </mc:Choice>
        <mc:Fallback xmlns="">
          <p:pic>
            <p:nvPicPr>
              <p:cNvPr id="214" name="墨迹 213"/>
            </p:nvPicPr>
            <p:blipFill>
              <a:blip r:embed="rId401"/>
            </p:blipFill>
            <p:spPr>
              <a:xfrm>
                <a:off x="8007350" y="3937000"/>
                <a:ext cx="13970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2" p14:bwMode="auto">
            <p14:nvContentPartPr>
              <p14:cNvPr id="215" name="墨迹 214"/>
              <p14:cNvContentPartPr/>
              <p14:nvPr/>
            </p14:nvContentPartPr>
            <p14:xfrm>
              <a:off x="8077200" y="3898900"/>
              <a:ext cx="69850" cy="101600"/>
            </p14:xfrm>
          </p:contentPart>
        </mc:Choice>
        <mc:Fallback xmlns="">
          <p:pic>
            <p:nvPicPr>
              <p:cNvPr id="215" name="墨迹 214"/>
            </p:nvPicPr>
            <p:blipFill>
              <a:blip r:embed="rId403"/>
            </p:blipFill>
            <p:spPr>
              <a:xfrm>
                <a:off x="8077200" y="3898900"/>
                <a:ext cx="6985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4" p14:bwMode="auto">
            <p14:nvContentPartPr>
              <p14:cNvPr id="216" name="墨迹 215"/>
              <p14:cNvContentPartPr/>
              <p14:nvPr/>
            </p14:nvContentPartPr>
            <p14:xfrm>
              <a:off x="8242300" y="3930650"/>
              <a:ext cx="69850" cy="101600"/>
            </p14:xfrm>
          </p:contentPart>
        </mc:Choice>
        <mc:Fallback xmlns="">
          <p:pic>
            <p:nvPicPr>
              <p:cNvPr id="216" name="墨迹 215"/>
            </p:nvPicPr>
            <p:blipFill>
              <a:blip r:embed="rId405"/>
            </p:blipFill>
            <p:spPr>
              <a:xfrm>
                <a:off x="8242300" y="3930650"/>
                <a:ext cx="6985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6" p14:bwMode="auto">
            <p14:nvContentPartPr>
              <p14:cNvPr id="217" name="墨迹 216"/>
              <p14:cNvContentPartPr/>
              <p14:nvPr/>
            </p14:nvContentPartPr>
            <p14:xfrm>
              <a:off x="8312150" y="3924300"/>
              <a:ext cx="107950" cy="152400"/>
            </p14:xfrm>
          </p:contentPart>
        </mc:Choice>
        <mc:Fallback xmlns="">
          <p:pic>
            <p:nvPicPr>
              <p:cNvPr id="217" name="墨迹 216"/>
            </p:nvPicPr>
            <p:blipFill>
              <a:blip r:embed="rId407"/>
            </p:blipFill>
            <p:spPr>
              <a:xfrm>
                <a:off x="8312150" y="3924300"/>
                <a:ext cx="10795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8" p14:bwMode="auto">
            <p14:nvContentPartPr>
              <p14:cNvPr id="218" name="墨迹 217"/>
              <p14:cNvContentPartPr/>
              <p14:nvPr/>
            </p14:nvContentPartPr>
            <p14:xfrm>
              <a:off x="8502650" y="3956050"/>
              <a:ext cx="31750" cy="101600"/>
            </p14:xfrm>
          </p:contentPart>
        </mc:Choice>
        <mc:Fallback xmlns="">
          <p:pic>
            <p:nvPicPr>
              <p:cNvPr id="218" name="墨迹 217"/>
            </p:nvPicPr>
            <p:blipFill>
              <a:blip r:embed="rId409"/>
            </p:blipFill>
            <p:spPr>
              <a:xfrm>
                <a:off x="8502650" y="3956050"/>
                <a:ext cx="3175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0" p14:bwMode="auto">
            <p14:nvContentPartPr>
              <p14:cNvPr id="219" name="墨迹 218"/>
              <p14:cNvContentPartPr/>
              <p14:nvPr/>
            </p14:nvContentPartPr>
            <p14:xfrm>
              <a:off x="8489950" y="3937000"/>
              <a:ext cx="139700" cy="120650"/>
            </p14:xfrm>
          </p:contentPart>
        </mc:Choice>
        <mc:Fallback xmlns="">
          <p:pic>
            <p:nvPicPr>
              <p:cNvPr id="219" name="墨迹 218"/>
            </p:nvPicPr>
            <p:blipFill>
              <a:blip r:embed="rId411"/>
            </p:blipFill>
            <p:spPr>
              <a:xfrm>
                <a:off x="8489950" y="3937000"/>
                <a:ext cx="13970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2" p14:bwMode="auto">
            <p14:nvContentPartPr>
              <p14:cNvPr id="220" name="墨迹 219"/>
              <p14:cNvContentPartPr/>
              <p14:nvPr/>
            </p14:nvContentPartPr>
            <p14:xfrm>
              <a:off x="8705850" y="3943350"/>
              <a:ext cx="76200" cy="158750"/>
            </p14:xfrm>
          </p:contentPart>
        </mc:Choice>
        <mc:Fallback xmlns="">
          <p:pic>
            <p:nvPicPr>
              <p:cNvPr id="220" name="墨迹 219"/>
            </p:nvPicPr>
            <p:blipFill>
              <a:blip r:embed="rId413"/>
            </p:blipFill>
            <p:spPr>
              <a:xfrm>
                <a:off x="8705850" y="3943350"/>
                <a:ext cx="7620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4" p14:bwMode="auto">
            <p14:nvContentPartPr>
              <p14:cNvPr id="221" name="墨迹 220"/>
              <p14:cNvContentPartPr/>
              <p14:nvPr/>
            </p14:nvContentPartPr>
            <p14:xfrm>
              <a:off x="8769350" y="3930650"/>
              <a:ext cx="82550" cy="222250"/>
            </p14:xfrm>
          </p:contentPart>
        </mc:Choice>
        <mc:Fallback xmlns="">
          <p:pic>
            <p:nvPicPr>
              <p:cNvPr id="221" name="墨迹 220"/>
            </p:nvPicPr>
            <p:blipFill>
              <a:blip r:embed="rId415"/>
            </p:blipFill>
            <p:spPr>
              <a:xfrm>
                <a:off x="8769350" y="3930650"/>
                <a:ext cx="82550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6" p14:bwMode="auto">
            <p14:nvContentPartPr>
              <p14:cNvPr id="222" name="墨迹 221"/>
              <p14:cNvContentPartPr/>
              <p14:nvPr/>
            </p14:nvContentPartPr>
            <p14:xfrm>
              <a:off x="8826500" y="4051300"/>
              <a:ext cx="95250" cy="360"/>
            </p14:xfrm>
          </p:contentPart>
        </mc:Choice>
        <mc:Fallback xmlns="">
          <p:pic>
            <p:nvPicPr>
              <p:cNvPr id="222" name="墨迹 221"/>
            </p:nvPicPr>
            <p:blipFill>
              <a:blip r:embed="rId417"/>
            </p:blipFill>
            <p:spPr>
              <a:xfrm>
                <a:off x="8826500" y="4051300"/>
                <a:ext cx="952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8" p14:bwMode="auto">
            <p14:nvContentPartPr>
              <p14:cNvPr id="223" name="墨迹 222"/>
              <p14:cNvContentPartPr/>
              <p14:nvPr/>
            </p14:nvContentPartPr>
            <p14:xfrm>
              <a:off x="8928100" y="3994150"/>
              <a:ext cx="38100" cy="76200"/>
            </p14:xfrm>
          </p:contentPart>
        </mc:Choice>
        <mc:Fallback xmlns="">
          <p:pic>
            <p:nvPicPr>
              <p:cNvPr id="223" name="墨迹 222"/>
            </p:nvPicPr>
            <p:blipFill>
              <a:blip r:embed="rId419"/>
            </p:blipFill>
            <p:spPr>
              <a:xfrm>
                <a:off x="8928100" y="3994150"/>
                <a:ext cx="3810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0" p14:bwMode="auto">
            <p14:nvContentPartPr>
              <p14:cNvPr id="224" name="墨迹 223"/>
              <p14:cNvContentPartPr/>
              <p14:nvPr/>
            </p14:nvContentPartPr>
            <p14:xfrm>
              <a:off x="8978900" y="4044950"/>
              <a:ext cx="127000" cy="146050"/>
            </p14:xfrm>
          </p:contentPart>
        </mc:Choice>
        <mc:Fallback xmlns="">
          <p:pic>
            <p:nvPicPr>
              <p:cNvPr id="224" name="墨迹 223"/>
            </p:nvPicPr>
            <p:blipFill>
              <a:blip r:embed="rId421"/>
            </p:blipFill>
            <p:spPr>
              <a:xfrm>
                <a:off x="8978900" y="4044950"/>
                <a:ext cx="12700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2" p14:bwMode="auto">
            <p14:nvContentPartPr>
              <p14:cNvPr id="225" name="墨迹 224"/>
              <p14:cNvContentPartPr/>
              <p14:nvPr/>
            </p14:nvContentPartPr>
            <p14:xfrm>
              <a:off x="8978900" y="4013200"/>
              <a:ext cx="44450" cy="127000"/>
            </p14:xfrm>
          </p:contentPart>
        </mc:Choice>
        <mc:Fallback xmlns="">
          <p:pic>
            <p:nvPicPr>
              <p:cNvPr id="225" name="墨迹 224"/>
            </p:nvPicPr>
            <p:blipFill>
              <a:blip r:embed="rId423"/>
            </p:blipFill>
            <p:spPr>
              <a:xfrm>
                <a:off x="8978900" y="4013200"/>
                <a:ext cx="4445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4" p14:bwMode="auto">
            <p14:nvContentPartPr>
              <p14:cNvPr id="226" name="墨迹 225"/>
              <p14:cNvContentPartPr/>
              <p14:nvPr/>
            </p14:nvContentPartPr>
            <p14:xfrm>
              <a:off x="8902700" y="3987800"/>
              <a:ext cx="215900" cy="165100"/>
            </p14:xfrm>
          </p:contentPart>
        </mc:Choice>
        <mc:Fallback xmlns="">
          <p:pic>
            <p:nvPicPr>
              <p:cNvPr id="226" name="墨迹 225"/>
            </p:nvPicPr>
            <p:blipFill>
              <a:blip r:embed="rId425"/>
            </p:blipFill>
            <p:spPr>
              <a:xfrm>
                <a:off x="8902700" y="3987800"/>
                <a:ext cx="21590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6" p14:bwMode="auto">
            <p14:nvContentPartPr>
              <p14:cNvPr id="227" name="墨迹 226"/>
              <p14:cNvContentPartPr/>
              <p14:nvPr/>
            </p14:nvContentPartPr>
            <p14:xfrm>
              <a:off x="8947150" y="3975100"/>
              <a:ext cx="114300" cy="165100"/>
            </p14:xfrm>
          </p:contentPart>
        </mc:Choice>
        <mc:Fallback xmlns="">
          <p:pic>
            <p:nvPicPr>
              <p:cNvPr id="227" name="墨迹 226"/>
            </p:nvPicPr>
            <p:blipFill>
              <a:blip r:embed="rId427"/>
            </p:blipFill>
            <p:spPr>
              <a:xfrm>
                <a:off x="8947150" y="3975100"/>
                <a:ext cx="11430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8" p14:bwMode="auto">
            <p14:nvContentPartPr>
              <p14:cNvPr id="228" name="墨迹 227"/>
              <p14:cNvContentPartPr/>
              <p14:nvPr/>
            </p14:nvContentPartPr>
            <p14:xfrm>
              <a:off x="8921750" y="3981450"/>
              <a:ext cx="158750" cy="209550"/>
            </p14:xfrm>
          </p:contentPart>
        </mc:Choice>
        <mc:Fallback xmlns="">
          <p:pic>
            <p:nvPicPr>
              <p:cNvPr id="228" name="墨迹 227"/>
            </p:nvPicPr>
            <p:blipFill>
              <a:blip r:embed="rId429"/>
            </p:blipFill>
            <p:spPr>
              <a:xfrm>
                <a:off x="8921750" y="3981450"/>
                <a:ext cx="15875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0" p14:bwMode="auto">
            <p14:nvContentPartPr>
              <p14:cNvPr id="229" name="墨迹 228"/>
              <p14:cNvContentPartPr/>
              <p14:nvPr/>
            </p14:nvContentPartPr>
            <p14:xfrm>
              <a:off x="8991600" y="3994150"/>
              <a:ext cx="38100" cy="120650"/>
            </p14:xfrm>
          </p:contentPart>
        </mc:Choice>
        <mc:Fallback xmlns="">
          <p:pic>
            <p:nvPicPr>
              <p:cNvPr id="229" name="墨迹 228"/>
            </p:nvPicPr>
            <p:blipFill>
              <a:blip r:embed="rId431"/>
            </p:blipFill>
            <p:spPr>
              <a:xfrm>
                <a:off x="8991600" y="3994150"/>
                <a:ext cx="3810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2" p14:bwMode="auto">
            <p14:nvContentPartPr>
              <p14:cNvPr id="230" name="墨迹 229"/>
              <p14:cNvContentPartPr/>
              <p14:nvPr/>
            </p14:nvContentPartPr>
            <p14:xfrm>
              <a:off x="8940800" y="3987800"/>
              <a:ext cx="184150" cy="190500"/>
            </p14:xfrm>
          </p:contentPart>
        </mc:Choice>
        <mc:Fallback xmlns="">
          <p:pic>
            <p:nvPicPr>
              <p:cNvPr id="230" name="墨迹 229"/>
            </p:nvPicPr>
            <p:blipFill>
              <a:blip r:embed="rId433"/>
            </p:blipFill>
            <p:spPr>
              <a:xfrm>
                <a:off x="8940800" y="3987800"/>
                <a:ext cx="18415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4" p14:bwMode="auto">
            <p14:nvContentPartPr>
              <p14:cNvPr id="231" name="墨迹 230"/>
              <p14:cNvContentPartPr/>
              <p14:nvPr/>
            </p14:nvContentPartPr>
            <p14:xfrm>
              <a:off x="8915400" y="3968750"/>
              <a:ext cx="12700" cy="360"/>
            </p14:xfrm>
          </p:contentPart>
        </mc:Choice>
        <mc:Fallback xmlns="">
          <p:pic>
            <p:nvPicPr>
              <p:cNvPr id="231" name="墨迹 230"/>
            </p:nvPicPr>
            <p:blipFill>
              <a:blip r:embed="rId54"/>
            </p:blipFill>
            <p:spPr>
              <a:xfrm>
                <a:off x="8915400" y="396875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5" p14:bwMode="auto">
            <p14:nvContentPartPr>
              <p14:cNvPr id="232" name="墨迹 231"/>
              <p14:cNvContentPartPr/>
              <p14:nvPr/>
            </p14:nvContentPartPr>
            <p14:xfrm>
              <a:off x="8864600" y="3962400"/>
              <a:ext cx="82550" cy="101600"/>
            </p14:xfrm>
          </p:contentPart>
        </mc:Choice>
        <mc:Fallback xmlns="">
          <p:pic>
            <p:nvPicPr>
              <p:cNvPr id="232" name="墨迹 231"/>
            </p:nvPicPr>
            <p:blipFill>
              <a:blip r:embed="rId436"/>
            </p:blipFill>
            <p:spPr>
              <a:xfrm>
                <a:off x="8864600" y="3962400"/>
                <a:ext cx="8255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7" p14:bwMode="auto">
            <p14:nvContentPartPr>
              <p14:cNvPr id="233" name="墨迹 232"/>
              <p14:cNvContentPartPr/>
              <p14:nvPr/>
            </p14:nvContentPartPr>
            <p14:xfrm>
              <a:off x="8331200" y="2698750"/>
              <a:ext cx="336550" cy="298450"/>
            </p14:xfrm>
          </p:contentPart>
        </mc:Choice>
        <mc:Fallback xmlns="">
          <p:pic>
            <p:nvPicPr>
              <p:cNvPr id="233" name="墨迹 232"/>
            </p:nvPicPr>
            <p:blipFill>
              <a:blip r:embed="rId438"/>
            </p:blipFill>
            <p:spPr>
              <a:xfrm>
                <a:off x="8331200" y="2698750"/>
                <a:ext cx="336550" cy="298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9" p14:bwMode="auto">
            <p14:nvContentPartPr>
              <p14:cNvPr id="234" name="墨迹 233"/>
              <p14:cNvContentPartPr/>
              <p14:nvPr/>
            </p14:nvContentPartPr>
            <p14:xfrm>
              <a:off x="7734300" y="3003550"/>
              <a:ext cx="234950" cy="19050"/>
            </p14:xfrm>
          </p:contentPart>
        </mc:Choice>
        <mc:Fallback xmlns="">
          <p:pic>
            <p:nvPicPr>
              <p:cNvPr id="234" name="墨迹 233"/>
            </p:nvPicPr>
            <p:blipFill>
              <a:blip r:embed="rId440"/>
            </p:blipFill>
            <p:spPr>
              <a:xfrm>
                <a:off x="7734300" y="3003550"/>
                <a:ext cx="2349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1" p14:bwMode="auto">
            <p14:nvContentPartPr>
              <p14:cNvPr id="235" name="墨迹 234"/>
              <p14:cNvContentPartPr/>
              <p14:nvPr/>
            </p14:nvContentPartPr>
            <p14:xfrm>
              <a:off x="8343900" y="3060700"/>
              <a:ext cx="336550" cy="57150"/>
            </p14:xfrm>
          </p:contentPart>
        </mc:Choice>
        <mc:Fallback xmlns="">
          <p:pic>
            <p:nvPicPr>
              <p:cNvPr id="235" name="墨迹 234"/>
            </p:nvPicPr>
            <p:blipFill>
              <a:blip r:embed="rId442"/>
            </p:blipFill>
            <p:spPr>
              <a:xfrm>
                <a:off x="8343900" y="3060700"/>
                <a:ext cx="33655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3" p14:bwMode="auto">
            <p14:nvContentPartPr>
              <p14:cNvPr id="236" name="墨迹 235"/>
              <p14:cNvContentPartPr/>
              <p14:nvPr/>
            </p14:nvContentPartPr>
            <p14:xfrm>
              <a:off x="7816850" y="4248150"/>
              <a:ext cx="25400" cy="107950"/>
            </p14:xfrm>
          </p:contentPart>
        </mc:Choice>
        <mc:Fallback xmlns="">
          <p:pic>
            <p:nvPicPr>
              <p:cNvPr id="236" name="墨迹 235"/>
            </p:nvPicPr>
            <p:blipFill>
              <a:blip r:embed="rId444"/>
            </p:blipFill>
            <p:spPr>
              <a:xfrm>
                <a:off x="7816850" y="4248150"/>
                <a:ext cx="2540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5" p14:bwMode="auto">
            <p14:nvContentPartPr>
              <p14:cNvPr id="237" name="墨迹 236"/>
              <p14:cNvContentPartPr/>
              <p14:nvPr/>
            </p14:nvContentPartPr>
            <p14:xfrm>
              <a:off x="7772400" y="4229100"/>
              <a:ext cx="171450" cy="152400"/>
            </p14:xfrm>
          </p:contentPart>
        </mc:Choice>
        <mc:Fallback xmlns="">
          <p:pic>
            <p:nvPicPr>
              <p:cNvPr id="237" name="墨迹 236"/>
            </p:nvPicPr>
            <p:blipFill>
              <a:blip r:embed="rId446"/>
            </p:blipFill>
            <p:spPr>
              <a:xfrm>
                <a:off x="7772400" y="4229100"/>
                <a:ext cx="17145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7" p14:bwMode="auto">
            <p14:nvContentPartPr>
              <p14:cNvPr id="238" name="墨迹 237"/>
              <p14:cNvContentPartPr/>
              <p14:nvPr/>
            </p14:nvContentPartPr>
            <p14:xfrm>
              <a:off x="8013700" y="4311650"/>
              <a:ext cx="107950" cy="360"/>
            </p14:xfrm>
          </p:contentPart>
        </mc:Choice>
        <mc:Fallback xmlns="">
          <p:pic>
            <p:nvPicPr>
              <p:cNvPr id="238" name="墨迹 237"/>
            </p:nvPicPr>
            <p:blipFill>
              <a:blip r:embed="rId448"/>
            </p:blipFill>
            <p:spPr>
              <a:xfrm>
                <a:off x="8013700" y="4311650"/>
                <a:ext cx="1079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9" p14:bwMode="auto">
            <p14:nvContentPartPr>
              <p14:cNvPr id="239" name="墨迹 238"/>
              <p14:cNvContentPartPr/>
              <p14:nvPr/>
            </p14:nvContentPartPr>
            <p14:xfrm>
              <a:off x="8026400" y="4241800"/>
              <a:ext cx="69850" cy="165100"/>
            </p14:xfrm>
          </p:contentPart>
        </mc:Choice>
        <mc:Fallback xmlns="">
          <p:pic>
            <p:nvPicPr>
              <p:cNvPr id="239" name="墨迹 238"/>
            </p:nvPicPr>
            <p:blipFill>
              <a:blip r:embed="rId450"/>
            </p:blipFill>
            <p:spPr>
              <a:xfrm>
                <a:off x="8026400" y="4241800"/>
                <a:ext cx="6985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1" p14:bwMode="auto">
            <p14:nvContentPartPr>
              <p14:cNvPr id="240" name="墨迹 239"/>
              <p14:cNvContentPartPr/>
              <p14:nvPr/>
            </p14:nvContentPartPr>
            <p14:xfrm>
              <a:off x="8185150" y="4235450"/>
              <a:ext cx="82550" cy="158750"/>
            </p14:xfrm>
          </p:contentPart>
        </mc:Choice>
        <mc:Fallback xmlns="">
          <p:pic>
            <p:nvPicPr>
              <p:cNvPr id="240" name="墨迹 239"/>
            </p:nvPicPr>
            <p:blipFill>
              <a:blip r:embed="rId452"/>
            </p:blipFill>
            <p:spPr>
              <a:xfrm>
                <a:off x="8185150" y="4235450"/>
                <a:ext cx="8255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3" p14:bwMode="auto">
            <p14:nvContentPartPr>
              <p14:cNvPr id="241" name="墨迹 240"/>
              <p14:cNvContentPartPr/>
              <p14:nvPr/>
            </p14:nvContentPartPr>
            <p14:xfrm>
              <a:off x="8223250" y="4203700"/>
              <a:ext cx="88900" cy="158750"/>
            </p14:xfrm>
          </p:contentPart>
        </mc:Choice>
        <mc:Fallback xmlns="">
          <p:pic>
            <p:nvPicPr>
              <p:cNvPr id="241" name="墨迹 240"/>
            </p:nvPicPr>
            <p:blipFill>
              <a:blip r:embed="rId454"/>
            </p:blipFill>
            <p:spPr>
              <a:xfrm>
                <a:off x="8223250" y="4203700"/>
                <a:ext cx="8890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5" p14:bwMode="auto">
            <p14:nvContentPartPr>
              <p14:cNvPr id="242" name="墨迹 241"/>
              <p14:cNvContentPartPr/>
              <p14:nvPr/>
            </p14:nvContentPartPr>
            <p14:xfrm>
              <a:off x="8312150" y="4356100"/>
              <a:ext cx="76200" cy="82550"/>
            </p14:xfrm>
          </p:contentPart>
        </mc:Choice>
        <mc:Fallback xmlns="">
          <p:pic>
            <p:nvPicPr>
              <p:cNvPr id="242" name="墨迹 241"/>
            </p:nvPicPr>
            <p:blipFill>
              <a:blip r:embed="rId456"/>
            </p:blipFill>
            <p:spPr>
              <a:xfrm>
                <a:off x="8312150" y="4356100"/>
                <a:ext cx="7620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7" p14:bwMode="auto">
            <p14:nvContentPartPr>
              <p14:cNvPr id="243" name="墨迹 242"/>
              <p14:cNvContentPartPr/>
              <p14:nvPr/>
            </p14:nvContentPartPr>
            <p14:xfrm>
              <a:off x="8509000" y="4305300"/>
              <a:ext cx="114300" cy="6350"/>
            </p14:xfrm>
          </p:contentPart>
        </mc:Choice>
        <mc:Fallback xmlns="">
          <p:pic>
            <p:nvPicPr>
              <p:cNvPr id="243" name="墨迹 242"/>
            </p:nvPicPr>
            <p:blipFill>
              <a:blip r:embed="rId458"/>
            </p:blipFill>
            <p:spPr>
              <a:xfrm>
                <a:off x="8509000" y="4305300"/>
                <a:ext cx="11430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9" p14:bwMode="auto">
            <p14:nvContentPartPr>
              <p14:cNvPr id="244" name="墨迹 243"/>
              <p14:cNvContentPartPr/>
              <p14:nvPr/>
            </p14:nvContentPartPr>
            <p14:xfrm>
              <a:off x="8597900" y="4254500"/>
              <a:ext cx="69850" cy="107950"/>
            </p14:xfrm>
          </p:contentPart>
        </mc:Choice>
        <mc:Fallback xmlns="">
          <p:pic>
            <p:nvPicPr>
              <p:cNvPr id="244" name="墨迹 243"/>
            </p:nvPicPr>
            <p:blipFill>
              <a:blip r:embed="rId460"/>
            </p:blipFill>
            <p:spPr>
              <a:xfrm>
                <a:off x="8597900" y="4254500"/>
                <a:ext cx="6985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1" p14:bwMode="auto">
            <p14:nvContentPartPr>
              <p14:cNvPr id="245" name="墨迹 244"/>
              <p14:cNvContentPartPr/>
              <p14:nvPr/>
            </p14:nvContentPartPr>
            <p14:xfrm>
              <a:off x="8756650" y="4267200"/>
              <a:ext cx="158750" cy="165100"/>
            </p14:xfrm>
          </p:contentPart>
        </mc:Choice>
        <mc:Fallback xmlns="">
          <p:pic>
            <p:nvPicPr>
              <p:cNvPr id="245" name="墨迹 244"/>
            </p:nvPicPr>
            <p:blipFill>
              <a:blip r:embed="rId462"/>
            </p:blipFill>
            <p:spPr>
              <a:xfrm>
                <a:off x="8756650" y="4267200"/>
                <a:ext cx="15875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3" p14:bwMode="auto">
            <p14:nvContentPartPr>
              <p14:cNvPr id="246" name="墨迹 245"/>
              <p14:cNvContentPartPr/>
              <p14:nvPr/>
            </p14:nvContentPartPr>
            <p14:xfrm>
              <a:off x="8820150" y="4311650"/>
              <a:ext cx="44450" cy="69850"/>
            </p14:xfrm>
          </p:contentPart>
        </mc:Choice>
        <mc:Fallback xmlns="">
          <p:pic>
            <p:nvPicPr>
              <p:cNvPr id="246" name="墨迹 245"/>
            </p:nvPicPr>
            <p:blipFill>
              <a:blip r:embed="rId464"/>
            </p:blipFill>
            <p:spPr>
              <a:xfrm>
                <a:off x="8820150" y="4311650"/>
                <a:ext cx="4445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5" p14:bwMode="auto">
            <p14:nvContentPartPr>
              <p14:cNvPr id="247" name="墨迹 246"/>
              <p14:cNvContentPartPr/>
              <p14:nvPr/>
            </p14:nvContentPartPr>
            <p14:xfrm>
              <a:off x="2133600" y="5969000"/>
              <a:ext cx="203200" cy="254000"/>
            </p14:xfrm>
          </p:contentPart>
        </mc:Choice>
        <mc:Fallback xmlns="">
          <p:pic>
            <p:nvPicPr>
              <p:cNvPr id="247" name="墨迹 246"/>
            </p:nvPicPr>
            <p:blipFill>
              <a:blip r:embed="rId466"/>
            </p:blipFill>
            <p:spPr>
              <a:xfrm>
                <a:off x="2133600" y="5969000"/>
                <a:ext cx="203200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7" p14:bwMode="auto">
            <p14:nvContentPartPr>
              <p14:cNvPr id="248" name="墨迹 247"/>
              <p14:cNvContentPartPr/>
              <p14:nvPr/>
            </p14:nvContentPartPr>
            <p14:xfrm>
              <a:off x="7727950" y="2978150"/>
              <a:ext cx="114300" cy="50800"/>
            </p14:xfrm>
          </p:contentPart>
        </mc:Choice>
        <mc:Fallback xmlns="">
          <p:pic>
            <p:nvPicPr>
              <p:cNvPr id="248" name="墨迹 247"/>
            </p:nvPicPr>
            <p:blipFill>
              <a:blip r:embed="rId468"/>
            </p:blipFill>
            <p:spPr>
              <a:xfrm>
                <a:off x="7727950" y="2978150"/>
                <a:ext cx="11430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9" p14:bwMode="auto">
            <p14:nvContentPartPr>
              <p14:cNvPr id="249" name="墨迹 248"/>
              <p14:cNvContentPartPr/>
              <p14:nvPr/>
            </p14:nvContentPartPr>
            <p14:xfrm>
              <a:off x="5803900" y="2743200"/>
              <a:ext cx="12700" cy="360"/>
            </p14:xfrm>
          </p:contentPart>
        </mc:Choice>
        <mc:Fallback xmlns="">
          <p:pic>
            <p:nvPicPr>
              <p:cNvPr id="249" name="墨迹 248"/>
            </p:nvPicPr>
            <p:blipFill>
              <a:blip r:embed="rId54"/>
            </p:blipFill>
            <p:spPr>
              <a:xfrm>
                <a:off x="5803900" y="274320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0" p14:bwMode="auto">
            <p14:nvContentPartPr>
              <p14:cNvPr id="250" name="墨迹 249"/>
              <p14:cNvContentPartPr/>
              <p14:nvPr/>
            </p14:nvContentPartPr>
            <p14:xfrm>
              <a:off x="5257800" y="2946400"/>
              <a:ext cx="196850" cy="25400"/>
            </p14:xfrm>
          </p:contentPart>
        </mc:Choice>
        <mc:Fallback xmlns="">
          <p:pic>
            <p:nvPicPr>
              <p:cNvPr id="250" name="墨迹 249"/>
            </p:nvPicPr>
            <p:blipFill>
              <a:blip r:embed="rId471"/>
            </p:blipFill>
            <p:spPr>
              <a:xfrm>
                <a:off x="5257800" y="2946400"/>
                <a:ext cx="19685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2" p14:bwMode="auto">
            <p14:nvContentPartPr>
              <p14:cNvPr id="251" name="墨迹 250"/>
              <p14:cNvContentPartPr/>
              <p14:nvPr/>
            </p14:nvContentPartPr>
            <p14:xfrm>
              <a:off x="5822950" y="2686050"/>
              <a:ext cx="768350" cy="431800"/>
            </p14:xfrm>
          </p:contentPart>
        </mc:Choice>
        <mc:Fallback xmlns="">
          <p:pic>
            <p:nvPicPr>
              <p:cNvPr id="251" name="墨迹 250"/>
            </p:nvPicPr>
            <p:blipFill>
              <a:blip r:embed="rId473"/>
            </p:blipFill>
            <p:spPr>
              <a:xfrm>
                <a:off x="5822950" y="2686050"/>
                <a:ext cx="768350" cy="431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4" p14:bwMode="auto">
            <p14:nvContentPartPr>
              <p14:cNvPr id="252" name="墨迹 251"/>
              <p14:cNvContentPartPr/>
              <p14:nvPr/>
            </p14:nvContentPartPr>
            <p14:xfrm>
              <a:off x="5861050" y="2990850"/>
              <a:ext cx="285750" cy="57150"/>
            </p14:xfrm>
          </p:contentPart>
        </mc:Choice>
        <mc:Fallback xmlns="">
          <p:pic>
            <p:nvPicPr>
              <p:cNvPr id="252" name="墨迹 251"/>
            </p:nvPicPr>
            <p:blipFill>
              <a:blip r:embed="rId475"/>
            </p:blipFill>
            <p:spPr>
              <a:xfrm>
                <a:off x="5861050" y="2990850"/>
                <a:ext cx="28575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6" p14:bwMode="auto">
            <p14:nvContentPartPr>
              <p14:cNvPr id="253" name="墨迹 252"/>
              <p14:cNvContentPartPr/>
              <p14:nvPr/>
            </p14:nvContentPartPr>
            <p14:xfrm>
              <a:off x="7721600" y="4622800"/>
              <a:ext cx="139700" cy="177800"/>
            </p14:xfrm>
          </p:contentPart>
        </mc:Choice>
        <mc:Fallback xmlns="">
          <p:pic>
            <p:nvPicPr>
              <p:cNvPr id="253" name="墨迹 252"/>
            </p:nvPicPr>
            <p:blipFill>
              <a:blip r:embed="rId477"/>
            </p:blipFill>
            <p:spPr>
              <a:xfrm>
                <a:off x="7721600" y="4622800"/>
                <a:ext cx="13970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8" p14:bwMode="auto">
            <p14:nvContentPartPr>
              <p14:cNvPr id="254" name="墨迹 253"/>
              <p14:cNvContentPartPr/>
              <p14:nvPr/>
            </p14:nvContentPartPr>
            <p14:xfrm>
              <a:off x="7747000" y="4654550"/>
              <a:ext cx="82550" cy="63500"/>
            </p14:xfrm>
          </p:contentPart>
        </mc:Choice>
        <mc:Fallback xmlns="">
          <p:pic>
            <p:nvPicPr>
              <p:cNvPr id="254" name="墨迹 253"/>
            </p:nvPicPr>
            <p:blipFill>
              <a:blip r:embed="rId479"/>
            </p:blipFill>
            <p:spPr>
              <a:xfrm>
                <a:off x="7747000" y="4654550"/>
                <a:ext cx="8255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0" p14:bwMode="auto">
            <p14:nvContentPartPr>
              <p14:cNvPr id="255" name="墨迹 254"/>
              <p14:cNvContentPartPr/>
              <p14:nvPr/>
            </p14:nvContentPartPr>
            <p14:xfrm>
              <a:off x="7950200" y="4673600"/>
              <a:ext cx="190500" cy="19050"/>
            </p14:xfrm>
          </p:contentPart>
        </mc:Choice>
        <mc:Fallback xmlns="">
          <p:pic>
            <p:nvPicPr>
              <p:cNvPr id="255" name="墨迹 254"/>
            </p:nvPicPr>
            <p:blipFill>
              <a:blip r:embed="rId481"/>
            </p:blipFill>
            <p:spPr>
              <a:xfrm>
                <a:off x="7950200" y="4673600"/>
                <a:ext cx="19050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2" p14:bwMode="auto">
            <p14:nvContentPartPr>
              <p14:cNvPr id="256" name="墨迹 255"/>
              <p14:cNvContentPartPr/>
              <p14:nvPr/>
            </p14:nvContentPartPr>
            <p14:xfrm>
              <a:off x="8051800" y="4629150"/>
              <a:ext cx="127000" cy="127000"/>
            </p14:xfrm>
          </p:contentPart>
        </mc:Choice>
        <mc:Fallback xmlns="">
          <p:pic>
            <p:nvPicPr>
              <p:cNvPr id="256" name="墨迹 255"/>
            </p:nvPicPr>
            <p:blipFill>
              <a:blip r:embed="rId483"/>
            </p:blipFill>
            <p:spPr>
              <a:xfrm>
                <a:off x="8051800" y="4629150"/>
                <a:ext cx="12700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4" p14:bwMode="auto">
            <p14:nvContentPartPr>
              <p14:cNvPr id="257" name="墨迹 256"/>
              <p14:cNvContentPartPr/>
              <p14:nvPr/>
            </p14:nvContentPartPr>
            <p14:xfrm>
              <a:off x="8255000" y="4610100"/>
              <a:ext cx="88900" cy="82550"/>
            </p14:xfrm>
          </p:contentPart>
        </mc:Choice>
        <mc:Fallback xmlns="">
          <p:pic>
            <p:nvPicPr>
              <p:cNvPr id="257" name="墨迹 256"/>
            </p:nvPicPr>
            <p:blipFill>
              <a:blip r:embed="rId485"/>
            </p:blipFill>
            <p:spPr>
              <a:xfrm>
                <a:off x="8255000" y="4610100"/>
                <a:ext cx="8890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6" p14:bwMode="auto">
            <p14:nvContentPartPr>
              <p14:cNvPr id="258" name="墨迹 257"/>
              <p14:cNvContentPartPr/>
              <p14:nvPr/>
            </p14:nvContentPartPr>
            <p14:xfrm>
              <a:off x="8305800" y="4597400"/>
              <a:ext cx="171450" cy="146050"/>
            </p14:xfrm>
          </p:contentPart>
        </mc:Choice>
        <mc:Fallback xmlns="">
          <p:pic>
            <p:nvPicPr>
              <p:cNvPr id="258" name="墨迹 257"/>
            </p:nvPicPr>
            <p:blipFill>
              <a:blip r:embed="rId487"/>
            </p:blipFill>
            <p:spPr>
              <a:xfrm>
                <a:off x="8305800" y="4597400"/>
                <a:ext cx="17145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8" p14:bwMode="auto">
            <p14:nvContentPartPr>
              <p14:cNvPr id="259" name="墨迹 258"/>
              <p14:cNvContentPartPr/>
              <p14:nvPr/>
            </p14:nvContentPartPr>
            <p14:xfrm>
              <a:off x="8515350" y="4610100"/>
              <a:ext cx="101600" cy="165100"/>
            </p14:xfrm>
          </p:contentPart>
        </mc:Choice>
        <mc:Fallback xmlns="">
          <p:pic>
            <p:nvPicPr>
              <p:cNvPr id="259" name="墨迹 258"/>
            </p:nvPicPr>
            <p:blipFill>
              <a:blip r:embed="rId489"/>
            </p:blipFill>
            <p:spPr>
              <a:xfrm>
                <a:off x="8515350" y="4610100"/>
                <a:ext cx="10160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0" p14:bwMode="auto">
            <p14:nvContentPartPr>
              <p14:cNvPr id="260" name="墨迹 259"/>
              <p14:cNvContentPartPr/>
              <p14:nvPr/>
            </p14:nvContentPartPr>
            <p14:xfrm>
              <a:off x="8636000" y="4635500"/>
              <a:ext cx="19050" cy="146050"/>
            </p14:xfrm>
          </p:contentPart>
        </mc:Choice>
        <mc:Fallback xmlns="">
          <p:pic>
            <p:nvPicPr>
              <p:cNvPr id="260" name="墨迹 259"/>
            </p:nvPicPr>
            <p:blipFill>
              <a:blip r:embed="rId491"/>
            </p:blipFill>
            <p:spPr>
              <a:xfrm>
                <a:off x="8636000" y="4635500"/>
                <a:ext cx="1905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2" p14:bwMode="auto">
            <p14:nvContentPartPr>
              <p14:cNvPr id="261" name="墨迹 260"/>
              <p14:cNvContentPartPr/>
              <p14:nvPr/>
            </p14:nvContentPartPr>
            <p14:xfrm>
              <a:off x="8585200" y="4692650"/>
              <a:ext cx="107950" cy="360"/>
            </p14:xfrm>
          </p:contentPart>
        </mc:Choice>
        <mc:Fallback xmlns="">
          <p:pic>
            <p:nvPicPr>
              <p:cNvPr id="261" name="墨迹 260"/>
            </p:nvPicPr>
            <p:blipFill>
              <a:blip r:embed="rId448"/>
            </p:blipFill>
            <p:spPr>
              <a:xfrm>
                <a:off x="8585200" y="4692650"/>
                <a:ext cx="1079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3" p14:bwMode="auto">
            <p14:nvContentPartPr>
              <p14:cNvPr id="262" name="墨迹 261"/>
              <p14:cNvContentPartPr/>
              <p14:nvPr/>
            </p14:nvContentPartPr>
            <p14:xfrm>
              <a:off x="8680450" y="4629150"/>
              <a:ext cx="82550" cy="190500"/>
            </p14:xfrm>
          </p:contentPart>
        </mc:Choice>
        <mc:Fallback xmlns="">
          <p:pic>
            <p:nvPicPr>
              <p:cNvPr id="262" name="墨迹 261"/>
            </p:nvPicPr>
            <p:blipFill>
              <a:blip r:embed="rId494"/>
            </p:blipFill>
            <p:spPr>
              <a:xfrm>
                <a:off x="8680450" y="4629150"/>
                <a:ext cx="8255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5" p14:bwMode="auto">
            <p14:nvContentPartPr>
              <p14:cNvPr id="263" name="墨迹 262"/>
              <p14:cNvContentPartPr/>
              <p14:nvPr/>
            </p14:nvContentPartPr>
            <p14:xfrm>
              <a:off x="8724900" y="4603750"/>
              <a:ext cx="101600" cy="209550"/>
            </p14:xfrm>
          </p:contentPart>
        </mc:Choice>
        <mc:Fallback xmlns="">
          <p:pic>
            <p:nvPicPr>
              <p:cNvPr id="263" name="墨迹 262"/>
            </p:nvPicPr>
            <p:blipFill>
              <a:blip r:embed="rId496"/>
            </p:blipFill>
            <p:spPr>
              <a:xfrm>
                <a:off x="8724900" y="4603750"/>
                <a:ext cx="10160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7" p14:bwMode="auto">
            <p14:nvContentPartPr>
              <p14:cNvPr id="264" name="墨迹 263"/>
              <p14:cNvContentPartPr/>
              <p14:nvPr/>
            </p14:nvContentPartPr>
            <p14:xfrm>
              <a:off x="1549400" y="4508500"/>
              <a:ext cx="730250" cy="1987550"/>
            </p14:xfrm>
          </p:contentPart>
        </mc:Choice>
        <mc:Fallback xmlns="">
          <p:pic>
            <p:nvPicPr>
              <p:cNvPr id="264" name="墨迹 263"/>
            </p:nvPicPr>
            <p:blipFill>
              <a:blip r:embed="rId498"/>
            </p:blipFill>
            <p:spPr>
              <a:xfrm>
                <a:off x="1549400" y="4508500"/>
                <a:ext cx="730250" cy="1987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9" p14:bwMode="auto">
            <p14:nvContentPartPr>
              <p14:cNvPr id="265" name="墨迹 264"/>
              <p14:cNvContentPartPr/>
              <p14:nvPr/>
            </p14:nvContentPartPr>
            <p14:xfrm>
              <a:off x="2203450" y="4552950"/>
              <a:ext cx="165100" cy="95250"/>
            </p14:xfrm>
          </p:contentPart>
        </mc:Choice>
        <mc:Fallback xmlns="">
          <p:pic>
            <p:nvPicPr>
              <p:cNvPr id="265" name="墨迹 264"/>
            </p:nvPicPr>
            <p:blipFill>
              <a:blip r:embed="rId500"/>
            </p:blipFill>
            <p:spPr>
              <a:xfrm>
                <a:off x="2203450" y="4552950"/>
                <a:ext cx="16510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1" p14:bwMode="auto">
            <p14:nvContentPartPr>
              <p14:cNvPr id="266" name="墨迹 265"/>
              <p14:cNvContentPartPr/>
              <p14:nvPr/>
            </p14:nvContentPartPr>
            <p14:xfrm>
              <a:off x="7708900" y="4946650"/>
              <a:ext cx="82550" cy="171450"/>
            </p14:xfrm>
          </p:contentPart>
        </mc:Choice>
        <mc:Fallback xmlns="">
          <p:pic>
            <p:nvPicPr>
              <p:cNvPr id="266" name="墨迹 265"/>
            </p:nvPicPr>
            <p:blipFill>
              <a:blip r:embed="rId502"/>
            </p:blipFill>
            <p:spPr>
              <a:xfrm>
                <a:off x="7708900" y="4946650"/>
                <a:ext cx="8255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3" p14:bwMode="auto">
            <p14:nvContentPartPr>
              <p14:cNvPr id="267" name="墨迹 266"/>
              <p14:cNvContentPartPr/>
              <p14:nvPr/>
            </p14:nvContentPartPr>
            <p14:xfrm>
              <a:off x="7797800" y="4933950"/>
              <a:ext cx="127000" cy="196850"/>
            </p14:xfrm>
          </p:contentPart>
        </mc:Choice>
        <mc:Fallback xmlns="">
          <p:pic>
            <p:nvPicPr>
              <p:cNvPr id="267" name="墨迹 266"/>
            </p:nvPicPr>
            <p:blipFill>
              <a:blip r:embed="rId504"/>
            </p:blipFill>
            <p:spPr>
              <a:xfrm>
                <a:off x="7797800" y="4933950"/>
                <a:ext cx="12700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5" p14:bwMode="auto">
            <p14:nvContentPartPr>
              <p14:cNvPr id="268" name="墨迹 267"/>
              <p14:cNvContentPartPr/>
              <p14:nvPr/>
            </p14:nvContentPartPr>
            <p14:xfrm>
              <a:off x="7994650" y="5022850"/>
              <a:ext cx="158750" cy="19050"/>
            </p14:xfrm>
          </p:contentPart>
        </mc:Choice>
        <mc:Fallback xmlns="">
          <p:pic>
            <p:nvPicPr>
              <p:cNvPr id="268" name="墨迹 267"/>
            </p:nvPicPr>
            <p:blipFill>
              <a:blip r:embed="rId506"/>
            </p:blipFill>
            <p:spPr>
              <a:xfrm>
                <a:off x="7994650" y="5022850"/>
                <a:ext cx="1587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7" p14:bwMode="auto">
            <p14:nvContentPartPr>
              <p14:cNvPr id="269" name="墨迹 268"/>
              <p14:cNvContentPartPr/>
              <p14:nvPr/>
            </p14:nvContentPartPr>
            <p14:xfrm>
              <a:off x="8051800" y="4959350"/>
              <a:ext cx="120650" cy="146050"/>
            </p14:xfrm>
          </p:contentPart>
        </mc:Choice>
        <mc:Fallback xmlns="">
          <p:pic>
            <p:nvPicPr>
              <p:cNvPr id="269" name="墨迹 268"/>
            </p:nvPicPr>
            <p:blipFill>
              <a:blip r:embed="rId508"/>
            </p:blipFill>
            <p:spPr>
              <a:xfrm>
                <a:off x="8051800" y="4959350"/>
                <a:ext cx="12065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9" p14:bwMode="auto">
            <p14:nvContentPartPr>
              <p14:cNvPr id="270" name="墨迹 269"/>
              <p14:cNvContentPartPr/>
              <p14:nvPr/>
            </p14:nvContentPartPr>
            <p14:xfrm>
              <a:off x="8197850" y="4940300"/>
              <a:ext cx="88900" cy="146050"/>
            </p14:xfrm>
          </p:contentPart>
        </mc:Choice>
        <mc:Fallback xmlns="">
          <p:pic>
            <p:nvPicPr>
              <p:cNvPr id="270" name="墨迹 269"/>
            </p:nvPicPr>
            <p:blipFill>
              <a:blip r:embed="rId510"/>
            </p:blipFill>
            <p:spPr>
              <a:xfrm>
                <a:off x="8197850" y="4940300"/>
                <a:ext cx="8890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1" p14:bwMode="auto">
            <p14:nvContentPartPr>
              <p14:cNvPr id="271" name="墨迹 270"/>
              <p14:cNvContentPartPr/>
              <p14:nvPr/>
            </p14:nvContentPartPr>
            <p14:xfrm>
              <a:off x="8286750" y="4914900"/>
              <a:ext cx="88900" cy="152400"/>
            </p14:xfrm>
          </p:contentPart>
        </mc:Choice>
        <mc:Fallback xmlns="">
          <p:pic>
            <p:nvPicPr>
              <p:cNvPr id="271" name="墨迹 270"/>
            </p:nvPicPr>
            <p:blipFill>
              <a:blip r:embed="rId512"/>
            </p:blipFill>
            <p:spPr>
              <a:xfrm>
                <a:off x="8286750" y="4914900"/>
                <a:ext cx="8890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3" p14:bwMode="auto">
            <p14:nvContentPartPr>
              <p14:cNvPr id="272" name="墨迹 271"/>
              <p14:cNvContentPartPr/>
              <p14:nvPr/>
            </p14:nvContentPartPr>
            <p14:xfrm>
              <a:off x="8458200" y="4997450"/>
              <a:ext cx="12700" cy="101600"/>
            </p14:xfrm>
          </p:contentPart>
        </mc:Choice>
        <mc:Fallback xmlns="">
          <p:pic>
            <p:nvPicPr>
              <p:cNvPr id="272" name="墨迹 271"/>
            </p:nvPicPr>
            <p:blipFill>
              <a:blip r:embed="rId514"/>
            </p:blipFill>
            <p:spPr>
              <a:xfrm>
                <a:off x="8458200" y="4997450"/>
                <a:ext cx="1270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5" p14:bwMode="auto">
            <p14:nvContentPartPr>
              <p14:cNvPr id="273" name="墨迹 272"/>
              <p14:cNvContentPartPr/>
              <p14:nvPr/>
            </p14:nvContentPartPr>
            <p14:xfrm>
              <a:off x="8445500" y="4984750"/>
              <a:ext cx="127000" cy="107950"/>
            </p14:xfrm>
          </p:contentPart>
        </mc:Choice>
        <mc:Fallback xmlns="">
          <p:pic>
            <p:nvPicPr>
              <p:cNvPr id="273" name="墨迹 272"/>
            </p:nvPicPr>
            <p:blipFill>
              <a:blip r:embed="rId516"/>
            </p:blipFill>
            <p:spPr>
              <a:xfrm>
                <a:off x="8445500" y="4984750"/>
                <a:ext cx="12700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7" p14:bwMode="auto">
            <p14:nvContentPartPr>
              <p14:cNvPr id="274" name="墨迹 273"/>
              <p14:cNvContentPartPr/>
              <p14:nvPr/>
            </p14:nvContentPartPr>
            <p14:xfrm>
              <a:off x="8585200" y="4997450"/>
              <a:ext cx="50800" cy="127000"/>
            </p14:xfrm>
          </p:contentPart>
        </mc:Choice>
        <mc:Fallback xmlns="">
          <p:pic>
            <p:nvPicPr>
              <p:cNvPr id="274" name="墨迹 273"/>
            </p:nvPicPr>
            <p:blipFill>
              <a:blip r:embed="rId518"/>
            </p:blipFill>
            <p:spPr>
              <a:xfrm>
                <a:off x="8585200" y="4997450"/>
                <a:ext cx="5080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9" p14:bwMode="auto">
            <p14:nvContentPartPr>
              <p14:cNvPr id="275" name="墨迹 274"/>
              <p14:cNvContentPartPr/>
              <p14:nvPr/>
            </p14:nvContentPartPr>
            <p14:xfrm>
              <a:off x="8636000" y="4972050"/>
              <a:ext cx="95250" cy="190500"/>
            </p14:xfrm>
          </p:contentPart>
        </mc:Choice>
        <mc:Fallback xmlns="">
          <p:pic>
            <p:nvPicPr>
              <p:cNvPr id="275" name="墨迹 274"/>
            </p:nvPicPr>
            <p:blipFill>
              <a:blip r:embed="rId520"/>
            </p:blipFill>
            <p:spPr>
              <a:xfrm>
                <a:off x="8636000" y="4972050"/>
                <a:ext cx="9525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1" p14:bwMode="auto">
            <p14:nvContentPartPr>
              <p14:cNvPr id="276" name="墨迹 275"/>
              <p14:cNvContentPartPr/>
              <p14:nvPr/>
            </p14:nvContentPartPr>
            <p14:xfrm>
              <a:off x="8750300" y="5054600"/>
              <a:ext cx="107950" cy="31750"/>
            </p14:xfrm>
          </p:contentPart>
        </mc:Choice>
        <mc:Fallback xmlns="">
          <p:pic>
            <p:nvPicPr>
              <p:cNvPr id="276" name="墨迹 275"/>
            </p:nvPicPr>
            <p:blipFill>
              <a:blip r:embed="rId522"/>
            </p:blipFill>
            <p:spPr>
              <a:xfrm>
                <a:off x="8750300" y="5054600"/>
                <a:ext cx="10795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3" p14:bwMode="auto">
            <p14:nvContentPartPr>
              <p14:cNvPr id="277" name="墨迹 276"/>
              <p14:cNvContentPartPr/>
              <p14:nvPr/>
            </p14:nvContentPartPr>
            <p14:xfrm>
              <a:off x="8788400" y="5035550"/>
              <a:ext cx="107950" cy="88900"/>
            </p14:xfrm>
          </p:contentPart>
        </mc:Choice>
        <mc:Fallback xmlns="">
          <p:pic>
            <p:nvPicPr>
              <p:cNvPr id="277" name="墨迹 276"/>
            </p:nvPicPr>
            <p:blipFill>
              <a:blip r:embed="rId524"/>
            </p:blipFill>
            <p:spPr>
              <a:xfrm>
                <a:off x="8788400" y="5035550"/>
                <a:ext cx="10795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5" p14:bwMode="auto">
            <p14:nvContentPartPr>
              <p14:cNvPr id="278" name="墨迹 277"/>
              <p14:cNvContentPartPr/>
              <p14:nvPr/>
            </p14:nvContentPartPr>
            <p14:xfrm>
              <a:off x="8921750" y="5060950"/>
              <a:ext cx="158750" cy="120650"/>
            </p14:xfrm>
          </p:contentPart>
        </mc:Choice>
        <mc:Fallback xmlns="">
          <p:pic>
            <p:nvPicPr>
              <p:cNvPr id="278" name="墨迹 277"/>
            </p:nvPicPr>
            <p:blipFill>
              <a:blip r:embed="rId526"/>
            </p:blipFill>
            <p:spPr>
              <a:xfrm>
                <a:off x="8921750" y="5060950"/>
                <a:ext cx="15875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7" p14:bwMode="auto">
            <p14:nvContentPartPr>
              <p14:cNvPr id="279" name="墨迹 278"/>
              <p14:cNvContentPartPr/>
              <p14:nvPr/>
            </p14:nvContentPartPr>
            <p14:xfrm>
              <a:off x="8839200" y="5289550"/>
              <a:ext cx="247650" cy="12700"/>
            </p14:xfrm>
          </p:contentPart>
        </mc:Choice>
        <mc:Fallback xmlns="">
          <p:pic>
            <p:nvPicPr>
              <p:cNvPr id="279" name="墨迹 278"/>
            </p:nvPicPr>
            <p:blipFill>
              <a:blip r:embed="rId528"/>
            </p:blipFill>
            <p:spPr>
              <a:xfrm>
                <a:off x="8839200" y="5289550"/>
                <a:ext cx="2476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9" p14:bwMode="auto">
            <p14:nvContentPartPr>
              <p14:cNvPr id="280" name="墨迹 279"/>
              <p14:cNvContentPartPr/>
              <p14:nvPr/>
            </p14:nvContentPartPr>
            <p14:xfrm>
              <a:off x="8813800" y="5334000"/>
              <a:ext cx="247650" cy="25400"/>
            </p14:xfrm>
          </p:contentPart>
        </mc:Choice>
        <mc:Fallback xmlns="">
          <p:pic>
            <p:nvPicPr>
              <p:cNvPr id="280" name="墨迹 279"/>
            </p:nvPicPr>
            <p:blipFill>
              <a:blip r:embed="rId530"/>
            </p:blipFill>
            <p:spPr>
              <a:xfrm>
                <a:off x="8813800" y="5334000"/>
                <a:ext cx="24765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1" p14:bwMode="auto">
            <p14:nvContentPartPr>
              <p14:cNvPr id="281" name="墨迹 280"/>
              <p14:cNvContentPartPr/>
              <p14:nvPr/>
            </p14:nvContentPartPr>
            <p14:xfrm>
              <a:off x="7493000" y="3352800"/>
              <a:ext cx="1663700" cy="2019300"/>
            </p14:xfrm>
          </p:contentPart>
        </mc:Choice>
        <mc:Fallback xmlns="">
          <p:pic>
            <p:nvPicPr>
              <p:cNvPr id="281" name="墨迹 280"/>
            </p:nvPicPr>
            <p:blipFill>
              <a:blip r:embed="rId532"/>
            </p:blipFill>
            <p:spPr>
              <a:xfrm>
                <a:off x="7493000" y="3352800"/>
                <a:ext cx="1663700" cy="2019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3" p14:bwMode="auto">
            <p14:nvContentPartPr>
              <p14:cNvPr id="282" name="墨迹 281"/>
              <p14:cNvContentPartPr/>
              <p14:nvPr/>
            </p14:nvContentPartPr>
            <p14:xfrm>
              <a:off x="2762250" y="2914650"/>
              <a:ext cx="895350" cy="127000"/>
            </p14:xfrm>
          </p:contentPart>
        </mc:Choice>
        <mc:Fallback xmlns="">
          <p:pic>
            <p:nvPicPr>
              <p:cNvPr id="282" name="墨迹 281"/>
            </p:nvPicPr>
            <p:blipFill>
              <a:blip r:embed="rId534"/>
            </p:blipFill>
            <p:spPr>
              <a:xfrm>
                <a:off x="2762250" y="2914650"/>
                <a:ext cx="89535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5" p14:bwMode="auto">
            <p14:nvContentPartPr>
              <p14:cNvPr id="283" name="墨迹 282"/>
              <p14:cNvContentPartPr/>
              <p14:nvPr/>
            </p14:nvContentPartPr>
            <p14:xfrm>
              <a:off x="8724900" y="5302250"/>
              <a:ext cx="292100" cy="57150"/>
            </p14:xfrm>
          </p:contentPart>
        </mc:Choice>
        <mc:Fallback xmlns="">
          <p:pic>
            <p:nvPicPr>
              <p:cNvPr id="283" name="墨迹 282"/>
            </p:nvPicPr>
            <p:blipFill>
              <a:blip r:embed="rId536"/>
            </p:blipFill>
            <p:spPr>
              <a:xfrm>
                <a:off x="8724900" y="5302250"/>
                <a:ext cx="29210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7" p14:bwMode="auto">
            <p14:nvContentPartPr>
              <p14:cNvPr id="284" name="墨迹 283"/>
              <p14:cNvContentPartPr/>
              <p14:nvPr/>
            </p14:nvContentPartPr>
            <p14:xfrm>
              <a:off x="8826500" y="4889500"/>
              <a:ext cx="342900" cy="444500"/>
            </p14:xfrm>
          </p:contentPart>
        </mc:Choice>
        <mc:Fallback xmlns="">
          <p:pic>
            <p:nvPicPr>
              <p:cNvPr id="284" name="墨迹 283"/>
            </p:nvPicPr>
            <p:blipFill>
              <a:blip r:embed="rId538"/>
            </p:blipFill>
            <p:spPr>
              <a:xfrm>
                <a:off x="8826500" y="4889500"/>
                <a:ext cx="342900" cy="444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9" p14:bwMode="auto">
            <p14:nvContentPartPr>
              <p14:cNvPr id="285" name="墨迹 284"/>
              <p14:cNvContentPartPr/>
              <p14:nvPr/>
            </p14:nvContentPartPr>
            <p14:xfrm>
              <a:off x="8782050" y="4883150"/>
              <a:ext cx="152400" cy="431800"/>
            </p14:xfrm>
          </p:contentPart>
        </mc:Choice>
        <mc:Fallback xmlns="">
          <p:pic>
            <p:nvPicPr>
              <p:cNvPr id="285" name="墨迹 284"/>
            </p:nvPicPr>
            <p:blipFill>
              <a:blip r:embed="rId540"/>
            </p:blipFill>
            <p:spPr>
              <a:xfrm>
                <a:off x="8782050" y="4883150"/>
                <a:ext cx="152400" cy="431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1" p14:bwMode="auto">
            <p14:nvContentPartPr>
              <p14:cNvPr id="286" name="墨迹 285"/>
              <p14:cNvContentPartPr/>
              <p14:nvPr/>
            </p14:nvContentPartPr>
            <p14:xfrm>
              <a:off x="8807450" y="4895850"/>
              <a:ext cx="330200" cy="444500"/>
            </p14:xfrm>
          </p:contentPart>
        </mc:Choice>
        <mc:Fallback xmlns="">
          <p:pic>
            <p:nvPicPr>
              <p:cNvPr id="286" name="墨迹 285"/>
            </p:nvPicPr>
            <p:blipFill>
              <a:blip r:embed="rId542"/>
            </p:blipFill>
            <p:spPr>
              <a:xfrm>
                <a:off x="8807450" y="4895850"/>
                <a:ext cx="330200" cy="444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3" p14:bwMode="auto">
            <p14:nvContentPartPr>
              <p14:cNvPr id="287" name="墨迹 286"/>
              <p14:cNvContentPartPr/>
              <p14:nvPr/>
            </p14:nvContentPartPr>
            <p14:xfrm>
              <a:off x="8324850" y="5588000"/>
              <a:ext cx="120650" cy="146050"/>
            </p14:xfrm>
          </p:contentPart>
        </mc:Choice>
        <mc:Fallback xmlns="">
          <p:pic>
            <p:nvPicPr>
              <p:cNvPr id="287" name="墨迹 286"/>
            </p:nvPicPr>
            <p:blipFill>
              <a:blip r:embed="rId544"/>
            </p:blipFill>
            <p:spPr>
              <a:xfrm>
                <a:off x="8324850" y="5588000"/>
                <a:ext cx="12065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5" p14:bwMode="auto">
            <p14:nvContentPartPr>
              <p14:cNvPr id="288" name="墨迹 287"/>
              <p14:cNvContentPartPr/>
              <p14:nvPr/>
            </p14:nvContentPartPr>
            <p14:xfrm>
              <a:off x="8134350" y="5410200"/>
              <a:ext cx="196850" cy="209550"/>
            </p14:xfrm>
          </p:contentPart>
        </mc:Choice>
        <mc:Fallback xmlns="">
          <p:pic>
            <p:nvPicPr>
              <p:cNvPr id="288" name="墨迹 287"/>
            </p:nvPicPr>
            <p:blipFill>
              <a:blip r:embed="rId546"/>
            </p:blipFill>
            <p:spPr>
              <a:xfrm>
                <a:off x="8134350" y="5410200"/>
                <a:ext cx="19685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7" p14:bwMode="auto">
            <p14:nvContentPartPr>
              <p14:cNvPr id="289" name="墨迹 288"/>
              <p14:cNvContentPartPr/>
              <p14:nvPr/>
            </p14:nvContentPartPr>
            <p14:xfrm>
              <a:off x="8578850" y="5441950"/>
              <a:ext cx="330200" cy="228600"/>
            </p14:xfrm>
          </p:contentPart>
        </mc:Choice>
        <mc:Fallback xmlns="">
          <p:pic>
            <p:nvPicPr>
              <p:cNvPr id="289" name="墨迹 288"/>
            </p:nvPicPr>
            <p:blipFill>
              <a:blip r:embed="rId548"/>
            </p:blipFill>
            <p:spPr>
              <a:xfrm>
                <a:off x="8578850" y="5441950"/>
                <a:ext cx="330200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9" p14:bwMode="auto">
            <p14:nvContentPartPr>
              <p14:cNvPr id="290" name="墨迹 289"/>
              <p14:cNvContentPartPr/>
              <p14:nvPr/>
            </p14:nvContentPartPr>
            <p14:xfrm>
              <a:off x="8636000" y="5778500"/>
              <a:ext cx="285750" cy="63500"/>
            </p14:xfrm>
          </p:contentPart>
        </mc:Choice>
        <mc:Fallback xmlns="">
          <p:pic>
            <p:nvPicPr>
              <p:cNvPr id="290" name="墨迹 289"/>
            </p:nvPicPr>
            <p:blipFill>
              <a:blip r:embed="rId550"/>
            </p:blipFill>
            <p:spPr>
              <a:xfrm>
                <a:off x="8636000" y="5778500"/>
                <a:ext cx="28575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1" p14:bwMode="auto">
            <p14:nvContentPartPr>
              <p14:cNvPr id="291" name="墨迹 290"/>
              <p14:cNvContentPartPr/>
              <p14:nvPr/>
            </p14:nvContentPartPr>
            <p14:xfrm>
              <a:off x="8597900" y="5969000"/>
              <a:ext cx="82550" cy="120650"/>
            </p14:xfrm>
          </p:contentPart>
        </mc:Choice>
        <mc:Fallback xmlns="">
          <p:pic>
            <p:nvPicPr>
              <p:cNvPr id="291" name="墨迹 290"/>
            </p:nvPicPr>
            <p:blipFill>
              <a:blip r:embed="rId552"/>
            </p:blipFill>
            <p:spPr>
              <a:xfrm>
                <a:off x="8597900" y="5969000"/>
                <a:ext cx="8255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3" p14:bwMode="auto">
            <p14:nvContentPartPr>
              <p14:cNvPr id="292" name="墨迹 291"/>
              <p14:cNvContentPartPr/>
              <p14:nvPr/>
            </p14:nvContentPartPr>
            <p14:xfrm>
              <a:off x="8502650" y="5969000"/>
              <a:ext cx="158750" cy="120650"/>
            </p14:xfrm>
          </p:contentPart>
        </mc:Choice>
        <mc:Fallback xmlns="">
          <p:pic>
            <p:nvPicPr>
              <p:cNvPr id="292" name="墨迹 291"/>
            </p:nvPicPr>
            <p:blipFill>
              <a:blip r:embed="rId554"/>
            </p:blipFill>
            <p:spPr>
              <a:xfrm>
                <a:off x="8502650" y="5969000"/>
                <a:ext cx="15875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5" p14:bwMode="auto">
            <p14:nvContentPartPr>
              <p14:cNvPr id="293" name="墨迹 292"/>
              <p14:cNvContentPartPr/>
              <p14:nvPr/>
            </p14:nvContentPartPr>
            <p14:xfrm>
              <a:off x="8712200" y="5988050"/>
              <a:ext cx="44450" cy="196850"/>
            </p14:xfrm>
          </p:contentPart>
        </mc:Choice>
        <mc:Fallback xmlns="">
          <p:pic>
            <p:nvPicPr>
              <p:cNvPr id="293" name="墨迹 292"/>
            </p:nvPicPr>
            <p:blipFill>
              <a:blip r:embed="rId556"/>
            </p:blipFill>
            <p:spPr>
              <a:xfrm>
                <a:off x="8712200" y="5988050"/>
                <a:ext cx="4445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7" p14:bwMode="auto">
            <p14:nvContentPartPr>
              <p14:cNvPr id="294" name="墨迹 293"/>
              <p14:cNvContentPartPr/>
              <p14:nvPr/>
            </p14:nvContentPartPr>
            <p14:xfrm>
              <a:off x="8782050" y="5975350"/>
              <a:ext cx="57150" cy="158750"/>
            </p14:xfrm>
          </p:contentPart>
        </mc:Choice>
        <mc:Fallback xmlns="">
          <p:pic>
            <p:nvPicPr>
              <p:cNvPr id="294" name="墨迹 293"/>
            </p:nvPicPr>
            <p:blipFill>
              <a:blip r:embed="rId558"/>
            </p:blipFill>
            <p:spPr>
              <a:xfrm>
                <a:off x="8782050" y="5975350"/>
                <a:ext cx="5715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9" p14:bwMode="auto">
            <p14:nvContentPartPr>
              <p14:cNvPr id="295" name="墨迹 294"/>
              <p14:cNvContentPartPr/>
              <p14:nvPr/>
            </p14:nvContentPartPr>
            <p14:xfrm>
              <a:off x="8820150" y="5975350"/>
              <a:ext cx="82550" cy="127000"/>
            </p14:xfrm>
          </p:contentPart>
        </mc:Choice>
        <mc:Fallback xmlns="">
          <p:pic>
            <p:nvPicPr>
              <p:cNvPr id="295" name="墨迹 294"/>
            </p:nvPicPr>
            <p:blipFill>
              <a:blip r:embed="rId560"/>
            </p:blipFill>
            <p:spPr>
              <a:xfrm>
                <a:off x="8820150" y="5975350"/>
                <a:ext cx="8255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1" p14:bwMode="auto">
            <p14:nvContentPartPr>
              <p14:cNvPr id="296" name="墨迹 295"/>
              <p14:cNvContentPartPr/>
              <p14:nvPr/>
            </p14:nvContentPartPr>
            <p14:xfrm>
              <a:off x="8877300" y="6045200"/>
              <a:ext cx="95250" cy="107950"/>
            </p14:xfrm>
          </p:contentPart>
        </mc:Choice>
        <mc:Fallback xmlns="">
          <p:pic>
            <p:nvPicPr>
              <p:cNvPr id="296" name="墨迹 295"/>
            </p:nvPicPr>
            <p:blipFill>
              <a:blip r:embed="rId562"/>
            </p:blipFill>
            <p:spPr>
              <a:xfrm>
                <a:off x="8877300" y="6045200"/>
                <a:ext cx="9525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3" p14:bwMode="auto">
            <p14:nvContentPartPr>
              <p14:cNvPr id="297" name="墨迹 296"/>
              <p14:cNvContentPartPr/>
              <p14:nvPr/>
            </p14:nvContentPartPr>
            <p14:xfrm>
              <a:off x="8915400" y="5949950"/>
              <a:ext cx="184150" cy="349250"/>
            </p14:xfrm>
          </p:contentPart>
        </mc:Choice>
        <mc:Fallback xmlns="">
          <p:pic>
            <p:nvPicPr>
              <p:cNvPr id="297" name="墨迹 296"/>
            </p:nvPicPr>
            <p:blipFill>
              <a:blip r:embed="rId564"/>
            </p:blipFill>
            <p:spPr>
              <a:xfrm>
                <a:off x="8915400" y="5949950"/>
                <a:ext cx="184150" cy="349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5" p14:bwMode="auto">
            <p14:nvContentPartPr>
              <p14:cNvPr id="298" name="墨迹 297"/>
              <p14:cNvContentPartPr/>
              <p14:nvPr/>
            </p14:nvContentPartPr>
            <p14:xfrm>
              <a:off x="8172450" y="4508500"/>
              <a:ext cx="222250" cy="31750"/>
            </p14:xfrm>
          </p:contentPart>
        </mc:Choice>
        <mc:Fallback xmlns="">
          <p:pic>
            <p:nvPicPr>
              <p:cNvPr id="298" name="墨迹 297"/>
            </p:nvPicPr>
            <p:blipFill>
              <a:blip r:embed="rId566"/>
            </p:blipFill>
            <p:spPr>
              <a:xfrm>
                <a:off x="8172450" y="4508500"/>
                <a:ext cx="22225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7" p14:bwMode="auto">
            <p14:nvContentPartPr>
              <p14:cNvPr id="299" name="墨迹 298"/>
              <p14:cNvContentPartPr/>
              <p14:nvPr/>
            </p14:nvContentPartPr>
            <p14:xfrm>
              <a:off x="8553450" y="5956300"/>
              <a:ext cx="69850" cy="57150"/>
            </p14:xfrm>
          </p:contentPart>
        </mc:Choice>
        <mc:Fallback xmlns="">
          <p:pic>
            <p:nvPicPr>
              <p:cNvPr id="299" name="墨迹 298"/>
            </p:nvPicPr>
            <p:blipFill>
              <a:blip r:embed="rId568"/>
            </p:blipFill>
            <p:spPr>
              <a:xfrm>
                <a:off x="8553450" y="5956300"/>
                <a:ext cx="6985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9" p14:bwMode="auto">
            <p14:nvContentPartPr>
              <p14:cNvPr id="300" name="墨迹 299"/>
              <p14:cNvContentPartPr/>
              <p14:nvPr/>
            </p14:nvContentPartPr>
            <p14:xfrm>
              <a:off x="8261350" y="6299200"/>
              <a:ext cx="107950" cy="234950"/>
            </p14:xfrm>
          </p:contentPart>
        </mc:Choice>
        <mc:Fallback xmlns="">
          <p:pic>
            <p:nvPicPr>
              <p:cNvPr id="300" name="墨迹 299"/>
            </p:nvPicPr>
            <p:blipFill>
              <a:blip r:embed="rId570"/>
            </p:blipFill>
            <p:spPr>
              <a:xfrm>
                <a:off x="8261350" y="6299200"/>
                <a:ext cx="107950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1" p14:bwMode="auto">
            <p14:nvContentPartPr>
              <p14:cNvPr id="301" name="墨迹 300"/>
              <p14:cNvContentPartPr/>
              <p14:nvPr/>
            </p14:nvContentPartPr>
            <p14:xfrm>
              <a:off x="8185150" y="6324600"/>
              <a:ext cx="228600" cy="190500"/>
            </p14:xfrm>
          </p:contentPart>
        </mc:Choice>
        <mc:Fallback xmlns="">
          <p:pic>
            <p:nvPicPr>
              <p:cNvPr id="301" name="墨迹 300"/>
            </p:nvPicPr>
            <p:blipFill>
              <a:blip r:embed="rId572"/>
            </p:blipFill>
            <p:spPr>
              <a:xfrm>
                <a:off x="8185150" y="6324600"/>
                <a:ext cx="22860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3" p14:bwMode="auto">
            <p14:nvContentPartPr>
              <p14:cNvPr id="302" name="墨迹 301"/>
              <p14:cNvContentPartPr/>
              <p14:nvPr/>
            </p14:nvContentPartPr>
            <p14:xfrm>
              <a:off x="8451850" y="6362700"/>
              <a:ext cx="120650" cy="311150"/>
            </p14:xfrm>
          </p:contentPart>
        </mc:Choice>
        <mc:Fallback xmlns="">
          <p:pic>
            <p:nvPicPr>
              <p:cNvPr id="302" name="墨迹 301"/>
            </p:nvPicPr>
            <p:blipFill>
              <a:blip r:embed="rId574"/>
            </p:blipFill>
            <p:spPr>
              <a:xfrm>
                <a:off x="8451850" y="6362700"/>
                <a:ext cx="120650" cy="311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5" p14:bwMode="auto">
            <p14:nvContentPartPr>
              <p14:cNvPr id="303" name="墨迹 302"/>
              <p14:cNvContentPartPr/>
              <p14:nvPr/>
            </p14:nvContentPartPr>
            <p14:xfrm>
              <a:off x="8623300" y="6343650"/>
              <a:ext cx="88900" cy="311150"/>
            </p14:xfrm>
          </p:contentPart>
        </mc:Choice>
        <mc:Fallback xmlns="">
          <p:pic>
            <p:nvPicPr>
              <p:cNvPr id="303" name="墨迹 302"/>
            </p:nvPicPr>
            <p:blipFill>
              <a:blip r:embed="rId576"/>
            </p:blipFill>
            <p:spPr>
              <a:xfrm>
                <a:off x="8623300" y="6343650"/>
                <a:ext cx="88900" cy="311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7" p14:bwMode="auto">
            <p14:nvContentPartPr>
              <p14:cNvPr id="304" name="墨迹 303"/>
              <p14:cNvContentPartPr/>
              <p14:nvPr/>
            </p14:nvContentPartPr>
            <p14:xfrm>
              <a:off x="8693150" y="6375400"/>
              <a:ext cx="107950" cy="215900"/>
            </p14:xfrm>
          </p:contentPart>
        </mc:Choice>
        <mc:Fallback xmlns="">
          <p:pic>
            <p:nvPicPr>
              <p:cNvPr id="304" name="墨迹 303"/>
            </p:nvPicPr>
            <p:blipFill>
              <a:blip r:embed="rId578"/>
            </p:blipFill>
            <p:spPr>
              <a:xfrm>
                <a:off x="8693150" y="6375400"/>
                <a:ext cx="107950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9" p14:bwMode="auto">
            <p14:nvContentPartPr>
              <p14:cNvPr id="305" name="墨迹 304"/>
              <p14:cNvContentPartPr/>
              <p14:nvPr/>
            </p14:nvContentPartPr>
            <p14:xfrm>
              <a:off x="8801100" y="6464300"/>
              <a:ext cx="82550" cy="177800"/>
            </p14:xfrm>
          </p:contentPart>
        </mc:Choice>
        <mc:Fallback xmlns="">
          <p:pic>
            <p:nvPicPr>
              <p:cNvPr id="305" name="墨迹 304"/>
            </p:nvPicPr>
            <p:blipFill>
              <a:blip r:embed="rId580"/>
            </p:blipFill>
            <p:spPr>
              <a:xfrm>
                <a:off x="8801100" y="6464300"/>
                <a:ext cx="8255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1" p14:bwMode="auto">
            <p14:nvContentPartPr>
              <p14:cNvPr id="306" name="墨迹 305"/>
              <p14:cNvContentPartPr/>
              <p14:nvPr/>
            </p14:nvContentPartPr>
            <p14:xfrm>
              <a:off x="8877300" y="6394450"/>
              <a:ext cx="165100" cy="247650"/>
            </p14:xfrm>
          </p:contentPart>
        </mc:Choice>
        <mc:Fallback xmlns="">
          <p:pic>
            <p:nvPicPr>
              <p:cNvPr id="306" name="墨迹 305"/>
            </p:nvPicPr>
            <p:blipFill>
              <a:blip r:embed="rId582"/>
            </p:blipFill>
            <p:spPr>
              <a:xfrm>
                <a:off x="8877300" y="6394450"/>
                <a:ext cx="165100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3" p14:bwMode="auto">
            <p14:nvContentPartPr>
              <p14:cNvPr id="307" name="墨迹 306"/>
              <p14:cNvContentPartPr/>
              <p14:nvPr/>
            </p14:nvContentPartPr>
            <p14:xfrm>
              <a:off x="8159750" y="4489450"/>
              <a:ext cx="298450" cy="6350"/>
            </p14:xfrm>
          </p:contentPart>
        </mc:Choice>
        <mc:Fallback xmlns="">
          <p:pic>
            <p:nvPicPr>
              <p:cNvPr id="307" name="墨迹 306"/>
            </p:nvPicPr>
            <p:blipFill>
              <a:blip r:embed="rId584"/>
            </p:blipFill>
            <p:spPr>
              <a:xfrm>
                <a:off x="8159750" y="4489450"/>
                <a:ext cx="2984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5" p14:bwMode="auto">
            <p14:nvContentPartPr>
              <p14:cNvPr id="308" name="墨迹 307"/>
              <p14:cNvContentPartPr/>
              <p14:nvPr/>
            </p14:nvContentPartPr>
            <p14:xfrm>
              <a:off x="8616950" y="6661150"/>
              <a:ext cx="203200" cy="152400"/>
            </p14:xfrm>
          </p:contentPart>
        </mc:Choice>
        <mc:Fallback xmlns="">
          <p:pic>
            <p:nvPicPr>
              <p:cNvPr id="308" name="墨迹 307"/>
            </p:nvPicPr>
            <p:blipFill>
              <a:blip r:embed="rId586"/>
            </p:blipFill>
            <p:spPr>
              <a:xfrm>
                <a:off x="8616950" y="6661150"/>
                <a:ext cx="20320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7" p14:bwMode="auto">
            <p14:nvContentPartPr>
              <p14:cNvPr id="309" name="墨迹 308"/>
              <p14:cNvContentPartPr/>
              <p14:nvPr/>
            </p14:nvContentPartPr>
            <p14:xfrm>
              <a:off x="3765550" y="2921000"/>
              <a:ext cx="393700" cy="19050"/>
            </p14:xfrm>
          </p:contentPart>
        </mc:Choice>
        <mc:Fallback xmlns="">
          <p:pic>
            <p:nvPicPr>
              <p:cNvPr id="309" name="墨迹 308"/>
            </p:nvPicPr>
            <p:blipFill>
              <a:blip r:embed="rId588"/>
            </p:blipFill>
            <p:spPr>
              <a:xfrm>
                <a:off x="3765550" y="2921000"/>
                <a:ext cx="39370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9" p14:bwMode="auto">
            <p14:nvContentPartPr>
              <p14:cNvPr id="310" name="墨迹 309"/>
              <p14:cNvContentPartPr/>
              <p14:nvPr/>
            </p14:nvContentPartPr>
            <p14:xfrm>
              <a:off x="4305300" y="2946400"/>
              <a:ext cx="177800" cy="360"/>
            </p14:xfrm>
          </p:contentPart>
        </mc:Choice>
        <mc:Fallback xmlns="">
          <p:pic>
            <p:nvPicPr>
              <p:cNvPr id="310" name="墨迹 309"/>
            </p:nvPicPr>
            <p:blipFill>
              <a:blip r:embed="rId590"/>
            </p:blipFill>
            <p:spPr>
              <a:xfrm>
                <a:off x="4305300" y="2946400"/>
                <a:ext cx="1778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1" p14:bwMode="auto">
            <p14:nvContentPartPr>
              <p14:cNvPr id="311" name="墨迹 310"/>
              <p14:cNvContentPartPr/>
              <p14:nvPr/>
            </p14:nvContentPartPr>
            <p14:xfrm>
              <a:off x="4622800" y="2946400"/>
              <a:ext cx="190500" cy="6350"/>
            </p14:xfrm>
          </p:contentPart>
        </mc:Choice>
        <mc:Fallback xmlns="">
          <p:pic>
            <p:nvPicPr>
              <p:cNvPr id="311" name="墨迹 310"/>
            </p:nvPicPr>
            <p:blipFill>
              <a:blip r:embed="rId592"/>
            </p:blipFill>
            <p:spPr>
              <a:xfrm>
                <a:off x="4622800" y="2946400"/>
                <a:ext cx="19050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3" p14:bwMode="auto">
            <p14:nvContentPartPr>
              <p14:cNvPr id="312" name="墨迹 311"/>
              <p14:cNvContentPartPr/>
              <p14:nvPr/>
            </p14:nvContentPartPr>
            <p14:xfrm>
              <a:off x="7632700" y="1962150"/>
              <a:ext cx="1524000" cy="1835150"/>
            </p14:xfrm>
          </p:contentPart>
        </mc:Choice>
        <mc:Fallback xmlns="">
          <p:pic>
            <p:nvPicPr>
              <p:cNvPr id="312" name="墨迹 311"/>
            </p:nvPicPr>
            <p:blipFill>
              <a:blip r:embed="rId594"/>
            </p:blipFill>
            <p:spPr>
              <a:xfrm>
                <a:off x="7632700" y="1962150"/>
                <a:ext cx="1524000" cy="1835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5" p14:bwMode="auto">
            <p14:nvContentPartPr>
              <p14:cNvPr id="313" name="墨迹 312"/>
              <p14:cNvContentPartPr/>
              <p14:nvPr/>
            </p14:nvContentPartPr>
            <p14:xfrm>
              <a:off x="2768600" y="412750"/>
              <a:ext cx="838200" cy="1847850"/>
            </p14:xfrm>
          </p:contentPart>
        </mc:Choice>
        <mc:Fallback xmlns="">
          <p:pic>
            <p:nvPicPr>
              <p:cNvPr id="313" name="墨迹 312"/>
            </p:nvPicPr>
            <p:blipFill>
              <a:blip r:embed="rId596"/>
            </p:blipFill>
            <p:spPr>
              <a:xfrm>
                <a:off x="2768600" y="412750"/>
                <a:ext cx="838200" cy="1847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7" p14:bwMode="auto">
            <p14:nvContentPartPr>
              <p14:cNvPr id="314" name="墨迹 313"/>
              <p14:cNvContentPartPr/>
              <p14:nvPr/>
            </p14:nvContentPartPr>
            <p14:xfrm>
              <a:off x="3009900" y="723900"/>
              <a:ext cx="355600" cy="44450"/>
            </p14:xfrm>
          </p:contentPart>
        </mc:Choice>
        <mc:Fallback xmlns="">
          <p:pic>
            <p:nvPicPr>
              <p:cNvPr id="314" name="墨迹 313"/>
            </p:nvPicPr>
            <p:blipFill>
              <a:blip r:embed="rId598"/>
            </p:blipFill>
            <p:spPr>
              <a:xfrm>
                <a:off x="3009900" y="723900"/>
                <a:ext cx="35560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9" p14:bwMode="auto">
            <p14:nvContentPartPr>
              <p14:cNvPr id="315" name="墨迹 314"/>
              <p14:cNvContentPartPr/>
              <p14:nvPr/>
            </p14:nvContentPartPr>
            <p14:xfrm>
              <a:off x="3162300" y="2889250"/>
              <a:ext cx="304800" cy="38100"/>
            </p14:xfrm>
          </p:contentPart>
        </mc:Choice>
        <mc:Fallback xmlns="">
          <p:pic>
            <p:nvPicPr>
              <p:cNvPr id="315" name="墨迹 314"/>
            </p:nvPicPr>
            <p:blipFill>
              <a:blip r:embed="rId600"/>
            </p:blipFill>
            <p:spPr>
              <a:xfrm>
                <a:off x="3162300" y="2889250"/>
                <a:ext cx="30480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1" p14:bwMode="auto">
            <p14:nvContentPartPr>
              <p14:cNvPr id="316" name="墨迹 315"/>
              <p14:cNvContentPartPr/>
              <p14:nvPr/>
            </p14:nvContentPartPr>
            <p14:xfrm>
              <a:off x="5810250" y="2997200"/>
              <a:ext cx="730250" cy="38100"/>
            </p14:xfrm>
          </p:contentPart>
        </mc:Choice>
        <mc:Fallback xmlns="">
          <p:pic>
            <p:nvPicPr>
              <p:cNvPr id="316" name="墨迹 315"/>
            </p:nvPicPr>
            <p:blipFill>
              <a:blip r:embed="rId602"/>
            </p:blipFill>
            <p:spPr>
              <a:xfrm>
                <a:off x="5810250" y="2997200"/>
                <a:ext cx="730250" cy="38100"/>
              </a:xfrm>
              <a:prstGeom prst="rect"/>
            </p:spPr>
          </p:pic>
        </mc:Fallback>
      </mc:AlternateContent>
    </p:spTree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3850" y="116523"/>
            <a:ext cx="8229600" cy="1143000"/>
          </a:xfrm>
        </p:spPr>
        <p:txBody>
          <a:bodyPr/>
          <a:p>
            <a:r>
              <a:rPr lang="zh-CN" altLang="en-US">
                <a:solidFill>
                  <a:srgbClr val="FF0000"/>
                </a:solidFill>
              </a:rPr>
              <a:t>作业：第三章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3895" y="1484630"/>
            <a:ext cx="7772400" cy="4114800"/>
          </a:xfrm>
        </p:spPr>
        <p:txBody>
          <a:bodyPr/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zh-CN" sz="1400" b="0" i="0" u="none" strike="noStrike" kern="1200" cap="none" spc="0" normalizeH="0" baseline="0" noProof="0">
              <a:ln>
                <a:noFill/>
              </a:ln>
              <a:solidFill>
                <a:schemeClr val="hlin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5" name="墨迹 4"/>
              <p14:cNvContentPartPr/>
              <p14:nvPr/>
            </p14:nvContentPartPr>
            <p14:xfrm>
              <a:off x="336550" y="1009650"/>
              <a:ext cx="76200" cy="127000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2"/>
            </p:blipFill>
            <p:spPr>
              <a:xfrm>
                <a:off x="336550" y="1009650"/>
                <a:ext cx="7620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6" name="墨迹 5"/>
              <p14:cNvContentPartPr/>
              <p14:nvPr/>
            </p14:nvContentPartPr>
            <p14:xfrm>
              <a:off x="241300" y="1041400"/>
              <a:ext cx="177800" cy="13335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4"/>
            </p:blipFill>
            <p:spPr>
              <a:xfrm>
                <a:off x="241300" y="1041400"/>
                <a:ext cx="17780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7" name="墨迹 6"/>
              <p14:cNvContentPartPr/>
              <p14:nvPr/>
            </p14:nvContentPartPr>
            <p14:xfrm>
              <a:off x="533400" y="1003300"/>
              <a:ext cx="25400" cy="1905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6"/>
            </p:blipFill>
            <p:spPr>
              <a:xfrm>
                <a:off x="533400" y="1003300"/>
                <a:ext cx="2540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8" name="墨迹 7"/>
              <p14:cNvContentPartPr/>
              <p14:nvPr/>
            </p14:nvContentPartPr>
            <p14:xfrm>
              <a:off x="546100" y="1092200"/>
              <a:ext cx="38100" cy="11430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8"/>
            </p:blipFill>
            <p:spPr>
              <a:xfrm>
                <a:off x="546100" y="1092200"/>
                <a:ext cx="3810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9" name="墨迹 8"/>
              <p14:cNvContentPartPr/>
              <p14:nvPr/>
            </p14:nvContentPartPr>
            <p14:xfrm>
              <a:off x="476250" y="1047750"/>
              <a:ext cx="228600" cy="13335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0"/>
            </p:blipFill>
            <p:spPr>
              <a:xfrm>
                <a:off x="476250" y="1047750"/>
                <a:ext cx="22860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10" name="墨迹 9"/>
              <p14:cNvContentPartPr/>
              <p14:nvPr/>
            </p14:nvContentPartPr>
            <p14:xfrm>
              <a:off x="717550" y="984250"/>
              <a:ext cx="25400" cy="26035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2"/>
            </p:blipFill>
            <p:spPr>
              <a:xfrm>
                <a:off x="717550" y="984250"/>
                <a:ext cx="25400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11" name="墨迹 10"/>
              <p14:cNvContentPartPr/>
              <p14:nvPr/>
            </p14:nvContentPartPr>
            <p14:xfrm>
              <a:off x="723900" y="1117600"/>
              <a:ext cx="88900" cy="3175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4"/>
            </p:blipFill>
            <p:spPr>
              <a:xfrm>
                <a:off x="723900" y="1117600"/>
                <a:ext cx="8890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2" name="墨迹 11"/>
              <p14:cNvContentPartPr/>
              <p14:nvPr/>
            </p14:nvContentPartPr>
            <p14:xfrm>
              <a:off x="901700" y="1098550"/>
              <a:ext cx="69850" cy="635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6"/>
            </p:blipFill>
            <p:spPr>
              <a:xfrm>
                <a:off x="901700" y="1098550"/>
                <a:ext cx="698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3" name="墨迹 12"/>
              <p14:cNvContentPartPr/>
              <p14:nvPr/>
            </p14:nvContentPartPr>
            <p14:xfrm>
              <a:off x="939800" y="1130300"/>
              <a:ext cx="101600" cy="12700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18"/>
            </p:blipFill>
            <p:spPr>
              <a:xfrm>
                <a:off x="939800" y="1130300"/>
                <a:ext cx="1016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4" name="墨迹 13"/>
              <p14:cNvContentPartPr/>
              <p14:nvPr/>
            </p14:nvContentPartPr>
            <p14:xfrm>
              <a:off x="1212850" y="971550"/>
              <a:ext cx="127000" cy="20320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20"/>
            </p:blipFill>
            <p:spPr>
              <a:xfrm>
                <a:off x="1212850" y="971550"/>
                <a:ext cx="12700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15" name="墨迹 14"/>
              <p14:cNvContentPartPr/>
              <p14:nvPr/>
            </p14:nvContentPartPr>
            <p14:xfrm>
              <a:off x="1530350" y="958850"/>
              <a:ext cx="114300" cy="15240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2"/>
            </p:blipFill>
            <p:spPr>
              <a:xfrm>
                <a:off x="1530350" y="958850"/>
                <a:ext cx="11430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16" name="墨迹 15"/>
              <p14:cNvContentPartPr/>
              <p14:nvPr/>
            </p14:nvContentPartPr>
            <p14:xfrm>
              <a:off x="1847850" y="1009650"/>
              <a:ext cx="127000" cy="12065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4"/>
            </p:blipFill>
            <p:spPr>
              <a:xfrm>
                <a:off x="1847850" y="1009650"/>
                <a:ext cx="12700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17" name="墨迹 16"/>
              <p14:cNvContentPartPr/>
              <p14:nvPr/>
            </p14:nvContentPartPr>
            <p14:xfrm>
              <a:off x="2114550" y="1003300"/>
              <a:ext cx="25400" cy="14605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26"/>
            </p:blipFill>
            <p:spPr>
              <a:xfrm>
                <a:off x="2114550" y="1003300"/>
                <a:ext cx="2540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18" name="墨迹 17"/>
              <p14:cNvContentPartPr/>
              <p14:nvPr/>
            </p14:nvContentPartPr>
            <p14:xfrm>
              <a:off x="2247900" y="984250"/>
              <a:ext cx="114300" cy="15240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28"/>
            </p:blipFill>
            <p:spPr>
              <a:xfrm>
                <a:off x="2247900" y="984250"/>
                <a:ext cx="11430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19" name="墨迹 18"/>
              <p14:cNvContentPartPr/>
              <p14:nvPr/>
            </p14:nvContentPartPr>
            <p14:xfrm>
              <a:off x="2565400" y="965200"/>
              <a:ext cx="31750" cy="16510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30"/>
            </p:blipFill>
            <p:spPr>
              <a:xfrm>
                <a:off x="2565400" y="965200"/>
                <a:ext cx="3175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20" name="墨迹 19"/>
              <p14:cNvContentPartPr/>
              <p14:nvPr/>
            </p14:nvContentPartPr>
            <p14:xfrm>
              <a:off x="2698750" y="958850"/>
              <a:ext cx="12700" cy="139700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2"/>
            </p:blipFill>
            <p:spPr>
              <a:xfrm>
                <a:off x="2698750" y="958850"/>
                <a:ext cx="1270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21" name="墨迹 20"/>
              <p14:cNvContentPartPr/>
              <p14:nvPr/>
            </p14:nvContentPartPr>
            <p14:xfrm>
              <a:off x="2819400" y="977900"/>
              <a:ext cx="88900" cy="146050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34"/>
            </p:blipFill>
            <p:spPr>
              <a:xfrm>
                <a:off x="2819400" y="977900"/>
                <a:ext cx="8890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22" name="墨迹 21"/>
              <p14:cNvContentPartPr/>
              <p14:nvPr/>
            </p14:nvContentPartPr>
            <p14:xfrm>
              <a:off x="279400" y="1435100"/>
              <a:ext cx="31750" cy="50800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36"/>
            </p:blipFill>
            <p:spPr>
              <a:xfrm>
                <a:off x="279400" y="1435100"/>
                <a:ext cx="3175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23" name="墨迹 22"/>
              <p14:cNvContentPartPr/>
              <p14:nvPr/>
            </p14:nvContentPartPr>
            <p14:xfrm>
              <a:off x="311150" y="1422400"/>
              <a:ext cx="95250" cy="247650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38"/>
            </p:blipFill>
            <p:spPr>
              <a:xfrm>
                <a:off x="311150" y="1422400"/>
                <a:ext cx="95250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24" name="墨迹 23"/>
              <p14:cNvContentPartPr/>
              <p14:nvPr/>
            </p14:nvContentPartPr>
            <p14:xfrm>
              <a:off x="533400" y="1428750"/>
              <a:ext cx="44450" cy="38100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40"/>
            </p:blipFill>
            <p:spPr>
              <a:xfrm>
                <a:off x="533400" y="1428750"/>
                <a:ext cx="4445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25" name="墨迹 24"/>
              <p14:cNvContentPartPr/>
              <p14:nvPr/>
            </p14:nvContentPartPr>
            <p14:xfrm>
              <a:off x="558800" y="1536700"/>
              <a:ext cx="19050" cy="127000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42"/>
            </p:blipFill>
            <p:spPr>
              <a:xfrm>
                <a:off x="558800" y="1536700"/>
                <a:ext cx="1905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26" name="墨迹 25"/>
              <p14:cNvContentPartPr/>
              <p14:nvPr/>
            </p14:nvContentPartPr>
            <p14:xfrm>
              <a:off x="501650" y="1473200"/>
              <a:ext cx="222250" cy="203200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44"/>
            </p:blipFill>
            <p:spPr>
              <a:xfrm>
                <a:off x="501650" y="1473200"/>
                <a:ext cx="22225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27" name="墨迹 26"/>
              <p14:cNvContentPartPr/>
              <p14:nvPr/>
            </p14:nvContentPartPr>
            <p14:xfrm>
              <a:off x="749300" y="1549400"/>
              <a:ext cx="82550" cy="76200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46"/>
            </p:blipFill>
            <p:spPr>
              <a:xfrm>
                <a:off x="749300" y="1549400"/>
                <a:ext cx="8255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" p14:bwMode="auto">
            <p14:nvContentPartPr>
              <p14:cNvPr id="28" name="墨迹 27"/>
              <p14:cNvContentPartPr/>
              <p14:nvPr/>
            </p14:nvContentPartPr>
            <p14:xfrm>
              <a:off x="1066800" y="1479550"/>
              <a:ext cx="76200" cy="6350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48"/>
            </p:blipFill>
            <p:spPr>
              <a:xfrm>
                <a:off x="1066800" y="1479550"/>
                <a:ext cx="7620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29" name="墨迹 28"/>
              <p14:cNvContentPartPr/>
              <p14:nvPr/>
            </p14:nvContentPartPr>
            <p14:xfrm>
              <a:off x="1035050" y="1574800"/>
              <a:ext cx="107950" cy="6350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50"/>
            </p:blipFill>
            <p:spPr>
              <a:xfrm>
                <a:off x="1035050" y="1574800"/>
                <a:ext cx="1079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30" name="墨迹 29"/>
              <p14:cNvContentPartPr/>
              <p14:nvPr/>
            </p14:nvContentPartPr>
            <p14:xfrm>
              <a:off x="1339850" y="1428750"/>
              <a:ext cx="127000" cy="177800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52"/>
            </p:blipFill>
            <p:spPr>
              <a:xfrm>
                <a:off x="1339850" y="1428750"/>
                <a:ext cx="12700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" p14:bwMode="auto">
            <p14:nvContentPartPr>
              <p14:cNvPr id="31" name="墨迹 30"/>
              <p14:cNvContentPartPr/>
              <p14:nvPr/>
            </p14:nvContentPartPr>
            <p14:xfrm>
              <a:off x="1549400" y="1485900"/>
              <a:ext cx="69850" cy="127000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54"/>
            </p:blipFill>
            <p:spPr>
              <a:xfrm>
                <a:off x="1549400" y="1485900"/>
                <a:ext cx="6985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" p14:bwMode="auto">
            <p14:nvContentPartPr>
              <p14:cNvPr id="32" name="墨迹 31"/>
              <p14:cNvContentPartPr/>
              <p14:nvPr/>
            </p14:nvContentPartPr>
            <p14:xfrm>
              <a:off x="1936750" y="1473200"/>
              <a:ext cx="31750" cy="222250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56"/>
            </p:blipFill>
            <p:spPr>
              <a:xfrm>
                <a:off x="1936750" y="1473200"/>
                <a:ext cx="31750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" p14:bwMode="auto">
            <p14:nvContentPartPr>
              <p14:cNvPr id="33" name="墨迹 32"/>
              <p14:cNvContentPartPr/>
              <p14:nvPr/>
            </p14:nvContentPartPr>
            <p14:xfrm>
              <a:off x="2051050" y="1498600"/>
              <a:ext cx="120650" cy="146050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58"/>
            </p:blipFill>
            <p:spPr>
              <a:xfrm>
                <a:off x="2051050" y="1498600"/>
                <a:ext cx="12065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" p14:bwMode="auto">
            <p14:nvContentPartPr>
              <p14:cNvPr id="34" name="墨迹 33"/>
              <p14:cNvContentPartPr/>
              <p14:nvPr/>
            </p14:nvContentPartPr>
            <p14:xfrm>
              <a:off x="2336800" y="1492250"/>
              <a:ext cx="88900" cy="120650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60"/>
            </p:blipFill>
            <p:spPr>
              <a:xfrm>
                <a:off x="2336800" y="1492250"/>
                <a:ext cx="8890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" p14:bwMode="auto">
            <p14:nvContentPartPr>
              <p14:cNvPr id="35" name="墨迹 34"/>
              <p14:cNvContentPartPr/>
              <p14:nvPr/>
            </p14:nvContentPartPr>
            <p14:xfrm>
              <a:off x="2603500" y="1466850"/>
              <a:ext cx="31750" cy="215900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62"/>
            </p:blipFill>
            <p:spPr>
              <a:xfrm>
                <a:off x="2603500" y="1466850"/>
                <a:ext cx="31750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" p14:bwMode="auto">
            <p14:nvContentPartPr>
              <p14:cNvPr id="36" name="墨迹 35"/>
              <p14:cNvContentPartPr/>
              <p14:nvPr/>
            </p14:nvContentPartPr>
            <p14:xfrm>
              <a:off x="2724150" y="1473200"/>
              <a:ext cx="82550" cy="139700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64"/>
            </p:blipFill>
            <p:spPr>
              <a:xfrm>
                <a:off x="2724150" y="1473200"/>
                <a:ext cx="8255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" p14:bwMode="auto">
            <p14:nvContentPartPr>
              <p14:cNvPr id="37" name="墨迹 36"/>
              <p14:cNvContentPartPr/>
              <p14:nvPr/>
            </p14:nvContentPartPr>
            <p14:xfrm>
              <a:off x="2959100" y="1441450"/>
              <a:ext cx="6350" cy="241300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66"/>
            </p:blipFill>
            <p:spPr>
              <a:xfrm>
                <a:off x="2959100" y="1441450"/>
                <a:ext cx="6350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" p14:bwMode="auto">
            <p14:nvContentPartPr>
              <p14:cNvPr id="38" name="墨迹 37"/>
              <p14:cNvContentPartPr/>
              <p14:nvPr/>
            </p14:nvContentPartPr>
            <p14:xfrm>
              <a:off x="1663700" y="1123950"/>
              <a:ext cx="114300" cy="171450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68"/>
            </p:blipFill>
            <p:spPr>
              <a:xfrm>
                <a:off x="1663700" y="1123950"/>
                <a:ext cx="11430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" p14:bwMode="auto">
            <p14:nvContentPartPr>
              <p14:cNvPr id="39" name="墨迹 38"/>
              <p14:cNvContentPartPr/>
              <p14:nvPr/>
            </p14:nvContentPartPr>
            <p14:xfrm>
              <a:off x="1708150" y="1651000"/>
              <a:ext cx="44450" cy="114300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70"/>
            </p:blipFill>
            <p:spPr>
              <a:xfrm>
                <a:off x="1708150" y="1651000"/>
                <a:ext cx="4445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" p14:bwMode="auto">
            <p14:nvContentPartPr>
              <p14:cNvPr id="40" name="墨迹 39"/>
              <p14:cNvContentPartPr/>
              <p14:nvPr/>
            </p14:nvContentPartPr>
            <p14:xfrm>
              <a:off x="1536700" y="965200"/>
              <a:ext cx="50800" cy="88900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72"/>
            </p:blipFill>
            <p:spPr>
              <a:xfrm>
                <a:off x="1536700" y="965200"/>
                <a:ext cx="5080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" p14:bwMode="auto">
            <p14:nvContentPartPr>
              <p14:cNvPr id="41" name="墨迹 40"/>
              <p14:cNvContentPartPr/>
              <p14:nvPr/>
            </p14:nvContentPartPr>
            <p14:xfrm>
              <a:off x="4133850" y="901700"/>
              <a:ext cx="19050" cy="38100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74"/>
            </p:blipFill>
            <p:spPr>
              <a:xfrm>
                <a:off x="4133850" y="901700"/>
                <a:ext cx="1905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" p14:bwMode="auto">
            <p14:nvContentPartPr>
              <p14:cNvPr id="42" name="墨迹 41"/>
              <p14:cNvContentPartPr/>
              <p14:nvPr/>
            </p14:nvContentPartPr>
            <p14:xfrm>
              <a:off x="4051300" y="1003300"/>
              <a:ext cx="82550" cy="107950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76"/>
            </p:blipFill>
            <p:spPr>
              <a:xfrm>
                <a:off x="4051300" y="1003300"/>
                <a:ext cx="8255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" p14:bwMode="auto">
            <p14:nvContentPartPr>
              <p14:cNvPr id="43" name="墨迹 42"/>
              <p14:cNvContentPartPr/>
              <p14:nvPr/>
            </p14:nvContentPartPr>
            <p14:xfrm>
              <a:off x="4095750" y="1047750"/>
              <a:ext cx="114300" cy="76200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78"/>
            </p:blipFill>
            <p:spPr>
              <a:xfrm>
                <a:off x="4095750" y="1047750"/>
                <a:ext cx="11430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" p14:bwMode="auto">
            <p14:nvContentPartPr>
              <p14:cNvPr id="44" name="墨迹 43"/>
              <p14:cNvContentPartPr/>
              <p14:nvPr/>
            </p14:nvContentPartPr>
            <p14:xfrm>
              <a:off x="3975100" y="1104900"/>
              <a:ext cx="196850" cy="360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80"/>
            </p:blipFill>
            <p:spPr>
              <a:xfrm>
                <a:off x="3975100" y="1104900"/>
                <a:ext cx="1968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" p14:bwMode="auto">
            <p14:nvContentPartPr>
              <p14:cNvPr id="45" name="墨迹 44"/>
              <p14:cNvContentPartPr/>
              <p14:nvPr/>
            </p14:nvContentPartPr>
            <p14:xfrm>
              <a:off x="3994150" y="1174750"/>
              <a:ext cx="177800" cy="114300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82"/>
            </p:blipFill>
            <p:spPr>
              <a:xfrm>
                <a:off x="3994150" y="1174750"/>
                <a:ext cx="17780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" p14:bwMode="auto">
            <p14:nvContentPartPr>
              <p14:cNvPr id="46" name="墨迹 45"/>
              <p14:cNvContentPartPr/>
              <p14:nvPr/>
            </p14:nvContentPartPr>
            <p14:xfrm>
              <a:off x="4241800" y="1143000"/>
              <a:ext cx="95250" cy="127000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84"/>
            </p:blipFill>
            <p:spPr>
              <a:xfrm>
                <a:off x="4241800" y="1143000"/>
                <a:ext cx="9525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5" p14:bwMode="auto">
            <p14:nvContentPartPr>
              <p14:cNvPr id="47" name="墨迹 46"/>
              <p14:cNvContentPartPr/>
              <p14:nvPr/>
            </p14:nvContentPartPr>
            <p14:xfrm>
              <a:off x="4368800" y="1174750"/>
              <a:ext cx="165100" cy="146050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86"/>
            </p:blipFill>
            <p:spPr>
              <a:xfrm>
                <a:off x="4368800" y="1174750"/>
                <a:ext cx="16510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7" p14:bwMode="auto">
            <p14:nvContentPartPr>
              <p14:cNvPr id="48" name="墨迹 47"/>
              <p14:cNvContentPartPr/>
              <p14:nvPr/>
            </p14:nvContentPartPr>
            <p14:xfrm>
              <a:off x="4419600" y="1250950"/>
              <a:ext cx="101600" cy="88900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88"/>
            </p:blipFill>
            <p:spPr>
              <a:xfrm>
                <a:off x="4419600" y="1250950"/>
                <a:ext cx="10160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9" p14:bwMode="auto">
            <p14:nvContentPartPr>
              <p14:cNvPr id="49" name="墨迹 48"/>
              <p14:cNvContentPartPr/>
              <p14:nvPr/>
            </p14:nvContentPartPr>
            <p14:xfrm>
              <a:off x="4464050" y="1009650"/>
              <a:ext cx="374650" cy="520700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90"/>
            </p:blipFill>
            <p:spPr>
              <a:xfrm>
                <a:off x="4464050" y="1009650"/>
                <a:ext cx="374650" cy="520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1" p14:bwMode="auto">
            <p14:nvContentPartPr>
              <p14:cNvPr id="50" name="墨迹 49"/>
              <p14:cNvContentPartPr/>
              <p14:nvPr/>
            </p14:nvContentPartPr>
            <p14:xfrm>
              <a:off x="4025900" y="984250"/>
              <a:ext cx="317500" cy="635000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92"/>
            </p:blipFill>
            <p:spPr>
              <a:xfrm>
                <a:off x="4025900" y="984250"/>
                <a:ext cx="317500" cy="635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3" p14:bwMode="auto">
            <p14:nvContentPartPr>
              <p14:cNvPr id="51" name="墨迹 50"/>
              <p14:cNvContentPartPr/>
              <p14:nvPr/>
            </p14:nvContentPartPr>
            <p14:xfrm>
              <a:off x="4679950" y="1123950"/>
              <a:ext cx="57150" cy="82550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94"/>
            </p:blipFill>
            <p:spPr>
              <a:xfrm>
                <a:off x="4679950" y="1123950"/>
                <a:ext cx="5715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5" p14:bwMode="auto">
            <p14:nvContentPartPr>
              <p14:cNvPr id="52" name="墨迹 51"/>
              <p14:cNvContentPartPr/>
              <p14:nvPr/>
            </p14:nvContentPartPr>
            <p14:xfrm>
              <a:off x="4673600" y="1181100"/>
              <a:ext cx="19050" cy="82550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96"/>
            </p:blipFill>
            <p:spPr>
              <a:xfrm>
                <a:off x="4673600" y="1181100"/>
                <a:ext cx="1905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7" p14:bwMode="auto">
            <p14:nvContentPartPr>
              <p14:cNvPr id="53" name="墨迹 52"/>
              <p14:cNvContentPartPr/>
              <p14:nvPr/>
            </p14:nvContentPartPr>
            <p14:xfrm>
              <a:off x="4641850" y="1238250"/>
              <a:ext cx="19050" cy="88900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98"/>
            </p:blipFill>
            <p:spPr>
              <a:xfrm>
                <a:off x="4641850" y="1238250"/>
                <a:ext cx="1905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9" p14:bwMode="auto">
            <p14:nvContentPartPr>
              <p14:cNvPr id="54" name="墨迹 53"/>
              <p14:cNvContentPartPr/>
              <p14:nvPr/>
            </p14:nvContentPartPr>
            <p14:xfrm>
              <a:off x="1079500" y="1358900"/>
              <a:ext cx="107950" cy="12700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100"/>
            </p:blipFill>
            <p:spPr>
              <a:xfrm>
                <a:off x="1079500" y="1358900"/>
                <a:ext cx="1079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1" p14:bwMode="auto">
            <p14:nvContentPartPr>
              <p14:cNvPr id="55" name="墨迹 54"/>
              <p14:cNvContentPartPr/>
              <p14:nvPr/>
            </p14:nvContentPartPr>
            <p14:xfrm>
              <a:off x="1130300" y="1289050"/>
              <a:ext cx="12700" cy="190500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102"/>
            </p:blipFill>
            <p:spPr>
              <a:xfrm>
                <a:off x="1130300" y="1289050"/>
                <a:ext cx="1270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3" p14:bwMode="auto">
            <p14:nvContentPartPr>
              <p14:cNvPr id="56" name="墨迹 55"/>
              <p14:cNvContentPartPr/>
              <p14:nvPr/>
            </p14:nvContentPartPr>
            <p14:xfrm>
              <a:off x="965200" y="1765300"/>
              <a:ext cx="2413000" cy="241300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104"/>
            </p:blipFill>
            <p:spPr>
              <a:xfrm>
                <a:off x="965200" y="1765300"/>
                <a:ext cx="2413000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5" p14:bwMode="auto">
            <p14:nvContentPartPr>
              <p14:cNvPr id="57" name="墨迹 56"/>
              <p14:cNvContentPartPr/>
              <p14:nvPr/>
            </p14:nvContentPartPr>
            <p14:xfrm>
              <a:off x="2952750" y="2216150"/>
              <a:ext cx="360" cy="203200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106"/>
            </p:blipFill>
            <p:spPr>
              <a:xfrm>
                <a:off x="2952750" y="2216150"/>
                <a:ext cx="36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7" p14:bwMode="auto">
            <p14:nvContentPartPr>
              <p14:cNvPr id="58" name="墨迹 57"/>
              <p14:cNvContentPartPr/>
              <p14:nvPr/>
            </p14:nvContentPartPr>
            <p14:xfrm>
              <a:off x="2762250" y="2178050"/>
              <a:ext cx="19050" cy="222250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108"/>
            </p:blipFill>
            <p:spPr>
              <a:xfrm>
                <a:off x="2762250" y="2178050"/>
                <a:ext cx="19050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9" p14:bwMode="auto">
            <p14:nvContentPartPr>
              <p14:cNvPr id="59" name="墨迹 58"/>
              <p14:cNvContentPartPr/>
              <p14:nvPr/>
            </p14:nvContentPartPr>
            <p14:xfrm>
              <a:off x="2546350" y="2184400"/>
              <a:ext cx="114300" cy="158750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110"/>
            </p:blipFill>
            <p:spPr>
              <a:xfrm>
                <a:off x="2546350" y="2184400"/>
                <a:ext cx="11430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1" p14:bwMode="auto">
            <p14:nvContentPartPr>
              <p14:cNvPr id="60" name="墨迹 59"/>
              <p14:cNvContentPartPr/>
              <p14:nvPr/>
            </p14:nvContentPartPr>
            <p14:xfrm>
              <a:off x="2381250" y="2152650"/>
              <a:ext cx="360" cy="279400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112"/>
            </p:blipFill>
            <p:spPr>
              <a:xfrm>
                <a:off x="2381250" y="2152650"/>
                <a:ext cx="360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3" p14:bwMode="auto">
            <p14:nvContentPartPr>
              <p14:cNvPr id="61" name="墨迹 60"/>
              <p14:cNvContentPartPr/>
              <p14:nvPr/>
            </p14:nvContentPartPr>
            <p14:xfrm>
              <a:off x="2133600" y="2139950"/>
              <a:ext cx="360" cy="298450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114"/>
            </p:blipFill>
            <p:spPr>
              <a:xfrm>
                <a:off x="2133600" y="2139950"/>
                <a:ext cx="360" cy="298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5" p14:bwMode="auto">
            <p14:nvContentPartPr>
              <p14:cNvPr id="62" name="墨迹 61"/>
              <p14:cNvContentPartPr/>
              <p14:nvPr/>
            </p14:nvContentPartPr>
            <p14:xfrm>
              <a:off x="1943100" y="2165350"/>
              <a:ext cx="12700" cy="330200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116"/>
            </p:blipFill>
            <p:spPr>
              <a:xfrm>
                <a:off x="1943100" y="2165350"/>
                <a:ext cx="12700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7" p14:bwMode="auto">
            <p14:nvContentPartPr>
              <p14:cNvPr id="63" name="墨迹 62"/>
              <p14:cNvContentPartPr/>
              <p14:nvPr/>
            </p14:nvContentPartPr>
            <p14:xfrm>
              <a:off x="1695450" y="2463800"/>
              <a:ext cx="19050" cy="127000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118"/>
            </p:blipFill>
            <p:spPr>
              <a:xfrm>
                <a:off x="1695450" y="2463800"/>
                <a:ext cx="1905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9" p14:bwMode="auto">
            <p14:nvContentPartPr>
              <p14:cNvPr id="64" name="墨迹 63"/>
              <p14:cNvContentPartPr/>
              <p14:nvPr/>
            </p14:nvContentPartPr>
            <p14:xfrm>
              <a:off x="1200150" y="2254250"/>
              <a:ext cx="101600" cy="196850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120"/>
            </p:blipFill>
            <p:spPr>
              <a:xfrm>
                <a:off x="1200150" y="2254250"/>
                <a:ext cx="10160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1" p14:bwMode="auto">
            <p14:nvContentPartPr>
              <p14:cNvPr id="65" name="墨迹 64"/>
              <p14:cNvContentPartPr/>
              <p14:nvPr/>
            </p14:nvContentPartPr>
            <p14:xfrm>
              <a:off x="1460500" y="2254250"/>
              <a:ext cx="114300" cy="139700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122"/>
            </p:blipFill>
            <p:spPr>
              <a:xfrm>
                <a:off x="1460500" y="2254250"/>
                <a:ext cx="11430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3" p14:bwMode="auto">
            <p14:nvContentPartPr>
              <p14:cNvPr id="66" name="墨迹 65"/>
              <p14:cNvContentPartPr/>
              <p14:nvPr/>
            </p14:nvContentPartPr>
            <p14:xfrm>
              <a:off x="1123950" y="2603500"/>
              <a:ext cx="457200" cy="44450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124"/>
            </p:blipFill>
            <p:spPr>
              <a:xfrm>
                <a:off x="1123950" y="2603500"/>
                <a:ext cx="45720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5" p14:bwMode="auto">
            <p14:nvContentPartPr>
              <p14:cNvPr id="67" name="墨迹 66"/>
              <p14:cNvContentPartPr/>
              <p14:nvPr/>
            </p14:nvContentPartPr>
            <p14:xfrm>
              <a:off x="787400" y="2787650"/>
              <a:ext cx="196850" cy="298450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126"/>
            </p:blipFill>
            <p:spPr>
              <a:xfrm>
                <a:off x="787400" y="2787650"/>
                <a:ext cx="196850" cy="298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7" p14:bwMode="auto">
            <p14:nvContentPartPr>
              <p14:cNvPr id="68" name="墨迹 67"/>
              <p14:cNvContentPartPr/>
              <p14:nvPr/>
            </p14:nvContentPartPr>
            <p14:xfrm>
              <a:off x="889000" y="3003550"/>
              <a:ext cx="25400" cy="133350"/>
            </p14:xfrm>
          </p:contentPart>
        </mc:Choice>
        <mc:Fallback xmlns="">
          <p:pic>
            <p:nvPicPr>
              <p:cNvPr id="68" name="墨迹 67"/>
            </p:nvPicPr>
            <p:blipFill>
              <a:blip r:embed="rId128"/>
            </p:blipFill>
            <p:spPr>
              <a:xfrm>
                <a:off x="889000" y="3003550"/>
                <a:ext cx="2540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9" p14:bwMode="auto">
            <p14:nvContentPartPr>
              <p14:cNvPr id="69" name="墨迹 68"/>
              <p14:cNvContentPartPr/>
              <p14:nvPr/>
            </p14:nvContentPartPr>
            <p14:xfrm>
              <a:off x="952500" y="3028950"/>
              <a:ext cx="76200" cy="44450"/>
            </p14:xfrm>
          </p:contentPart>
        </mc:Choice>
        <mc:Fallback xmlns="">
          <p:pic>
            <p:nvPicPr>
              <p:cNvPr id="69" name="墨迹 68"/>
            </p:nvPicPr>
            <p:blipFill>
              <a:blip r:embed="rId130"/>
            </p:blipFill>
            <p:spPr>
              <a:xfrm>
                <a:off x="952500" y="3028950"/>
                <a:ext cx="7620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1" p14:bwMode="auto">
            <p14:nvContentPartPr>
              <p14:cNvPr id="70" name="墨迹 69"/>
              <p14:cNvContentPartPr/>
              <p14:nvPr/>
            </p14:nvContentPartPr>
            <p14:xfrm>
              <a:off x="1270000" y="2806700"/>
              <a:ext cx="360" cy="19050"/>
            </p14:xfrm>
          </p:contentPart>
        </mc:Choice>
        <mc:Fallback xmlns="">
          <p:pic>
            <p:nvPicPr>
              <p:cNvPr id="70" name="墨迹 69"/>
            </p:nvPicPr>
            <p:blipFill>
              <a:blip r:embed="rId132"/>
            </p:blipFill>
            <p:spPr>
              <a:xfrm>
                <a:off x="1270000" y="2806700"/>
                <a:ext cx="36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3" p14:bwMode="auto">
            <p14:nvContentPartPr>
              <p14:cNvPr id="71" name="墨迹 70"/>
              <p14:cNvContentPartPr/>
              <p14:nvPr/>
            </p14:nvContentPartPr>
            <p14:xfrm>
              <a:off x="1181100" y="2921000"/>
              <a:ext cx="120650" cy="139700"/>
            </p14:xfrm>
          </p:contentPart>
        </mc:Choice>
        <mc:Fallback xmlns="">
          <p:pic>
            <p:nvPicPr>
              <p:cNvPr id="71" name="墨迹 70"/>
            </p:nvPicPr>
            <p:blipFill>
              <a:blip r:embed="rId134"/>
            </p:blipFill>
            <p:spPr>
              <a:xfrm>
                <a:off x="1181100" y="2921000"/>
                <a:ext cx="12065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5" p14:bwMode="auto">
            <p14:nvContentPartPr>
              <p14:cNvPr id="72" name="墨迹 71"/>
              <p14:cNvContentPartPr/>
              <p14:nvPr/>
            </p14:nvContentPartPr>
            <p14:xfrm>
              <a:off x="1409700" y="2597150"/>
              <a:ext cx="25400" cy="82550"/>
            </p14:xfrm>
          </p:contentPart>
        </mc:Choice>
        <mc:Fallback xmlns="">
          <p:pic>
            <p:nvPicPr>
              <p:cNvPr id="72" name="墨迹 71"/>
            </p:nvPicPr>
            <p:blipFill>
              <a:blip r:embed="rId136"/>
            </p:blipFill>
            <p:spPr>
              <a:xfrm>
                <a:off x="1409700" y="2597150"/>
                <a:ext cx="2540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7" p14:bwMode="auto">
            <p14:nvContentPartPr>
              <p14:cNvPr id="73" name="墨迹 72"/>
              <p14:cNvContentPartPr/>
              <p14:nvPr/>
            </p14:nvContentPartPr>
            <p14:xfrm>
              <a:off x="1352550" y="2628900"/>
              <a:ext cx="336550" cy="298450"/>
            </p14:xfrm>
          </p:contentPart>
        </mc:Choice>
        <mc:Fallback xmlns="">
          <p:pic>
            <p:nvPicPr>
              <p:cNvPr id="73" name="墨迹 72"/>
            </p:nvPicPr>
            <p:blipFill>
              <a:blip r:embed="rId138"/>
            </p:blipFill>
            <p:spPr>
              <a:xfrm>
                <a:off x="1352550" y="2628900"/>
                <a:ext cx="336550" cy="298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9" p14:bwMode="auto">
            <p14:nvContentPartPr>
              <p14:cNvPr id="74" name="墨迹 73"/>
              <p14:cNvContentPartPr/>
              <p14:nvPr/>
            </p14:nvContentPartPr>
            <p14:xfrm>
              <a:off x="1460500" y="2908300"/>
              <a:ext cx="254000" cy="184150"/>
            </p14:xfrm>
          </p:contentPart>
        </mc:Choice>
        <mc:Fallback xmlns="">
          <p:pic>
            <p:nvPicPr>
              <p:cNvPr id="74" name="墨迹 73"/>
            </p:nvPicPr>
            <p:blipFill>
              <a:blip r:embed="rId140"/>
            </p:blipFill>
            <p:spPr>
              <a:xfrm>
                <a:off x="1460500" y="2908300"/>
                <a:ext cx="254000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1" p14:bwMode="auto">
            <p14:nvContentPartPr>
              <p14:cNvPr id="75" name="墨迹 74"/>
              <p14:cNvContentPartPr/>
              <p14:nvPr/>
            </p14:nvContentPartPr>
            <p14:xfrm>
              <a:off x="1524000" y="2978150"/>
              <a:ext cx="360" cy="38100"/>
            </p14:xfrm>
          </p:contentPart>
        </mc:Choice>
        <mc:Fallback xmlns="">
          <p:pic>
            <p:nvPicPr>
              <p:cNvPr id="75" name="墨迹 74"/>
            </p:nvPicPr>
            <p:blipFill>
              <a:blip r:embed="rId142"/>
            </p:blipFill>
            <p:spPr>
              <a:xfrm>
                <a:off x="1524000" y="2978150"/>
                <a:ext cx="36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3" p14:bwMode="auto">
            <p14:nvContentPartPr>
              <p14:cNvPr id="76" name="墨迹 75"/>
              <p14:cNvContentPartPr/>
              <p14:nvPr/>
            </p14:nvContentPartPr>
            <p14:xfrm>
              <a:off x="1377950" y="2952750"/>
              <a:ext cx="374650" cy="184150"/>
            </p14:xfrm>
          </p:contentPart>
        </mc:Choice>
        <mc:Fallback xmlns="">
          <p:pic>
            <p:nvPicPr>
              <p:cNvPr id="76" name="墨迹 75"/>
            </p:nvPicPr>
            <p:blipFill>
              <a:blip r:embed="rId144"/>
            </p:blipFill>
            <p:spPr>
              <a:xfrm>
                <a:off x="1377950" y="2952750"/>
                <a:ext cx="374650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5" p14:bwMode="auto">
            <p14:nvContentPartPr>
              <p14:cNvPr id="77" name="墨迹 76"/>
              <p14:cNvContentPartPr/>
              <p14:nvPr/>
            </p14:nvContentPartPr>
            <p14:xfrm>
              <a:off x="742950" y="3587750"/>
              <a:ext cx="82550" cy="228600"/>
            </p14:xfrm>
          </p:contentPart>
        </mc:Choice>
        <mc:Fallback xmlns="">
          <p:pic>
            <p:nvPicPr>
              <p:cNvPr id="77" name="墨迹 76"/>
            </p:nvPicPr>
            <p:blipFill>
              <a:blip r:embed="rId146"/>
            </p:blipFill>
            <p:spPr>
              <a:xfrm>
                <a:off x="742950" y="3587750"/>
                <a:ext cx="82550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7" p14:bwMode="auto">
            <p14:nvContentPartPr>
              <p14:cNvPr id="78" name="墨迹 77"/>
              <p14:cNvContentPartPr/>
              <p14:nvPr/>
            </p14:nvContentPartPr>
            <p14:xfrm>
              <a:off x="920750" y="3638550"/>
              <a:ext cx="44450" cy="177800"/>
            </p14:xfrm>
          </p:contentPart>
        </mc:Choice>
        <mc:Fallback xmlns="">
          <p:pic>
            <p:nvPicPr>
              <p:cNvPr id="78" name="墨迹 77"/>
            </p:nvPicPr>
            <p:blipFill>
              <a:blip r:embed="rId148"/>
            </p:blipFill>
            <p:spPr>
              <a:xfrm>
                <a:off x="920750" y="3638550"/>
                <a:ext cx="4445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9" p14:bwMode="auto">
            <p14:nvContentPartPr>
              <p14:cNvPr id="79" name="墨迹 78"/>
              <p14:cNvContentPartPr/>
              <p14:nvPr/>
            </p14:nvContentPartPr>
            <p14:xfrm>
              <a:off x="1200150" y="3625850"/>
              <a:ext cx="107950" cy="158750"/>
            </p14:xfrm>
          </p:contentPart>
        </mc:Choice>
        <mc:Fallback xmlns="">
          <p:pic>
            <p:nvPicPr>
              <p:cNvPr id="79" name="墨迹 78"/>
            </p:nvPicPr>
            <p:blipFill>
              <a:blip r:embed="rId150"/>
            </p:blipFill>
            <p:spPr>
              <a:xfrm>
                <a:off x="1200150" y="3625850"/>
                <a:ext cx="10795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1" p14:bwMode="auto">
            <p14:nvContentPartPr>
              <p14:cNvPr id="80" name="墨迹 79"/>
              <p14:cNvContentPartPr/>
              <p14:nvPr/>
            </p14:nvContentPartPr>
            <p14:xfrm>
              <a:off x="1498600" y="3613150"/>
              <a:ext cx="82550" cy="107950"/>
            </p14:xfrm>
          </p:contentPart>
        </mc:Choice>
        <mc:Fallback xmlns="">
          <p:pic>
            <p:nvPicPr>
              <p:cNvPr id="80" name="墨迹 79"/>
            </p:nvPicPr>
            <p:blipFill>
              <a:blip r:embed="rId152"/>
            </p:blipFill>
            <p:spPr>
              <a:xfrm>
                <a:off x="1498600" y="3613150"/>
                <a:ext cx="8255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3" p14:bwMode="auto">
            <p14:nvContentPartPr>
              <p14:cNvPr id="81" name="墨迹 80"/>
              <p14:cNvContentPartPr/>
              <p14:nvPr/>
            </p14:nvContentPartPr>
            <p14:xfrm>
              <a:off x="1695450" y="3581400"/>
              <a:ext cx="38100" cy="190500"/>
            </p14:xfrm>
          </p:contentPart>
        </mc:Choice>
        <mc:Fallback xmlns="">
          <p:pic>
            <p:nvPicPr>
              <p:cNvPr id="81" name="墨迹 80"/>
            </p:nvPicPr>
            <p:blipFill>
              <a:blip r:embed="rId154"/>
            </p:blipFill>
            <p:spPr>
              <a:xfrm>
                <a:off x="1695450" y="3581400"/>
                <a:ext cx="3810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5" p14:bwMode="auto">
            <p14:nvContentPartPr>
              <p14:cNvPr id="82" name="墨迹 81"/>
              <p14:cNvContentPartPr/>
              <p14:nvPr/>
            </p14:nvContentPartPr>
            <p14:xfrm>
              <a:off x="1816100" y="3670300"/>
              <a:ext cx="19050" cy="127000"/>
            </p14:xfrm>
          </p:contentPart>
        </mc:Choice>
        <mc:Fallback xmlns="">
          <p:pic>
            <p:nvPicPr>
              <p:cNvPr id="82" name="墨迹 81"/>
            </p:nvPicPr>
            <p:blipFill>
              <a:blip r:embed="rId156"/>
            </p:blipFill>
            <p:spPr>
              <a:xfrm>
                <a:off x="1816100" y="3670300"/>
                <a:ext cx="1905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7" p14:bwMode="auto">
            <p14:nvContentPartPr>
              <p14:cNvPr id="83" name="墨迹 82"/>
              <p14:cNvContentPartPr/>
              <p14:nvPr/>
            </p14:nvContentPartPr>
            <p14:xfrm>
              <a:off x="1949450" y="3606800"/>
              <a:ext cx="114300" cy="139700"/>
            </p14:xfrm>
          </p:contentPart>
        </mc:Choice>
        <mc:Fallback xmlns="">
          <p:pic>
            <p:nvPicPr>
              <p:cNvPr id="83" name="墨迹 82"/>
            </p:nvPicPr>
            <p:blipFill>
              <a:blip r:embed="rId158"/>
            </p:blipFill>
            <p:spPr>
              <a:xfrm>
                <a:off x="1949450" y="3606800"/>
                <a:ext cx="11430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9" p14:bwMode="auto">
            <p14:nvContentPartPr>
              <p14:cNvPr id="84" name="墨迹 83"/>
              <p14:cNvContentPartPr/>
              <p14:nvPr/>
            </p14:nvContentPartPr>
            <p14:xfrm>
              <a:off x="2133600" y="3594100"/>
              <a:ext cx="57150" cy="247650"/>
            </p14:xfrm>
          </p:contentPart>
        </mc:Choice>
        <mc:Fallback xmlns="">
          <p:pic>
            <p:nvPicPr>
              <p:cNvPr id="84" name="墨迹 83"/>
            </p:nvPicPr>
            <p:blipFill>
              <a:blip r:embed="rId160"/>
            </p:blipFill>
            <p:spPr>
              <a:xfrm>
                <a:off x="2133600" y="3594100"/>
                <a:ext cx="57150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1" p14:bwMode="auto">
            <p14:nvContentPartPr>
              <p14:cNvPr id="85" name="墨迹 84"/>
              <p14:cNvContentPartPr/>
              <p14:nvPr/>
            </p14:nvContentPartPr>
            <p14:xfrm>
              <a:off x="717550" y="3943350"/>
              <a:ext cx="44450" cy="171450"/>
            </p14:xfrm>
          </p:contentPart>
        </mc:Choice>
        <mc:Fallback xmlns="">
          <p:pic>
            <p:nvPicPr>
              <p:cNvPr id="85" name="墨迹 84"/>
            </p:nvPicPr>
            <p:blipFill>
              <a:blip r:embed="rId162"/>
            </p:blipFill>
            <p:spPr>
              <a:xfrm>
                <a:off x="717550" y="3943350"/>
                <a:ext cx="4445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3" p14:bwMode="auto">
            <p14:nvContentPartPr>
              <p14:cNvPr id="86" name="墨迹 85"/>
              <p14:cNvContentPartPr/>
              <p14:nvPr/>
            </p14:nvContentPartPr>
            <p14:xfrm>
              <a:off x="952500" y="3975100"/>
              <a:ext cx="38100" cy="158750"/>
            </p14:xfrm>
          </p:contentPart>
        </mc:Choice>
        <mc:Fallback xmlns="">
          <p:pic>
            <p:nvPicPr>
              <p:cNvPr id="86" name="墨迹 85"/>
            </p:nvPicPr>
            <p:blipFill>
              <a:blip r:embed="rId164"/>
            </p:blipFill>
            <p:spPr>
              <a:xfrm>
                <a:off x="952500" y="3975100"/>
                <a:ext cx="3810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5" p14:bwMode="auto">
            <p14:nvContentPartPr>
              <p14:cNvPr id="87" name="墨迹 86"/>
              <p14:cNvContentPartPr/>
              <p14:nvPr/>
            </p14:nvContentPartPr>
            <p14:xfrm>
              <a:off x="1123950" y="3968750"/>
              <a:ext cx="101600" cy="114300"/>
            </p14:xfrm>
          </p:contentPart>
        </mc:Choice>
        <mc:Fallback xmlns="">
          <p:pic>
            <p:nvPicPr>
              <p:cNvPr id="87" name="墨迹 86"/>
            </p:nvPicPr>
            <p:blipFill>
              <a:blip r:embed="rId166"/>
            </p:blipFill>
            <p:spPr>
              <a:xfrm>
                <a:off x="1123950" y="3968750"/>
                <a:ext cx="10160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7" p14:bwMode="auto">
            <p14:nvContentPartPr>
              <p14:cNvPr id="88" name="墨迹 87"/>
              <p14:cNvContentPartPr/>
              <p14:nvPr/>
            </p14:nvContentPartPr>
            <p14:xfrm>
              <a:off x="1435100" y="3937000"/>
              <a:ext cx="57150" cy="190500"/>
            </p14:xfrm>
          </p:contentPart>
        </mc:Choice>
        <mc:Fallback xmlns="">
          <p:pic>
            <p:nvPicPr>
              <p:cNvPr id="88" name="墨迹 87"/>
            </p:nvPicPr>
            <p:blipFill>
              <a:blip r:embed="rId168"/>
            </p:blipFill>
            <p:spPr>
              <a:xfrm>
                <a:off x="1435100" y="3937000"/>
                <a:ext cx="5715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9" p14:bwMode="auto">
            <p14:nvContentPartPr>
              <p14:cNvPr id="89" name="墨迹 88"/>
              <p14:cNvContentPartPr/>
              <p14:nvPr/>
            </p14:nvContentPartPr>
            <p14:xfrm>
              <a:off x="1644650" y="3968750"/>
              <a:ext cx="88900" cy="107950"/>
            </p14:xfrm>
          </p:contentPart>
        </mc:Choice>
        <mc:Fallback xmlns="">
          <p:pic>
            <p:nvPicPr>
              <p:cNvPr id="89" name="墨迹 88"/>
            </p:nvPicPr>
            <p:blipFill>
              <a:blip r:embed="rId170"/>
            </p:blipFill>
            <p:spPr>
              <a:xfrm>
                <a:off x="1644650" y="3968750"/>
                <a:ext cx="8890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1" p14:bwMode="auto">
            <p14:nvContentPartPr>
              <p14:cNvPr id="90" name="墨迹 89"/>
              <p14:cNvContentPartPr/>
              <p14:nvPr/>
            </p14:nvContentPartPr>
            <p14:xfrm>
              <a:off x="1822450" y="3975100"/>
              <a:ext cx="107950" cy="114300"/>
            </p14:xfrm>
          </p:contentPart>
        </mc:Choice>
        <mc:Fallback xmlns="">
          <p:pic>
            <p:nvPicPr>
              <p:cNvPr id="90" name="墨迹 89"/>
            </p:nvPicPr>
            <p:blipFill>
              <a:blip r:embed="rId172"/>
            </p:blipFill>
            <p:spPr>
              <a:xfrm>
                <a:off x="1822450" y="3975100"/>
                <a:ext cx="10795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3" p14:bwMode="auto">
            <p14:nvContentPartPr>
              <p14:cNvPr id="91" name="墨迹 90"/>
              <p14:cNvContentPartPr/>
              <p14:nvPr/>
            </p14:nvContentPartPr>
            <p14:xfrm>
              <a:off x="2000250" y="3962400"/>
              <a:ext cx="25400" cy="139700"/>
            </p14:xfrm>
          </p:contentPart>
        </mc:Choice>
        <mc:Fallback xmlns="">
          <p:pic>
            <p:nvPicPr>
              <p:cNvPr id="91" name="墨迹 90"/>
            </p:nvPicPr>
            <p:blipFill>
              <a:blip r:embed="rId174"/>
            </p:blipFill>
            <p:spPr>
              <a:xfrm>
                <a:off x="2000250" y="3962400"/>
                <a:ext cx="2540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5" p14:bwMode="auto">
            <p14:nvContentPartPr>
              <p14:cNvPr id="92" name="墨迹 91"/>
              <p14:cNvContentPartPr/>
              <p14:nvPr/>
            </p14:nvContentPartPr>
            <p14:xfrm>
              <a:off x="2146300" y="3981450"/>
              <a:ext cx="38100" cy="171450"/>
            </p14:xfrm>
          </p:contentPart>
        </mc:Choice>
        <mc:Fallback xmlns="">
          <p:pic>
            <p:nvPicPr>
              <p:cNvPr id="92" name="墨迹 91"/>
            </p:nvPicPr>
            <p:blipFill>
              <a:blip r:embed="rId176"/>
            </p:blipFill>
            <p:spPr>
              <a:xfrm>
                <a:off x="2146300" y="3981450"/>
                <a:ext cx="3810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7" p14:bwMode="auto">
            <p14:nvContentPartPr>
              <p14:cNvPr id="93" name="墨迹 92"/>
              <p14:cNvContentPartPr/>
              <p14:nvPr/>
            </p14:nvContentPartPr>
            <p14:xfrm>
              <a:off x="431800" y="4267200"/>
              <a:ext cx="2374900" cy="38100"/>
            </p14:xfrm>
          </p:contentPart>
        </mc:Choice>
        <mc:Fallback xmlns="">
          <p:pic>
            <p:nvPicPr>
              <p:cNvPr id="93" name="墨迹 92"/>
            </p:nvPicPr>
            <p:blipFill>
              <a:blip r:embed="rId178"/>
            </p:blipFill>
            <p:spPr>
              <a:xfrm>
                <a:off x="431800" y="4267200"/>
                <a:ext cx="237490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9" p14:bwMode="auto">
            <p14:nvContentPartPr>
              <p14:cNvPr id="94" name="墨迹 93"/>
              <p14:cNvContentPartPr/>
              <p14:nvPr/>
            </p14:nvContentPartPr>
            <p14:xfrm>
              <a:off x="787400" y="4362450"/>
              <a:ext cx="50800" cy="133350"/>
            </p14:xfrm>
          </p:contentPart>
        </mc:Choice>
        <mc:Fallback xmlns="">
          <p:pic>
            <p:nvPicPr>
              <p:cNvPr id="94" name="墨迹 93"/>
            </p:nvPicPr>
            <p:blipFill>
              <a:blip r:embed="rId180"/>
            </p:blipFill>
            <p:spPr>
              <a:xfrm>
                <a:off x="787400" y="4362450"/>
                <a:ext cx="5080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1" p14:bwMode="auto">
            <p14:nvContentPartPr>
              <p14:cNvPr id="95" name="墨迹 94"/>
              <p14:cNvContentPartPr/>
              <p14:nvPr/>
            </p14:nvContentPartPr>
            <p14:xfrm>
              <a:off x="901700" y="4381500"/>
              <a:ext cx="95250" cy="171450"/>
            </p14:xfrm>
          </p:contentPart>
        </mc:Choice>
        <mc:Fallback xmlns="">
          <p:pic>
            <p:nvPicPr>
              <p:cNvPr id="95" name="墨迹 94"/>
            </p:nvPicPr>
            <p:blipFill>
              <a:blip r:embed="rId182"/>
            </p:blipFill>
            <p:spPr>
              <a:xfrm>
                <a:off x="901700" y="4381500"/>
                <a:ext cx="9525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3" p14:bwMode="auto">
            <p14:nvContentPartPr>
              <p14:cNvPr id="96" name="墨迹 95"/>
              <p14:cNvContentPartPr/>
              <p14:nvPr/>
            </p14:nvContentPartPr>
            <p14:xfrm>
              <a:off x="1231900" y="4343400"/>
              <a:ext cx="50800" cy="196850"/>
            </p14:xfrm>
          </p:contentPart>
        </mc:Choice>
        <mc:Fallback xmlns="">
          <p:pic>
            <p:nvPicPr>
              <p:cNvPr id="96" name="墨迹 95"/>
            </p:nvPicPr>
            <p:blipFill>
              <a:blip r:embed="rId184"/>
            </p:blipFill>
            <p:spPr>
              <a:xfrm>
                <a:off x="1231900" y="4343400"/>
                <a:ext cx="5080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5" p14:bwMode="auto">
            <p14:nvContentPartPr>
              <p14:cNvPr id="97" name="墨迹 96"/>
              <p14:cNvContentPartPr/>
              <p14:nvPr/>
            </p14:nvContentPartPr>
            <p14:xfrm>
              <a:off x="1409700" y="4394200"/>
              <a:ext cx="101600" cy="139700"/>
            </p14:xfrm>
          </p:contentPart>
        </mc:Choice>
        <mc:Fallback xmlns="">
          <p:pic>
            <p:nvPicPr>
              <p:cNvPr id="97" name="墨迹 96"/>
            </p:nvPicPr>
            <p:blipFill>
              <a:blip r:embed="rId186"/>
            </p:blipFill>
            <p:spPr>
              <a:xfrm>
                <a:off x="1409700" y="4394200"/>
                <a:ext cx="10160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7" p14:bwMode="auto">
            <p14:nvContentPartPr>
              <p14:cNvPr id="98" name="墨迹 97"/>
              <p14:cNvContentPartPr/>
              <p14:nvPr/>
            </p14:nvContentPartPr>
            <p14:xfrm>
              <a:off x="1663700" y="4394200"/>
              <a:ext cx="69850" cy="114300"/>
            </p14:xfrm>
          </p:contentPart>
        </mc:Choice>
        <mc:Fallback xmlns="">
          <p:pic>
            <p:nvPicPr>
              <p:cNvPr id="98" name="墨迹 97"/>
            </p:nvPicPr>
            <p:blipFill>
              <a:blip r:embed="rId188"/>
            </p:blipFill>
            <p:spPr>
              <a:xfrm>
                <a:off x="1663700" y="4394200"/>
                <a:ext cx="6985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9" p14:bwMode="auto">
            <p14:nvContentPartPr>
              <p14:cNvPr id="99" name="墨迹 98"/>
              <p14:cNvContentPartPr/>
              <p14:nvPr/>
            </p14:nvContentPartPr>
            <p14:xfrm>
              <a:off x="1917700" y="4445000"/>
              <a:ext cx="76200" cy="76200"/>
            </p14:xfrm>
          </p:contentPart>
        </mc:Choice>
        <mc:Fallback xmlns="">
          <p:pic>
            <p:nvPicPr>
              <p:cNvPr id="99" name="墨迹 98"/>
            </p:nvPicPr>
            <p:blipFill>
              <a:blip r:embed="rId190"/>
            </p:blipFill>
            <p:spPr>
              <a:xfrm>
                <a:off x="1917700" y="4445000"/>
                <a:ext cx="7620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1" p14:bwMode="auto">
            <p14:nvContentPartPr>
              <p14:cNvPr id="100" name="墨迹 99"/>
              <p14:cNvContentPartPr/>
              <p14:nvPr/>
            </p14:nvContentPartPr>
            <p14:xfrm>
              <a:off x="2051050" y="4483100"/>
              <a:ext cx="76200" cy="69850"/>
            </p14:xfrm>
          </p:contentPart>
        </mc:Choice>
        <mc:Fallback xmlns="">
          <p:pic>
            <p:nvPicPr>
              <p:cNvPr id="100" name="墨迹 99"/>
            </p:nvPicPr>
            <p:blipFill>
              <a:blip r:embed="rId192"/>
            </p:blipFill>
            <p:spPr>
              <a:xfrm>
                <a:off x="2051050" y="4483100"/>
                <a:ext cx="7620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3" p14:bwMode="auto">
            <p14:nvContentPartPr>
              <p14:cNvPr id="101" name="墨迹 100"/>
              <p14:cNvContentPartPr/>
              <p14:nvPr/>
            </p14:nvContentPartPr>
            <p14:xfrm>
              <a:off x="2241550" y="4464050"/>
              <a:ext cx="114300" cy="107950"/>
            </p14:xfrm>
          </p:contentPart>
        </mc:Choice>
        <mc:Fallback xmlns="">
          <p:pic>
            <p:nvPicPr>
              <p:cNvPr id="101" name="墨迹 100"/>
            </p:nvPicPr>
            <p:blipFill>
              <a:blip r:embed="rId194"/>
            </p:blipFill>
            <p:spPr>
              <a:xfrm>
                <a:off x="2241550" y="4464050"/>
                <a:ext cx="11430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5" p14:bwMode="auto">
            <p14:nvContentPartPr>
              <p14:cNvPr id="102" name="墨迹 101"/>
              <p14:cNvContentPartPr/>
              <p14:nvPr/>
            </p14:nvContentPartPr>
            <p14:xfrm>
              <a:off x="1104900" y="4546600"/>
              <a:ext cx="44450" cy="107950"/>
            </p14:xfrm>
          </p:contentPart>
        </mc:Choice>
        <mc:Fallback xmlns="">
          <p:pic>
            <p:nvPicPr>
              <p:cNvPr id="102" name="墨迹 101"/>
            </p:nvPicPr>
            <p:blipFill>
              <a:blip r:embed="rId196"/>
            </p:blipFill>
            <p:spPr>
              <a:xfrm>
                <a:off x="1104900" y="4546600"/>
                <a:ext cx="4445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7" p14:bwMode="auto">
            <p14:nvContentPartPr>
              <p14:cNvPr id="103" name="墨迹 102"/>
              <p14:cNvContentPartPr/>
              <p14:nvPr/>
            </p14:nvContentPartPr>
            <p14:xfrm>
              <a:off x="692150" y="4660900"/>
              <a:ext cx="215900" cy="44450"/>
            </p14:xfrm>
          </p:contentPart>
        </mc:Choice>
        <mc:Fallback xmlns="">
          <p:pic>
            <p:nvPicPr>
              <p:cNvPr id="103" name="墨迹 102"/>
            </p:nvPicPr>
            <p:blipFill>
              <a:blip r:embed="rId198"/>
            </p:blipFill>
            <p:spPr>
              <a:xfrm>
                <a:off x="692150" y="4660900"/>
                <a:ext cx="21590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9" p14:bwMode="auto">
            <p14:nvContentPartPr>
              <p14:cNvPr id="104" name="墨迹 103"/>
              <p14:cNvContentPartPr/>
              <p14:nvPr/>
            </p14:nvContentPartPr>
            <p14:xfrm>
              <a:off x="901700" y="4838700"/>
              <a:ext cx="95250" cy="95250"/>
            </p14:xfrm>
          </p:contentPart>
        </mc:Choice>
        <mc:Fallback xmlns="">
          <p:pic>
            <p:nvPicPr>
              <p:cNvPr id="104" name="墨迹 103"/>
            </p:nvPicPr>
            <p:blipFill>
              <a:blip r:embed="rId200"/>
            </p:blipFill>
            <p:spPr>
              <a:xfrm>
                <a:off x="901700" y="4838700"/>
                <a:ext cx="9525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1" p14:bwMode="auto">
            <p14:nvContentPartPr>
              <p14:cNvPr id="105" name="墨迹 104"/>
              <p14:cNvContentPartPr/>
              <p14:nvPr/>
            </p14:nvContentPartPr>
            <p14:xfrm>
              <a:off x="965200" y="4870450"/>
              <a:ext cx="209550" cy="260350"/>
            </p14:xfrm>
          </p:contentPart>
        </mc:Choice>
        <mc:Fallback xmlns="">
          <p:pic>
            <p:nvPicPr>
              <p:cNvPr id="105" name="墨迹 104"/>
            </p:nvPicPr>
            <p:blipFill>
              <a:blip r:embed="rId202"/>
            </p:blipFill>
            <p:spPr>
              <a:xfrm>
                <a:off x="965200" y="4870450"/>
                <a:ext cx="209550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3" p14:bwMode="auto">
            <p14:nvContentPartPr>
              <p14:cNvPr id="106" name="墨迹 105"/>
              <p14:cNvContentPartPr/>
              <p14:nvPr/>
            </p14:nvContentPartPr>
            <p14:xfrm>
              <a:off x="933450" y="5041900"/>
              <a:ext cx="95250" cy="152400"/>
            </p14:xfrm>
          </p:contentPart>
        </mc:Choice>
        <mc:Fallback xmlns="">
          <p:pic>
            <p:nvPicPr>
              <p:cNvPr id="106" name="墨迹 105"/>
            </p:nvPicPr>
            <p:blipFill>
              <a:blip r:embed="rId204"/>
            </p:blipFill>
            <p:spPr>
              <a:xfrm>
                <a:off x="933450" y="5041900"/>
                <a:ext cx="9525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5" p14:bwMode="auto">
            <p14:nvContentPartPr>
              <p14:cNvPr id="107" name="墨迹 106"/>
              <p14:cNvContentPartPr/>
              <p14:nvPr/>
            </p14:nvContentPartPr>
            <p14:xfrm>
              <a:off x="1092200" y="5156200"/>
              <a:ext cx="107950" cy="25400"/>
            </p14:xfrm>
          </p:contentPart>
        </mc:Choice>
        <mc:Fallback xmlns="">
          <p:pic>
            <p:nvPicPr>
              <p:cNvPr id="107" name="墨迹 106"/>
            </p:nvPicPr>
            <p:blipFill>
              <a:blip r:embed="rId206"/>
            </p:blipFill>
            <p:spPr>
              <a:xfrm>
                <a:off x="1092200" y="5156200"/>
                <a:ext cx="10795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7" p14:bwMode="auto">
            <p14:nvContentPartPr>
              <p14:cNvPr id="108" name="墨迹 107"/>
              <p14:cNvContentPartPr/>
              <p14:nvPr/>
            </p14:nvContentPartPr>
            <p14:xfrm>
              <a:off x="1365250" y="4895850"/>
              <a:ext cx="57150" cy="19050"/>
            </p14:xfrm>
          </p:contentPart>
        </mc:Choice>
        <mc:Fallback xmlns="">
          <p:pic>
            <p:nvPicPr>
              <p:cNvPr id="108" name="墨迹 107"/>
            </p:nvPicPr>
            <p:blipFill>
              <a:blip r:embed="rId208"/>
            </p:blipFill>
            <p:spPr>
              <a:xfrm>
                <a:off x="1365250" y="4895850"/>
                <a:ext cx="571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9" p14:bwMode="auto">
            <p14:nvContentPartPr>
              <p14:cNvPr id="109" name="墨迹 108"/>
              <p14:cNvContentPartPr/>
              <p14:nvPr/>
            </p14:nvContentPartPr>
            <p14:xfrm>
              <a:off x="1339850" y="5022850"/>
              <a:ext cx="12700" cy="360"/>
            </p14:xfrm>
          </p:contentPart>
        </mc:Choice>
        <mc:Fallback xmlns="">
          <p:pic>
            <p:nvPicPr>
              <p:cNvPr id="109" name="墨迹 108"/>
            </p:nvPicPr>
            <p:blipFill>
              <a:blip r:embed="rId210"/>
            </p:blipFill>
            <p:spPr>
              <a:xfrm>
                <a:off x="1339850" y="502285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1" p14:bwMode="auto">
            <p14:nvContentPartPr>
              <p14:cNvPr id="110" name="墨迹 109"/>
              <p14:cNvContentPartPr/>
              <p14:nvPr/>
            </p14:nvContentPartPr>
            <p14:xfrm>
              <a:off x="1301750" y="4838700"/>
              <a:ext cx="234950" cy="374650"/>
            </p14:xfrm>
          </p:contentPart>
        </mc:Choice>
        <mc:Fallback xmlns="">
          <p:pic>
            <p:nvPicPr>
              <p:cNvPr id="110" name="墨迹 109"/>
            </p:nvPicPr>
            <p:blipFill>
              <a:blip r:embed="rId212"/>
            </p:blipFill>
            <p:spPr>
              <a:xfrm>
                <a:off x="1301750" y="4838700"/>
                <a:ext cx="234950" cy="374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3" p14:bwMode="auto">
            <p14:nvContentPartPr>
              <p14:cNvPr id="111" name="墨迹 110"/>
              <p14:cNvContentPartPr/>
              <p14:nvPr/>
            </p14:nvContentPartPr>
            <p14:xfrm>
              <a:off x="1574800" y="4756150"/>
              <a:ext cx="19050" cy="50800"/>
            </p14:xfrm>
          </p:contentPart>
        </mc:Choice>
        <mc:Fallback xmlns="">
          <p:pic>
            <p:nvPicPr>
              <p:cNvPr id="111" name="墨迹 110"/>
            </p:nvPicPr>
            <p:blipFill>
              <a:blip r:embed="rId214"/>
            </p:blipFill>
            <p:spPr>
              <a:xfrm>
                <a:off x="1574800" y="4756150"/>
                <a:ext cx="1905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5" p14:bwMode="auto">
            <p14:nvContentPartPr>
              <p14:cNvPr id="112" name="墨迹 111"/>
              <p14:cNvContentPartPr/>
              <p14:nvPr/>
            </p14:nvContentPartPr>
            <p14:xfrm>
              <a:off x="1536700" y="4806950"/>
              <a:ext cx="146050" cy="203200"/>
            </p14:xfrm>
          </p:contentPart>
        </mc:Choice>
        <mc:Fallback xmlns="">
          <p:pic>
            <p:nvPicPr>
              <p:cNvPr id="112" name="墨迹 111"/>
            </p:nvPicPr>
            <p:blipFill>
              <a:blip r:embed="rId216"/>
            </p:blipFill>
            <p:spPr>
              <a:xfrm>
                <a:off x="1536700" y="4806950"/>
                <a:ext cx="14605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7" p14:bwMode="auto">
            <p14:nvContentPartPr>
              <p14:cNvPr id="113" name="墨迹 112"/>
              <p14:cNvContentPartPr/>
              <p14:nvPr/>
            </p14:nvContentPartPr>
            <p14:xfrm>
              <a:off x="1612900" y="4984750"/>
              <a:ext cx="177800" cy="31750"/>
            </p14:xfrm>
          </p:contentPart>
        </mc:Choice>
        <mc:Fallback xmlns="">
          <p:pic>
            <p:nvPicPr>
              <p:cNvPr id="113" name="墨迹 112"/>
            </p:nvPicPr>
            <p:blipFill>
              <a:blip r:embed="rId218"/>
            </p:blipFill>
            <p:spPr>
              <a:xfrm>
                <a:off x="1612900" y="4984750"/>
                <a:ext cx="17780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9" p14:bwMode="auto">
            <p14:nvContentPartPr>
              <p14:cNvPr id="114" name="墨迹 113"/>
              <p14:cNvContentPartPr/>
              <p14:nvPr/>
            </p14:nvContentPartPr>
            <p14:xfrm>
              <a:off x="1479550" y="5041900"/>
              <a:ext cx="25400" cy="165100"/>
            </p14:xfrm>
          </p:contentPart>
        </mc:Choice>
        <mc:Fallback xmlns="">
          <p:pic>
            <p:nvPicPr>
              <p:cNvPr id="114" name="墨迹 113"/>
            </p:nvPicPr>
            <p:blipFill>
              <a:blip r:embed="rId220"/>
            </p:blipFill>
            <p:spPr>
              <a:xfrm>
                <a:off x="1479550" y="5041900"/>
                <a:ext cx="2540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1" p14:bwMode="auto">
            <p14:nvContentPartPr>
              <p14:cNvPr id="115" name="墨迹 114"/>
              <p14:cNvContentPartPr/>
              <p14:nvPr/>
            </p14:nvContentPartPr>
            <p14:xfrm>
              <a:off x="1555750" y="5073650"/>
              <a:ext cx="234950" cy="114300"/>
            </p14:xfrm>
          </p:contentPart>
        </mc:Choice>
        <mc:Fallback xmlns="">
          <p:pic>
            <p:nvPicPr>
              <p:cNvPr id="115" name="墨迹 114"/>
            </p:nvPicPr>
            <p:blipFill>
              <a:blip r:embed="rId222"/>
            </p:blipFill>
            <p:spPr>
              <a:xfrm>
                <a:off x="1555750" y="5073650"/>
                <a:ext cx="23495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3" p14:bwMode="auto">
            <p14:nvContentPartPr>
              <p14:cNvPr id="116" name="墨迹 115"/>
              <p14:cNvContentPartPr/>
              <p14:nvPr/>
            </p14:nvContentPartPr>
            <p14:xfrm>
              <a:off x="1581150" y="5124450"/>
              <a:ext cx="12700" cy="50800"/>
            </p14:xfrm>
          </p:contentPart>
        </mc:Choice>
        <mc:Fallback xmlns="">
          <p:pic>
            <p:nvPicPr>
              <p:cNvPr id="116" name="墨迹 115"/>
            </p:nvPicPr>
            <p:blipFill>
              <a:blip r:embed="rId224"/>
            </p:blipFill>
            <p:spPr>
              <a:xfrm>
                <a:off x="1581150" y="5124450"/>
                <a:ext cx="1270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5" p14:bwMode="auto">
            <p14:nvContentPartPr>
              <p14:cNvPr id="117" name="墨迹 116"/>
              <p14:cNvContentPartPr/>
              <p14:nvPr/>
            </p14:nvContentPartPr>
            <p14:xfrm>
              <a:off x="1409700" y="5111750"/>
              <a:ext cx="508000" cy="184150"/>
            </p14:xfrm>
          </p:contentPart>
        </mc:Choice>
        <mc:Fallback xmlns="">
          <p:pic>
            <p:nvPicPr>
              <p:cNvPr id="117" name="墨迹 116"/>
            </p:nvPicPr>
            <p:blipFill>
              <a:blip r:embed="rId226"/>
            </p:blipFill>
            <p:spPr>
              <a:xfrm>
                <a:off x="1409700" y="5111750"/>
                <a:ext cx="508000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7" p14:bwMode="auto">
            <p14:nvContentPartPr>
              <p14:cNvPr id="118" name="墨迹 117"/>
              <p14:cNvContentPartPr/>
              <p14:nvPr/>
            </p14:nvContentPartPr>
            <p14:xfrm>
              <a:off x="666750" y="4660900"/>
              <a:ext cx="406400" cy="63500"/>
            </p14:xfrm>
          </p:contentPart>
        </mc:Choice>
        <mc:Fallback xmlns="">
          <p:pic>
            <p:nvPicPr>
              <p:cNvPr id="118" name="墨迹 117"/>
            </p:nvPicPr>
            <p:blipFill>
              <a:blip r:embed="rId228"/>
            </p:blipFill>
            <p:spPr>
              <a:xfrm>
                <a:off x="666750" y="4660900"/>
                <a:ext cx="40640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9" p14:bwMode="auto">
            <p14:nvContentPartPr>
              <p14:cNvPr id="119" name="墨迹 118"/>
              <p14:cNvContentPartPr/>
              <p14:nvPr/>
            </p14:nvContentPartPr>
            <p14:xfrm>
              <a:off x="647700" y="5499100"/>
              <a:ext cx="139700" cy="158750"/>
            </p14:xfrm>
          </p:contentPart>
        </mc:Choice>
        <mc:Fallback xmlns="">
          <p:pic>
            <p:nvPicPr>
              <p:cNvPr id="119" name="墨迹 118"/>
            </p:nvPicPr>
            <p:blipFill>
              <a:blip r:embed="rId230"/>
            </p:blipFill>
            <p:spPr>
              <a:xfrm>
                <a:off x="647700" y="5499100"/>
                <a:ext cx="13970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1" p14:bwMode="auto">
            <p14:nvContentPartPr>
              <p14:cNvPr id="120" name="墨迹 119"/>
              <p14:cNvContentPartPr/>
              <p14:nvPr/>
            </p14:nvContentPartPr>
            <p14:xfrm>
              <a:off x="863600" y="5511800"/>
              <a:ext cx="31750" cy="215900"/>
            </p14:xfrm>
          </p:contentPart>
        </mc:Choice>
        <mc:Fallback xmlns="">
          <p:pic>
            <p:nvPicPr>
              <p:cNvPr id="120" name="墨迹 119"/>
            </p:nvPicPr>
            <p:blipFill>
              <a:blip r:embed="rId232"/>
            </p:blipFill>
            <p:spPr>
              <a:xfrm>
                <a:off x="863600" y="5511800"/>
                <a:ext cx="31750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3" p14:bwMode="auto">
            <p14:nvContentPartPr>
              <p14:cNvPr id="121" name="墨迹 120"/>
              <p14:cNvContentPartPr/>
              <p14:nvPr/>
            </p14:nvContentPartPr>
            <p14:xfrm>
              <a:off x="1155700" y="5518150"/>
              <a:ext cx="95250" cy="209550"/>
            </p14:xfrm>
          </p:contentPart>
        </mc:Choice>
        <mc:Fallback xmlns="">
          <p:pic>
            <p:nvPicPr>
              <p:cNvPr id="121" name="墨迹 120"/>
            </p:nvPicPr>
            <p:blipFill>
              <a:blip r:embed="rId234"/>
            </p:blipFill>
            <p:spPr>
              <a:xfrm>
                <a:off x="1155700" y="5518150"/>
                <a:ext cx="9525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5" p14:bwMode="auto">
            <p14:nvContentPartPr>
              <p14:cNvPr id="122" name="墨迹 121"/>
              <p14:cNvContentPartPr/>
              <p14:nvPr/>
            </p14:nvContentPartPr>
            <p14:xfrm>
              <a:off x="1238250" y="5632450"/>
              <a:ext cx="69850" cy="6350"/>
            </p14:xfrm>
          </p:contentPart>
        </mc:Choice>
        <mc:Fallback xmlns="">
          <p:pic>
            <p:nvPicPr>
              <p:cNvPr id="122" name="墨迹 121"/>
            </p:nvPicPr>
            <p:blipFill>
              <a:blip r:embed="rId236"/>
            </p:blipFill>
            <p:spPr>
              <a:xfrm>
                <a:off x="1238250" y="5632450"/>
                <a:ext cx="698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7" p14:bwMode="auto">
            <p14:nvContentPartPr>
              <p14:cNvPr id="123" name="墨迹 122"/>
              <p14:cNvContentPartPr/>
              <p14:nvPr/>
            </p14:nvContentPartPr>
            <p14:xfrm>
              <a:off x="1111250" y="5619750"/>
              <a:ext cx="25400" cy="95250"/>
            </p14:xfrm>
          </p:contentPart>
        </mc:Choice>
        <mc:Fallback xmlns="">
          <p:pic>
            <p:nvPicPr>
              <p:cNvPr id="123" name="墨迹 122"/>
            </p:nvPicPr>
            <p:blipFill>
              <a:blip r:embed="rId238"/>
            </p:blipFill>
            <p:spPr>
              <a:xfrm>
                <a:off x="1111250" y="5619750"/>
                <a:ext cx="2540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9" p14:bwMode="auto">
            <p14:nvContentPartPr>
              <p14:cNvPr id="124" name="墨迹 123"/>
              <p14:cNvContentPartPr/>
              <p14:nvPr/>
            </p14:nvContentPartPr>
            <p14:xfrm>
              <a:off x="1041400" y="5740400"/>
              <a:ext cx="298450" cy="19050"/>
            </p14:xfrm>
          </p:contentPart>
        </mc:Choice>
        <mc:Fallback xmlns="">
          <p:pic>
            <p:nvPicPr>
              <p:cNvPr id="124" name="墨迹 123"/>
            </p:nvPicPr>
            <p:blipFill>
              <a:blip r:embed="rId240"/>
            </p:blipFill>
            <p:spPr>
              <a:xfrm>
                <a:off x="1041400" y="5740400"/>
                <a:ext cx="2984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1" p14:bwMode="auto">
            <p14:nvContentPartPr>
              <p14:cNvPr id="125" name="墨迹 124"/>
              <p14:cNvContentPartPr/>
              <p14:nvPr/>
            </p14:nvContentPartPr>
            <p14:xfrm>
              <a:off x="1422400" y="5543550"/>
              <a:ext cx="19050" cy="12700"/>
            </p14:xfrm>
          </p:contentPart>
        </mc:Choice>
        <mc:Fallback xmlns="">
          <p:pic>
            <p:nvPicPr>
              <p:cNvPr id="125" name="墨迹 124"/>
            </p:nvPicPr>
            <p:blipFill>
              <a:blip r:embed="rId242"/>
            </p:blipFill>
            <p:spPr>
              <a:xfrm>
                <a:off x="1422400" y="5543550"/>
                <a:ext cx="190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3" p14:bwMode="auto">
            <p14:nvContentPartPr>
              <p14:cNvPr id="126" name="墨迹 125"/>
              <p14:cNvContentPartPr/>
              <p14:nvPr/>
            </p14:nvContentPartPr>
            <p14:xfrm>
              <a:off x="1390650" y="5676900"/>
              <a:ext cx="38100" cy="127000"/>
            </p14:xfrm>
          </p:contentPart>
        </mc:Choice>
        <mc:Fallback xmlns="">
          <p:pic>
            <p:nvPicPr>
              <p:cNvPr id="126" name="墨迹 125"/>
            </p:nvPicPr>
            <p:blipFill>
              <a:blip r:embed="rId244"/>
            </p:blipFill>
            <p:spPr>
              <a:xfrm>
                <a:off x="1390650" y="5676900"/>
                <a:ext cx="3810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5" p14:bwMode="auto">
            <p14:nvContentPartPr>
              <p14:cNvPr id="127" name="墨迹 126"/>
              <p14:cNvContentPartPr/>
              <p14:nvPr/>
            </p14:nvContentPartPr>
            <p14:xfrm>
              <a:off x="1651000" y="5384800"/>
              <a:ext cx="360" cy="19050"/>
            </p14:xfrm>
          </p:contentPart>
        </mc:Choice>
        <mc:Fallback xmlns="">
          <p:pic>
            <p:nvPicPr>
              <p:cNvPr id="127" name="墨迹 126"/>
            </p:nvPicPr>
            <p:blipFill>
              <a:blip r:embed="rId132"/>
            </p:blipFill>
            <p:spPr>
              <a:xfrm>
                <a:off x="1651000" y="5384800"/>
                <a:ext cx="36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6" p14:bwMode="auto">
            <p14:nvContentPartPr>
              <p14:cNvPr id="128" name="墨迹 127"/>
              <p14:cNvContentPartPr/>
              <p14:nvPr/>
            </p14:nvContentPartPr>
            <p14:xfrm>
              <a:off x="1562100" y="5378450"/>
              <a:ext cx="330200" cy="241300"/>
            </p14:xfrm>
          </p:contentPart>
        </mc:Choice>
        <mc:Fallback xmlns="">
          <p:pic>
            <p:nvPicPr>
              <p:cNvPr id="128" name="墨迹 127"/>
            </p:nvPicPr>
            <p:blipFill>
              <a:blip r:embed="rId247"/>
            </p:blipFill>
            <p:spPr>
              <a:xfrm>
                <a:off x="1562100" y="5378450"/>
                <a:ext cx="330200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8" p14:bwMode="auto">
            <p14:nvContentPartPr>
              <p14:cNvPr id="129" name="墨迹 128"/>
              <p14:cNvContentPartPr/>
              <p14:nvPr/>
            </p14:nvContentPartPr>
            <p14:xfrm>
              <a:off x="1663700" y="5632450"/>
              <a:ext cx="25400" cy="114300"/>
            </p14:xfrm>
          </p:contentPart>
        </mc:Choice>
        <mc:Fallback xmlns="">
          <p:pic>
            <p:nvPicPr>
              <p:cNvPr id="129" name="墨迹 128"/>
            </p:nvPicPr>
            <p:blipFill>
              <a:blip r:embed="rId249"/>
            </p:blipFill>
            <p:spPr>
              <a:xfrm>
                <a:off x="1663700" y="5632450"/>
                <a:ext cx="2540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0" p14:bwMode="auto">
            <p14:nvContentPartPr>
              <p14:cNvPr id="130" name="墨迹 129"/>
              <p14:cNvContentPartPr/>
              <p14:nvPr/>
            </p14:nvContentPartPr>
            <p14:xfrm>
              <a:off x="1771650" y="5670550"/>
              <a:ext cx="88900" cy="95250"/>
            </p14:xfrm>
          </p:contentPart>
        </mc:Choice>
        <mc:Fallback xmlns="">
          <p:pic>
            <p:nvPicPr>
              <p:cNvPr id="130" name="墨迹 129"/>
            </p:nvPicPr>
            <p:blipFill>
              <a:blip r:embed="rId251"/>
            </p:blipFill>
            <p:spPr>
              <a:xfrm>
                <a:off x="1771650" y="5670550"/>
                <a:ext cx="8890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2" p14:bwMode="auto">
            <p14:nvContentPartPr>
              <p14:cNvPr id="131" name="墨迹 130"/>
              <p14:cNvContentPartPr/>
              <p14:nvPr/>
            </p14:nvContentPartPr>
            <p14:xfrm>
              <a:off x="1708150" y="5708650"/>
              <a:ext cx="12700" cy="44450"/>
            </p14:xfrm>
          </p:contentPart>
        </mc:Choice>
        <mc:Fallback xmlns="">
          <p:pic>
            <p:nvPicPr>
              <p:cNvPr id="131" name="墨迹 130"/>
            </p:nvPicPr>
            <p:blipFill>
              <a:blip r:embed="rId253"/>
            </p:blipFill>
            <p:spPr>
              <a:xfrm>
                <a:off x="1708150" y="5708650"/>
                <a:ext cx="1270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4" p14:bwMode="auto">
            <p14:nvContentPartPr>
              <p14:cNvPr id="132" name="墨迹 131"/>
              <p14:cNvContentPartPr/>
              <p14:nvPr/>
            </p14:nvContentPartPr>
            <p14:xfrm>
              <a:off x="1562100" y="5683250"/>
              <a:ext cx="431800" cy="171450"/>
            </p14:xfrm>
          </p:contentPart>
        </mc:Choice>
        <mc:Fallback xmlns="">
          <p:pic>
            <p:nvPicPr>
              <p:cNvPr id="132" name="墨迹 131"/>
            </p:nvPicPr>
            <p:blipFill>
              <a:blip r:embed="rId255"/>
            </p:blipFill>
            <p:spPr>
              <a:xfrm>
                <a:off x="1562100" y="5683250"/>
                <a:ext cx="43180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6" p14:bwMode="auto">
            <p14:nvContentPartPr>
              <p14:cNvPr id="133" name="墨迹 132"/>
              <p14:cNvContentPartPr/>
              <p14:nvPr/>
            </p14:nvContentPartPr>
            <p14:xfrm>
              <a:off x="5327650" y="1054100"/>
              <a:ext cx="139700" cy="260350"/>
            </p14:xfrm>
          </p:contentPart>
        </mc:Choice>
        <mc:Fallback xmlns="">
          <p:pic>
            <p:nvPicPr>
              <p:cNvPr id="133" name="墨迹 132"/>
            </p:nvPicPr>
            <p:blipFill>
              <a:blip r:embed="rId257"/>
            </p:blipFill>
            <p:spPr>
              <a:xfrm>
                <a:off x="5327650" y="1054100"/>
                <a:ext cx="139700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8" p14:bwMode="auto">
            <p14:nvContentPartPr>
              <p14:cNvPr id="134" name="墨迹 133"/>
              <p14:cNvContentPartPr/>
              <p14:nvPr/>
            </p14:nvContentPartPr>
            <p14:xfrm>
              <a:off x="5556250" y="1187450"/>
              <a:ext cx="114300" cy="12700"/>
            </p14:xfrm>
          </p:contentPart>
        </mc:Choice>
        <mc:Fallback xmlns="">
          <p:pic>
            <p:nvPicPr>
              <p:cNvPr id="134" name="墨迹 133"/>
            </p:nvPicPr>
            <p:blipFill>
              <a:blip r:embed="rId259"/>
            </p:blipFill>
            <p:spPr>
              <a:xfrm>
                <a:off x="5556250" y="1187450"/>
                <a:ext cx="1143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0" p14:bwMode="auto">
            <p14:nvContentPartPr>
              <p14:cNvPr id="135" name="墨迹 134"/>
              <p14:cNvContentPartPr/>
              <p14:nvPr/>
            </p14:nvContentPartPr>
            <p14:xfrm>
              <a:off x="5670550" y="1136650"/>
              <a:ext cx="254000" cy="152400"/>
            </p14:xfrm>
          </p:contentPart>
        </mc:Choice>
        <mc:Fallback xmlns="">
          <p:pic>
            <p:nvPicPr>
              <p:cNvPr id="135" name="墨迹 134"/>
            </p:nvPicPr>
            <p:blipFill>
              <a:blip r:embed="rId261"/>
            </p:blipFill>
            <p:spPr>
              <a:xfrm>
                <a:off x="5670550" y="1136650"/>
                <a:ext cx="25400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2" p14:bwMode="auto">
            <p14:nvContentPartPr>
              <p14:cNvPr id="136" name="墨迹 135"/>
              <p14:cNvContentPartPr/>
              <p14:nvPr/>
            </p14:nvContentPartPr>
            <p14:xfrm>
              <a:off x="5715000" y="1136650"/>
              <a:ext cx="146050" cy="234950"/>
            </p14:xfrm>
          </p:contentPart>
        </mc:Choice>
        <mc:Fallback xmlns="">
          <p:pic>
            <p:nvPicPr>
              <p:cNvPr id="136" name="墨迹 135"/>
            </p:nvPicPr>
            <p:blipFill>
              <a:blip r:embed="rId263"/>
            </p:blipFill>
            <p:spPr>
              <a:xfrm>
                <a:off x="5715000" y="1136650"/>
                <a:ext cx="146050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4" p14:bwMode="auto">
            <p14:nvContentPartPr>
              <p14:cNvPr id="137" name="墨迹 136"/>
              <p14:cNvContentPartPr/>
              <p14:nvPr/>
            </p14:nvContentPartPr>
            <p14:xfrm>
              <a:off x="6019800" y="1289050"/>
              <a:ext cx="12700" cy="360"/>
            </p14:xfrm>
          </p:contentPart>
        </mc:Choice>
        <mc:Fallback xmlns="">
          <p:pic>
            <p:nvPicPr>
              <p:cNvPr id="137" name="墨迹 136"/>
            </p:nvPicPr>
            <p:blipFill>
              <a:blip r:embed="rId210"/>
            </p:blipFill>
            <p:spPr>
              <a:xfrm>
                <a:off x="6019800" y="128905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5" p14:bwMode="auto">
            <p14:nvContentPartPr>
              <p14:cNvPr id="138" name="墨迹 137"/>
              <p14:cNvContentPartPr/>
              <p14:nvPr/>
            </p14:nvContentPartPr>
            <p14:xfrm>
              <a:off x="6013450" y="1352550"/>
              <a:ext cx="19050" cy="19050"/>
            </p14:xfrm>
          </p:contentPart>
        </mc:Choice>
        <mc:Fallback xmlns="">
          <p:pic>
            <p:nvPicPr>
              <p:cNvPr id="138" name="墨迹 137"/>
            </p:nvPicPr>
            <p:blipFill>
              <a:blip r:embed="rId266"/>
            </p:blipFill>
            <p:spPr>
              <a:xfrm>
                <a:off x="6013450" y="1352550"/>
                <a:ext cx="190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7" p14:bwMode="auto">
            <p14:nvContentPartPr>
              <p14:cNvPr id="139" name="墨迹 138"/>
              <p14:cNvContentPartPr/>
              <p14:nvPr/>
            </p14:nvContentPartPr>
            <p14:xfrm>
              <a:off x="5238750" y="1651000"/>
              <a:ext cx="165100" cy="184150"/>
            </p14:xfrm>
          </p:contentPart>
        </mc:Choice>
        <mc:Fallback xmlns="">
          <p:pic>
            <p:nvPicPr>
              <p:cNvPr id="139" name="墨迹 138"/>
            </p:nvPicPr>
            <p:blipFill>
              <a:blip r:embed="rId268"/>
            </p:blipFill>
            <p:spPr>
              <a:xfrm>
                <a:off x="5238750" y="1651000"/>
                <a:ext cx="165100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9" p14:bwMode="auto">
            <p14:nvContentPartPr>
              <p14:cNvPr id="140" name="墨迹 139"/>
              <p14:cNvContentPartPr/>
              <p14:nvPr/>
            </p14:nvContentPartPr>
            <p14:xfrm>
              <a:off x="5556250" y="1689100"/>
              <a:ext cx="165100" cy="139700"/>
            </p14:xfrm>
          </p:contentPart>
        </mc:Choice>
        <mc:Fallback xmlns="">
          <p:pic>
            <p:nvPicPr>
              <p:cNvPr id="140" name="墨迹 139"/>
            </p:nvPicPr>
            <p:blipFill>
              <a:blip r:embed="rId270"/>
            </p:blipFill>
            <p:spPr>
              <a:xfrm>
                <a:off x="5556250" y="1689100"/>
                <a:ext cx="16510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1" p14:bwMode="auto">
            <p14:nvContentPartPr>
              <p14:cNvPr id="141" name="墨迹 140"/>
              <p14:cNvContentPartPr/>
              <p14:nvPr/>
            </p14:nvContentPartPr>
            <p14:xfrm>
              <a:off x="5778500" y="1720850"/>
              <a:ext cx="82550" cy="133350"/>
            </p14:xfrm>
          </p:contentPart>
        </mc:Choice>
        <mc:Fallback xmlns="">
          <p:pic>
            <p:nvPicPr>
              <p:cNvPr id="141" name="墨迹 140"/>
            </p:nvPicPr>
            <p:blipFill>
              <a:blip r:embed="rId272"/>
            </p:blipFill>
            <p:spPr>
              <a:xfrm>
                <a:off x="5778500" y="1720850"/>
                <a:ext cx="8255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3" p14:bwMode="auto">
            <p14:nvContentPartPr>
              <p14:cNvPr id="142" name="墨迹 141"/>
              <p14:cNvContentPartPr/>
              <p14:nvPr/>
            </p14:nvContentPartPr>
            <p14:xfrm>
              <a:off x="5892800" y="1752600"/>
              <a:ext cx="88900" cy="146050"/>
            </p14:xfrm>
          </p:contentPart>
        </mc:Choice>
        <mc:Fallback xmlns="">
          <p:pic>
            <p:nvPicPr>
              <p:cNvPr id="142" name="墨迹 141"/>
            </p:nvPicPr>
            <p:blipFill>
              <a:blip r:embed="rId274"/>
            </p:blipFill>
            <p:spPr>
              <a:xfrm>
                <a:off x="5892800" y="1752600"/>
                <a:ext cx="8890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5" p14:bwMode="auto">
            <p14:nvContentPartPr>
              <p14:cNvPr id="143" name="墨迹 142"/>
              <p14:cNvContentPartPr/>
              <p14:nvPr/>
            </p14:nvContentPartPr>
            <p14:xfrm>
              <a:off x="6146800" y="1708150"/>
              <a:ext cx="120650" cy="120650"/>
            </p14:xfrm>
          </p:contentPart>
        </mc:Choice>
        <mc:Fallback xmlns="">
          <p:pic>
            <p:nvPicPr>
              <p:cNvPr id="143" name="墨迹 142"/>
            </p:nvPicPr>
            <p:blipFill>
              <a:blip r:embed="rId276"/>
            </p:blipFill>
            <p:spPr>
              <a:xfrm>
                <a:off x="6146800" y="1708150"/>
                <a:ext cx="12065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7" p14:bwMode="auto">
            <p14:nvContentPartPr>
              <p14:cNvPr id="144" name="墨迹 143"/>
              <p14:cNvContentPartPr/>
              <p14:nvPr/>
            </p14:nvContentPartPr>
            <p14:xfrm>
              <a:off x="6324600" y="1727200"/>
              <a:ext cx="120650" cy="114300"/>
            </p14:xfrm>
          </p:contentPart>
        </mc:Choice>
        <mc:Fallback xmlns="">
          <p:pic>
            <p:nvPicPr>
              <p:cNvPr id="144" name="墨迹 143"/>
            </p:nvPicPr>
            <p:blipFill>
              <a:blip r:embed="rId278"/>
            </p:blipFill>
            <p:spPr>
              <a:xfrm>
                <a:off x="6324600" y="1727200"/>
                <a:ext cx="12065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9" p14:bwMode="auto">
            <p14:nvContentPartPr>
              <p14:cNvPr id="145" name="墨迹 144"/>
              <p14:cNvContentPartPr/>
              <p14:nvPr/>
            </p14:nvContentPartPr>
            <p14:xfrm>
              <a:off x="6496050" y="1720850"/>
              <a:ext cx="95250" cy="177800"/>
            </p14:xfrm>
          </p:contentPart>
        </mc:Choice>
        <mc:Fallback xmlns="">
          <p:pic>
            <p:nvPicPr>
              <p:cNvPr id="145" name="墨迹 144"/>
            </p:nvPicPr>
            <p:blipFill>
              <a:blip r:embed="rId280"/>
            </p:blipFill>
            <p:spPr>
              <a:xfrm>
                <a:off x="6496050" y="1720850"/>
                <a:ext cx="9525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1" p14:bwMode="auto">
            <p14:nvContentPartPr>
              <p14:cNvPr id="146" name="墨迹 145"/>
              <p14:cNvContentPartPr/>
              <p14:nvPr/>
            </p14:nvContentPartPr>
            <p14:xfrm>
              <a:off x="6648450" y="1720850"/>
              <a:ext cx="95250" cy="196850"/>
            </p14:xfrm>
          </p:contentPart>
        </mc:Choice>
        <mc:Fallback xmlns="">
          <p:pic>
            <p:nvPicPr>
              <p:cNvPr id="146" name="墨迹 145"/>
            </p:nvPicPr>
            <p:blipFill>
              <a:blip r:embed="rId282"/>
            </p:blipFill>
            <p:spPr>
              <a:xfrm>
                <a:off x="6648450" y="1720850"/>
                <a:ext cx="9525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3" p14:bwMode="auto">
            <p14:nvContentPartPr>
              <p14:cNvPr id="147" name="墨迹 146"/>
              <p14:cNvContentPartPr/>
              <p14:nvPr/>
            </p14:nvContentPartPr>
            <p14:xfrm>
              <a:off x="6807200" y="1085850"/>
              <a:ext cx="44450" cy="38100"/>
            </p14:xfrm>
          </p:contentPart>
        </mc:Choice>
        <mc:Fallback xmlns="">
          <p:pic>
            <p:nvPicPr>
              <p:cNvPr id="147" name="墨迹 146"/>
            </p:nvPicPr>
            <p:blipFill>
              <a:blip r:embed="rId284"/>
            </p:blipFill>
            <p:spPr>
              <a:xfrm>
                <a:off x="6807200" y="1085850"/>
                <a:ext cx="4445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5" p14:bwMode="auto">
            <p14:nvContentPartPr>
              <p14:cNvPr id="148" name="墨迹 147"/>
              <p14:cNvContentPartPr/>
              <p14:nvPr/>
            </p14:nvContentPartPr>
            <p14:xfrm>
              <a:off x="6769100" y="1123950"/>
              <a:ext cx="165100" cy="184150"/>
            </p14:xfrm>
          </p:contentPart>
        </mc:Choice>
        <mc:Fallback xmlns="">
          <p:pic>
            <p:nvPicPr>
              <p:cNvPr id="148" name="墨迹 147"/>
            </p:nvPicPr>
            <p:blipFill>
              <a:blip r:embed="rId286"/>
            </p:blipFill>
            <p:spPr>
              <a:xfrm>
                <a:off x="6769100" y="1123950"/>
                <a:ext cx="165100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7" p14:bwMode="auto">
            <p14:nvContentPartPr>
              <p14:cNvPr id="149" name="墨迹 148"/>
              <p14:cNvContentPartPr/>
              <p14:nvPr/>
            </p14:nvContentPartPr>
            <p14:xfrm>
              <a:off x="6953250" y="1219200"/>
              <a:ext cx="12700" cy="44450"/>
            </p14:xfrm>
          </p:contentPart>
        </mc:Choice>
        <mc:Fallback xmlns="">
          <p:pic>
            <p:nvPicPr>
              <p:cNvPr id="149" name="墨迹 148"/>
            </p:nvPicPr>
            <p:blipFill>
              <a:blip r:embed="rId288"/>
            </p:blipFill>
            <p:spPr>
              <a:xfrm>
                <a:off x="6953250" y="1219200"/>
                <a:ext cx="1270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9" p14:bwMode="auto">
            <p14:nvContentPartPr>
              <p14:cNvPr id="150" name="墨迹 149"/>
              <p14:cNvContentPartPr/>
              <p14:nvPr/>
            </p14:nvContentPartPr>
            <p14:xfrm>
              <a:off x="6915150" y="1314450"/>
              <a:ext cx="19050" cy="88900"/>
            </p14:xfrm>
          </p:contentPart>
        </mc:Choice>
        <mc:Fallback xmlns="">
          <p:pic>
            <p:nvPicPr>
              <p:cNvPr id="150" name="墨迹 149"/>
            </p:nvPicPr>
            <p:blipFill>
              <a:blip r:embed="rId290"/>
            </p:blipFill>
            <p:spPr>
              <a:xfrm>
                <a:off x="6915150" y="1314450"/>
                <a:ext cx="1905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1" p14:bwMode="auto">
            <p14:nvContentPartPr>
              <p14:cNvPr id="151" name="墨迹 150"/>
              <p14:cNvContentPartPr/>
              <p14:nvPr/>
            </p14:nvContentPartPr>
            <p14:xfrm>
              <a:off x="6845300" y="1295400"/>
              <a:ext cx="120650" cy="69850"/>
            </p14:xfrm>
          </p:contentPart>
        </mc:Choice>
        <mc:Fallback xmlns="">
          <p:pic>
            <p:nvPicPr>
              <p:cNvPr id="151" name="墨迹 150"/>
            </p:nvPicPr>
            <p:blipFill>
              <a:blip r:embed="rId292"/>
            </p:blipFill>
            <p:spPr>
              <a:xfrm>
                <a:off x="6845300" y="1295400"/>
                <a:ext cx="12065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3" p14:bwMode="auto">
            <p14:nvContentPartPr>
              <p14:cNvPr id="152" name="墨迹 151"/>
              <p14:cNvContentPartPr/>
              <p14:nvPr/>
            </p14:nvContentPartPr>
            <p14:xfrm>
              <a:off x="7010400" y="1238250"/>
              <a:ext cx="57150" cy="247650"/>
            </p14:xfrm>
          </p:contentPart>
        </mc:Choice>
        <mc:Fallback xmlns="">
          <p:pic>
            <p:nvPicPr>
              <p:cNvPr id="152" name="墨迹 151"/>
            </p:nvPicPr>
            <p:blipFill>
              <a:blip r:embed="rId294"/>
            </p:blipFill>
            <p:spPr>
              <a:xfrm>
                <a:off x="7010400" y="1238250"/>
                <a:ext cx="57150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5" p14:bwMode="auto">
            <p14:nvContentPartPr>
              <p14:cNvPr id="153" name="墨迹 152"/>
              <p14:cNvContentPartPr/>
              <p14:nvPr/>
            </p14:nvContentPartPr>
            <p14:xfrm>
              <a:off x="7061200" y="1377950"/>
              <a:ext cx="76200" cy="360"/>
            </p14:xfrm>
          </p:contentPart>
        </mc:Choice>
        <mc:Fallback xmlns="">
          <p:pic>
            <p:nvPicPr>
              <p:cNvPr id="153" name="墨迹 152"/>
            </p:nvPicPr>
            <p:blipFill>
              <a:blip r:embed="rId296"/>
            </p:blipFill>
            <p:spPr>
              <a:xfrm>
                <a:off x="7061200" y="1377950"/>
                <a:ext cx="762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7" p14:bwMode="auto">
            <p14:nvContentPartPr>
              <p14:cNvPr id="154" name="墨迹 153"/>
              <p14:cNvContentPartPr/>
              <p14:nvPr/>
            </p14:nvContentPartPr>
            <p14:xfrm>
              <a:off x="7327900" y="1212850"/>
              <a:ext cx="63500" cy="158750"/>
            </p14:xfrm>
          </p:contentPart>
        </mc:Choice>
        <mc:Fallback xmlns="">
          <p:pic>
            <p:nvPicPr>
              <p:cNvPr id="154" name="墨迹 153"/>
            </p:nvPicPr>
            <p:blipFill>
              <a:blip r:embed="rId298"/>
            </p:blipFill>
            <p:spPr>
              <a:xfrm>
                <a:off x="7327900" y="1212850"/>
                <a:ext cx="6350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9" p14:bwMode="auto">
            <p14:nvContentPartPr>
              <p14:cNvPr id="155" name="墨迹 154"/>
              <p14:cNvContentPartPr/>
              <p14:nvPr/>
            </p14:nvContentPartPr>
            <p14:xfrm>
              <a:off x="7480300" y="1225550"/>
              <a:ext cx="95250" cy="171450"/>
            </p14:xfrm>
          </p:contentPart>
        </mc:Choice>
        <mc:Fallback xmlns="">
          <p:pic>
            <p:nvPicPr>
              <p:cNvPr id="155" name="墨迹 154"/>
            </p:nvPicPr>
            <p:blipFill>
              <a:blip r:embed="rId300"/>
            </p:blipFill>
            <p:spPr>
              <a:xfrm>
                <a:off x="7480300" y="1225550"/>
                <a:ext cx="9525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1" p14:bwMode="auto">
            <p14:nvContentPartPr>
              <p14:cNvPr id="156" name="墨迹 155"/>
              <p14:cNvContentPartPr/>
              <p14:nvPr/>
            </p14:nvContentPartPr>
            <p14:xfrm>
              <a:off x="7639050" y="1168400"/>
              <a:ext cx="146050" cy="203200"/>
            </p14:xfrm>
          </p:contentPart>
        </mc:Choice>
        <mc:Fallback xmlns="">
          <p:pic>
            <p:nvPicPr>
              <p:cNvPr id="156" name="墨迹 155"/>
            </p:nvPicPr>
            <p:blipFill>
              <a:blip r:embed="rId302"/>
            </p:blipFill>
            <p:spPr>
              <a:xfrm>
                <a:off x="7639050" y="1168400"/>
                <a:ext cx="14605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3" p14:bwMode="auto">
            <p14:nvContentPartPr>
              <p14:cNvPr id="157" name="墨迹 156"/>
              <p14:cNvContentPartPr/>
              <p14:nvPr/>
            </p14:nvContentPartPr>
            <p14:xfrm>
              <a:off x="7912100" y="1219200"/>
              <a:ext cx="101600" cy="215900"/>
            </p14:xfrm>
          </p:contentPart>
        </mc:Choice>
        <mc:Fallback xmlns="">
          <p:pic>
            <p:nvPicPr>
              <p:cNvPr id="157" name="墨迹 156"/>
            </p:nvPicPr>
            <p:blipFill>
              <a:blip r:embed="rId304"/>
            </p:blipFill>
            <p:spPr>
              <a:xfrm>
                <a:off x="7912100" y="1219200"/>
                <a:ext cx="101600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5" p14:bwMode="auto">
            <p14:nvContentPartPr>
              <p14:cNvPr id="158" name="墨迹 157"/>
              <p14:cNvContentPartPr/>
              <p14:nvPr/>
            </p14:nvContentPartPr>
            <p14:xfrm>
              <a:off x="8064500" y="1250950"/>
              <a:ext cx="158750" cy="146050"/>
            </p14:xfrm>
          </p:contentPart>
        </mc:Choice>
        <mc:Fallback xmlns="">
          <p:pic>
            <p:nvPicPr>
              <p:cNvPr id="158" name="墨迹 157"/>
            </p:nvPicPr>
            <p:blipFill>
              <a:blip r:embed="rId306"/>
            </p:blipFill>
            <p:spPr>
              <a:xfrm>
                <a:off x="8064500" y="1250950"/>
                <a:ext cx="15875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7" p14:bwMode="auto">
            <p14:nvContentPartPr>
              <p14:cNvPr id="159" name="墨迹 158"/>
              <p14:cNvContentPartPr/>
              <p14:nvPr/>
            </p14:nvContentPartPr>
            <p14:xfrm>
              <a:off x="8274050" y="1212850"/>
              <a:ext cx="101600" cy="139700"/>
            </p14:xfrm>
          </p:contentPart>
        </mc:Choice>
        <mc:Fallback xmlns="">
          <p:pic>
            <p:nvPicPr>
              <p:cNvPr id="159" name="墨迹 158"/>
            </p:nvPicPr>
            <p:blipFill>
              <a:blip r:embed="rId308"/>
            </p:blipFill>
            <p:spPr>
              <a:xfrm>
                <a:off x="8274050" y="1212850"/>
                <a:ext cx="10160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9" p14:bwMode="auto">
            <p14:nvContentPartPr>
              <p14:cNvPr id="160" name="墨迹 159"/>
              <p14:cNvContentPartPr/>
              <p14:nvPr/>
            </p14:nvContentPartPr>
            <p14:xfrm>
              <a:off x="8369300" y="1231900"/>
              <a:ext cx="88900" cy="203200"/>
            </p14:xfrm>
          </p:contentPart>
        </mc:Choice>
        <mc:Fallback xmlns="">
          <p:pic>
            <p:nvPicPr>
              <p:cNvPr id="160" name="墨迹 159"/>
            </p:nvPicPr>
            <p:blipFill>
              <a:blip r:embed="rId310"/>
            </p:blipFill>
            <p:spPr>
              <a:xfrm>
                <a:off x="8369300" y="1231900"/>
                <a:ext cx="8890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1" p14:bwMode="auto">
            <p14:nvContentPartPr>
              <p14:cNvPr id="161" name="墨迹 160"/>
              <p14:cNvContentPartPr/>
              <p14:nvPr/>
            </p14:nvContentPartPr>
            <p14:xfrm>
              <a:off x="8489950" y="1257300"/>
              <a:ext cx="139700" cy="304800"/>
            </p14:xfrm>
          </p:contentPart>
        </mc:Choice>
        <mc:Fallback xmlns="">
          <p:pic>
            <p:nvPicPr>
              <p:cNvPr id="161" name="墨迹 160"/>
            </p:nvPicPr>
            <p:blipFill>
              <a:blip r:embed="rId312"/>
            </p:blipFill>
            <p:spPr>
              <a:xfrm>
                <a:off x="8489950" y="1257300"/>
                <a:ext cx="139700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3" p14:bwMode="auto">
            <p14:nvContentPartPr>
              <p14:cNvPr id="162" name="墨迹 161"/>
              <p14:cNvContentPartPr/>
              <p14:nvPr/>
            </p14:nvContentPartPr>
            <p14:xfrm>
              <a:off x="7264400" y="1492250"/>
              <a:ext cx="1244600" cy="152400"/>
            </p14:xfrm>
          </p:contentPart>
        </mc:Choice>
        <mc:Fallback xmlns="">
          <p:pic>
            <p:nvPicPr>
              <p:cNvPr id="162" name="墨迹 161"/>
            </p:nvPicPr>
            <p:blipFill>
              <a:blip r:embed="rId314"/>
            </p:blipFill>
            <p:spPr>
              <a:xfrm>
                <a:off x="7264400" y="1492250"/>
                <a:ext cx="124460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5" p14:bwMode="auto">
            <p14:nvContentPartPr>
              <p14:cNvPr id="163" name="墨迹 162"/>
              <p14:cNvContentPartPr/>
              <p14:nvPr/>
            </p14:nvContentPartPr>
            <p14:xfrm>
              <a:off x="6997700" y="1670050"/>
              <a:ext cx="146050" cy="31750"/>
            </p14:xfrm>
          </p:contentPart>
        </mc:Choice>
        <mc:Fallback xmlns="">
          <p:pic>
            <p:nvPicPr>
              <p:cNvPr id="163" name="墨迹 162"/>
            </p:nvPicPr>
            <p:blipFill>
              <a:blip r:embed="rId316"/>
            </p:blipFill>
            <p:spPr>
              <a:xfrm>
                <a:off x="6997700" y="1670050"/>
                <a:ext cx="14605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7" p14:bwMode="auto">
            <p14:nvContentPartPr>
              <p14:cNvPr id="164" name="墨迹 163"/>
              <p14:cNvContentPartPr/>
              <p14:nvPr/>
            </p14:nvContentPartPr>
            <p14:xfrm>
              <a:off x="7219950" y="1638300"/>
              <a:ext cx="360" cy="38100"/>
            </p14:xfrm>
          </p:contentPart>
        </mc:Choice>
        <mc:Fallback xmlns="">
          <p:pic>
            <p:nvPicPr>
              <p:cNvPr id="164" name="墨迹 163"/>
            </p:nvPicPr>
            <p:blipFill>
              <a:blip r:embed="rId142"/>
            </p:blipFill>
            <p:spPr>
              <a:xfrm>
                <a:off x="7219950" y="1638300"/>
                <a:ext cx="36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8" p14:bwMode="auto">
            <p14:nvContentPartPr>
              <p14:cNvPr id="165" name="墨迹 164"/>
              <p14:cNvContentPartPr/>
              <p14:nvPr/>
            </p14:nvContentPartPr>
            <p14:xfrm>
              <a:off x="7181850" y="1689100"/>
              <a:ext cx="139700" cy="184150"/>
            </p14:xfrm>
          </p:contentPart>
        </mc:Choice>
        <mc:Fallback xmlns="">
          <p:pic>
            <p:nvPicPr>
              <p:cNvPr id="165" name="墨迹 164"/>
            </p:nvPicPr>
            <p:blipFill>
              <a:blip r:embed="rId319"/>
            </p:blipFill>
            <p:spPr>
              <a:xfrm>
                <a:off x="7181850" y="1689100"/>
                <a:ext cx="139700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0" p14:bwMode="auto">
            <p14:nvContentPartPr>
              <p14:cNvPr id="166" name="墨迹 165"/>
              <p14:cNvContentPartPr/>
              <p14:nvPr/>
            </p14:nvContentPartPr>
            <p14:xfrm>
              <a:off x="7429500" y="1657350"/>
              <a:ext cx="19050" cy="50800"/>
            </p14:xfrm>
          </p:contentPart>
        </mc:Choice>
        <mc:Fallback xmlns="">
          <p:pic>
            <p:nvPicPr>
              <p:cNvPr id="166" name="墨迹 165"/>
            </p:nvPicPr>
            <p:blipFill>
              <a:blip r:embed="rId321"/>
            </p:blipFill>
            <p:spPr>
              <a:xfrm>
                <a:off x="7429500" y="1657350"/>
                <a:ext cx="1905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2" p14:bwMode="auto">
            <p14:nvContentPartPr>
              <p14:cNvPr id="167" name="墨迹 166"/>
              <p14:cNvContentPartPr/>
              <p14:nvPr/>
            </p14:nvContentPartPr>
            <p14:xfrm>
              <a:off x="7391400" y="1784350"/>
              <a:ext cx="12700" cy="114300"/>
            </p14:xfrm>
          </p:contentPart>
        </mc:Choice>
        <mc:Fallback xmlns="">
          <p:pic>
            <p:nvPicPr>
              <p:cNvPr id="167" name="墨迹 166"/>
            </p:nvPicPr>
            <p:blipFill>
              <a:blip r:embed="rId323"/>
            </p:blipFill>
            <p:spPr>
              <a:xfrm>
                <a:off x="7391400" y="1784350"/>
                <a:ext cx="1270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4" p14:bwMode="auto">
            <p14:nvContentPartPr>
              <p14:cNvPr id="168" name="墨迹 167"/>
              <p14:cNvContentPartPr/>
              <p14:nvPr/>
            </p14:nvContentPartPr>
            <p14:xfrm>
              <a:off x="7340600" y="1778000"/>
              <a:ext cx="107950" cy="101600"/>
            </p14:xfrm>
          </p:contentPart>
        </mc:Choice>
        <mc:Fallback xmlns="">
          <p:pic>
            <p:nvPicPr>
              <p:cNvPr id="168" name="墨迹 167"/>
            </p:nvPicPr>
            <p:blipFill>
              <a:blip r:embed="rId325"/>
            </p:blipFill>
            <p:spPr>
              <a:xfrm>
                <a:off x="7340600" y="1778000"/>
                <a:ext cx="10795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6" p14:bwMode="auto">
            <p14:nvContentPartPr>
              <p14:cNvPr id="169" name="墨迹 168"/>
              <p14:cNvContentPartPr/>
              <p14:nvPr/>
            </p14:nvContentPartPr>
            <p14:xfrm>
              <a:off x="7512050" y="1758950"/>
              <a:ext cx="44450" cy="158750"/>
            </p14:xfrm>
          </p:contentPart>
        </mc:Choice>
        <mc:Fallback xmlns="">
          <p:pic>
            <p:nvPicPr>
              <p:cNvPr id="169" name="墨迹 168"/>
            </p:nvPicPr>
            <p:blipFill>
              <a:blip r:embed="rId327"/>
            </p:blipFill>
            <p:spPr>
              <a:xfrm>
                <a:off x="7512050" y="1758950"/>
                <a:ext cx="4445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8" p14:bwMode="auto">
            <p14:nvContentPartPr>
              <p14:cNvPr id="170" name="墨迹 169"/>
              <p14:cNvContentPartPr/>
              <p14:nvPr/>
            </p14:nvContentPartPr>
            <p14:xfrm>
              <a:off x="7569200" y="1809750"/>
              <a:ext cx="101600" cy="44450"/>
            </p14:xfrm>
          </p:contentPart>
        </mc:Choice>
        <mc:Fallback xmlns="">
          <p:pic>
            <p:nvPicPr>
              <p:cNvPr id="170" name="墨迹 169"/>
            </p:nvPicPr>
            <p:blipFill>
              <a:blip r:embed="rId329"/>
            </p:blipFill>
            <p:spPr>
              <a:xfrm>
                <a:off x="7569200" y="1809750"/>
                <a:ext cx="10160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0" p14:bwMode="auto">
            <p14:nvContentPartPr>
              <p14:cNvPr id="171" name="墨迹 170"/>
              <p14:cNvContentPartPr/>
              <p14:nvPr/>
            </p14:nvContentPartPr>
            <p14:xfrm>
              <a:off x="7143750" y="1562100"/>
              <a:ext cx="234950" cy="438150"/>
            </p14:xfrm>
          </p:contentPart>
        </mc:Choice>
        <mc:Fallback xmlns="">
          <p:pic>
            <p:nvPicPr>
              <p:cNvPr id="171" name="墨迹 170"/>
            </p:nvPicPr>
            <p:blipFill>
              <a:blip r:embed="rId331"/>
            </p:blipFill>
            <p:spPr>
              <a:xfrm>
                <a:off x="7143750" y="1562100"/>
                <a:ext cx="234950" cy="438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2" p14:bwMode="auto">
            <p14:nvContentPartPr>
              <p14:cNvPr id="172" name="墨迹 171"/>
              <p14:cNvContentPartPr/>
              <p14:nvPr/>
            </p14:nvContentPartPr>
            <p14:xfrm>
              <a:off x="6902450" y="1524000"/>
              <a:ext cx="209550" cy="469900"/>
            </p14:xfrm>
          </p:contentPart>
        </mc:Choice>
        <mc:Fallback xmlns="">
          <p:pic>
            <p:nvPicPr>
              <p:cNvPr id="172" name="墨迹 171"/>
            </p:nvPicPr>
            <p:blipFill>
              <a:blip r:embed="rId333"/>
            </p:blipFill>
            <p:spPr>
              <a:xfrm>
                <a:off x="6902450" y="1524000"/>
                <a:ext cx="209550" cy="469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4" p14:bwMode="auto">
            <p14:nvContentPartPr>
              <p14:cNvPr id="173" name="墨迹 172"/>
              <p14:cNvContentPartPr/>
              <p14:nvPr/>
            </p14:nvContentPartPr>
            <p14:xfrm>
              <a:off x="5257800" y="2063750"/>
              <a:ext cx="69850" cy="165100"/>
            </p14:xfrm>
          </p:contentPart>
        </mc:Choice>
        <mc:Fallback xmlns="">
          <p:pic>
            <p:nvPicPr>
              <p:cNvPr id="173" name="墨迹 172"/>
            </p:nvPicPr>
            <p:blipFill>
              <a:blip r:embed="rId335"/>
            </p:blipFill>
            <p:spPr>
              <a:xfrm>
                <a:off x="5257800" y="2063750"/>
                <a:ext cx="6985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6" p14:bwMode="auto">
            <p14:nvContentPartPr>
              <p14:cNvPr id="174" name="墨迹 173"/>
              <p14:cNvContentPartPr/>
              <p14:nvPr/>
            </p14:nvContentPartPr>
            <p14:xfrm>
              <a:off x="5530850" y="2101850"/>
              <a:ext cx="95250" cy="133350"/>
            </p14:xfrm>
          </p:contentPart>
        </mc:Choice>
        <mc:Fallback xmlns="">
          <p:pic>
            <p:nvPicPr>
              <p:cNvPr id="174" name="墨迹 173"/>
            </p:nvPicPr>
            <p:blipFill>
              <a:blip r:embed="rId337"/>
            </p:blipFill>
            <p:spPr>
              <a:xfrm>
                <a:off x="5530850" y="2101850"/>
                <a:ext cx="9525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8" p14:bwMode="auto">
            <p14:nvContentPartPr>
              <p14:cNvPr id="175" name="墨迹 174"/>
              <p14:cNvContentPartPr/>
              <p14:nvPr/>
            </p14:nvContentPartPr>
            <p14:xfrm>
              <a:off x="5746750" y="2114550"/>
              <a:ext cx="63500" cy="171450"/>
            </p14:xfrm>
          </p:contentPart>
        </mc:Choice>
        <mc:Fallback xmlns="">
          <p:pic>
            <p:nvPicPr>
              <p:cNvPr id="175" name="墨迹 174"/>
            </p:nvPicPr>
            <p:blipFill>
              <a:blip r:embed="rId339"/>
            </p:blipFill>
            <p:spPr>
              <a:xfrm>
                <a:off x="5746750" y="2114550"/>
                <a:ext cx="6350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0" p14:bwMode="auto">
            <p14:nvContentPartPr>
              <p14:cNvPr id="176" name="墨迹 175"/>
              <p14:cNvContentPartPr/>
              <p14:nvPr/>
            </p14:nvContentPartPr>
            <p14:xfrm>
              <a:off x="5886450" y="2127250"/>
              <a:ext cx="101600" cy="146050"/>
            </p14:xfrm>
          </p:contentPart>
        </mc:Choice>
        <mc:Fallback xmlns="">
          <p:pic>
            <p:nvPicPr>
              <p:cNvPr id="176" name="墨迹 175"/>
            </p:nvPicPr>
            <p:blipFill>
              <a:blip r:embed="rId341"/>
            </p:blipFill>
            <p:spPr>
              <a:xfrm>
                <a:off x="5886450" y="2127250"/>
                <a:ext cx="10160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2" p14:bwMode="auto">
            <p14:nvContentPartPr>
              <p14:cNvPr id="177" name="墨迹 176"/>
              <p14:cNvContentPartPr/>
              <p14:nvPr/>
            </p14:nvContentPartPr>
            <p14:xfrm>
              <a:off x="6172200" y="2120900"/>
              <a:ext cx="50800" cy="165100"/>
            </p14:xfrm>
          </p:contentPart>
        </mc:Choice>
        <mc:Fallback xmlns="">
          <p:pic>
            <p:nvPicPr>
              <p:cNvPr id="177" name="墨迹 176"/>
            </p:nvPicPr>
            <p:blipFill>
              <a:blip r:embed="rId343"/>
            </p:blipFill>
            <p:spPr>
              <a:xfrm>
                <a:off x="6172200" y="2120900"/>
                <a:ext cx="5080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4" p14:bwMode="auto">
            <p14:nvContentPartPr>
              <p14:cNvPr id="178" name="墨迹 177"/>
              <p14:cNvContentPartPr/>
              <p14:nvPr/>
            </p14:nvContentPartPr>
            <p14:xfrm>
              <a:off x="6362700" y="2114550"/>
              <a:ext cx="57150" cy="190500"/>
            </p14:xfrm>
          </p:contentPart>
        </mc:Choice>
        <mc:Fallback xmlns="">
          <p:pic>
            <p:nvPicPr>
              <p:cNvPr id="178" name="墨迹 177"/>
            </p:nvPicPr>
            <p:blipFill>
              <a:blip r:embed="rId345"/>
            </p:blipFill>
            <p:spPr>
              <a:xfrm>
                <a:off x="6362700" y="2114550"/>
                <a:ext cx="5715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6" p14:bwMode="auto">
            <p14:nvContentPartPr>
              <p14:cNvPr id="179" name="墨迹 178"/>
              <p14:cNvContentPartPr/>
              <p14:nvPr/>
            </p14:nvContentPartPr>
            <p14:xfrm>
              <a:off x="6457950" y="2133600"/>
              <a:ext cx="101600" cy="139700"/>
            </p14:xfrm>
          </p:contentPart>
        </mc:Choice>
        <mc:Fallback xmlns="">
          <p:pic>
            <p:nvPicPr>
              <p:cNvPr id="179" name="墨迹 178"/>
            </p:nvPicPr>
            <p:blipFill>
              <a:blip r:embed="rId347"/>
            </p:blipFill>
            <p:spPr>
              <a:xfrm>
                <a:off x="6457950" y="2133600"/>
                <a:ext cx="10160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8" p14:bwMode="auto">
            <p14:nvContentPartPr>
              <p14:cNvPr id="180" name="墨迹 179"/>
              <p14:cNvContentPartPr/>
              <p14:nvPr/>
            </p14:nvContentPartPr>
            <p14:xfrm>
              <a:off x="6623050" y="2133600"/>
              <a:ext cx="57150" cy="196850"/>
            </p14:xfrm>
          </p:contentPart>
        </mc:Choice>
        <mc:Fallback xmlns="">
          <p:pic>
            <p:nvPicPr>
              <p:cNvPr id="180" name="墨迹 179"/>
            </p:nvPicPr>
            <p:blipFill>
              <a:blip r:embed="rId349"/>
            </p:blipFill>
            <p:spPr>
              <a:xfrm>
                <a:off x="6623050" y="2133600"/>
                <a:ext cx="5715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0" p14:bwMode="auto">
            <p14:nvContentPartPr>
              <p14:cNvPr id="181" name="墨迹 180"/>
              <p14:cNvContentPartPr/>
              <p14:nvPr/>
            </p14:nvContentPartPr>
            <p14:xfrm>
              <a:off x="4991100" y="2330450"/>
              <a:ext cx="2203450" cy="101600"/>
            </p14:xfrm>
          </p:contentPart>
        </mc:Choice>
        <mc:Fallback xmlns="">
          <p:pic>
            <p:nvPicPr>
              <p:cNvPr id="181" name="墨迹 180"/>
            </p:nvPicPr>
            <p:blipFill>
              <a:blip r:embed="rId351"/>
            </p:blipFill>
            <p:spPr>
              <a:xfrm>
                <a:off x="4991100" y="2330450"/>
                <a:ext cx="220345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2" p14:bwMode="auto">
            <p14:nvContentPartPr>
              <p14:cNvPr id="182" name="墨迹 181"/>
              <p14:cNvContentPartPr/>
              <p14:nvPr/>
            </p14:nvContentPartPr>
            <p14:xfrm>
              <a:off x="6648450" y="2603500"/>
              <a:ext cx="114300" cy="165100"/>
            </p14:xfrm>
          </p:contentPart>
        </mc:Choice>
        <mc:Fallback xmlns="">
          <p:pic>
            <p:nvPicPr>
              <p:cNvPr id="182" name="墨迹 181"/>
            </p:nvPicPr>
            <p:blipFill>
              <a:blip r:embed="rId353"/>
            </p:blipFill>
            <p:spPr>
              <a:xfrm>
                <a:off x="6648450" y="2603500"/>
                <a:ext cx="11430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4" p14:bwMode="auto">
            <p14:nvContentPartPr>
              <p14:cNvPr id="183" name="墨迹 182"/>
              <p14:cNvContentPartPr/>
              <p14:nvPr/>
            </p14:nvContentPartPr>
            <p14:xfrm>
              <a:off x="6457950" y="2616200"/>
              <a:ext cx="139700" cy="158750"/>
            </p14:xfrm>
          </p:contentPart>
        </mc:Choice>
        <mc:Fallback xmlns="">
          <p:pic>
            <p:nvPicPr>
              <p:cNvPr id="183" name="墨迹 182"/>
            </p:nvPicPr>
            <p:blipFill>
              <a:blip r:embed="rId355"/>
            </p:blipFill>
            <p:spPr>
              <a:xfrm>
                <a:off x="6457950" y="2616200"/>
                <a:ext cx="13970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6" p14:bwMode="auto">
            <p14:nvContentPartPr>
              <p14:cNvPr id="184" name="墨迹 183"/>
              <p14:cNvContentPartPr/>
              <p14:nvPr/>
            </p14:nvContentPartPr>
            <p14:xfrm>
              <a:off x="6286500" y="2457450"/>
              <a:ext cx="114300" cy="234950"/>
            </p14:xfrm>
          </p:contentPart>
        </mc:Choice>
        <mc:Fallback xmlns="">
          <p:pic>
            <p:nvPicPr>
              <p:cNvPr id="184" name="墨迹 183"/>
            </p:nvPicPr>
            <p:blipFill>
              <a:blip r:embed="rId357"/>
            </p:blipFill>
            <p:spPr>
              <a:xfrm>
                <a:off x="6286500" y="2457450"/>
                <a:ext cx="114300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8" p14:bwMode="auto">
            <p14:nvContentPartPr>
              <p14:cNvPr id="185" name="墨迹 184"/>
              <p14:cNvContentPartPr/>
              <p14:nvPr/>
            </p14:nvContentPartPr>
            <p14:xfrm>
              <a:off x="6108700" y="2533650"/>
              <a:ext cx="101600" cy="184150"/>
            </p14:xfrm>
          </p:contentPart>
        </mc:Choice>
        <mc:Fallback xmlns="">
          <p:pic>
            <p:nvPicPr>
              <p:cNvPr id="185" name="墨迹 184"/>
            </p:nvPicPr>
            <p:blipFill>
              <a:blip r:embed="rId359"/>
            </p:blipFill>
            <p:spPr>
              <a:xfrm>
                <a:off x="6108700" y="2533650"/>
                <a:ext cx="101600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0" p14:bwMode="auto">
            <p14:nvContentPartPr>
              <p14:cNvPr id="186" name="墨迹 185"/>
              <p14:cNvContentPartPr/>
              <p14:nvPr/>
            </p14:nvContentPartPr>
            <p14:xfrm>
              <a:off x="5886450" y="2495550"/>
              <a:ext cx="133350" cy="247650"/>
            </p14:xfrm>
          </p:contentPart>
        </mc:Choice>
        <mc:Fallback xmlns="">
          <p:pic>
            <p:nvPicPr>
              <p:cNvPr id="186" name="墨迹 185"/>
            </p:nvPicPr>
            <p:blipFill>
              <a:blip r:embed="rId361"/>
            </p:blipFill>
            <p:spPr>
              <a:xfrm>
                <a:off x="5886450" y="2495550"/>
                <a:ext cx="133350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2" p14:bwMode="auto">
            <p14:nvContentPartPr>
              <p14:cNvPr id="187" name="墨迹 186"/>
              <p14:cNvContentPartPr/>
              <p14:nvPr/>
            </p14:nvContentPartPr>
            <p14:xfrm>
              <a:off x="5753100" y="2616200"/>
              <a:ext cx="25400" cy="266700"/>
            </p14:xfrm>
          </p:contentPart>
        </mc:Choice>
        <mc:Fallback xmlns="">
          <p:pic>
            <p:nvPicPr>
              <p:cNvPr id="187" name="墨迹 186"/>
            </p:nvPicPr>
            <p:blipFill>
              <a:blip r:embed="rId363"/>
            </p:blipFill>
            <p:spPr>
              <a:xfrm>
                <a:off x="5753100" y="2616200"/>
                <a:ext cx="25400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4" p14:bwMode="auto">
            <p14:nvContentPartPr>
              <p14:cNvPr id="188" name="墨迹 187"/>
              <p14:cNvContentPartPr/>
              <p14:nvPr/>
            </p14:nvContentPartPr>
            <p14:xfrm>
              <a:off x="5530850" y="2540000"/>
              <a:ext cx="19050" cy="266700"/>
            </p14:xfrm>
          </p:contentPart>
        </mc:Choice>
        <mc:Fallback xmlns="">
          <p:pic>
            <p:nvPicPr>
              <p:cNvPr id="188" name="墨迹 187"/>
            </p:nvPicPr>
            <p:blipFill>
              <a:blip r:embed="rId365"/>
            </p:blipFill>
            <p:spPr>
              <a:xfrm>
                <a:off x="5530850" y="2540000"/>
                <a:ext cx="19050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6" p14:bwMode="auto">
            <p14:nvContentPartPr>
              <p14:cNvPr id="189" name="墨迹 188"/>
              <p14:cNvContentPartPr/>
              <p14:nvPr/>
            </p14:nvContentPartPr>
            <p14:xfrm>
              <a:off x="5568950" y="2832100"/>
              <a:ext cx="63500" cy="63500"/>
            </p14:xfrm>
          </p:contentPart>
        </mc:Choice>
        <mc:Fallback xmlns="">
          <p:pic>
            <p:nvPicPr>
              <p:cNvPr id="189" name="墨迹 188"/>
            </p:nvPicPr>
            <p:blipFill>
              <a:blip r:embed="rId367"/>
            </p:blipFill>
            <p:spPr>
              <a:xfrm>
                <a:off x="5568950" y="2832100"/>
                <a:ext cx="6350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8" p14:bwMode="auto">
            <p14:nvContentPartPr>
              <p14:cNvPr id="190" name="墨迹 189"/>
              <p14:cNvContentPartPr/>
              <p14:nvPr/>
            </p14:nvContentPartPr>
            <p14:xfrm>
              <a:off x="5276850" y="2552700"/>
              <a:ext cx="101600" cy="266700"/>
            </p14:xfrm>
          </p:contentPart>
        </mc:Choice>
        <mc:Fallback xmlns="">
          <p:pic>
            <p:nvPicPr>
              <p:cNvPr id="190" name="墨迹 189"/>
            </p:nvPicPr>
            <p:blipFill>
              <a:blip r:embed="rId369"/>
            </p:blipFill>
            <p:spPr>
              <a:xfrm>
                <a:off x="5276850" y="2552700"/>
                <a:ext cx="101600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0" p14:bwMode="auto">
            <p14:nvContentPartPr>
              <p14:cNvPr id="191" name="墨迹 190"/>
              <p14:cNvContentPartPr/>
              <p14:nvPr/>
            </p14:nvContentPartPr>
            <p14:xfrm>
              <a:off x="5168900" y="2933700"/>
              <a:ext cx="298450" cy="12700"/>
            </p14:xfrm>
          </p:contentPart>
        </mc:Choice>
        <mc:Fallback xmlns="">
          <p:pic>
            <p:nvPicPr>
              <p:cNvPr id="191" name="墨迹 190"/>
            </p:nvPicPr>
            <p:blipFill>
              <a:blip r:embed="rId371"/>
            </p:blipFill>
            <p:spPr>
              <a:xfrm>
                <a:off x="5168900" y="2933700"/>
                <a:ext cx="2984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2" p14:bwMode="auto">
            <p14:nvContentPartPr>
              <p14:cNvPr id="192" name="墨迹 191"/>
              <p14:cNvContentPartPr/>
              <p14:nvPr/>
            </p14:nvContentPartPr>
            <p14:xfrm>
              <a:off x="5168900" y="3016250"/>
              <a:ext cx="355600" cy="12700"/>
            </p14:xfrm>
          </p:contentPart>
        </mc:Choice>
        <mc:Fallback xmlns="">
          <p:pic>
            <p:nvPicPr>
              <p:cNvPr id="192" name="墨迹 191"/>
            </p:nvPicPr>
            <p:blipFill>
              <a:blip r:embed="rId373"/>
            </p:blipFill>
            <p:spPr>
              <a:xfrm>
                <a:off x="5168900" y="3016250"/>
                <a:ext cx="3556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4" p14:bwMode="auto">
            <p14:nvContentPartPr>
              <p14:cNvPr id="193" name="墨迹 192"/>
              <p14:cNvContentPartPr/>
              <p14:nvPr/>
            </p14:nvContentPartPr>
            <p14:xfrm>
              <a:off x="5340350" y="3162300"/>
              <a:ext cx="292100" cy="203200"/>
            </p14:xfrm>
          </p:contentPart>
        </mc:Choice>
        <mc:Fallback xmlns="">
          <p:pic>
            <p:nvPicPr>
              <p:cNvPr id="193" name="墨迹 192"/>
            </p:nvPicPr>
            <p:blipFill>
              <a:blip r:embed="rId375"/>
            </p:blipFill>
            <p:spPr>
              <a:xfrm>
                <a:off x="5340350" y="3162300"/>
                <a:ext cx="29210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6" p14:bwMode="auto">
            <p14:nvContentPartPr>
              <p14:cNvPr id="194" name="墨迹 193"/>
              <p14:cNvContentPartPr/>
              <p14:nvPr/>
            </p14:nvContentPartPr>
            <p14:xfrm>
              <a:off x="5340350" y="3225800"/>
              <a:ext cx="31750" cy="165100"/>
            </p14:xfrm>
          </p:contentPart>
        </mc:Choice>
        <mc:Fallback xmlns="">
          <p:pic>
            <p:nvPicPr>
              <p:cNvPr id="194" name="墨迹 193"/>
            </p:nvPicPr>
            <p:blipFill>
              <a:blip r:embed="rId377"/>
            </p:blipFill>
            <p:spPr>
              <a:xfrm>
                <a:off x="5340350" y="3225800"/>
                <a:ext cx="3175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8" p14:bwMode="auto">
            <p14:nvContentPartPr>
              <p14:cNvPr id="195" name="墨迹 194"/>
              <p14:cNvContentPartPr/>
              <p14:nvPr/>
            </p14:nvContentPartPr>
            <p14:xfrm>
              <a:off x="5308600" y="3295650"/>
              <a:ext cx="342900" cy="114300"/>
            </p14:xfrm>
          </p:contentPart>
        </mc:Choice>
        <mc:Fallback xmlns="">
          <p:pic>
            <p:nvPicPr>
              <p:cNvPr id="195" name="墨迹 194"/>
            </p:nvPicPr>
            <p:blipFill>
              <a:blip r:embed="rId379"/>
            </p:blipFill>
            <p:spPr>
              <a:xfrm>
                <a:off x="5308600" y="3295650"/>
                <a:ext cx="34290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0" p14:bwMode="auto">
            <p14:nvContentPartPr>
              <p14:cNvPr id="196" name="墨迹 195"/>
              <p14:cNvContentPartPr/>
              <p14:nvPr/>
            </p14:nvContentPartPr>
            <p14:xfrm>
              <a:off x="5740400" y="3111500"/>
              <a:ext cx="360" cy="44450"/>
            </p14:xfrm>
          </p:contentPart>
        </mc:Choice>
        <mc:Fallback xmlns="">
          <p:pic>
            <p:nvPicPr>
              <p:cNvPr id="196" name="墨迹 195"/>
            </p:nvPicPr>
            <p:blipFill>
              <a:blip r:embed="rId381"/>
            </p:blipFill>
            <p:spPr>
              <a:xfrm>
                <a:off x="5740400" y="3111500"/>
                <a:ext cx="36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2" p14:bwMode="auto">
            <p14:nvContentPartPr>
              <p14:cNvPr id="197" name="墨迹 196"/>
              <p14:cNvContentPartPr/>
              <p14:nvPr/>
            </p14:nvContentPartPr>
            <p14:xfrm>
              <a:off x="5676900" y="2914650"/>
              <a:ext cx="349250" cy="469900"/>
            </p14:xfrm>
          </p:contentPart>
        </mc:Choice>
        <mc:Fallback xmlns="">
          <p:pic>
            <p:nvPicPr>
              <p:cNvPr id="197" name="墨迹 196"/>
            </p:nvPicPr>
            <p:blipFill>
              <a:blip r:embed="rId383"/>
            </p:blipFill>
            <p:spPr>
              <a:xfrm>
                <a:off x="5676900" y="2914650"/>
                <a:ext cx="349250" cy="469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4" p14:bwMode="auto">
            <p14:nvContentPartPr>
              <p14:cNvPr id="198" name="墨迹 197"/>
              <p14:cNvContentPartPr/>
              <p14:nvPr/>
            </p14:nvContentPartPr>
            <p14:xfrm>
              <a:off x="5854700" y="2940050"/>
              <a:ext cx="368300" cy="285750"/>
            </p14:xfrm>
          </p:contentPart>
        </mc:Choice>
        <mc:Fallback xmlns="">
          <p:pic>
            <p:nvPicPr>
              <p:cNvPr id="198" name="墨迹 197"/>
            </p:nvPicPr>
            <p:blipFill>
              <a:blip r:embed="rId385"/>
            </p:blipFill>
            <p:spPr>
              <a:xfrm>
                <a:off x="5854700" y="2940050"/>
                <a:ext cx="368300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6" p14:bwMode="auto">
            <p14:nvContentPartPr>
              <p14:cNvPr id="199" name="墨迹 198"/>
              <p14:cNvContentPartPr/>
              <p14:nvPr/>
            </p14:nvContentPartPr>
            <p14:xfrm>
              <a:off x="5924550" y="3194050"/>
              <a:ext cx="25400" cy="228600"/>
            </p14:xfrm>
          </p:contentPart>
        </mc:Choice>
        <mc:Fallback xmlns="">
          <p:pic>
            <p:nvPicPr>
              <p:cNvPr id="199" name="墨迹 198"/>
            </p:nvPicPr>
            <p:blipFill>
              <a:blip r:embed="rId387"/>
            </p:blipFill>
            <p:spPr>
              <a:xfrm>
                <a:off x="5924550" y="3194050"/>
                <a:ext cx="25400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8" p14:bwMode="auto">
            <p14:nvContentPartPr>
              <p14:cNvPr id="200" name="墨迹 199"/>
              <p14:cNvContentPartPr/>
              <p14:nvPr/>
            </p14:nvContentPartPr>
            <p14:xfrm>
              <a:off x="5937250" y="3263900"/>
              <a:ext cx="190500" cy="69850"/>
            </p14:xfrm>
          </p:contentPart>
        </mc:Choice>
        <mc:Fallback xmlns="">
          <p:pic>
            <p:nvPicPr>
              <p:cNvPr id="200" name="墨迹 199"/>
            </p:nvPicPr>
            <p:blipFill>
              <a:blip r:embed="rId389"/>
            </p:blipFill>
            <p:spPr>
              <a:xfrm>
                <a:off x="5937250" y="3263900"/>
                <a:ext cx="19050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0" p14:bwMode="auto">
            <p14:nvContentPartPr>
              <p14:cNvPr id="201" name="墨迹 200"/>
              <p14:cNvContentPartPr/>
              <p14:nvPr/>
            </p14:nvContentPartPr>
            <p14:xfrm>
              <a:off x="5943600" y="3276600"/>
              <a:ext cx="44450" cy="76200"/>
            </p14:xfrm>
          </p:contentPart>
        </mc:Choice>
        <mc:Fallback xmlns="">
          <p:pic>
            <p:nvPicPr>
              <p:cNvPr id="201" name="墨迹 200"/>
            </p:nvPicPr>
            <p:blipFill>
              <a:blip r:embed="rId391"/>
            </p:blipFill>
            <p:spPr>
              <a:xfrm>
                <a:off x="5943600" y="3276600"/>
                <a:ext cx="4445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2" p14:bwMode="auto">
            <p14:nvContentPartPr>
              <p14:cNvPr id="202" name="墨迹 201"/>
              <p14:cNvContentPartPr/>
              <p14:nvPr/>
            </p14:nvContentPartPr>
            <p14:xfrm>
              <a:off x="5842000" y="3257550"/>
              <a:ext cx="406400" cy="146050"/>
            </p14:xfrm>
          </p:contentPart>
        </mc:Choice>
        <mc:Fallback xmlns="">
          <p:pic>
            <p:nvPicPr>
              <p:cNvPr id="202" name="墨迹 201"/>
            </p:nvPicPr>
            <p:blipFill>
              <a:blip r:embed="rId393"/>
            </p:blipFill>
            <p:spPr>
              <a:xfrm>
                <a:off x="5842000" y="3257550"/>
                <a:ext cx="40640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4" p14:bwMode="auto">
            <p14:nvContentPartPr>
              <p14:cNvPr id="203" name="墨迹 202"/>
              <p14:cNvContentPartPr/>
              <p14:nvPr/>
            </p14:nvContentPartPr>
            <p14:xfrm>
              <a:off x="4800600" y="3746500"/>
              <a:ext cx="107950" cy="177800"/>
            </p14:xfrm>
          </p:contentPart>
        </mc:Choice>
        <mc:Fallback xmlns="">
          <p:pic>
            <p:nvPicPr>
              <p:cNvPr id="203" name="墨迹 202"/>
            </p:nvPicPr>
            <p:blipFill>
              <a:blip r:embed="rId395"/>
            </p:blipFill>
            <p:spPr>
              <a:xfrm>
                <a:off x="4800600" y="3746500"/>
                <a:ext cx="10795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6" p14:bwMode="auto">
            <p14:nvContentPartPr>
              <p14:cNvPr id="204" name="墨迹 203"/>
              <p14:cNvContentPartPr/>
              <p14:nvPr/>
            </p14:nvContentPartPr>
            <p14:xfrm>
              <a:off x="5073650" y="3790950"/>
              <a:ext cx="139700" cy="158750"/>
            </p14:xfrm>
          </p:contentPart>
        </mc:Choice>
        <mc:Fallback xmlns="">
          <p:pic>
            <p:nvPicPr>
              <p:cNvPr id="204" name="墨迹 203"/>
            </p:nvPicPr>
            <p:blipFill>
              <a:blip r:embed="rId397"/>
            </p:blipFill>
            <p:spPr>
              <a:xfrm>
                <a:off x="5073650" y="3790950"/>
                <a:ext cx="13970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8" p14:bwMode="auto">
            <p14:nvContentPartPr>
              <p14:cNvPr id="205" name="墨迹 204"/>
              <p14:cNvContentPartPr/>
              <p14:nvPr/>
            </p14:nvContentPartPr>
            <p14:xfrm>
              <a:off x="5461000" y="3746500"/>
              <a:ext cx="95250" cy="222250"/>
            </p14:xfrm>
          </p:contentPart>
        </mc:Choice>
        <mc:Fallback xmlns="">
          <p:pic>
            <p:nvPicPr>
              <p:cNvPr id="205" name="墨迹 204"/>
            </p:nvPicPr>
            <p:blipFill>
              <a:blip r:embed="rId399"/>
            </p:blipFill>
            <p:spPr>
              <a:xfrm>
                <a:off x="5461000" y="3746500"/>
                <a:ext cx="95250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0" p14:bwMode="auto">
            <p14:nvContentPartPr>
              <p14:cNvPr id="206" name="墨迹 205"/>
              <p14:cNvContentPartPr/>
              <p14:nvPr/>
            </p14:nvContentPartPr>
            <p14:xfrm>
              <a:off x="5657850" y="3778250"/>
              <a:ext cx="171450" cy="139700"/>
            </p14:xfrm>
          </p:contentPart>
        </mc:Choice>
        <mc:Fallback xmlns="">
          <p:pic>
            <p:nvPicPr>
              <p:cNvPr id="206" name="墨迹 205"/>
            </p:nvPicPr>
            <p:blipFill>
              <a:blip r:embed="rId401"/>
            </p:blipFill>
            <p:spPr>
              <a:xfrm>
                <a:off x="5657850" y="3778250"/>
                <a:ext cx="17145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2" p14:bwMode="auto">
            <p14:nvContentPartPr>
              <p14:cNvPr id="207" name="墨迹 206"/>
              <p14:cNvContentPartPr/>
              <p14:nvPr/>
            </p14:nvContentPartPr>
            <p14:xfrm>
              <a:off x="5981700" y="3771900"/>
              <a:ext cx="101600" cy="215900"/>
            </p14:xfrm>
          </p:contentPart>
        </mc:Choice>
        <mc:Fallback xmlns="">
          <p:pic>
            <p:nvPicPr>
              <p:cNvPr id="207" name="墨迹 206"/>
            </p:nvPicPr>
            <p:blipFill>
              <a:blip r:embed="rId403"/>
            </p:blipFill>
            <p:spPr>
              <a:xfrm>
                <a:off x="5981700" y="3771900"/>
                <a:ext cx="101600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4" p14:bwMode="auto">
            <p14:nvContentPartPr>
              <p14:cNvPr id="208" name="墨迹 207"/>
              <p14:cNvContentPartPr/>
              <p14:nvPr/>
            </p14:nvContentPartPr>
            <p14:xfrm>
              <a:off x="6197600" y="3822700"/>
              <a:ext cx="139700" cy="127000"/>
            </p14:xfrm>
          </p:contentPart>
        </mc:Choice>
        <mc:Fallback xmlns="">
          <p:pic>
            <p:nvPicPr>
              <p:cNvPr id="208" name="墨迹 207"/>
            </p:nvPicPr>
            <p:blipFill>
              <a:blip r:embed="rId405"/>
            </p:blipFill>
            <p:spPr>
              <a:xfrm>
                <a:off x="6197600" y="3822700"/>
                <a:ext cx="13970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6" p14:bwMode="auto">
            <p14:nvContentPartPr>
              <p14:cNvPr id="209" name="墨迹 208"/>
              <p14:cNvContentPartPr/>
              <p14:nvPr/>
            </p14:nvContentPartPr>
            <p14:xfrm>
              <a:off x="6451600" y="3689350"/>
              <a:ext cx="146050" cy="304800"/>
            </p14:xfrm>
          </p:contentPart>
        </mc:Choice>
        <mc:Fallback xmlns="">
          <p:pic>
            <p:nvPicPr>
              <p:cNvPr id="209" name="墨迹 208"/>
            </p:nvPicPr>
            <p:blipFill>
              <a:blip r:embed="rId407"/>
            </p:blipFill>
            <p:spPr>
              <a:xfrm>
                <a:off x="6451600" y="3689350"/>
                <a:ext cx="146050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8" p14:bwMode="auto">
            <p14:nvContentPartPr>
              <p14:cNvPr id="210" name="墨迹 209"/>
              <p14:cNvContentPartPr/>
              <p14:nvPr/>
            </p14:nvContentPartPr>
            <p14:xfrm>
              <a:off x="6654800" y="3803650"/>
              <a:ext cx="146050" cy="177800"/>
            </p14:xfrm>
          </p:contentPart>
        </mc:Choice>
        <mc:Fallback xmlns="">
          <p:pic>
            <p:nvPicPr>
              <p:cNvPr id="210" name="墨迹 209"/>
            </p:nvPicPr>
            <p:blipFill>
              <a:blip r:embed="rId409"/>
            </p:blipFill>
            <p:spPr>
              <a:xfrm>
                <a:off x="6654800" y="3803650"/>
                <a:ext cx="14605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0" p14:bwMode="auto">
            <p14:nvContentPartPr>
              <p14:cNvPr id="211" name="墨迹 210"/>
              <p14:cNvContentPartPr/>
              <p14:nvPr/>
            </p14:nvContentPartPr>
            <p14:xfrm>
              <a:off x="7181850" y="3232150"/>
              <a:ext cx="19050" cy="69850"/>
            </p14:xfrm>
          </p:contentPart>
        </mc:Choice>
        <mc:Fallback xmlns="">
          <p:pic>
            <p:nvPicPr>
              <p:cNvPr id="211" name="墨迹 210"/>
            </p:nvPicPr>
            <p:blipFill>
              <a:blip r:embed="rId411"/>
            </p:blipFill>
            <p:spPr>
              <a:xfrm>
                <a:off x="7181850" y="3232150"/>
                <a:ext cx="1905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2" p14:bwMode="auto">
            <p14:nvContentPartPr>
              <p14:cNvPr id="212" name="墨迹 211"/>
              <p14:cNvContentPartPr/>
              <p14:nvPr/>
            </p14:nvContentPartPr>
            <p14:xfrm>
              <a:off x="7194550" y="3244850"/>
              <a:ext cx="158750" cy="273050"/>
            </p14:xfrm>
          </p:contentPart>
        </mc:Choice>
        <mc:Fallback xmlns="">
          <p:pic>
            <p:nvPicPr>
              <p:cNvPr id="212" name="墨迹 211"/>
            </p:nvPicPr>
            <p:blipFill>
              <a:blip r:embed="rId413"/>
            </p:blipFill>
            <p:spPr>
              <a:xfrm>
                <a:off x="7194550" y="3244850"/>
                <a:ext cx="158750" cy="273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4" p14:bwMode="auto">
            <p14:nvContentPartPr>
              <p14:cNvPr id="213" name="墨迹 212"/>
              <p14:cNvContentPartPr/>
              <p14:nvPr/>
            </p14:nvContentPartPr>
            <p14:xfrm>
              <a:off x="7416800" y="3327400"/>
              <a:ext cx="6350" cy="19050"/>
            </p14:xfrm>
          </p:contentPart>
        </mc:Choice>
        <mc:Fallback xmlns="">
          <p:pic>
            <p:nvPicPr>
              <p:cNvPr id="213" name="墨迹 212"/>
            </p:nvPicPr>
            <p:blipFill>
              <a:blip r:embed="rId415"/>
            </p:blipFill>
            <p:spPr>
              <a:xfrm>
                <a:off x="7416800" y="3327400"/>
                <a:ext cx="63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6" p14:bwMode="auto">
            <p14:nvContentPartPr>
              <p14:cNvPr id="214" name="墨迹 213"/>
              <p14:cNvContentPartPr/>
              <p14:nvPr/>
            </p14:nvContentPartPr>
            <p14:xfrm>
              <a:off x="7391400" y="3390900"/>
              <a:ext cx="31750" cy="114300"/>
            </p14:xfrm>
          </p:contentPart>
        </mc:Choice>
        <mc:Fallback xmlns="">
          <p:pic>
            <p:nvPicPr>
              <p:cNvPr id="214" name="墨迹 213"/>
            </p:nvPicPr>
            <p:blipFill>
              <a:blip r:embed="rId417"/>
            </p:blipFill>
            <p:spPr>
              <a:xfrm>
                <a:off x="7391400" y="3390900"/>
                <a:ext cx="3175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8" p14:bwMode="auto">
            <p14:nvContentPartPr>
              <p14:cNvPr id="215" name="墨迹 214"/>
              <p14:cNvContentPartPr/>
              <p14:nvPr/>
            </p14:nvContentPartPr>
            <p14:xfrm>
              <a:off x="7315200" y="3416300"/>
              <a:ext cx="177800" cy="76200"/>
            </p14:xfrm>
          </p:contentPart>
        </mc:Choice>
        <mc:Fallback xmlns="">
          <p:pic>
            <p:nvPicPr>
              <p:cNvPr id="215" name="墨迹 214"/>
            </p:nvPicPr>
            <p:blipFill>
              <a:blip r:embed="rId419"/>
            </p:blipFill>
            <p:spPr>
              <a:xfrm>
                <a:off x="7315200" y="3416300"/>
                <a:ext cx="17780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0" p14:bwMode="auto">
            <p14:nvContentPartPr>
              <p14:cNvPr id="216" name="墨迹 215"/>
              <p14:cNvContentPartPr/>
              <p14:nvPr/>
            </p14:nvContentPartPr>
            <p14:xfrm>
              <a:off x="7512050" y="3308350"/>
              <a:ext cx="44450" cy="355600"/>
            </p14:xfrm>
          </p:contentPart>
        </mc:Choice>
        <mc:Fallback xmlns="">
          <p:pic>
            <p:nvPicPr>
              <p:cNvPr id="216" name="墨迹 215"/>
            </p:nvPicPr>
            <p:blipFill>
              <a:blip r:embed="rId421"/>
            </p:blipFill>
            <p:spPr>
              <a:xfrm>
                <a:off x="7512050" y="3308350"/>
                <a:ext cx="44450" cy="355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2" p14:bwMode="auto">
            <p14:nvContentPartPr>
              <p14:cNvPr id="217" name="墨迹 216"/>
              <p14:cNvContentPartPr/>
              <p14:nvPr/>
            </p14:nvContentPartPr>
            <p14:xfrm>
              <a:off x="7569200" y="3473450"/>
              <a:ext cx="57150" cy="38100"/>
            </p14:xfrm>
          </p:contentPart>
        </mc:Choice>
        <mc:Fallback xmlns="">
          <p:pic>
            <p:nvPicPr>
              <p:cNvPr id="217" name="墨迹 216"/>
            </p:nvPicPr>
            <p:blipFill>
              <a:blip r:embed="rId423"/>
            </p:blipFill>
            <p:spPr>
              <a:xfrm>
                <a:off x="7569200" y="3473450"/>
                <a:ext cx="5715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4" p14:bwMode="auto">
            <p14:nvContentPartPr>
              <p14:cNvPr id="218" name="墨迹 217"/>
              <p14:cNvContentPartPr/>
              <p14:nvPr/>
            </p14:nvContentPartPr>
            <p14:xfrm>
              <a:off x="7816850" y="3371850"/>
              <a:ext cx="44450" cy="127000"/>
            </p14:xfrm>
          </p:contentPart>
        </mc:Choice>
        <mc:Fallback xmlns="">
          <p:pic>
            <p:nvPicPr>
              <p:cNvPr id="218" name="墨迹 217"/>
            </p:nvPicPr>
            <p:blipFill>
              <a:blip r:embed="rId425"/>
            </p:blipFill>
            <p:spPr>
              <a:xfrm>
                <a:off x="7816850" y="3371850"/>
                <a:ext cx="4445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6" p14:bwMode="auto">
            <p14:nvContentPartPr>
              <p14:cNvPr id="219" name="墨迹 218"/>
              <p14:cNvContentPartPr/>
              <p14:nvPr/>
            </p14:nvContentPartPr>
            <p14:xfrm>
              <a:off x="7924800" y="3365500"/>
              <a:ext cx="44450" cy="165100"/>
            </p14:xfrm>
          </p:contentPart>
        </mc:Choice>
        <mc:Fallback xmlns="">
          <p:pic>
            <p:nvPicPr>
              <p:cNvPr id="219" name="墨迹 218"/>
            </p:nvPicPr>
            <p:blipFill>
              <a:blip r:embed="rId427"/>
            </p:blipFill>
            <p:spPr>
              <a:xfrm>
                <a:off x="7924800" y="3365500"/>
                <a:ext cx="4445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8" p14:bwMode="auto">
            <p14:nvContentPartPr>
              <p14:cNvPr id="220" name="墨迹 219"/>
              <p14:cNvContentPartPr/>
              <p14:nvPr/>
            </p14:nvContentPartPr>
            <p14:xfrm>
              <a:off x="7994650" y="3556000"/>
              <a:ext cx="63500" cy="69850"/>
            </p14:xfrm>
          </p:contentPart>
        </mc:Choice>
        <mc:Fallback xmlns="">
          <p:pic>
            <p:nvPicPr>
              <p:cNvPr id="220" name="墨迹 219"/>
            </p:nvPicPr>
            <p:blipFill>
              <a:blip r:embed="rId429"/>
            </p:blipFill>
            <p:spPr>
              <a:xfrm>
                <a:off x="7994650" y="3556000"/>
                <a:ext cx="6350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0" p14:bwMode="auto">
            <p14:nvContentPartPr>
              <p14:cNvPr id="221" name="墨迹 220"/>
              <p14:cNvContentPartPr/>
              <p14:nvPr/>
            </p14:nvContentPartPr>
            <p14:xfrm>
              <a:off x="8235950" y="3441700"/>
              <a:ext cx="50800" cy="120650"/>
            </p14:xfrm>
          </p:contentPart>
        </mc:Choice>
        <mc:Fallback xmlns="">
          <p:pic>
            <p:nvPicPr>
              <p:cNvPr id="221" name="墨迹 220"/>
            </p:nvPicPr>
            <p:blipFill>
              <a:blip r:embed="rId431"/>
            </p:blipFill>
            <p:spPr>
              <a:xfrm>
                <a:off x="8235950" y="3441700"/>
                <a:ext cx="5080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2" p14:bwMode="auto">
            <p14:nvContentPartPr>
              <p14:cNvPr id="222" name="墨迹 221"/>
              <p14:cNvContentPartPr/>
              <p14:nvPr/>
            </p14:nvContentPartPr>
            <p14:xfrm>
              <a:off x="8356600" y="3397250"/>
              <a:ext cx="69850" cy="209550"/>
            </p14:xfrm>
          </p:contentPart>
        </mc:Choice>
        <mc:Fallback xmlns="">
          <p:pic>
            <p:nvPicPr>
              <p:cNvPr id="222" name="墨迹 221"/>
            </p:nvPicPr>
            <p:blipFill>
              <a:blip r:embed="rId433"/>
            </p:blipFill>
            <p:spPr>
              <a:xfrm>
                <a:off x="8356600" y="3397250"/>
                <a:ext cx="6985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4" p14:bwMode="auto">
            <p14:nvContentPartPr>
              <p14:cNvPr id="223" name="墨迹 222"/>
              <p14:cNvContentPartPr/>
              <p14:nvPr/>
            </p14:nvContentPartPr>
            <p14:xfrm>
              <a:off x="8528050" y="3429000"/>
              <a:ext cx="107950" cy="165100"/>
            </p14:xfrm>
          </p:contentPart>
        </mc:Choice>
        <mc:Fallback xmlns="">
          <p:pic>
            <p:nvPicPr>
              <p:cNvPr id="223" name="墨迹 222"/>
            </p:nvPicPr>
            <p:blipFill>
              <a:blip r:embed="rId435"/>
            </p:blipFill>
            <p:spPr>
              <a:xfrm>
                <a:off x="8528050" y="3429000"/>
                <a:ext cx="10795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6" p14:bwMode="auto">
            <p14:nvContentPartPr>
              <p14:cNvPr id="224" name="墨迹 223"/>
              <p14:cNvContentPartPr/>
              <p14:nvPr/>
            </p14:nvContentPartPr>
            <p14:xfrm>
              <a:off x="8724900" y="3448050"/>
              <a:ext cx="38100" cy="158750"/>
            </p14:xfrm>
          </p:contentPart>
        </mc:Choice>
        <mc:Fallback xmlns="">
          <p:pic>
            <p:nvPicPr>
              <p:cNvPr id="224" name="墨迹 223"/>
            </p:nvPicPr>
            <p:blipFill>
              <a:blip r:embed="rId437"/>
            </p:blipFill>
            <p:spPr>
              <a:xfrm>
                <a:off x="8724900" y="3448050"/>
                <a:ext cx="3810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8" p14:bwMode="auto">
            <p14:nvContentPartPr>
              <p14:cNvPr id="225" name="墨迹 224"/>
              <p14:cNvContentPartPr/>
              <p14:nvPr/>
            </p14:nvContentPartPr>
            <p14:xfrm>
              <a:off x="8820150" y="3473450"/>
              <a:ext cx="44450" cy="158750"/>
            </p14:xfrm>
          </p:contentPart>
        </mc:Choice>
        <mc:Fallback xmlns="">
          <p:pic>
            <p:nvPicPr>
              <p:cNvPr id="225" name="墨迹 224"/>
            </p:nvPicPr>
            <p:blipFill>
              <a:blip r:embed="rId439"/>
            </p:blipFill>
            <p:spPr>
              <a:xfrm>
                <a:off x="8820150" y="3473450"/>
                <a:ext cx="4445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0" p14:bwMode="auto">
            <p14:nvContentPartPr>
              <p14:cNvPr id="226" name="墨迹 225"/>
              <p14:cNvContentPartPr/>
              <p14:nvPr/>
            </p14:nvContentPartPr>
            <p14:xfrm>
              <a:off x="8953500" y="3460750"/>
              <a:ext cx="57150" cy="260350"/>
            </p14:xfrm>
          </p:contentPart>
        </mc:Choice>
        <mc:Fallback xmlns="">
          <p:pic>
            <p:nvPicPr>
              <p:cNvPr id="226" name="墨迹 225"/>
            </p:nvPicPr>
            <p:blipFill>
              <a:blip r:embed="rId441"/>
            </p:blipFill>
            <p:spPr>
              <a:xfrm>
                <a:off x="8953500" y="3460750"/>
                <a:ext cx="57150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2" p14:bwMode="auto">
            <p14:nvContentPartPr>
              <p14:cNvPr id="227" name="墨迹 226"/>
              <p14:cNvContentPartPr/>
              <p14:nvPr/>
            </p14:nvContentPartPr>
            <p14:xfrm>
              <a:off x="7207250" y="3797300"/>
              <a:ext cx="139700" cy="25400"/>
            </p14:xfrm>
          </p:contentPart>
        </mc:Choice>
        <mc:Fallback xmlns="">
          <p:pic>
            <p:nvPicPr>
              <p:cNvPr id="227" name="墨迹 226"/>
            </p:nvPicPr>
            <p:blipFill>
              <a:blip r:embed="rId443"/>
            </p:blipFill>
            <p:spPr>
              <a:xfrm>
                <a:off x="7207250" y="3797300"/>
                <a:ext cx="13970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4" p14:bwMode="auto">
            <p14:nvContentPartPr>
              <p14:cNvPr id="228" name="墨迹 227"/>
              <p14:cNvContentPartPr/>
              <p14:nvPr/>
            </p14:nvContentPartPr>
            <p14:xfrm>
              <a:off x="7454900" y="3752850"/>
              <a:ext cx="50800" cy="114300"/>
            </p14:xfrm>
          </p:contentPart>
        </mc:Choice>
        <mc:Fallback xmlns="">
          <p:pic>
            <p:nvPicPr>
              <p:cNvPr id="228" name="墨迹 227"/>
            </p:nvPicPr>
            <p:blipFill>
              <a:blip r:embed="rId445"/>
            </p:blipFill>
            <p:spPr>
              <a:xfrm>
                <a:off x="7454900" y="3752850"/>
                <a:ext cx="5080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6" p14:bwMode="auto">
            <p14:nvContentPartPr>
              <p14:cNvPr id="229" name="墨迹 228"/>
              <p14:cNvContentPartPr/>
              <p14:nvPr/>
            </p14:nvContentPartPr>
            <p14:xfrm>
              <a:off x="7429500" y="3816350"/>
              <a:ext cx="209550" cy="203200"/>
            </p14:xfrm>
          </p:contentPart>
        </mc:Choice>
        <mc:Fallback xmlns="">
          <p:pic>
            <p:nvPicPr>
              <p:cNvPr id="229" name="墨迹 228"/>
            </p:nvPicPr>
            <p:blipFill>
              <a:blip r:embed="rId447"/>
            </p:blipFill>
            <p:spPr>
              <a:xfrm>
                <a:off x="7429500" y="3816350"/>
                <a:ext cx="20955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8" p14:bwMode="auto">
            <p14:nvContentPartPr>
              <p14:cNvPr id="230" name="墨迹 229"/>
              <p14:cNvContentPartPr/>
              <p14:nvPr/>
            </p14:nvContentPartPr>
            <p14:xfrm>
              <a:off x="7092950" y="3511550"/>
              <a:ext cx="127000" cy="311150"/>
            </p14:xfrm>
          </p:contentPart>
        </mc:Choice>
        <mc:Fallback xmlns="">
          <p:pic>
            <p:nvPicPr>
              <p:cNvPr id="230" name="墨迹 229"/>
            </p:nvPicPr>
            <p:blipFill>
              <a:blip r:embed="rId449"/>
            </p:blipFill>
            <p:spPr>
              <a:xfrm>
                <a:off x="7092950" y="3511550"/>
                <a:ext cx="127000" cy="311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0" p14:bwMode="auto">
            <p14:nvContentPartPr>
              <p14:cNvPr id="231" name="墨迹 230"/>
              <p14:cNvContentPartPr/>
              <p14:nvPr/>
            </p14:nvContentPartPr>
            <p14:xfrm>
              <a:off x="7569200" y="3683000"/>
              <a:ext cx="133350" cy="311150"/>
            </p14:xfrm>
          </p:contentPart>
        </mc:Choice>
        <mc:Fallback xmlns="">
          <p:pic>
            <p:nvPicPr>
              <p:cNvPr id="231" name="墨迹 230"/>
            </p:nvPicPr>
            <p:blipFill>
              <a:blip r:embed="rId451"/>
            </p:blipFill>
            <p:spPr>
              <a:xfrm>
                <a:off x="7569200" y="3683000"/>
                <a:ext cx="133350" cy="311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2" p14:bwMode="auto">
            <p14:nvContentPartPr>
              <p14:cNvPr id="232" name="墨迹 231"/>
              <p14:cNvContentPartPr/>
              <p14:nvPr/>
            </p14:nvContentPartPr>
            <p14:xfrm>
              <a:off x="7785100" y="3822700"/>
              <a:ext cx="25400" cy="12700"/>
            </p14:xfrm>
          </p:contentPart>
        </mc:Choice>
        <mc:Fallback xmlns="">
          <p:pic>
            <p:nvPicPr>
              <p:cNvPr id="232" name="墨迹 231"/>
            </p:nvPicPr>
            <p:blipFill>
              <a:blip r:embed="rId453"/>
            </p:blipFill>
            <p:spPr>
              <a:xfrm>
                <a:off x="7785100" y="3822700"/>
                <a:ext cx="254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4" p14:bwMode="auto">
            <p14:nvContentPartPr>
              <p14:cNvPr id="233" name="墨迹 232"/>
              <p14:cNvContentPartPr/>
              <p14:nvPr/>
            </p14:nvContentPartPr>
            <p14:xfrm>
              <a:off x="7766050" y="3943350"/>
              <a:ext cx="19050" cy="101600"/>
            </p14:xfrm>
          </p:contentPart>
        </mc:Choice>
        <mc:Fallback xmlns="">
          <p:pic>
            <p:nvPicPr>
              <p:cNvPr id="233" name="墨迹 232"/>
            </p:nvPicPr>
            <p:blipFill>
              <a:blip r:embed="rId455"/>
            </p:blipFill>
            <p:spPr>
              <a:xfrm>
                <a:off x="7766050" y="3943350"/>
                <a:ext cx="1905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6" p14:bwMode="auto">
            <p14:nvContentPartPr>
              <p14:cNvPr id="234" name="墨迹 233"/>
              <p14:cNvContentPartPr/>
              <p14:nvPr/>
            </p14:nvContentPartPr>
            <p14:xfrm>
              <a:off x="7696200" y="3898900"/>
              <a:ext cx="146050" cy="114300"/>
            </p14:xfrm>
          </p:contentPart>
        </mc:Choice>
        <mc:Fallback xmlns="">
          <p:pic>
            <p:nvPicPr>
              <p:cNvPr id="234" name="墨迹 233"/>
            </p:nvPicPr>
            <p:blipFill>
              <a:blip r:embed="rId457"/>
            </p:blipFill>
            <p:spPr>
              <a:xfrm>
                <a:off x="7696200" y="3898900"/>
                <a:ext cx="14605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8" p14:bwMode="auto">
            <p14:nvContentPartPr>
              <p14:cNvPr id="235" name="墨迹 234"/>
              <p14:cNvContentPartPr/>
              <p14:nvPr/>
            </p14:nvContentPartPr>
            <p14:xfrm>
              <a:off x="7912100" y="3854450"/>
              <a:ext cx="31750" cy="234950"/>
            </p14:xfrm>
          </p:contentPart>
        </mc:Choice>
        <mc:Fallback xmlns="">
          <p:pic>
            <p:nvPicPr>
              <p:cNvPr id="235" name="墨迹 234"/>
            </p:nvPicPr>
            <p:blipFill>
              <a:blip r:embed="rId459"/>
            </p:blipFill>
            <p:spPr>
              <a:xfrm>
                <a:off x="7912100" y="3854450"/>
                <a:ext cx="31750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0" p14:bwMode="auto">
            <p14:nvContentPartPr>
              <p14:cNvPr id="236" name="墨迹 235"/>
              <p14:cNvContentPartPr/>
              <p14:nvPr/>
            </p14:nvContentPartPr>
            <p14:xfrm>
              <a:off x="7924800" y="4006850"/>
              <a:ext cx="101600" cy="19050"/>
            </p14:xfrm>
          </p:contentPart>
        </mc:Choice>
        <mc:Fallback xmlns="">
          <p:pic>
            <p:nvPicPr>
              <p:cNvPr id="236" name="墨迹 235"/>
            </p:nvPicPr>
            <p:blipFill>
              <a:blip r:embed="rId461"/>
            </p:blipFill>
            <p:spPr>
              <a:xfrm>
                <a:off x="7924800" y="4006850"/>
                <a:ext cx="10160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2" p14:bwMode="auto">
            <p14:nvContentPartPr>
              <p14:cNvPr id="237" name="墨迹 236"/>
              <p14:cNvContentPartPr/>
              <p14:nvPr/>
            </p14:nvContentPartPr>
            <p14:xfrm>
              <a:off x="4756150" y="4127500"/>
              <a:ext cx="184150" cy="184150"/>
            </p14:xfrm>
          </p:contentPart>
        </mc:Choice>
        <mc:Fallback xmlns="">
          <p:pic>
            <p:nvPicPr>
              <p:cNvPr id="237" name="墨迹 236"/>
            </p:nvPicPr>
            <p:blipFill>
              <a:blip r:embed="rId463"/>
            </p:blipFill>
            <p:spPr>
              <a:xfrm>
                <a:off x="4756150" y="4127500"/>
                <a:ext cx="184150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4" p14:bwMode="auto">
            <p14:nvContentPartPr>
              <p14:cNvPr id="238" name="墨迹 237"/>
              <p14:cNvContentPartPr/>
              <p14:nvPr/>
            </p14:nvContentPartPr>
            <p14:xfrm>
              <a:off x="5073650" y="4197350"/>
              <a:ext cx="146050" cy="120650"/>
            </p14:xfrm>
          </p:contentPart>
        </mc:Choice>
        <mc:Fallback xmlns="">
          <p:pic>
            <p:nvPicPr>
              <p:cNvPr id="238" name="墨迹 237"/>
            </p:nvPicPr>
            <p:blipFill>
              <a:blip r:embed="rId465"/>
            </p:blipFill>
            <p:spPr>
              <a:xfrm>
                <a:off x="5073650" y="4197350"/>
                <a:ext cx="14605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6" p14:bwMode="auto">
            <p14:nvContentPartPr>
              <p14:cNvPr id="239" name="墨迹 238"/>
              <p14:cNvContentPartPr/>
              <p14:nvPr/>
            </p14:nvContentPartPr>
            <p14:xfrm>
              <a:off x="5511800" y="4197350"/>
              <a:ext cx="114300" cy="158750"/>
            </p14:xfrm>
          </p:contentPart>
        </mc:Choice>
        <mc:Fallback xmlns="">
          <p:pic>
            <p:nvPicPr>
              <p:cNvPr id="239" name="墨迹 238"/>
            </p:nvPicPr>
            <p:blipFill>
              <a:blip r:embed="rId467"/>
            </p:blipFill>
            <p:spPr>
              <a:xfrm>
                <a:off x="5511800" y="4197350"/>
                <a:ext cx="11430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8" p14:bwMode="auto">
            <p14:nvContentPartPr>
              <p14:cNvPr id="240" name="墨迹 239"/>
              <p14:cNvContentPartPr/>
              <p14:nvPr/>
            </p14:nvContentPartPr>
            <p14:xfrm>
              <a:off x="5791200" y="4248150"/>
              <a:ext cx="120650" cy="139700"/>
            </p14:xfrm>
          </p:contentPart>
        </mc:Choice>
        <mc:Fallback xmlns="">
          <p:pic>
            <p:nvPicPr>
              <p:cNvPr id="240" name="墨迹 239"/>
            </p:nvPicPr>
            <p:blipFill>
              <a:blip r:embed="rId469"/>
            </p:blipFill>
            <p:spPr>
              <a:xfrm>
                <a:off x="5791200" y="4248150"/>
                <a:ext cx="12065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0" p14:bwMode="auto">
            <p14:nvContentPartPr>
              <p14:cNvPr id="241" name="墨迹 240"/>
              <p14:cNvContentPartPr/>
              <p14:nvPr/>
            </p14:nvContentPartPr>
            <p14:xfrm>
              <a:off x="6007100" y="4191000"/>
              <a:ext cx="38100" cy="273050"/>
            </p14:xfrm>
          </p:contentPart>
        </mc:Choice>
        <mc:Fallback xmlns="">
          <p:pic>
            <p:nvPicPr>
              <p:cNvPr id="241" name="墨迹 240"/>
            </p:nvPicPr>
            <p:blipFill>
              <a:blip r:embed="rId471"/>
            </p:blipFill>
            <p:spPr>
              <a:xfrm>
                <a:off x="6007100" y="4191000"/>
                <a:ext cx="38100" cy="273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2" p14:bwMode="auto">
            <p14:nvContentPartPr>
              <p14:cNvPr id="242" name="墨迹 241"/>
              <p14:cNvContentPartPr/>
              <p14:nvPr/>
            </p14:nvContentPartPr>
            <p14:xfrm>
              <a:off x="6267450" y="4241800"/>
              <a:ext cx="101600" cy="120650"/>
            </p14:xfrm>
          </p:contentPart>
        </mc:Choice>
        <mc:Fallback xmlns="">
          <p:pic>
            <p:nvPicPr>
              <p:cNvPr id="242" name="墨迹 241"/>
            </p:nvPicPr>
            <p:blipFill>
              <a:blip r:embed="rId473"/>
            </p:blipFill>
            <p:spPr>
              <a:xfrm>
                <a:off x="6267450" y="4241800"/>
                <a:ext cx="10160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4" p14:bwMode="auto">
            <p14:nvContentPartPr>
              <p14:cNvPr id="243" name="墨迹 242"/>
              <p14:cNvContentPartPr/>
              <p14:nvPr/>
            </p14:nvContentPartPr>
            <p14:xfrm>
              <a:off x="6438900" y="4286250"/>
              <a:ext cx="114300" cy="107950"/>
            </p14:xfrm>
          </p:contentPart>
        </mc:Choice>
        <mc:Fallback xmlns="">
          <p:pic>
            <p:nvPicPr>
              <p:cNvPr id="243" name="墨迹 242"/>
            </p:nvPicPr>
            <p:blipFill>
              <a:blip r:embed="rId475"/>
            </p:blipFill>
            <p:spPr>
              <a:xfrm>
                <a:off x="6438900" y="4286250"/>
                <a:ext cx="11430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6" p14:bwMode="auto">
            <p14:nvContentPartPr>
              <p14:cNvPr id="244" name="墨迹 243"/>
              <p14:cNvContentPartPr/>
              <p14:nvPr/>
            </p14:nvContentPartPr>
            <p14:xfrm>
              <a:off x="6661150" y="4241800"/>
              <a:ext cx="50800" cy="247650"/>
            </p14:xfrm>
          </p:contentPart>
        </mc:Choice>
        <mc:Fallback xmlns="">
          <p:pic>
            <p:nvPicPr>
              <p:cNvPr id="244" name="墨迹 243"/>
            </p:nvPicPr>
            <p:blipFill>
              <a:blip r:embed="rId477"/>
            </p:blipFill>
            <p:spPr>
              <a:xfrm>
                <a:off x="6661150" y="4241800"/>
                <a:ext cx="50800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8" p14:bwMode="auto">
            <p14:nvContentPartPr>
              <p14:cNvPr id="245" name="墨迹 244"/>
              <p14:cNvContentPartPr/>
              <p14:nvPr/>
            </p14:nvContentPartPr>
            <p14:xfrm>
              <a:off x="4419600" y="4527550"/>
              <a:ext cx="3067050" cy="44450"/>
            </p14:xfrm>
          </p:contentPart>
        </mc:Choice>
        <mc:Fallback xmlns="">
          <p:pic>
            <p:nvPicPr>
              <p:cNvPr id="245" name="墨迹 244"/>
            </p:nvPicPr>
            <p:blipFill>
              <a:blip r:embed="rId479"/>
            </p:blipFill>
            <p:spPr>
              <a:xfrm>
                <a:off x="4419600" y="4527550"/>
                <a:ext cx="306705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0" p14:bwMode="auto">
            <p14:nvContentPartPr>
              <p14:cNvPr id="246" name="墨迹 245"/>
              <p14:cNvContentPartPr/>
              <p14:nvPr/>
            </p14:nvContentPartPr>
            <p14:xfrm>
              <a:off x="6705600" y="4813300"/>
              <a:ext cx="57150" cy="266700"/>
            </p14:xfrm>
          </p:contentPart>
        </mc:Choice>
        <mc:Fallback xmlns="">
          <p:pic>
            <p:nvPicPr>
              <p:cNvPr id="246" name="墨迹 245"/>
            </p:nvPicPr>
            <p:blipFill>
              <a:blip r:embed="rId481"/>
            </p:blipFill>
            <p:spPr>
              <a:xfrm>
                <a:off x="6705600" y="4813300"/>
                <a:ext cx="57150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2" p14:bwMode="auto">
            <p14:nvContentPartPr>
              <p14:cNvPr id="247" name="墨迹 246"/>
              <p14:cNvContentPartPr/>
              <p14:nvPr/>
            </p14:nvContentPartPr>
            <p14:xfrm>
              <a:off x="6451600" y="4756150"/>
              <a:ext cx="50800" cy="368300"/>
            </p14:xfrm>
          </p:contentPart>
        </mc:Choice>
        <mc:Fallback xmlns="">
          <p:pic>
            <p:nvPicPr>
              <p:cNvPr id="247" name="墨迹 246"/>
            </p:nvPicPr>
            <p:blipFill>
              <a:blip r:embed="rId483"/>
            </p:blipFill>
            <p:spPr>
              <a:xfrm>
                <a:off x="6451600" y="4756150"/>
                <a:ext cx="50800" cy="368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4" p14:bwMode="auto">
            <p14:nvContentPartPr>
              <p14:cNvPr id="248" name="墨迹 247"/>
              <p14:cNvContentPartPr/>
              <p14:nvPr/>
            </p14:nvContentPartPr>
            <p14:xfrm>
              <a:off x="6197600" y="4749800"/>
              <a:ext cx="120650" cy="254000"/>
            </p14:xfrm>
          </p:contentPart>
        </mc:Choice>
        <mc:Fallback xmlns="">
          <p:pic>
            <p:nvPicPr>
              <p:cNvPr id="248" name="墨迹 247"/>
            </p:nvPicPr>
            <p:blipFill>
              <a:blip r:embed="rId485"/>
            </p:blipFill>
            <p:spPr>
              <a:xfrm>
                <a:off x="6197600" y="4749800"/>
                <a:ext cx="120650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6" p14:bwMode="auto">
            <p14:nvContentPartPr>
              <p14:cNvPr id="249" name="墨迹 248"/>
              <p14:cNvContentPartPr/>
              <p14:nvPr/>
            </p14:nvContentPartPr>
            <p14:xfrm>
              <a:off x="5949950" y="4686300"/>
              <a:ext cx="120650" cy="260350"/>
            </p14:xfrm>
          </p:contentPart>
        </mc:Choice>
        <mc:Fallback xmlns="">
          <p:pic>
            <p:nvPicPr>
              <p:cNvPr id="249" name="墨迹 248"/>
            </p:nvPicPr>
            <p:blipFill>
              <a:blip r:embed="rId487"/>
            </p:blipFill>
            <p:spPr>
              <a:xfrm>
                <a:off x="5949950" y="4686300"/>
                <a:ext cx="120650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8" p14:bwMode="auto">
            <p14:nvContentPartPr>
              <p14:cNvPr id="250" name="墨迹 249"/>
              <p14:cNvContentPartPr/>
              <p14:nvPr/>
            </p14:nvContentPartPr>
            <p14:xfrm>
              <a:off x="5746750" y="4699000"/>
              <a:ext cx="19050" cy="228600"/>
            </p14:xfrm>
          </p:contentPart>
        </mc:Choice>
        <mc:Fallback xmlns="">
          <p:pic>
            <p:nvPicPr>
              <p:cNvPr id="250" name="墨迹 249"/>
            </p:nvPicPr>
            <p:blipFill>
              <a:blip r:embed="rId489"/>
            </p:blipFill>
            <p:spPr>
              <a:xfrm>
                <a:off x="5746750" y="4699000"/>
                <a:ext cx="19050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0" p14:bwMode="auto">
            <p14:nvContentPartPr>
              <p14:cNvPr id="251" name="墨迹 250"/>
              <p14:cNvContentPartPr/>
              <p14:nvPr/>
            </p14:nvContentPartPr>
            <p14:xfrm>
              <a:off x="5486400" y="4775200"/>
              <a:ext cx="19050" cy="247650"/>
            </p14:xfrm>
          </p:contentPart>
        </mc:Choice>
        <mc:Fallback xmlns="">
          <p:pic>
            <p:nvPicPr>
              <p:cNvPr id="251" name="墨迹 250"/>
            </p:nvPicPr>
            <p:blipFill>
              <a:blip r:embed="rId491"/>
            </p:blipFill>
            <p:spPr>
              <a:xfrm>
                <a:off x="5486400" y="4775200"/>
                <a:ext cx="19050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2" p14:bwMode="auto">
            <p14:nvContentPartPr>
              <p14:cNvPr id="252" name="墨迹 251"/>
              <p14:cNvContentPartPr/>
              <p14:nvPr/>
            </p14:nvContentPartPr>
            <p14:xfrm>
              <a:off x="5156200" y="4978400"/>
              <a:ext cx="82550" cy="101600"/>
            </p14:xfrm>
          </p:contentPart>
        </mc:Choice>
        <mc:Fallback xmlns="">
          <p:pic>
            <p:nvPicPr>
              <p:cNvPr id="252" name="墨迹 251"/>
            </p:nvPicPr>
            <p:blipFill>
              <a:blip r:embed="rId493"/>
            </p:blipFill>
            <p:spPr>
              <a:xfrm>
                <a:off x="5156200" y="4978400"/>
                <a:ext cx="8255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4" p14:bwMode="auto">
            <p14:nvContentPartPr>
              <p14:cNvPr id="253" name="墨迹 252"/>
              <p14:cNvContentPartPr/>
              <p14:nvPr/>
            </p14:nvContentPartPr>
            <p14:xfrm>
              <a:off x="5035550" y="4768850"/>
              <a:ext cx="101600" cy="171450"/>
            </p14:xfrm>
          </p:contentPart>
        </mc:Choice>
        <mc:Fallback xmlns="">
          <p:pic>
            <p:nvPicPr>
              <p:cNvPr id="253" name="墨迹 252"/>
            </p:nvPicPr>
            <p:blipFill>
              <a:blip r:embed="rId495"/>
            </p:blipFill>
            <p:spPr>
              <a:xfrm>
                <a:off x="5035550" y="4768850"/>
                <a:ext cx="10160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6" p14:bwMode="auto">
            <p14:nvContentPartPr>
              <p14:cNvPr id="254" name="墨迹 253"/>
              <p14:cNvContentPartPr/>
              <p14:nvPr/>
            </p14:nvContentPartPr>
            <p14:xfrm>
              <a:off x="4737100" y="4813300"/>
              <a:ext cx="127000" cy="171450"/>
            </p14:xfrm>
          </p:contentPart>
        </mc:Choice>
        <mc:Fallback xmlns="">
          <p:pic>
            <p:nvPicPr>
              <p:cNvPr id="254" name="墨迹 253"/>
            </p:nvPicPr>
            <p:blipFill>
              <a:blip r:embed="rId497"/>
            </p:blipFill>
            <p:spPr>
              <a:xfrm>
                <a:off x="4737100" y="4813300"/>
                <a:ext cx="12700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8" p14:bwMode="auto">
            <p14:nvContentPartPr>
              <p14:cNvPr id="255" name="墨迹 254"/>
              <p14:cNvContentPartPr/>
              <p14:nvPr/>
            </p14:nvContentPartPr>
            <p14:xfrm>
              <a:off x="4737100" y="5118100"/>
              <a:ext cx="381000" cy="44450"/>
            </p14:xfrm>
          </p:contentPart>
        </mc:Choice>
        <mc:Fallback xmlns="">
          <p:pic>
            <p:nvPicPr>
              <p:cNvPr id="255" name="墨迹 254"/>
            </p:nvPicPr>
            <p:blipFill>
              <a:blip r:embed="rId499"/>
            </p:blipFill>
            <p:spPr>
              <a:xfrm>
                <a:off x="4737100" y="5118100"/>
                <a:ext cx="38100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0" p14:bwMode="auto">
            <p14:nvContentPartPr>
              <p14:cNvPr id="256" name="墨迹 255"/>
              <p14:cNvContentPartPr/>
              <p14:nvPr/>
            </p14:nvContentPartPr>
            <p14:xfrm>
              <a:off x="5003800" y="5289550"/>
              <a:ext cx="171450" cy="171450"/>
            </p14:xfrm>
          </p:contentPart>
        </mc:Choice>
        <mc:Fallback xmlns="">
          <p:pic>
            <p:nvPicPr>
              <p:cNvPr id="256" name="墨迹 255"/>
            </p:nvPicPr>
            <p:blipFill>
              <a:blip r:embed="rId501"/>
            </p:blipFill>
            <p:spPr>
              <a:xfrm>
                <a:off x="5003800" y="5289550"/>
                <a:ext cx="17145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2" p14:bwMode="auto">
            <p14:nvContentPartPr>
              <p14:cNvPr id="257" name="墨迹 256"/>
              <p14:cNvContentPartPr/>
              <p14:nvPr/>
            </p14:nvContentPartPr>
            <p14:xfrm>
              <a:off x="4972050" y="5378450"/>
              <a:ext cx="38100" cy="190500"/>
            </p14:xfrm>
          </p:contentPart>
        </mc:Choice>
        <mc:Fallback xmlns="">
          <p:pic>
            <p:nvPicPr>
              <p:cNvPr id="257" name="墨迹 256"/>
            </p:nvPicPr>
            <p:blipFill>
              <a:blip r:embed="rId503"/>
            </p:blipFill>
            <p:spPr>
              <a:xfrm>
                <a:off x="4972050" y="5378450"/>
                <a:ext cx="3810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4" p14:bwMode="auto">
            <p14:nvContentPartPr>
              <p14:cNvPr id="258" name="墨迹 257"/>
              <p14:cNvContentPartPr/>
              <p14:nvPr/>
            </p14:nvContentPartPr>
            <p14:xfrm>
              <a:off x="4946650" y="5505450"/>
              <a:ext cx="203200" cy="57150"/>
            </p14:xfrm>
          </p:contentPart>
        </mc:Choice>
        <mc:Fallback xmlns="">
          <p:pic>
            <p:nvPicPr>
              <p:cNvPr id="258" name="墨迹 257"/>
            </p:nvPicPr>
            <p:blipFill>
              <a:blip r:embed="rId505"/>
            </p:blipFill>
            <p:spPr>
              <a:xfrm>
                <a:off x="4946650" y="5505450"/>
                <a:ext cx="20320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6" p14:bwMode="auto">
            <p14:nvContentPartPr>
              <p14:cNvPr id="259" name="墨迹 258"/>
              <p14:cNvContentPartPr/>
              <p14:nvPr/>
            </p14:nvContentPartPr>
            <p14:xfrm>
              <a:off x="5264150" y="5384800"/>
              <a:ext cx="114300" cy="12700"/>
            </p14:xfrm>
          </p:contentPart>
        </mc:Choice>
        <mc:Fallback xmlns="">
          <p:pic>
            <p:nvPicPr>
              <p:cNvPr id="259" name="墨迹 258"/>
            </p:nvPicPr>
            <p:blipFill>
              <a:blip r:embed="rId507"/>
            </p:blipFill>
            <p:spPr>
              <a:xfrm>
                <a:off x="5264150" y="5384800"/>
                <a:ext cx="1143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8" p14:bwMode="auto">
            <p14:nvContentPartPr>
              <p14:cNvPr id="260" name="墨迹 259"/>
              <p14:cNvContentPartPr/>
              <p14:nvPr/>
            </p14:nvContentPartPr>
            <p14:xfrm>
              <a:off x="5194300" y="5416550"/>
              <a:ext cx="215900" cy="69850"/>
            </p14:xfrm>
          </p:contentPart>
        </mc:Choice>
        <mc:Fallback xmlns="">
          <p:pic>
            <p:nvPicPr>
              <p:cNvPr id="260" name="墨迹 259"/>
            </p:nvPicPr>
            <p:blipFill>
              <a:blip r:embed="rId509"/>
            </p:blipFill>
            <p:spPr>
              <a:xfrm>
                <a:off x="5194300" y="5416550"/>
                <a:ext cx="21590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0" p14:bwMode="auto">
            <p14:nvContentPartPr>
              <p14:cNvPr id="261" name="墨迹 260"/>
              <p14:cNvContentPartPr/>
              <p14:nvPr/>
            </p14:nvContentPartPr>
            <p14:xfrm>
              <a:off x="5302250" y="5353050"/>
              <a:ext cx="44450" cy="254000"/>
            </p14:xfrm>
          </p:contentPart>
        </mc:Choice>
        <mc:Fallback xmlns="">
          <p:pic>
            <p:nvPicPr>
              <p:cNvPr id="261" name="墨迹 260"/>
            </p:nvPicPr>
            <p:blipFill>
              <a:blip r:embed="rId511"/>
            </p:blipFill>
            <p:spPr>
              <a:xfrm>
                <a:off x="5302250" y="5353050"/>
                <a:ext cx="44450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2" p14:bwMode="auto">
            <p14:nvContentPartPr>
              <p14:cNvPr id="262" name="墨迹 261"/>
              <p14:cNvContentPartPr/>
              <p14:nvPr/>
            </p14:nvContentPartPr>
            <p14:xfrm>
              <a:off x="5505450" y="5251450"/>
              <a:ext cx="285750" cy="311150"/>
            </p14:xfrm>
          </p:contentPart>
        </mc:Choice>
        <mc:Fallback xmlns="">
          <p:pic>
            <p:nvPicPr>
              <p:cNvPr id="262" name="墨迹 261"/>
            </p:nvPicPr>
            <p:blipFill>
              <a:blip r:embed="rId513"/>
            </p:blipFill>
            <p:spPr>
              <a:xfrm>
                <a:off x="5505450" y="5251450"/>
                <a:ext cx="285750" cy="311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4" p14:bwMode="auto">
            <p14:nvContentPartPr>
              <p14:cNvPr id="263" name="墨迹 262"/>
              <p14:cNvContentPartPr/>
              <p14:nvPr/>
            </p14:nvContentPartPr>
            <p14:xfrm>
              <a:off x="6197600" y="5340350"/>
              <a:ext cx="88900" cy="44450"/>
            </p14:xfrm>
          </p:contentPart>
        </mc:Choice>
        <mc:Fallback xmlns="">
          <p:pic>
            <p:nvPicPr>
              <p:cNvPr id="263" name="墨迹 262"/>
            </p:nvPicPr>
            <p:blipFill>
              <a:blip r:embed="rId515"/>
            </p:blipFill>
            <p:spPr>
              <a:xfrm>
                <a:off x="6197600" y="5340350"/>
                <a:ext cx="8890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6" p14:bwMode="auto">
            <p14:nvContentPartPr>
              <p14:cNvPr id="264" name="墨迹 263"/>
              <p14:cNvContentPartPr/>
              <p14:nvPr/>
            </p14:nvContentPartPr>
            <p14:xfrm>
              <a:off x="6096000" y="5448300"/>
              <a:ext cx="222250" cy="50800"/>
            </p14:xfrm>
          </p:contentPart>
        </mc:Choice>
        <mc:Fallback xmlns="">
          <p:pic>
            <p:nvPicPr>
              <p:cNvPr id="264" name="墨迹 263"/>
            </p:nvPicPr>
            <p:blipFill>
              <a:blip r:embed="rId517"/>
            </p:blipFill>
            <p:spPr>
              <a:xfrm>
                <a:off x="6096000" y="5448300"/>
                <a:ext cx="22225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8" p14:bwMode="auto">
            <p14:nvContentPartPr>
              <p14:cNvPr id="265" name="墨迹 264"/>
              <p14:cNvContentPartPr/>
              <p14:nvPr/>
            </p14:nvContentPartPr>
            <p14:xfrm>
              <a:off x="6134100" y="5372100"/>
              <a:ext cx="120650" cy="266700"/>
            </p14:xfrm>
          </p:contentPart>
        </mc:Choice>
        <mc:Fallback xmlns="">
          <p:pic>
            <p:nvPicPr>
              <p:cNvPr id="265" name="墨迹 264"/>
            </p:nvPicPr>
            <p:blipFill>
              <a:blip r:embed="rId519"/>
            </p:blipFill>
            <p:spPr>
              <a:xfrm>
                <a:off x="6134100" y="5372100"/>
                <a:ext cx="120650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0" p14:bwMode="auto">
            <p14:nvContentPartPr>
              <p14:cNvPr id="266" name="墨迹 265"/>
              <p14:cNvContentPartPr/>
              <p14:nvPr/>
            </p14:nvContentPartPr>
            <p14:xfrm>
              <a:off x="6254750" y="5562600"/>
              <a:ext cx="139700" cy="88900"/>
            </p14:xfrm>
          </p:contentPart>
        </mc:Choice>
        <mc:Fallback xmlns="">
          <p:pic>
            <p:nvPicPr>
              <p:cNvPr id="266" name="墨迹 265"/>
            </p:nvPicPr>
            <p:blipFill>
              <a:blip r:embed="rId521"/>
            </p:blipFill>
            <p:spPr>
              <a:xfrm>
                <a:off x="6254750" y="5562600"/>
                <a:ext cx="13970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2" p14:bwMode="auto">
            <p14:nvContentPartPr>
              <p14:cNvPr id="267" name="墨迹 266"/>
              <p14:cNvContentPartPr/>
              <p14:nvPr/>
            </p14:nvContentPartPr>
            <p14:xfrm>
              <a:off x="6489700" y="5314950"/>
              <a:ext cx="50800" cy="19050"/>
            </p14:xfrm>
          </p:contentPart>
        </mc:Choice>
        <mc:Fallback xmlns="">
          <p:pic>
            <p:nvPicPr>
              <p:cNvPr id="267" name="墨迹 266"/>
            </p:nvPicPr>
            <p:blipFill>
              <a:blip r:embed="rId523"/>
            </p:blipFill>
            <p:spPr>
              <a:xfrm>
                <a:off x="6489700" y="5314950"/>
                <a:ext cx="5080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4" p14:bwMode="auto">
            <p14:nvContentPartPr>
              <p14:cNvPr id="268" name="墨迹 267"/>
              <p14:cNvContentPartPr/>
              <p14:nvPr/>
            </p14:nvContentPartPr>
            <p14:xfrm>
              <a:off x="6483350" y="5448300"/>
              <a:ext cx="31750" cy="133350"/>
            </p14:xfrm>
          </p:contentPart>
        </mc:Choice>
        <mc:Fallback xmlns="">
          <p:pic>
            <p:nvPicPr>
              <p:cNvPr id="268" name="墨迹 267"/>
            </p:nvPicPr>
            <p:blipFill>
              <a:blip r:embed="rId525"/>
            </p:blipFill>
            <p:spPr>
              <a:xfrm>
                <a:off x="6483350" y="5448300"/>
                <a:ext cx="3175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6" p14:bwMode="auto">
            <p14:nvContentPartPr>
              <p14:cNvPr id="269" name="墨迹 268"/>
              <p14:cNvContentPartPr/>
              <p14:nvPr/>
            </p14:nvContentPartPr>
            <p14:xfrm>
              <a:off x="6762750" y="5187950"/>
              <a:ext cx="6350" cy="44450"/>
            </p14:xfrm>
          </p:contentPart>
        </mc:Choice>
        <mc:Fallback xmlns="">
          <p:pic>
            <p:nvPicPr>
              <p:cNvPr id="269" name="墨迹 268"/>
            </p:nvPicPr>
            <p:blipFill>
              <a:blip r:embed="rId527"/>
            </p:blipFill>
            <p:spPr>
              <a:xfrm>
                <a:off x="6762750" y="5187950"/>
                <a:ext cx="635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8" p14:bwMode="auto">
            <p14:nvContentPartPr>
              <p14:cNvPr id="270" name="墨迹 269"/>
              <p14:cNvContentPartPr/>
              <p14:nvPr/>
            </p14:nvContentPartPr>
            <p14:xfrm>
              <a:off x="6610350" y="5219700"/>
              <a:ext cx="342900" cy="241300"/>
            </p14:xfrm>
          </p:contentPart>
        </mc:Choice>
        <mc:Fallback xmlns="">
          <p:pic>
            <p:nvPicPr>
              <p:cNvPr id="270" name="墨迹 269"/>
            </p:nvPicPr>
            <p:blipFill>
              <a:blip r:embed="rId529"/>
            </p:blipFill>
            <p:spPr>
              <a:xfrm>
                <a:off x="6610350" y="5219700"/>
                <a:ext cx="342900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0" p14:bwMode="auto">
            <p14:nvContentPartPr>
              <p14:cNvPr id="271" name="墨迹 270"/>
              <p14:cNvContentPartPr/>
              <p14:nvPr/>
            </p14:nvContentPartPr>
            <p14:xfrm>
              <a:off x="6604000" y="5435600"/>
              <a:ext cx="57150" cy="158750"/>
            </p14:xfrm>
          </p:contentPart>
        </mc:Choice>
        <mc:Fallback xmlns="">
          <p:pic>
            <p:nvPicPr>
              <p:cNvPr id="271" name="墨迹 270"/>
            </p:nvPicPr>
            <p:blipFill>
              <a:blip r:embed="rId531"/>
            </p:blipFill>
            <p:spPr>
              <a:xfrm>
                <a:off x="6604000" y="5435600"/>
                <a:ext cx="5715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2" p14:bwMode="auto">
            <p14:nvContentPartPr>
              <p14:cNvPr id="272" name="墨迹 271"/>
              <p14:cNvContentPartPr/>
              <p14:nvPr/>
            </p14:nvContentPartPr>
            <p14:xfrm>
              <a:off x="6661150" y="5454650"/>
              <a:ext cx="196850" cy="120650"/>
            </p14:xfrm>
          </p:contentPart>
        </mc:Choice>
        <mc:Fallback xmlns="">
          <p:pic>
            <p:nvPicPr>
              <p:cNvPr id="272" name="墨迹 271"/>
            </p:nvPicPr>
            <p:blipFill>
              <a:blip r:embed="rId533"/>
            </p:blipFill>
            <p:spPr>
              <a:xfrm>
                <a:off x="6661150" y="5454650"/>
                <a:ext cx="19685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4" p14:bwMode="auto">
            <p14:nvContentPartPr>
              <p14:cNvPr id="273" name="墨迹 272"/>
              <p14:cNvContentPartPr/>
              <p14:nvPr/>
            </p14:nvContentPartPr>
            <p14:xfrm>
              <a:off x="6673850" y="5530850"/>
              <a:ext cx="360" cy="44450"/>
            </p14:xfrm>
          </p:contentPart>
        </mc:Choice>
        <mc:Fallback xmlns="">
          <p:pic>
            <p:nvPicPr>
              <p:cNvPr id="273" name="墨迹 272"/>
            </p:nvPicPr>
            <p:blipFill>
              <a:blip r:embed="rId381"/>
            </p:blipFill>
            <p:spPr>
              <a:xfrm>
                <a:off x="6673850" y="5530850"/>
                <a:ext cx="36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5" p14:bwMode="auto">
            <p14:nvContentPartPr>
              <p14:cNvPr id="274" name="墨迹 273"/>
              <p14:cNvContentPartPr/>
              <p14:nvPr/>
            </p14:nvContentPartPr>
            <p14:xfrm>
              <a:off x="6553200" y="5492750"/>
              <a:ext cx="406400" cy="190500"/>
            </p14:xfrm>
          </p:contentPart>
        </mc:Choice>
        <mc:Fallback xmlns="">
          <p:pic>
            <p:nvPicPr>
              <p:cNvPr id="274" name="墨迹 273"/>
            </p:nvPicPr>
            <p:blipFill>
              <a:blip r:embed="rId536"/>
            </p:blipFill>
            <p:spPr>
              <a:xfrm>
                <a:off x="6553200" y="5492750"/>
                <a:ext cx="40640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7" p14:bwMode="auto">
            <p14:nvContentPartPr>
              <p14:cNvPr id="275" name="墨迹 274"/>
              <p14:cNvContentPartPr/>
              <p14:nvPr/>
            </p14:nvContentPartPr>
            <p14:xfrm>
              <a:off x="7124700" y="5365750"/>
              <a:ext cx="360" cy="266700"/>
            </p14:xfrm>
          </p:contentPart>
        </mc:Choice>
        <mc:Fallback xmlns="">
          <p:pic>
            <p:nvPicPr>
              <p:cNvPr id="275" name="墨迹 274"/>
            </p:nvPicPr>
            <p:blipFill>
              <a:blip r:embed="rId538"/>
            </p:blipFill>
            <p:spPr>
              <a:xfrm>
                <a:off x="7124700" y="5365750"/>
                <a:ext cx="360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9" p14:bwMode="auto">
            <p14:nvContentPartPr>
              <p14:cNvPr id="276" name="墨迹 275"/>
              <p14:cNvContentPartPr/>
              <p14:nvPr/>
            </p14:nvContentPartPr>
            <p14:xfrm>
              <a:off x="7004050" y="5486400"/>
              <a:ext cx="209550" cy="279400"/>
            </p14:xfrm>
          </p:contentPart>
        </mc:Choice>
        <mc:Fallback xmlns="">
          <p:pic>
            <p:nvPicPr>
              <p:cNvPr id="276" name="墨迹 275"/>
            </p:nvPicPr>
            <p:blipFill>
              <a:blip r:embed="rId540"/>
            </p:blipFill>
            <p:spPr>
              <a:xfrm>
                <a:off x="7004050" y="5486400"/>
                <a:ext cx="209550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1" p14:bwMode="auto">
            <p14:nvContentPartPr>
              <p14:cNvPr id="277" name="墨迹 276"/>
              <p14:cNvContentPartPr/>
              <p14:nvPr/>
            </p14:nvContentPartPr>
            <p14:xfrm>
              <a:off x="298450" y="342900"/>
              <a:ext cx="127000" cy="285750"/>
            </p14:xfrm>
          </p:contentPart>
        </mc:Choice>
        <mc:Fallback xmlns="">
          <p:pic>
            <p:nvPicPr>
              <p:cNvPr id="277" name="墨迹 276"/>
            </p:nvPicPr>
            <p:blipFill>
              <a:blip r:embed="rId542"/>
            </p:blipFill>
            <p:spPr>
              <a:xfrm>
                <a:off x="298450" y="342900"/>
                <a:ext cx="127000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3" p14:bwMode="auto">
            <p14:nvContentPartPr>
              <p14:cNvPr id="278" name="墨迹 277"/>
              <p14:cNvContentPartPr/>
              <p14:nvPr/>
            </p14:nvContentPartPr>
            <p14:xfrm>
              <a:off x="527050" y="539750"/>
              <a:ext cx="88900" cy="360"/>
            </p14:xfrm>
          </p:contentPart>
        </mc:Choice>
        <mc:Fallback xmlns="">
          <p:pic>
            <p:nvPicPr>
              <p:cNvPr id="278" name="墨迹 277"/>
            </p:nvPicPr>
            <p:blipFill>
              <a:blip r:embed="rId544"/>
            </p:blipFill>
            <p:spPr>
              <a:xfrm>
                <a:off x="527050" y="539750"/>
                <a:ext cx="889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5" p14:bwMode="auto">
            <p14:nvContentPartPr>
              <p14:cNvPr id="279" name="墨迹 278"/>
              <p14:cNvContentPartPr/>
              <p14:nvPr/>
            </p14:nvContentPartPr>
            <p14:xfrm>
              <a:off x="698500" y="444500"/>
              <a:ext cx="139700" cy="317500"/>
            </p14:xfrm>
          </p:contentPart>
        </mc:Choice>
        <mc:Fallback xmlns="">
          <p:pic>
            <p:nvPicPr>
              <p:cNvPr id="279" name="墨迹 278"/>
            </p:nvPicPr>
            <p:blipFill>
              <a:blip r:embed="rId546"/>
            </p:blipFill>
            <p:spPr>
              <a:xfrm>
                <a:off x="698500" y="444500"/>
                <a:ext cx="139700" cy="317500"/>
              </a:xfrm>
              <a:prstGeom prst="rect"/>
            </p:spPr>
          </p:pic>
        </mc:Fallback>
      </mc:AlternateContent>
    </p:spTree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3850" y="116523"/>
            <a:ext cx="8229600" cy="1143000"/>
          </a:xfrm>
        </p:spPr>
        <p:txBody>
          <a:bodyPr/>
          <a:p>
            <a:r>
              <a:rPr lang="zh-CN" altLang="en-US">
                <a:solidFill>
                  <a:srgbClr val="FF0000"/>
                </a:solidFill>
              </a:rPr>
              <a:t>作业：第三章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3895" y="1484630"/>
            <a:ext cx="7772400" cy="4114800"/>
          </a:xfrm>
        </p:spPr>
        <p:txBody>
          <a:bodyPr/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zh-CN" sz="1400" b="0" i="0" u="none" strike="noStrike" kern="1200" cap="none" spc="0" normalizeH="0" baseline="0" noProof="0">
              <a:ln>
                <a:noFill/>
              </a:ln>
              <a:solidFill>
                <a:schemeClr val="hlin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5" name="墨迹 4"/>
              <p14:cNvContentPartPr/>
              <p14:nvPr/>
            </p14:nvContentPartPr>
            <p14:xfrm>
              <a:off x="114300" y="965200"/>
              <a:ext cx="133350" cy="241300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2"/>
            </p:blipFill>
            <p:spPr>
              <a:xfrm>
                <a:off x="114300" y="965200"/>
                <a:ext cx="133350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6" name="墨迹 5"/>
              <p14:cNvContentPartPr/>
              <p14:nvPr/>
            </p14:nvContentPartPr>
            <p14:xfrm>
              <a:off x="336550" y="1085850"/>
              <a:ext cx="107950" cy="36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4"/>
            </p:blipFill>
            <p:spPr>
              <a:xfrm>
                <a:off x="336550" y="1085850"/>
                <a:ext cx="1079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7" name="墨迹 6"/>
              <p14:cNvContentPartPr/>
              <p14:nvPr/>
            </p14:nvContentPartPr>
            <p14:xfrm>
              <a:off x="444500" y="1016000"/>
              <a:ext cx="127000" cy="22225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6"/>
            </p:blipFill>
            <p:spPr>
              <a:xfrm>
                <a:off x="444500" y="1016000"/>
                <a:ext cx="127000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8" name="墨迹 7"/>
              <p14:cNvContentPartPr/>
              <p14:nvPr/>
            </p14:nvContentPartPr>
            <p14:xfrm>
              <a:off x="596900" y="984250"/>
              <a:ext cx="127000" cy="635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8"/>
            </p:blipFill>
            <p:spPr>
              <a:xfrm>
                <a:off x="596900" y="984250"/>
                <a:ext cx="12700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9" name="墨迹 8"/>
              <p14:cNvContentPartPr/>
              <p14:nvPr/>
            </p14:nvContentPartPr>
            <p14:xfrm>
              <a:off x="723900" y="1206500"/>
              <a:ext cx="12700" cy="36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0"/>
            </p:blipFill>
            <p:spPr>
              <a:xfrm>
                <a:off x="723900" y="120650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10" name="墨迹 9"/>
              <p14:cNvContentPartPr/>
              <p14:nvPr/>
            </p14:nvContentPartPr>
            <p14:xfrm>
              <a:off x="1079500" y="1035050"/>
              <a:ext cx="127000" cy="17780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2"/>
            </p:blipFill>
            <p:spPr>
              <a:xfrm>
                <a:off x="1079500" y="1035050"/>
                <a:ext cx="12700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11" name="墨迹 10"/>
              <p14:cNvContentPartPr/>
              <p14:nvPr/>
            </p14:nvContentPartPr>
            <p14:xfrm>
              <a:off x="1009650" y="1066800"/>
              <a:ext cx="203200" cy="12700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4"/>
            </p:blipFill>
            <p:spPr>
              <a:xfrm>
                <a:off x="1009650" y="1066800"/>
                <a:ext cx="20320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2" name="墨迹 11"/>
              <p14:cNvContentPartPr/>
              <p14:nvPr/>
            </p14:nvContentPartPr>
            <p14:xfrm>
              <a:off x="1492250" y="1066800"/>
              <a:ext cx="82550" cy="1905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6"/>
            </p:blipFill>
            <p:spPr>
              <a:xfrm>
                <a:off x="1492250" y="1066800"/>
                <a:ext cx="825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3" name="墨迹 12"/>
              <p14:cNvContentPartPr/>
              <p14:nvPr/>
            </p14:nvContentPartPr>
            <p14:xfrm>
              <a:off x="1498600" y="1143000"/>
              <a:ext cx="114300" cy="6350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18"/>
            </p:blipFill>
            <p:spPr>
              <a:xfrm>
                <a:off x="1498600" y="1143000"/>
                <a:ext cx="11430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4" name="墨迹 13"/>
              <p14:cNvContentPartPr/>
              <p14:nvPr/>
            </p14:nvContentPartPr>
            <p14:xfrm>
              <a:off x="1644650" y="1073150"/>
              <a:ext cx="209550" cy="17145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20"/>
            </p:blipFill>
            <p:spPr>
              <a:xfrm>
                <a:off x="1644650" y="1073150"/>
                <a:ext cx="20955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15" name="墨迹 14"/>
              <p14:cNvContentPartPr/>
              <p14:nvPr/>
            </p14:nvContentPartPr>
            <p14:xfrm>
              <a:off x="1879600" y="996950"/>
              <a:ext cx="69850" cy="635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2"/>
            </p:blipFill>
            <p:spPr>
              <a:xfrm>
                <a:off x="1879600" y="996950"/>
                <a:ext cx="698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16" name="墨迹 15"/>
              <p14:cNvContentPartPr/>
              <p14:nvPr/>
            </p14:nvContentPartPr>
            <p14:xfrm>
              <a:off x="2095500" y="958850"/>
              <a:ext cx="95250" cy="7620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4"/>
            </p:blipFill>
            <p:spPr>
              <a:xfrm>
                <a:off x="2095500" y="958850"/>
                <a:ext cx="9525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17" name="墨迹 16"/>
              <p14:cNvContentPartPr/>
              <p14:nvPr/>
            </p14:nvContentPartPr>
            <p14:xfrm>
              <a:off x="2260600" y="933450"/>
              <a:ext cx="38100" cy="9525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26"/>
            </p:blipFill>
            <p:spPr>
              <a:xfrm>
                <a:off x="2260600" y="933450"/>
                <a:ext cx="3810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18" name="墨迹 17"/>
              <p14:cNvContentPartPr/>
              <p14:nvPr/>
            </p14:nvContentPartPr>
            <p14:xfrm>
              <a:off x="2368550" y="939800"/>
              <a:ext cx="38100" cy="8890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28"/>
            </p:blipFill>
            <p:spPr>
              <a:xfrm>
                <a:off x="2368550" y="939800"/>
                <a:ext cx="3810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19" name="墨迹 18"/>
              <p14:cNvContentPartPr/>
              <p14:nvPr/>
            </p14:nvContentPartPr>
            <p14:xfrm>
              <a:off x="2444750" y="1016000"/>
              <a:ext cx="152400" cy="8255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30"/>
            </p:blipFill>
            <p:spPr>
              <a:xfrm>
                <a:off x="2444750" y="1016000"/>
                <a:ext cx="15240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20" name="墨迹 19"/>
              <p14:cNvContentPartPr/>
              <p14:nvPr/>
            </p14:nvContentPartPr>
            <p14:xfrm>
              <a:off x="2686050" y="1155700"/>
              <a:ext cx="133350" cy="146050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2"/>
            </p:blipFill>
            <p:spPr>
              <a:xfrm>
                <a:off x="2686050" y="1155700"/>
                <a:ext cx="13335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21" name="墨迹 20"/>
              <p14:cNvContentPartPr/>
              <p14:nvPr/>
            </p14:nvContentPartPr>
            <p14:xfrm>
              <a:off x="2501900" y="1174750"/>
              <a:ext cx="349250" cy="139700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34"/>
            </p:blipFill>
            <p:spPr>
              <a:xfrm>
                <a:off x="2501900" y="1174750"/>
                <a:ext cx="34925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22" name="墨迹 21"/>
              <p14:cNvContentPartPr/>
              <p14:nvPr/>
            </p14:nvContentPartPr>
            <p14:xfrm>
              <a:off x="2101850" y="958850"/>
              <a:ext cx="12700" cy="360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10"/>
            </p:blipFill>
            <p:spPr>
              <a:xfrm>
                <a:off x="2101850" y="95885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" p14:bwMode="auto">
            <p14:nvContentPartPr>
              <p14:cNvPr id="23" name="墨迹 22"/>
              <p14:cNvContentPartPr/>
              <p14:nvPr/>
            </p14:nvContentPartPr>
            <p14:xfrm>
              <a:off x="3028950" y="1060450"/>
              <a:ext cx="114300" cy="190500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37"/>
            </p:blipFill>
            <p:spPr>
              <a:xfrm>
                <a:off x="3028950" y="1060450"/>
                <a:ext cx="11430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" p14:bwMode="auto">
            <p14:nvContentPartPr>
              <p14:cNvPr id="24" name="墨迹 23"/>
              <p14:cNvContentPartPr/>
              <p14:nvPr/>
            </p14:nvContentPartPr>
            <p14:xfrm>
              <a:off x="3244850" y="1212850"/>
              <a:ext cx="25400" cy="57150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39"/>
            </p:blipFill>
            <p:spPr>
              <a:xfrm>
                <a:off x="3244850" y="1212850"/>
                <a:ext cx="2540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" p14:bwMode="auto">
            <p14:nvContentPartPr>
              <p14:cNvPr id="25" name="墨迹 24"/>
              <p14:cNvContentPartPr/>
              <p14:nvPr/>
            </p14:nvContentPartPr>
            <p14:xfrm>
              <a:off x="3524250" y="1073150"/>
              <a:ext cx="31750" cy="165100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41"/>
            </p:blipFill>
            <p:spPr>
              <a:xfrm>
                <a:off x="3524250" y="1073150"/>
                <a:ext cx="3175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" p14:bwMode="auto">
            <p14:nvContentPartPr>
              <p14:cNvPr id="26" name="墨迹 25"/>
              <p14:cNvContentPartPr/>
              <p14:nvPr/>
            </p14:nvContentPartPr>
            <p14:xfrm>
              <a:off x="3676650" y="1085850"/>
              <a:ext cx="57150" cy="146050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43"/>
            </p:blipFill>
            <p:spPr>
              <a:xfrm>
                <a:off x="3676650" y="1085850"/>
                <a:ext cx="5715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" p14:bwMode="auto">
            <p14:nvContentPartPr>
              <p14:cNvPr id="27" name="墨迹 26"/>
              <p14:cNvContentPartPr/>
              <p14:nvPr/>
            </p14:nvContentPartPr>
            <p14:xfrm>
              <a:off x="3841750" y="1060450"/>
              <a:ext cx="127000" cy="146050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45"/>
            </p:blipFill>
            <p:spPr>
              <a:xfrm>
                <a:off x="3841750" y="1060450"/>
                <a:ext cx="12700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" p14:bwMode="auto">
            <p14:nvContentPartPr>
              <p14:cNvPr id="28" name="墨迹 27"/>
              <p14:cNvContentPartPr/>
              <p14:nvPr/>
            </p14:nvContentPartPr>
            <p14:xfrm>
              <a:off x="4108450" y="1003300"/>
              <a:ext cx="44450" cy="152400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47"/>
            </p:blipFill>
            <p:spPr>
              <a:xfrm>
                <a:off x="4108450" y="1003300"/>
                <a:ext cx="4445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" p14:bwMode="auto">
            <p14:nvContentPartPr>
              <p14:cNvPr id="29" name="墨迹 28"/>
              <p14:cNvContentPartPr/>
              <p14:nvPr/>
            </p14:nvContentPartPr>
            <p14:xfrm>
              <a:off x="4197350" y="1041400"/>
              <a:ext cx="38100" cy="146050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49"/>
            </p:blipFill>
            <p:spPr>
              <a:xfrm>
                <a:off x="4197350" y="1041400"/>
                <a:ext cx="3810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" p14:bwMode="auto">
            <p14:nvContentPartPr>
              <p14:cNvPr id="30" name="墨迹 29"/>
              <p14:cNvContentPartPr/>
              <p14:nvPr/>
            </p14:nvContentPartPr>
            <p14:xfrm>
              <a:off x="4343400" y="1028700"/>
              <a:ext cx="25400" cy="165100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51"/>
            </p:blipFill>
            <p:spPr>
              <a:xfrm>
                <a:off x="4343400" y="1028700"/>
                <a:ext cx="2540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" p14:bwMode="auto">
            <p14:nvContentPartPr>
              <p14:cNvPr id="31" name="墨迹 30"/>
              <p14:cNvContentPartPr/>
              <p14:nvPr/>
            </p14:nvContentPartPr>
            <p14:xfrm>
              <a:off x="4419600" y="1187450"/>
              <a:ext cx="133350" cy="120650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53"/>
            </p:blipFill>
            <p:spPr>
              <a:xfrm>
                <a:off x="4419600" y="1187450"/>
                <a:ext cx="13335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" p14:bwMode="auto">
            <p14:nvContentPartPr>
              <p14:cNvPr id="32" name="墨迹 31"/>
              <p14:cNvContentPartPr/>
              <p14:nvPr/>
            </p14:nvContentPartPr>
            <p14:xfrm>
              <a:off x="5391150" y="977900"/>
              <a:ext cx="57150" cy="101600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55"/>
            </p:blipFill>
            <p:spPr>
              <a:xfrm>
                <a:off x="5391150" y="977900"/>
                <a:ext cx="5715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" p14:bwMode="auto">
            <p14:nvContentPartPr>
              <p14:cNvPr id="33" name="墨迹 32"/>
              <p14:cNvContentPartPr/>
              <p14:nvPr/>
            </p14:nvContentPartPr>
            <p14:xfrm>
              <a:off x="5441950" y="1022350"/>
              <a:ext cx="152400" cy="273050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57"/>
            </p:blipFill>
            <p:spPr>
              <a:xfrm>
                <a:off x="5441950" y="1022350"/>
                <a:ext cx="152400" cy="273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" p14:bwMode="auto">
            <p14:nvContentPartPr>
              <p14:cNvPr id="34" name="墨迹 33"/>
              <p14:cNvContentPartPr/>
              <p14:nvPr/>
            </p14:nvContentPartPr>
            <p14:xfrm>
              <a:off x="5664200" y="1130300"/>
              <a:ext cx="95250" cy="6350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59"/>
            </p:blipFill>
            <p:spPr>
              <a:xfrm>
                <a:off x="5664200" y="1130300"/>
                <a:ext cx="952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" p14:bwMode="auto">
            <p14:nvContentPartPr>
              <p14:cNvPr id="35" name="墨迹 34"/>
              <p14:cNvContentPartPr/>
              <p14:nvPr/>
            </p14:nvContentPartPr>
            <p14:xfrm>
              <a:off x="5626100" y="1193800"/>
              <a:ext cx="146050" cy="12700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61"/>
            </p:blipFill>
            <p:spPr>
              <a:xfrm>
                <a:off x="5626100" y="1193800"/>
                <a:ext cx="1460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" p14:bwMode="auto">
            <p14:nvContentPartPr>
              <p14:cNvPr id="36" name="墨迹 35"/>
              <p14:cNvContentPartPr/>
              <p14:nvPr/>
            </p14:nvContentPartPr>
            <p14:xfrm>
              <a:off x="5911850" y="1035050"/>
              <a:ext cx="190500" cy="209550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63"/>
            </p:blipFill>
            <p:spPr>
              <a:xfrm>
                <a:off x="5911850" y="1035050"/>
                <a:ext cx="19050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" p14:bwMode="auto">
            <p14:nvContentPartPr>
              <p14:cNvPr id="37" name="墨迹 36"/>
              <p14:cNvContentPartPr/>
              <p14:nvPr/>
            </p14:nvContentPartPr>
            <p14:xfrm>
              <a:off x="6242050" y="990600"/>
              <a:ext cx="88900" cy="6350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65"/>
            </p:blipFill>
            <p:spPr>
              <a:xfrm>
                <a:off x="6242050" y="990600"/>
                <a:ext cx="8890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" p14:bwMode="auto">
            <p14:nvContentPartPr>
              <p14:cNvPr id="38" name="墨迹 37"/>
              <p14:cNvContentPartPr/>
              <p14:nvPr/>
            </p14:nvContentPartPr>
            <p14:xfrm>
              <a:off x="6413500" y="927100"/>
              <a:ext cx="95250" cy="63500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67"/>
            </p:blipFill>
            <p:spPr>
              <a:xfrm>
                <a:off x="6413500" y="927100"/>
                <a:ext cx="9525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8" p14:bwMode="auto">
            <p14:nvContentPartPr>
              <p14:cNvPr id="39" name="墨迹 38"/>
              <p14:cNvContentPartPr/>
              <p14:nvPr/>
            </p14:nvContentPartPr>
            <p14:xfrm>
              <a:off x="6584950" y="914400"/>
              <a:ext cx="25400" cy="95250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69"/>
            </p:blipFill>
            <p:spPr>
              <a:xfrm>
                <a:off x="6584950" y="914400"/>
                <a:ext cx="2540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0" p14:bwMode="auto">
            <p14:nvContentPartPr>
              <p14:cNvPr id="40" name="墨迹 39"/>
              <p14:cNvContentPartPr/>
              <p14:nvPr/>
            </p14:nvContentPartPr>
            <p14:xfrm>
              <a:off x="6661150" y="939800"/>
              <a:ext cx="88900" cy="82550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71"/>
            </p:blipFill>
            <p:spPr>
              <a:xfrm>
                <a:off x="6661150" y="939800"/>
                <a:ext cx="8890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2" p14:bwMode="auto">
            <p14:nvContentPartPr>
              <p14:cNvPr id="41" name="墨迹 40"/>
              <p14:cNvContentPartPr/>
              <p14:nvPr/>
            </p14:nvContentPartPr>
            <p14:xfrm>
              <a:off x="6781800" y="1035050"/>
              <a:ext cx="82550" cy="82550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73"/>
            </p:blipFill>
            <p:spPr>
              <a:xfrm>
                <a:off x="6781800" y="1035050"/>
                <a:ext cx="8255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4" p14:bwMode="auto">
            <p14:nvContentPartPr>
              <p14:cNvPr id="42" name="墨迹 41"/>
              <p14:cNvContentPartPr/>
              <p14:nvPr/>
            </p14:nvContentPartPr>
            <p14:xfrm>
              <a:off x="7029450" y="1149350"/>
              <a:ext cx="95250" cy="88900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75"/>
            </p:blipFill>
            <p:spPr>
              <a:xfrm>
                <a:off x="7029450" y="1149350"/>
                <a:ext cx="9525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6" p14:bwMode="auto">
            <p14:nvContentPartPr>
              <p14:cNvPr id="43" name="墨迹 42"/>
              <p14:cNvContentPartPr/>
              <p14:nvPr/>
            </p14:nvContentPartPr>
            <p14:xfrm>
              <a:off x="6991350" y="1136650"/>
              <a:ext cx="158750" cy="133350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77"/>
            </p:blipFill>
            <p:spPr>
              <a:xfrm>
                <a:off x="6991350" y="1136650"/>
                <a:ext cx="15875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8" p14:bwMode="auto">
            <p14:nvContentPartPr>
              <p14:cNvPr id="44" name="墨迹 43"/>
              <p14:cNvContentPartPr/>
              <p14:nvPr/>
            </p14:nvContentPartPr>
            <p14:xfrm>
              <a:off x="7194550" y="1054100"/>
              <a:ext cx="114300" cy="330200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79"/>
            </p:blipFill>
            <p:spPr>
              <a:xfrm>
                <a:off x="7194550" y="1054100"/>
                <a:ext cx="114300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0" p14:bwMode="auto">
            <p14:nvContentPartPr>
              <p14:cNvPr id="45" name="墨迹 44"/>
              <p14:cNvContentPartPr/>
              <p14:nvPr/>
            </p14:nvContentPartPr>
            <p14:xfrm>
              <a:off x="7372350" y="1206500"/>
              <a:ext cx="133350" cy="360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81"/>
            </p:blipFill>
            <p:spPr>
              <a:xfrm>
                <a:off x="7372350" y="1206500"/>
                <a:ext cx="133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2" p14:bwMode="auto">
            <p14:nvContentPartPr>
              <p14:cNvPr id="46" name="墨迹 45"/>
              <p14:cNvContentPartPr/>
              <p14:nvPr/>
            </p14:nvContentPartPr>
            <p14:xfrm>
              <a:off x="7639050" y="1143000"/>
              <a:ext cx="139700" cy="146050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83"/>
            </p:blipFill>
            <p:spPr>
              <a:xfrm>
                <a:off x="7639050" y="1143000"/>
                <a:ext cx="13970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4" p14:bwMode="auto">
            <p14:nvContentPartPr>
              <p14:cNvPr id="47" name="墨迹 46"/>
              <p14:cNvContentPartPr/>
              <p14:nvPr/>
            </p14:nvContentPartPr>
            <p14:xfrm>
              <a:off x="7886700" y="1289050"/>
              <a:ext cx="6350" cy="50800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85"/>
            </p:blipFill>
            <p:spPr>
              <a:xfrm>
                <a:off x="7886700" y="1289050"/>
                <a:ext cx="635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6" p14:bwMode="auto">
            <p14:nvContentPartPr>
              <p14:cNvPr id="48" name="墨迹 47"/>
              <p14:cNvContentPartPr/>
              <p14:nvPr/>
            </p14:nvContentPartPr>
            <p14:xfrm>
              <a:off x="8013700" y="1181100"/>
              <a:ext cx="38100" cy="146050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87"/>
            </p:blipFill>
            <p:spPr>
              <a:xfrm>
                <a:off x="8013700" y="1181100"/>
                <a:ext cx="3810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8" p14:bwMode="auto">
            <p14:nvContentPartPr>
              <p14:cNvPr id="49" name="墨迹 48"/>
              <p14:cNvContentPartPr/>
              <p14:nvPr/>
            </p14:nvContentPartPr>
            <p14:xfrm>
              <a:off x="8172450" y="1155700"/>
              <a:ext cx="95250" cy="120650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89"/>
            </p:blipFill>
            <p:spPr>
              <a:xfrm>
                <a:off x="8172450" y="1155700"/>
                <a:ext cx="9525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0" p14:bwMode="auto">
            <p14:nvContentPartPr>
              <p14:cNvPr id="50" name="墨迹 49"/>
              <p14:cNvContentPartPr/>
              <p14:nvPr/>
            </p14:nvContentPartPr>
            <p14:xfrm>
              <a:off x="8337550" y="1155700"/>
              <a:ext cx="31750" cy="184150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91"/>
            </p:blipFill>
            <p:spPr>
              <a:xfrm>
                <a:off x="8337550" y="1155700"/>
                <a:ext cx="31750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2" p14:bwMode="auto">
            <p14:nvContentPartPr>
              <p14:cNvPr id="51" name="墨迹 50"/>
              <p14:cNvContentPartPr/>
              <p14:nvPr/>
            </p14:nvContentPartPr>
            <p14:xfrm>
              <a:off x="8432800" y="1162050"/>
              <a:ext cx="82550" cy="107950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93"/>
            </p:blipFill>
            <p:spPr>
              <a:xfrm>
                <a:off x="8432800" y="1162050"/>
                <a:ext cx="8255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4" p14:bwMode="auto">
            <p14:nvContentPartPr>
              <p14:cNvPr id="52" name="墨迹 51"/>
              <p14:cNvContentPartPr/>
              <p14:nvPr/>
            </p14:nvContentPartPr>
            <p14:xfrm>
              <a:off x="8572500" y="1162050"/>
              <a:ext cx="95250" cy="114300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95"/>
            </p:blipFill>
            <p:spPr>
              <a:xfrm>
                <a:off x="8572500" y="1162050"/>
                <a:ext cx="9525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6" p14:bwMode="auto">
            <p14:nvContentPartPr>
              <p14:cNvPr id="53" name="墨迹 52"/>
              <p14:cNvContentPartPr/>
              <p14:nvPr/>
            </p14:nvContentPartPr>
            <p14:xfrm>
              <a:off x="8674100" y="1162050"/>
              <a:ext cx="25400" cy="146050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97"/>
            </p:blipFill>
            <p:spPr>
              <a:xfrm>
                <a:off x="8674100" y="1162050"/>
                <a:ext cx="2540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8" p14:bwMode="auto">
            <p14:nvContentPartPr>
              <p14:cNvPr id="54" name="墨迹 53"/>
              <p14:cNvContentPartPr/>
              <p14:nvPr/>
            </p14:nvContentPartPr>
            <p14:xfrm>
              <a:off x="8731250" y="1073150"/>
              <a:ext cx="76200" cy="234950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99"/>
            </p:blipFill>
            <p:spPr>
              <a:xfrm>
                <a:off x="8731250" y="1073150"/>
                <a:ext cx="76200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0" p14:bwMode="auto">
            <p14:nvContentPartPr>
              <p14:cNvPr id="55" name="墨迹 54"/>
              <p14:cNvContentPartPr/>
              <p14:nvPr/>
            </p14:nvContentPartPr>
            <p14:xfrm>
              <a:off x="8858250" y="1333500"/>
              <a:ext cx="209550" cy="139700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101"/>
            </p:blipFill>
            <p:spPr>
              <a:xfrm>
                <a:off x="8858250" y="1333500"/>
                <a:ext cx="20955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2" p14:bwMode="auto">
            <p14:nvContentPartPr>
              <p14:cNvPr id="56" name="墨迹 55"/>
              <p14:cNvContentPartPr/>
              <p14:nvPr/>
            </p14:nvContentPartPr>
            <p14:xfrm>
              <a:off x="361950" y="1466850"/>
              <a:ext cx="133350" cy="152400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103"/>
            </p:blipFill>
            <p:spPr>
              <a:xfrm>
                <a:off x="361950" y="1466850"/>
                <a:ext cx="13335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4" p14:bwMode="auto">
            <p14:nvContentPartPr>
              <p14:cNvPr id="57" name="墨迹 56"/>
              <p14:cNvContentPartPr/>
              <p14:nvPr/>
            </p14:nvContentPartPr>
            <p14:xfrm>
              <a:off x="311150" y="1568450"/>
              <a:ext cx="19050" cy="139700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105"/>
            </p:blipFill>
            <p:spPr>
              <a:xfrm>
                <a:off x="311150" y="1568450"/>
                <a:ext cx="1905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6" p14:bwMode="auto">
            <p14:nvContentPartPr>
              <p14:cNvPr id="58" name="墨迹 57"/>
              <p14:cNvContentPartPr/>
              <p14:nvPr/>
            </p14:nvContentPartPr>
            <p14:xfrm>
              <a:off x="514350" y="1466850"/>
              <a:ext cx="63500" cy="114300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107"/>
            </p:blipFill>
            <p:spPr>
              <a:xfrm>
                <a:off x="514350" y="1466850"/>
                <a:ext cx="6350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8" p14:bwMode="auto">
            <p14:nvContentPartPr>
              <p14:cNvPr id="59" name="墨迹 58"/>
              <p14:cNvContentPartPr/>
              <p14:nvPr/>
            </p14:nvContentPartPr>
            <p14:xfrm>
              <a:off x="654050" y="1524000"/>
              <a:ext cx="82550" cy="360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109"/>
            </p:blipFill>
            <p:spPr>
              <a:xfrm>
                <a:off x="654050" y="1524000"/>
                <a:ext cx="825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0" p14:bwMode="auto">
            <p14:nvContentPartPr>
              <p14:cNvPr id="60" name="墨迹 59"/>
              <p14:cNvContentPartPr/>
              <p14:nvPr/>
            </p14:nvContentPartPr>
            <p14:xfrm>
              <a:off x="603250" y="1581150"/>
              <a:ext cx="6350" cy="69850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111"/>
            </p:blipFill>
            <p:spPr>
              <a:xfrm>
                <a:off x="603250" y="1581150"/>
                <a:ext cx="635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2" p14:bwMode="auto">
            <p14:nvContentPartPr>
              <p14:cNvPr id="61" name="墨迹 60"/>
              <p14:cNvContentPartPr/>
              <p14:nvPr/>
            </p14:nvContentPartPr>
            <p14:xfrm>
              <a:off x="660400" y="1574800"/>
              <a:ext cx="25400" cy="139700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113"/>
            </p:blipFill>
            <p:spPr>
              <a:xfrm>
                <a:off x="660400" y="1574800"/>
                <a:ext cx="2540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4" p14:bwMode="auto">
            <p14:nvContentPartPr>
              <p14:cNvPr id="62" name="墨迹 61"/>
              <p14:cNvContentPartPr/>
              <p14:nvPr/>
            </p14:nvContentPartPr>
            <p14:xfrm>
              <a:off x="1016000" y="1517650"/>
              <a:ext cx="171450" cy="120650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115"/>
            </p:blipFill>
            <p:spPr>
              <a:xfrm>
                <a:off x="1016000" y="1517650"/>
                <a:ext cx="17145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6" p14:bwMode="auto">
            <p14:nvContentPartPr>
              <p14:cNvPr id="63" name="墨迹 62"/>
              <p14:cNvContentPartPr/>
              <p14:nvPr/>
            </p14:nvContentPartPr>
            <p14:xfrm>
              <a:off x="1066800" y="1511300"/>
              <a:ext cx="57150" cy="190500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117"/>
            </p:blipFill>
            <p:spPr>
              <a:xfrm>
                <a:off x="1066800" y="1511300"/>
                <a:ext cx="5715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8" p14:bwMode="auto">
            <p14:nvContentPartPr>
              <p14:cNvPr id="64" name="墨迹 63"/>
              <p14:cNvContentPartPr/>
              <p14:nvPr/>
            </p14:nvContentPartPr>
            <p14:xfrm>
              <a:off x="1358900" y="1682750"/>
              <a:ext cx="25400" cy="31750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119"/>
            </p:blipFill>
            <p:spPr>
              <a:xfrm>
                <a:off x="1358900" y="1682750"/>
                <a:ext cx="2540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0" p14:bwMode="auto">
            <p14:nvContentPartPr>
              <p14:cNvPr id="65" name="墨迹 64"/>
              <p14:cNvContentPartPr/>
              <p14:nvPr/>
            </p14:nvContentPartPr>
            <p14:xfrm>
              <a:off x="1587500" y="1511300"/>
              <a:ext cx="95250" cy="133350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121"/>
            </p:blipFill>
            <p:spPr>
              <a:xfrm>
                <a:off x="1587500" y="1511300"/>
                <a:ext cx="9525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2" p14:bwMode="auto">
            <p14:nvContentPartPr>
              <p14:cNvPr id="66" name="墨迹 65"/>
              <p14:cNvContentPartPr/>
              <p14:nvPr/>
            </p14:nvContentPartPr>
            <p14:xfrm>
              <a:off x="1600200" y="1600200"/>
              <a:ext cx="63500" cy="76200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123"/>
            </p:blipFill>
            <p:spPr>
              <a:xfrm>
                <a:off x="1600200" y="1600200"/>
                <a:ext cx="6350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4" p14:bwMode="auto">
            <p14:nvContentPartPr>
              <p14:cNvPr id="67" name="墨迹 66"/>
              <p14:cNvContentPartPr/>
              <p14:nvPr/>
            </p14:nvContentPartPr>
            <p14:xfrm>
              <a:off x="1733550" y="1593850"/>
              <a:ext cx="127000" cy="107950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125"/>
            </p:blipFill>
            <p:spPr>
              <a:xfrm>
                <a:off x="1733550" y="1593850"/>
                <a:ext cx="12700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6" p14:bwMode="auto">
            <p14:nvContentPartPr>
              <p14:cNvPr id="68" name="墨迹 67"/>
              <p14:cNvContentPartPr/>
              <p14:nvPr/>
            </p14:nvContentPartPr>
            <p14:xfrm>
              <a:off x="1778000" y="1606550"/>
              <a:ext cx="139700" cy="120650"/>
            </p14:xfrm>
          </p:contentPart>
        </mc:Choice>
        <mc:Fallback xmlns="">
          <p:pic>
            <p:nvPicPr>
              <p:cNvPr id="68" name="墨迹 67"/>
            </p:nvPicPr>
            <p:blipFill>
              <a:blip r:embed="rId127"/>
            </p:blipFill>
            <p:spPr>
              <a:xfrm>
                <a:off x="1778000" y="1606550"/>
                <a:ext cx="13970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8" p14:bwMode="auto">
            <p14:nvContentPartPr>
              <p14:cNvPr id="69" name="墨迹 68"/>
              <p14:cNvContentPartPr/>
              <p14:nvPr/>
            </p14:nvContentPartPr>
            <p14:xfrm>
              <a:off x="469900" y="1854200"/>
              <a:ext cx="127000" cy="76200"/>
            </p14:xfrm>
          </p:contentPart>
        </mc:Choice>
        <mc:Fallback xmlns="">
          <p:pic>
            <p:nvPicPr>
              <p:cNvPr id="69" name="墨迹 68"/>
            </p:nvPicPr>
            <p:blipFill>
              <a:blip r:embed="rId129"/>
            </p:blipFill>
            <p:spPr>
              <a:xfrm>
                <a:off x="469900" y="1854200"/>
                <a:ext cx="12700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0" p14:bwMode="auto">
            <p14:nvContentPartPr>
              <p14:cNvPr id="70" name="墨迹 69"/>
              <p14:cNvContentPartPr/>
              <p14:nvPr/>
            </p14:nvContentPartPr>
            <p14:xfrm>
              <a:off x="374650" y="1873250"/>
              <a:ext cx="152400" cy="304800"/>
            </p14:xfrm>
          </p:contentPart>
        </mc:Choice>
        <mc:Fallback xmlns="">
          <p:pic>
            <p:nvPicPr>
              <p:cNvPr id="70" name="墨迹 69"/>
            </p:nvPicPr>
            <p:blipFill>
              <a:blip r:embed="rId131"/>
            </p:blipFill>
            <p:spPr>
              <a:xfrm>
                <a:off x="374650" y="1873250"/>
                <a:ext cx="152400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2" p14:bwMode="auto">
            <p14:nvContentPartPr>
              <p14:cNvPr id="71" name="墨迹 70"/>
              <p14:cNvContentPartPr/>
              <p14:nvPr/>
            </p14:nvContentPartPr>
            <p14:xfrm>
              <a:off x="584200" y="1955800"/>
              <a:ext cx="50800" cy="6350"/>
            </p14:xfrm>
          </p:contentPart>
        </mc:Choice>
        <mc:Fallback xmlns="">
          <p:pic>
            <p:nvPicPr>
              <p:cNvPr id="71" name="墨迹 70"/>
            </p:nvPicPr>
            <p:blipFill>
              <a:blip r:embed="rId133"/>
            </p:blipFill>
            <p:spPr>
              <a:xfrm>
                <a:off x="584200" y="1955800"/>
                <a:ext cx="5080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4" p14:bwMode="auto">
            <p14:nvContentPartPr>
              <p14:cNvPr id="72" name="墨迹 71"/>
              <p14:cNvContentPartPr/>
              <p14:nvPr/>
            </p14:nvContentPartPr>
            <p14:xfrm>
              <a:off x="476250" y="2006600"/>
              <a:ext cx="171450" cy="50800"/>
            </p14:xfrm>
          </p:contentPart>
        </mc:Choice>
        <mc:Fallback xmlns="">
          <p:pic>
            <p:nvPicPr>
              <p:cNvPr id="72" name="墨迹 71"/>
            </p:nvPicPr>
            <p:blipFill>
              <a:blip r:embed="rId135"/>
            </p:blipFill>
            <p:spPr>
              <a:xfrm>
                <a:off x="476250" y="2006600"/>
                <a:ext cx="17145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6" p14:bwMode="auto">
            <p14:nvContentPartPr>
              <p14:cNvPr id="73" name="墨迹 72"/>
              <p14:cNvContentPartPr/>
              <p14:nvPr/>
            </p14:nvContentPartPr>
            <p14:xfrm>
              <a:off x="514350" y="1974850"/>
              <a:ext cx="279400" cy="171450"/>
            </p14:xfrm>
          </p:contentPart>
        </mc:Choice>
        <mc:Fallback xmlns="">
          <p:pic>
            <p:nvPicPr>
              <p:cNvPr id="73" name="墨迹 72"/>
            </p:nvPicPr>
            <p:blipFill>
              <a:blip r:embed="rId137"/>
            </p:blipFill>
            <p:spPr>
              <a:xfrm>
                <a:off x="514350" y="1974850"/>
                <a:ext cx="27940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8" p14:bwMode="auto">
            <p14:nvContentPartPr>
              <p14:cNvPr id="74" name="墨迹 73"/>
              <p14:cNvContentPartPr/>
              <p14:nvPr/>
            </p14:nvContentPartPr>
            <p14:xfrm>
              <a:off x="1092200" y="1873250"/>
              <a:ext cx="177800" cy="228600"/>
            </p14:xfrm>
          </p:contentPart>
        </mc:Choice>
        <mc:Fallback xmlns="">
          <p:pic>
            <p:nvPicPr>
              <p:cNvPr id="74" name="墨迹 73"/>
            </p:nvPicPr>
            <p:blipFill>
              <a:blip r:embed="rId139"/>
            </p:blipFill>
            <p:spPr>
              <a:xfrm>
                <a:off x="1092200" y="1873250"/>
                <a:ext cx="177800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0" p14:bwMode="auto">
            <p14:nvContentPartPr>
              <p14:cNvPr id="75" name="墨迹 74"/>
              <p14:cNvContentPartPr/>
              <p14:nvPr/>
            </p14:nvContentPartPr>
            <p14:xfrm>
              <a:off x="1346200" y="2076450"/>
              <a:ext cx="57150" cy="31750"/>
            </p14:xfrm>
          </p:contentPart>
        </mc:Choice>
        <mc:Fallback xmlns="">
          <p:pic>
            <p:nvPicPr>
              <p:cNvPr id="75" name="墨迹 74"/>
            </p:nvPicPr>
            <p:blipFill>
              <a:blip r:embed="rId141"/>
            </p:blipFill>
            <p:spPr>
              <a:xfrm>
                <a:off x="1346200" y="2076450"/>
                <a:ext cx="5715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2" p14:bwMode="auto">
            <p14:nvContentPartPr>
              <p14:cNvPr id="76" name="墨迹 75"/>
              <p14:cNvContentPartPr/>
              <p14:nvPr/>
            </p14:nvContentPartPr>
            <p14:xfrm>
              <a:off x="1612900" y="1917700"/>
              <a:ext cx="127000" cy="114300"/>
            </p14:xfrm>
          </p:contentPart>
        </mc:Choice>
        <mc:Fallback xmlns="">
          <p:pic>
            <p:nvPicPr>
              <p:cNvPr id="76" name="墨迹 75"/>
            </p:nvPicPr>
            <p:blipFill>
              <a:blip r:embed="rId143"/>
            </p:blipFill>
            <p:spPr>
              <a:xfrm>
                <a:off x="1612900" y="1917700"/>
                <a:ext cx="12700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4" p14:bwMode="auto">
            <p14:nvContentPartPr>
              <p14:cNvPr id="77" name="墨迹 76"/>
              <p14:cNvContentPartPr/>
              <p14:nvPr/>
            </p14:nvContentPartPr>
            <p14:xfrm>
              <a:off x="1631950" y="1955800"/>
              <a:ext cx="57150" cy="76200"/>
            </p14:xfrm>
          </p:contentPart>
        </mc:Choice>
        <mc:Fallback xmlns="">
          <p:pic>
            <p:nvPicPr>
              <p:cNvPr id="77" name="墨迹 76"/>
            </p:nvPicPr>
            <p:blipFill>
              <a:blip r:embed="rId145"/>
            </p:blipFill>
            <p:spPr>
              <a:xfrm>
                <a:off x="1631950" y="1955800"/>
                <a:ext cx="5715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6" p14:bwMode="auto">
            <p14:nvContentPartPr>
              <p14:cNvPr id="78" name="墨迹 77"/>
              <p14:cNvContentPartPr/>
              <p14:nvPr/>
            </p14:nvContentPartPr>
            <p14:xfrm>
              <a:off x="1765300" y="1930400"/>
              <a:ext cx="152400" cy="133350"/>
            </p14:xfrm>
          </p:contentPart>
        </mc:Choice>
        <mc:Fallback xmlns="">
          <p:pic>
            <p:nvPicPr>
              <p:cNvPr id="78" name="墨迹 77"/>
            </p:nvPicPr>
            <p:blipFill>
              <a:blip r:embed="rId147"/>
            </p:blipFill>
            <p:spPr>
              <a:xfrm>
                <a:off x="1765300" y="1930400"/>
                <a:ext cx="15240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8" p14:bwMode="auto">
            <p14:nvContentPartPr>
              <p14:cNvPr id="79" name="墨迹 78"/>
              <p14:cNvContentPartPr/>
              <p14:nvPr/>
            </p14:nvContentPartPr>
            <p14:xfrm>
              <a:off x="1828800" y="1987550"/>
              <a:ext cx="190500" cy="107950"/>
            </p14:xfrm>
          </p:contentPart>
        </mc:Choice>
        <mc:Fallback xmlns="">
          <p:pic>
            <p:nvPicPr>
              <p:cNvPr id="79" name="墨迹 78"/>
            </p:nvPicPr>
            <p:blipFill>
              <a:blip r:embed="rId149"/>
            </p:blipFill>
            <p:spPr>
              <a:xfrm>
                <a:off x="1828800" y="1987550"/>
                <a:ext cx="19050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0" p14:bwMode="auto">
            <p14:nvContentPartPr>
              <p14:cNvPr id="80" name="墨迹 79"/>
              <p14:cNvContentPartPr/>
              <p14:nvPr/>
            </p14:nvContentPartPr>
            <p14:xfrm>
              <a:off x="2679700" y="1485900"/>
              <a:ext cx="203200" cy="152400"/>
            </p14:xfrm>
          </p:contentPart>
        </mc:Choice>
        <mc:Fallback xmlns="">
          <p:pic>
            <p:nvPicPr>
              <p:cNvPr id="80" name="墨迹 79"/>
            </p:nvPicPr>
            <p:blipFill>
              <a:blip r:embed="rId151"/>
            </p:blipFill>
            <p:spPr>
              <a:xfrm>
                <a:off x="2679700" y="1485900"/>
                <a:ext cx="20320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2" p14:bwMode="auto">
            <p14:nvContentPartPr>
              <p14:cNvPr id="81" name="墨迹 80"/>
              <p14:cNvContentPartPr/>
              <p14:nvPr/>
            </p14:nvContentPartPr>
            <p14:xfrm>
              <a:off x="2667000" y="1498600"/>
              <a:ext cx="203200" cy="165100"/>
            </p14:xfrm>
          </p:contentPart>
        </mc:Choice>
        <mc:Fallback xmlns="">
          <p:pic>
            <p:nvPicPr>
              <p:cNvPr id="81" name="墨迹 80"/>
            </p:nvPicPr>
            <p:blipFill>
              <a:blip r:embed="rId153"/>
            </p:blipFill>
            <p:spPr>
              <a:xfrm>
                <a:off x="2667000" y="1498600"/>
                <a:ext cx="20320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4" p14:bwMode="auto">
            <p14:nvContentPartPr>
              <p14:cNvPr id="82" name="墨迹 81"/>
              <p14:cNvContentPartPr/>
              <p14:nvPr/>
            </p14:nvContentPartPr>
            <p14:xfrm>
              <a:off x="3149600" y="1555750"/>
              <a:ext cx="19050" cy="44450"/>
            </p14:xfrm>
          </p:contentPart>
        </mc:Choice>
        <mc:Fallback xmlns="">
          <p:pic>
            <p:nvPicPr>
              <p:cNvPr id="82" name="墨迹 81"/>
            </p:nvPicPr>
            <p:blipFill>
              <a:blip r:embed="rId155"/>
            </p:blipFill>
            <p:spPr>
              <a:xfrm>
                <a:off x="3149600" y="1555750"/>
                <a:ext cx="1905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6" p14:bwMode="auto">
            <p14:nvContentPartPr>
              <p14:cNvPr id="83" name="墨迹 82"/>
              <p14:cNvContentPartPr/>
              <p14:nvPr/>
            </p14:nvContentPartPr>
            <p14:xfrm>
              <a:off x="3143250" y="1638300"/>
              <a:ext cx="25400" cy="12700"/>
            </p14:xfrm>
          </p:contentPart>
        </mc:Choice>
        <mc:Fallback xmlns="">
          <p:pic>
            <p:nvPicPr>
              <p:cNvPr id="83" name="墨迹 82"/>
            </p:nvPicPr>
            <p:blipFill>
              <a:blip r:embed="rId157"/>
            </p:blipFill>
            <p:spPr>
              <a:xfrm>
                <a:off x="3143250" y="1638300"/>
                <a:ext cx="254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8" p14:bwMode="auto">
            <p14:nvContentPartPr>
              <p14:cNvPr id="84" name="墨迹 83"/>
              <p14:cNvContentPartPr/>
              <p14:nvPr/>
            </p14:nvContentPartPr>
            <p14:xfrm>
              <a:off x="2127250" y="1162050"/>
              <a:ext cx="260350" cy="360"/>
            </p14:xfrm>
          </p:contentPart>
        </mc:Choice>
        <mc:Fallback xmlns="">
          <p:pic>
            <p:nvPicPr>
              <p:cNvPr id="84" name="墨迹 83"/>
            </p:nvPicPr>
            <p:blipFill>
              <a:blip r:embed="rId159"/>
            </p:blipFill>
            <p:spPr>
              <a:xfrm>
                <a:off x="2127250" y="1162050"/>
                <a:ext cx="260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0" p14:bwMode="auto">
            <p14:nvContentPartPr>
              <p14:cNvPr id="85" name="墨迹 84"/>
              <p14:cNvContentPartPr/>
              <p14:nvPr/>
            </p14:nvContentPartPr>
            <p14:xfrm>
              <a:off x="2127250" y="958850"/>
              <a:ext cx="12700" cy="360"/>
            </p14:xfrm>
          </p:contentPart>
        </mc:Choice>
        <mc:Fallback xmlns="">
          <p:pic>
            <p:nvPicPr>
              <p:cNvPr id="85" name="墨迹 84"/>
            </p:nvPicPr>
            <p:blipFill>
              <a:blip r:embed="rId10"/>
            </p:blipFill>
            <p:spPr>
              <a:xfrm>
                <a:off x="2127250" y="95885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1" p14:bwMode="auto">
            <p14:nvContentPartPr>
              <p14:cNvPr id="86" name="墨迹 85"/>
              <p14:cNvContentPartPr/>
              <p14:nvPr/>
            </p14:nvContentPartPr>
            <p14:xfrm>
              <a:off x="1250950" y="273050"/>
              <a:ext cx="25400" cy="88900"/>
            </p14:xfrm>
          </p:contentPart>
        </mc:Choice>
        <mc:Fallback xmlns="">
          <p:pic>
            <p:nvPicPr>
              <p:cNvPr id="86" name="墨迹 85"/>
            </p:nvPicPr>
            <p:blipFill>
              <a:blip r:embed="rId162"/>
            </p:blipFill>
            <p:spPr>
              <a:xfrm>
                <a:off x="1250950" y="273050"/>
                <a:ext cx="2540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3" p14:bwMode="auto">
            <p14:nvContentPartPr>
              <p14:cNvPr id="87" name="墨迹 86"/>
              <p14:cNvContentPartPr/>
              <p14:nvPr/>
            </p14:nvContentPartPr>
            <p14:xfrm>
              <a:off x="1352550" y="273050"/>
              <a:ext cx="50800" cy="114300"/>
            </p14:xfrm>
          </p:contentPart>
        </mc:Choice>
        <mc:Fallback xmlns="">
          <p:pic>
            <p:nvPicPr>
              <p:cNvPr id="87" name="墨迹 86"/>
            </p:nvPicPr>
            <p:blipFill>
              <a:blip r:embed="rId164"/>
            </p:blipFill>
            <p:spPr>
              <a:xfrm>
                <a:off x="1352550" y="273050"/>
                <a:ext cx="5080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5" p14:bwMode="auto">
            <p14:nvContentPartPr>
              <p14:cNvPr id="88" name="墨迹 87"/>
              <p14:cNvContentPartPr/>
              <p14:nvPr/>
            </p14:nvContentPartPr>
            <p14:xfrm>
              <a:off x="1504950" y="374650"/>
              <a:ext cx="50800" cy="44450"/>
            </p14:xfrm>
          </p:contentPart>
        </mc:Choice>
        <mc:Fallback xmlns="">
          <p:pic>
            <p:nvPicPr>
              <p:cNvPr id="88" name="墨迹 87"/>
            </p:nvPicPr>
            <p:blipFill>
              <a:blip r:embed="rId166"/>
            </p:blipFill>
            <p:spPr>
              <a:xfrm>
                <a:off x="1504950" y="374650"/>
                <a:ext cx="5080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7" p14:bwMode="auto">
            <p14:nvContentPartPr>
              <p14:cNvPr id="89" name="墨迹 88"/>
              <p14:cNvContentPartPr/>
              <p14:nvPr/>
            </p14:nvContentPartPr>
            <p14:xfrm>
              <a:off x="1720850" y="273050"/>
              <a:ext cx="38100" cy="95250"/>
            </p14:xfrm>
          </p:contentPart>
        </mc:Choice>
        <mc:Fallback xmlns="">
          <p:pic>
            <p:nvPicPr>
              <p:cNvPr id="89" name="墨迹 88"/>
            </p:nvPicPr>
            <p:blipFill>
              <a:blip r:embed="rId168"/>
            </p:blipFill>
            <p:spPr>
              <a:xfrm>
                <a:off x="1720850" y="273050"/>
                <a:ext cx="3810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9" p14:bwMode="auto">
            <p14:nvContentPartPr>
              <p14:cNvPr id="90" name="墨迹 89"/>
              <p14:cNvContentPartPr/>
              <p14:nvPr/>
            </p14:nvContentPartPr>
            <p14:xfrm>
              <a:off x="1847850" y="266700"/>
              <a:ext cx="25400" cy="101600"/>
            </p14:xfrm>
          </p:contentPart>
        </mc:Choice>
        <mc:Fallback xmlns="">
          <p:pic>
            <p:nvPicPr>
              <p:cNvPr id="90" name="墨迹 89"/>
            </p:nvPicPr>
            <p:blipFill>
              <a:blip r:embed="rId170"/>
            </p:blipFill>
            <p:spPr>
              <a:xfrm>
                <a:off x="1847850" y="266700"/>
                <a:ext cx="2540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1" p14:bwMode="auto">
            <p14:nvContentPartPr>
              <p14:cNvPr id="91" name="墨迹 90"/>
              <p14:cNvContentPartPr/>
              <p14:nvPr/>
            </p14:nvContentPartPr>
            <p14:xfrm>
              <a:off x="1270000" y="495300"/>
              <a:ext cx="19050" cy="88900"/>
            </p14:xfrm>
          </p:contentPart>
        </mc:Choice>
        <mc:Fallback xmlns="">
          <p:pic>
            <p:nvPicPr>
              <p:cNvPr id="91" name="墨迹 90"/>
            </p:nvPicPr>
            <p:blipFill>
              <a:blip r:embed="rId172"/>
            </p:blipFill>
            <p:spPr>
              <a:xfrm>
                <a:off x="1270000" y="495300"/>
                <a:ext cx="1905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3" p14:bwMode="auto">
            <p14:nvContentPartPr>
              <p14:cNvPr id="92" name="墨迹 91"/>
              <p14:cNvContentPartPr/>
              <p14:nvPr/>
            </p14:nvContentPartPr>
            <p14:xfrm>
              <a:off x="1384300" y="495300"/>
              <a:ext cx="12700" cy="101600"/>
            </p14:xfrm>
          </p:contentPart>
        </mc:Choice>
        <mc:Fallback xmlns="">
          <p:pic>
            <p:nvPicPr>
              <p:cNvPr id="92" name="墨迹 91"/>
            </p:nvPicPr>
            <p:blipFill>
              <a:blip r:embed="rId174"/>
            </p:blipFill>
            <p:spPr>
              <a:xfrm>
                <a:off x="1384300" y="495300"/>
                <a:ext cx="1270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5" p14:bwMode="auto">
            <p14:nvContentPartPr>
              <p14:cNvPr id="93" name="墨迹 92"/>
              <p14:cNvContentPartPr/>
              <p14:nvPr/>
            </p14:nvContentPartPr>
            <p14:xfrm>
              <a:off x="1517650" y="584200"/>
              <a:ext cx="44450" cy="12700"/>
            </p14:xfrm>
          </p:contentPart>
        </mc:Choice>
        <mc:Fallback xmlns="">
          <p:pic>
            <p:nvPicPr>
              <p:cNvPr id="93" name="墨迹 92"/>
            </p:nvPicPr>
            <p:blipFill>
              <a:blip r:embed="rId176"/>
            </p:blipFill>
            <p:spPr>
              <a:xfrm>
                <a:off x="1517650" y="584200"/>
                <a:ext cx="444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7" p14:bwMode="auto">
            <p14:nvContentPartPr>
              <p14:cNvPr id="94" name="墨迹 93"/>
              <p14:cNvContentPartPr/>
              <p14:nvPr/>
            </p14:nvContentPartPr>
            <p14:xfrm>
              <a:off x="1657350" y="488950"/>
              <a:ext cx="95250" cy="76200"/>
            </p14:xfrm>
          </p:contentPart>
        </mc:Choice>
        <mc:Fallback xmlns="">
          <p:pic>
            <p:nvPicPr>
              <p:cNvPr id="94" name="墨迹 93"/>
            </p:nvPicPr>
            <p:blipFill>
              <a:blip r:embed="rId178"/>
            </p:blipFill>
            <p:spPr>
              <a:xfrm>
                <a:off x="1657350" y="488950"/>
                <a:ext cx="9525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9" p14:bwMode="auto">
            <p14:nvContentPartPr>
              <p14:cNvPr id="95" name="墨迹 94"/>
              <p14:cNvContentPartPr/>
              <p14:nvPr/>
            </p14:nvContentPartPr>
            <p14:xfrm>
              <a:off x="1847850" y="476250"/>
              <a:ext cx="25400" cy="196850"/>
            </p14:xfrm>
          </p:contentPart>
        </mc:Choice>
        <mc:Fallback xmlns="">
          <p:pic>
            <p:nvPicPr>
              <p:cNvPr id="95" name="墨迹 94"/>
            </p:nvPicPr>
            <p:blipFill>
              <a:blip r:embed="rId180"/>
            </p:blipFill>
            <p:spPr>
              <a:xfrm>
                <a:off x="1847850" y="476250"/>
                <a:ext cx="2540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1" p14:bwMode="auto">
            <p14:nvContentPartPr>
              <p14:cNvPr id="96" name="墨迹 95"/>
              <p14:cNvContentPartPr/>
              <p14:nvPr/>
            </p14:nvContentPartPr>
            <p14:xfrm>
              <a:off x="1168400" y="400050"/>
              <a:ext cx="971550" cy="304800"/>
            </p14:xfrm>
          </p:contentPart>
        </mc:Choice>
        <mc:Fallback xmlns="">
          <p:pic>
            <p:nvPicPr>
              <p:cNvPr id="96" name="墨迹 95"/>
            </p:nvPicPr>
            <p:blipFill>
              <a:blip r:embed="rId182"/>
            </p:blipFill>
            <p:spPr>
              <a:xfrm>
                <a:off x="1168400" y="400050"/>
                <a:ext cx="971550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3" p14:bwMode="auto">
            <p14:nvContentPartPr>
              <p14:cNvPr id="97" name="墨迹 96"/>
              <p14:cNvContentPartPr/>
              <p14:nvPr/>
            </p14:nvContentPartPr>
            <p14:xfrm>
              <a:off x="3429000" y="1492250"/>
              <a:ext cx="44450" cy="120650"/>
            </p14:xfrm>
          </p:contentPart>
        </mc:Choice>
        <mc:Fallback xmlns="">
          <p:pic>
            <p:nvPicPr>
              <p:cNvPr id="97" name="墨迹 96"/>
            </p:nvPicPr>
            <p:blipFill>
              <a:blip r:embed="rId184"/>
            </p:blipFill>
            <p:spPr>
              <a:xfrm>
                <a:off x="3429000" y="1492250"/>
                <a:ext cx="4445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5" p14:bwMode="auto">
            <p14:nvContentPartPr>
              <p14:cNvPr id="98" name="墨迹 97"/>
              <p14:cNvContentPartPr/>
              <p14:nvPr/>
            </p14:nvContentPartPr>
            <p14:xfrm>
              <a:off x="3568700" y="1511300"/>
              <a:ext cx="25400" cy="139700"/>
            </p14:xfrm>
          </p:contentPart>
        </mc:Choice>
        <mc:Fallback xmlns="">
          <p:pic>
            <p:nvPicPr>
              <p:cNvPr id="98" name="墨迹 97"/>
            </p:nvPicPr>
            <p:blipFill>
              <a:blip r:embed="rId186"/>
            </p:blipFill>
            <p:spPr>
              <a:xfrm>
                <a:off x="3568700" y="1511300"/>
                <a:ext cx="2540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7" p14:bwMode="auto">
            <p14:nvContentPartPr>
              <p14:cNvPr id="99" name="墨迹 98"/>
              <p14:cNvContentPartPr/>
              <p14:nvPr/>
            </p14:nvContentPartPr>
            <p14:xfrm>
              <a:off x="3670300" y="1625600"/>
              <a:ext cx="44450" cy="76200"/>
            </p14:xfrm>
          </p:contentPart>
        </mc:Choice>
        <mc:Fallback xmlns="">
          <p:pic>
            <p:nvPicPr>
              <p:cNvPr id="99" name="墨迹 98"/>
            </p:nvPicPr>
            <p:blipFill>
              <a:blip r:embed="rId188"/>
            </p:blipFill>
            <p:spPr>
              <a:xfrm>
                <a:off x="3670300" y="1625600"/>
                <a:ext cx="4445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9" p14:bwMode="auto">
            <p14:nvContentPartPr>
              <p14:cNvPr id="100" name="墨迹 99"/>
              <p14:cNvContentPartPr/>
              <p14:nvPr/>
            </p14:nvContentPartPr>
            <p14:xfrm>
              <a:off x="3810000" y="1543050"/>
              <a:ext cx="76200" cy="101600"/>
            </p14:xfrm>
          </p:contentPart>
        </mc:Choice>
        <mc:Fallback xmlns="">
          <p:pic>
            <p:nvPicPr>
              <p:cNvPr id="100" name="墨迹 99"/>
            </p:nvPicPr>
            <p:blipFill>
              <a:blip r:embed="rId190"/>
            </p:blipFill>
            <p:spPr>
              <a:xfrm>
                <a:off x="3810000" y="1543050"/>
                <a:ext cx="7620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1" p14:bwMode="auto">
            <p14:nvContentPartPr>
              <p14:cNvPr id="101" name="墨迹 100"/>
              <p14:cNvContentPartPr/>
              <p14:nvPr/>
            </p14:nvContentPartPr>
            <p14:xfrm>
              <a:off x="4013200" y="1517650"/>
              <a:ext cx="50800" cy="215900"/>
            </p14:xfrm>
          </p:contentPart>
        </mc:Choice>
        <mc:Fallback xmlns="">
          <p:pic>
            <p:nvPicPr>
              <p:cNvPr id="101" name="墨迹 100"/>
            </p:nvPicPr>
            <p:blipFill>
              <a:blip r:embed="rId192"/>
            </p:blipFill>
            <p:spPr>
              <a:xfrm>
                <a:off x="4013200" y="1517650"/>
                <a:ext cx="50800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3" p14:bwMode="auto">
            <p14:nvContentPartPr>
              <p14:cNvPr id="102" name="墨迹 101"/>
              <p14:cNvContentPartPr/>
              <p14:nvPr/>
            </p14:nvContentPartPr>
            <p14:xfrm>
              <a:off x="3111500" y="1365250"/>
              <a:ext cx="381000" cy="6350"/>
            </p14:xfrm>
          </p:contentPart>
        </mc:Choice>
        <mc:Fallback xmlns="">
          <p:pic>
            <p:nvPicPr>
              <p:cNvPr id="102" name="墨迹 101"/>
            </p:nvPicPr>
            <p:blipFill>
              <a:blip r:embed="rId194"/>
            </p:blipFill>
            <p:spPr>
              <a:xfrm>
                <a:off x="3111500" y="1365250"/>
                <a:ext cx="38100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5" p14:bwMode="auto">
            <p14:nvContentPartPr>
              <p14:cNvPr id="103" name="墨迹 102"/>
              <p14:cNvContentPartPr/>
              <p14:nvPr/>
            </p14:nvContentPartPr>
            <p14:xfrm>
              <a:off x="3613150" y="1365250"/>
              <a:ext cx="247650" cy="6350"/>
            </p14:xfrm>
          </p:contentPart>
        </mc:Choice>
        <mc:Fallback xmlns="">
          <p:pic>
            <p:nvPicPr>
              <p:cNvPr id="103" name="墨迹 102"/>
            </p:nvPicPr>
            <p:blipFill>
              <a:blip r:embed="rId196"/>
            </p:blipFill>
            <p:spPr>
              <a:xfrm>
                <a:off x="3613150" y="1365250"/>
                <a:ext cx="2476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7" p14:bwMode="auto">
            <p14:nvContentPartPr>
              <p14:cNvPr id="104" name="墨迹 103"/>
              <p14:cNvContentPartPr/>
              <p14:nvPr/>
            </p14:nvContentPartPr>
            <p14:xfrm>
              <a:off x="4152900" y="1352550"/>
              <a:ext cx="203200" cy="12700"/>
            </p14:xfrm>
          </p:contentPart>
        </mc:Choice>
        <mc:Fallback xmlns="">
          <p:pic>
            <p:nvPicPr>
              <p:cNvPr id="104" name="墨迹 103"/>
            </p:nvPicPr>
            <p:blipFill>
              <a:blip r:embed="rId198"/>
            </p:blipFill>
            <p:spPr>
              <a:xfrm>
                <a:off x="4152900" y="1352550"/>
                <a:ext cx="2032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9" p14:bwMode="auto">
            <p14:nvContentPartPr>
              <p14:cNvPr id="105" name="墨迹 104"/>
              <p14:cNvContentPartPr/>
              <p14:nvPr/>
            </p14:nvContentPartPr>
            <p14:xfrm>
              <a:off x="3968750" y="1339850"/>
              <a:ext cx="82550" cy="360"/>
            </p14:xfrm>
          </p:contentPart>
        </mc:Choice>
        <mc:Fallback xmlns="">
          <p:pic>
            <p:nvPicPr>
              <p:cNvPr id="105" name="墨迹 104"/>
            </p:nvPicPr>
            <p:blipFill>
              <a:blip r:embed="rId109"/>
            </p:blipFill>
            <p:spPr>
              <a:xfrm>
                <a:off x="3968750" y="1339850"/>
                <a:ext cx="825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0" p14:bwMode="auto">
            <p14:nvContentPartPr>
              <p14:cNvPr id="106" name="墨迹 105"/>
              <p14:cNvContentPartPr/>
              <p14:nvPr/>
            </p14:nvContentPartPr>
            <p14:xfrm>
              <a:off x="4679950" y="1581150"/>
              <a:ext cx="107950" cy="107950"/>
            </p14:xfrm>
          </p:contentPart>
        </mc:Choice>
        <mc:Fallback xmlns="">
          <p:pic>
            <p:nvPicPr>
              <p:cNvPr id="106" name="墨迹 105"/>
            </p:nvPicPr>
            <p:blipFill>
              <a:blip r:embed="rId201"/>
            </p:blipFill>
            <p:spPr>
              <a:xfrm>
                <a:off x="4679950" y="1581150"/>
                <a:ext cx="10795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2" p14:bwMode="auto">
            <p14:nvContentPartPr>
              <p14:cNvPr id="107" name="墨迹 106"/>
              <p14:cNvContentPartPr/>
              <p14:nvPr/>
            </p14:nvContentPartPr>
            <p14:xfrm>
              <a:off x="4883150" y="1581150"/>
              <a:ext cx="63500" cy="107950"/>
            </p14:xfrm>
          </p:contentPart>
        </mc:Choice>
        <mc:Fallback xmlns="">
          <p:pic>
            <p:nvPicPr>
              <p:cNvPr id="107" name="墨迹 106"/>
            </p:nvPicPr>
            <p:blipFill>
              <a:blip r:embed="rId203"/>
            </p:blipFill>
            <p:spPr>
              <a:xfrm>
                <a:off x="4883150" y="1581150"/>
                <a:ext cx="6350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4" p14:bwMode="auto">
            <p14:nvContentPartPr>
              <p14:cNvPr id="108" name="墨迹 107"/>
              <p14:cNvContentPartPr/>
              <p14:nvPr/>
            </p14:nvContentPartPr>
            <p14:xfrm>
              <a:off x="5130800" y="1739900"/>
              <a:ext cx="12700" cy="50800"/>
            </p14:xfrm>
          </p:contentPart>
        </mc:Choice>
        <mc:Fallback xmlns="">
          <p:pic>
            <p:nvPicPr>
              <p:cNvPr id="108" name="墨迹 107"/>
            </p:nvPicPr>
            <p:blipFill>
              <a:blip r:embed="rId205"/>
            </p:blipFill>
            <p:spPr>
              <a:xfrm>
                <a:off x="5130800" y="1739900"/>
                <a:ext cx="1270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6" p14:bwMode="auto">
            <p14:nvContentPartPr>
              <p14:cNvPr id="109" name="墨迹 108"/>
              <p14:cNvContentPartPr/>
              <p14:nvPr/>
            </p14:nvContentPartPr>
            <p14:xfrm>
              <a:off x="5302250" y="1536700"/>
              <a:ext cx="44450" cy="139700"/>
            </p14:xfrm>
          </p:contentPart>
        </mc:Choice>
        <mc:Fallback xmlns="">
          <p:pic>
            <p:nvPicPr>
              <p:cNvPr id="109" name="墨迹 108"/>
            </p:nvPicPr>
            <p:blipFill>
              <a:blip r:embed="rId207"/>
            </p:blipFill>
            <p:spPr>
              <a:xfrm>
                <a:off x="5302250" y="1536700"/>
                <a:ext cx="4445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8" p14:bwMode="auto">
            <p14:nvContentPartPr>
              <p14:cNvPr id="110" name="墨迹 109"/>
              <p14:cNvContentPartPr/>
              <p14:nvPr/>
            </p14:nvContentPartPr>
            <p14:xfrm>
              <a:off x="5435600" y="1574800"/>
              <a:ext cx="19050" cy="101600"/>
            </p14:xfrm>
          </p:contentPart>
        </mc:Choice>
        <mc:Fallback xmlns="">
          <p:pic>
            <p:nvPicPr>
              <p:cNvPr id="110" name="墨迹 109"/>
            </p:nvPicPr>
            <p:blipFill>
              <a:blip r:embed="rId209"/>
            </p:blipFill>
            <p:spPr>
              <a:xfrm>
                <a:off x="5435600" y="1574800"/>
                <a:ext cx="1905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0" p14:bwMode="auto">
            <p14:nvContentPartPr>
              <p14:cNvPr id="111" name="墨迹 110"/>
              <p14:cNvContentPartPr/>
              <p14:nvPr/>
            </p14:nvContentPartPr>
            <p14:xfrm>
              <a:off x="5543550" y="1536700"/>
              <a:ext cx="127000" cy="120650"/>
            </p14:xfrm>
          </p:contentPart>
        </mc:Choice>
        <mc:Fallback xmlns="">
          <p:pic>
            <p:nvPicPr>
              <p:cNvPr id="111" name="墨迹 110"/>
            </p:nvPicPr>
            <p:blipFill>
              <a:blip r:embed="rId211"/>
            </p:blipFill>
            <p:spPr>
              <a:xfrm>
                <a:off x="5543550" y="1536700"/>
                <a:ext cx="12700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2" p14:bwMode="auto">
            <p14:nvContentPartPr>
              <p14:cNvPr id="112" name="墨迹 111"/>
              <p14:cNvContentPartPr/>
              <p14:nvPr/>
            </p14:nvContentPartPr>
            <p14:xfrm>
              <a:off x="5791200" y="1543050"/>
              <a:ext cx="6350" cy="114300"/>
            </p14:xfrm>
          </p:contentPart>
        </mc:Choice>
        <mc:Fallback xmlns="">
          <p:pic>
            <p:nvPicPr>
              <p:cNvPr id="112" name="墨迹 111"/>
            </p:nvPicPr>
            <p:blipFill>
              <a:blip r:embed="rId213"/>
            </p:blipFill>
            <p:spPr>
              <a:xfrm>
                <a:off x="5791200" y="1543050"/>
                <a:ext cx="635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4" p14:bwMode="auto">
            <p14:nvContentPartPr>
              <p14:cNvPr id="113" name="墨迹 112"/>
              <p14:cNvContentPartPr/>
              <p14:nvPr/>
            </p14:nvContentPartPr>
            <p14:xfrm>
              <a:off x="5918200" y="1536700"/>
              <a:ext cx="12700" cy="107950"/>
            </p14:xfrm>
          </p:contentPart>
        </mc:Choice>
        <mc:Fallback xmlns="">
          <p:pic>
            <p:nvPicPr>
              <p:cNvPr id="113" name="墨迹 112"/>
            </p:nvPicPr>
            <p:blipFill>
              <a:blip r:embed="rId215"/>
            </p:blipFill>
            <p:spPr>
              <a:xfrm>
                <a:off x="5918200" y="1536700"/>
                <a:ext cx="1270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6" p14:bwMode="auto">
            <p14:nvContentPartPr>
              <p14:cNvPr id="114" name="墨迹 113"/>
              <p14:cNvContentPartPr/>
              <p14:nvPr/>
            </p14:nvContentPartPr>
            <p14:xfrm>
              <a:off x="6076950" y="1530350"/>
              <a:ext cx="12700" cy="171450"/>
            </p14:xfrm>
          </p:contentPart>
        </mc:Choice>
        <mc:Fallback xmlns="">
          <p:pic>
            <p:nvPicPr>
              <p:cNvPr id="114" name="墨迹 113"/>
            </p:nvPicPr>
            <p:blipFill>
              <a:blip r:embed="rId217"/>
            </p:blipFill>
            <p:spPr>
              <a:xfrm>
                <a:off x="6076950" y="1530350"/>
                <a:ext cx="1270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8" p14:bwMode="auto">
            <p14:nvContentPartPr>
              <p14:cNvPr id="115" name="墨迹 114"/>
              <p14:cNvContentPartPr/>
              <p14:nvPr/>
            </p14:nvContentPartPr>
            <p14:xfrm>
              <a:off x="5556250" y="1543050"/>
              <a:ext cx="38100" cy="50800"/>
            </p14:xfrm>
          </p:contentPart>
        </mc:Choice>
        <mc:Fallback xmlns="">
          <p:pic>
            <p:nvPicPr>
              <p:cNvPr id="115" name="墨迹 114"/>
            </p:nvPicPr>
            <p:blipFill>
              <a:blip r:embed="rId219"/>
            </p:blipFill>
            <p:spPr>
              <a:xfrm>
                <a:off x="5556250" y="1543050"/>
                <a:ext cx="3810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0" p14:bwMode="auto">
            <p14:nvContentPartPr>
              <p14:cNvPr id="116" name="墨迹 115"/>
              <p14:cNvContentPartPr/>
              <p14:nvPr/>
            </p14:nvContentPartPr>
            <p14:xfrm>
              <a:off x="2717800" y="1898650"/>
              <a:ext cx="88900" cy="69850"/>
            </p14:xfrm>
          </p:contentPart>
        </mc:Choice>
        <mc:Fallback xmlns="">
          <p:pic>
            <p:nvPicPr>
              <p:cNvPr id="116" name="墨迹 115"/>
            </p:nvPicPr>
            <p:blipFill>
              <a:blip r:embed="rId221"/>
            </p:blipFill>
            <p:spPr>
              <a:xfrm>
                <a:off x="2717800" y="1898650"/>
                <a:ext cx="8890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2" p14:bwMode="auto">
            <p14:nvContentPartPr>
              <p14:cNvPr id="117" name="墨迹 116"/>
              <p14:cNvContentPartPr/>
              <p14:nvPr/>
            </p14:nvContentPartPr>
            <p14:xfrm>
              <a:off x="2724150" y="1924050"/>
              <a:ext cx="209550" cy="285750"/>
            </p14:xfrm>
          </p:contentPart>
        </mc:Choice>
        <mc:Fallback xmlns="">
          <p:pic>
            <p:nvPicPr>
              <p:cNvPr id="117" name="墨迹 116"/>
            </p:nvPicPr>
            <p:blipFill>
              <a:blip r:embed="rId223"/>
            </p:blipFill>
            <p:spPr>
              <a:xfrm>
                <a:off x="2724150" y="1924050"/>
                <a:ext cx="209550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4" p14:bwMode="auto">
            <p14:nvContentPartPr>
              <p14:cNvPr id="118" name="墨迹 117"/>
              <p14:cNvContentPartPr/>
              <p14:nvPr/>
            </p14:nvContentPartPr>
            <p14:xfrm>
              <a:off x="3155950" y="2019300"/>
              <a:ext cx="19050" cy="360"/>
            </p14:xfrm>
          </p:contentPart>
        </mc:Choice>
        <mc:Fallback xmlns="">
          <p:pic>
            <p:nvPicPr>
              <p:cNvPr id="118" name="墨迹 117"/>
            </p:nvPicPr>
            <p:blipFill>
              <a:blip r:embed="rId225"/>
            </p:blipFill>
            <p:spPr>
              <a:xfrm>
                <a:off x="3155950" y="2019300"/>
                <a:ext cx="190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6" p14:bwMode="auto">
            <p14:nvContentPartPr>
              <p14:cNvPr id="119" name="墨迹 118"/>
              <p14:cNvContentPartPr/>
              <p14:nvPr/>
            </p14:nvContentPartPr>
            <p14:xfrm>
              <a:off x="3130550" y="2070100"/>
              <a:ext cx="19050" cy="360"/>
            </p14:xfrm>
          </p:contentPart>
        </mc:Choice>
        <mc:Fallback xmlns="">
          <p:pic>
            <p:nvPicPr>
              <p:cNvPr id="119" name="墨迹 118"/>
            </p:nvPicPr>
            <p:blipFill>
              <a:blip r:embed="rId225"/>
            </p:blipFill>
            <p:spPr>
              <a:xfrm>
                <a:off x="3130550" y="2070100"/>
                <a:ext cx="190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7" p14:bwMode="auto">
            <p14:nvContentPartPr>
              <p14:cNvPr id="120" name="墨迹 119"/>
              <p14:cNvContentPartPr/>
              <p14:nvPr/>
            </p14:nvContentPartPr>
            <p14:xfrm>
              <a:off x="6597650" y="215900"/>
              <a:ext cx="38100" cy="101600"/>
            </p14:xfrm>
          </p:contentPart>
        </mc:Choice>
        <mc:Fallback xmlns="">
          <p:pic>
            <p:nvPicPr>
              <p:cNvPr id="120" name="墨迹 119"/>
            </p:nvPicPr>
            <p:blipFill>
              <a:blip r:embed="rId228"/>
            </p:blipFill>
            <p:spPr>
              <a:xfrm>
                <a:off x="6597650" y="215900"/>
                <a:ext cx="3810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9" p14:bwMode="auto">
            <p14:nvContentPartPr>
              <p14:cNvPr id="121" name="墨迹 120"/>
              <p14:cNvContentPartPr/>
              <p14:nvPr/>
            </p14:nvContentPartPr>
            <p14:xfrm>
              <a:off x="6718300" y="203200"/>
              <a:ext cx="50800" cy="127000"/>
            </p14:xfrm>
          </p:contentPart>
        </mc:Choice>
        <mc:Fallback xmlns="">
          <p:pic>
            <p:nvPicPr>
              <p:cNvPr id="121" name="墨迹 120"/>
            </p:nvPicPr>
            <p:blipFill>
              <a:blip r:embed="rId230"/>
            </p:blipFill>
            <p:spPr>
              <a:xfrm>
                <a:off x="6718300" y="203200"/>
                <a:ext cx="5080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1" p14:bwMode="auto">
            <p14:nvContentPartPr>
              <p14:cNvPr id="122" name="墨迹 121"/>
              <p14:cNvContentPartPr/>
              <p14:nvPr/>
            </p14:nvContentPartPr>
            <p14:xfrm>
              <a:off x="6908800" y="184150"/>
              <a:ext cx="31750" cy="127000"/>
            </p14:xfrm>
          </p:contentPart>
        </mc:Choice>
        <mc:Fallback xmlns="">
          <p:pic>
            <p:nvPicPr>
              <p:cNvPr id="122" name="墨迹 121"/>
            </p:nvPicPr>
            <p:blipFill>
              <a:blip r:embed="rId232"/>
            </p:blipFill>
            <p:spPr>
              <a:xfrm>
                <a:off x="6908800" y="184150"/>
                <a:ext cx="3175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3" p14:bwMode="auto">
            <p14:nvContentPartPr>
              <p14:cNvPr id="123" name="墨迹 122"/>
              <p14:cNvContentPartPr/>
              <p14:nvPr/>
            </p14:nvContentPartPr>
            <p14:xfrm>
              <a:off x="7010400" y="222250"/>
              <a:ext cx="139700" cy="107950"/>
            </p14:xfrm>
          </p:contentPart>
        </mc:Choice>
        <mc:Fallback xmlns="">
          <p:pic>
            <p:nvPicPr>
              <p:cNvPr id="123" name="墨迹 122"/>
            </p:nvPicPr>
            <p:blipFill>
              <a:blip r:embed="rId234"/>
            </p:blipFill>
            <p:spPr>
              <a:xfrm>
                <a:off x="7010400" y="222250"/>
                <a:ext cx="13970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5" p14:bwMode="auto">
            <p14:nvContentPartPr>
              <p14:cNvPr id="124" name="墨迹 123"/>
              <p14:cNvContentPartPr/>
              <p14:nvPr/>
            </p14:nvContentPartPr>
            <p14:xfrm>
              <a:off x="6794500" y="342900"/>
              <a:ext cx="38100" cy="63500"/>
            </p14:xfrm>
          </p:contentPart>
        </mc:Choice>
        <mc:Fallback xmlns="">
          <p:pic>
            <p:nvPicPr>
              <p:cNvPr id="124" name="墨迹 123"/>
            </p:nvPicPr>
            <p:blipFill>
              <a:blip r:embed="rId236"/>
            </p:blipFill>
            <p:spPr>
              <a:xfrm>
                <a:off x="6794500" y="342900"/>
                <a:ext cx="3810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7" p14:bwMode="auto">
            <p14:nvContentPartPr>
              <p14:cNvPr id="125" name="墨迹 124"/>
              <p14:cNvContentPartPr/>
              <p14:nvPr/>
            </p14:nvContentPartPr>
            <p14:xfrm>
              <a:off x="6604000" y="514350"/>
              <a:ext cx="19050" cy="107950"/>
            </p14:xfrm>
          </p:contentPart>
        </mc:Choice>
        <mc:Fallback xmlns="">
          <p:pic>
            <p:nvPicPr>
              <p:cNvPr id="125" name="墨迹 124"/>
            </p:nvPicPr>
            <p:blipFill>
              <a:blip r:embed="rId238"/>
            </p:blipFill>
            <p:spPr>
              <a:xfrm>
                <a:off x="6604000" y="514350"/>
                <a:ext cx="1905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9" p14:bwMode="auto">
            <p14:nvContentPartPr>
              <p14:cNvPr id="126" name="墨迹 125"/>
              <p14:cNvContentPartPr/>
              <p14:nvPr/>
            </p14:nvContentPartPr>
            <p14:xfrm>
              <a:off x="6737350" y="527050"/>
              <a:ext cx="19050" cy="107950"/>
            </p14:xfrm>
          </p:contentPart>
        </mc:Choice>
        <mc:Fallback xmlns="">
          <p:pic>
            <p:nvPicPr>
              <p:cNvPr id="126" name="墨迹 125"/>
            </p:nvPicPr>
            <p:blipFill>
              <a:blip r:embed="rId240"/>
            </p:blipFill>
            <p:spPr>
              <a:xfrm>
                <a:off x="6737350" y="527050"/>
                <a:ext cx="1905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1" p14:bwMode="auto">
            <p14:nvContentPartPr>
              <p14:cNvPr id="127" name="墨迹 126"/>
              <p14:cNvContentPartPr/>
              <p14:nvPr/>
            </p14:nvContentPartPr>
            <p14:xfrm>
              <a:off x="6889750" y="514350"/>
              <a:ext cx="44450" cy="133350"/>
            </p14:xfrm>
          </p:contentPart>
        </mc:Choice>
        <mc:Fallback xmlns="">
          <p:pic>
            <p:nvPicPr>
              <p:cNvPr id="127" name="墨迹 126"/>
            </p:nvPicPr>
            <p:blipFill>
              <a:blip r:embed="rId242"/>
            </p:blipFill>
            <p:spPr>
              <a:xfrm>
                <a:off x="6889750" y="514350"/>
                <a:ext cx="4445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3" p14:bwMode="auto">
            <p14:nvContentPartPr>
              <p14:cNvPr id="128" name="墨迹 127"/>
              <p14:cNvContentPartPr/>
              <p14:nvPr/>
            </p14:nvContentPartPr>
            <p14:xfrm>
              <a:off x="7023100" y="546100"/>
              <a:ext cx="95250" cy="120650"/>
            </p14:xfrm>
          </p:contentPart>
        </mc:Choice>
        <mc:Fallback xmlns="">
          <p:pic>
            <p:nvPicPr>
              <p:cNvPr id="128" name="墨迹 127"/>
            </p:nvPicPr>
            <p:blipFill>
              <a:blip r:embed="rId244"/>
            </p:blipFill>
            <p:spPr>
              <a:xfrm>
                <a:off x="7023100" y="546100"/>
                <a:ext cx="9525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5" p14:bwMode="auto">
            <p14:nvContentPartPr>
              <p14:cNvPr id="129" name="墨迹 128"/>
              <p14:cNvContentPartPr/>
              <p14:nvPr/>
            </p14:nvContentPartPr>
            <p14:xfrm>
              <a:off x="6769100" y="666750"/>
              <a:ext cx="50800" cy="88900"/>
            </p14:xfrm>
          </p:contentPart>
        </mc:Choice>
        <mc:Fallback xmlns="">
          <p:pic>
            <p:nvPicPr>
              <p:cNvPr id="129" name="墨迹 128"/>
            </p:nvPicPr>
            <p:blipFill>
              <a:blip r:embed="rId246"/>
            </p:blipFill>
            <p:spPr>
              <a:xfrm>
                <a:off x="6769100" y="666750"/>
                <a:ext cx="5080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7" p14:bwMode="auto">
            <p14:nvContentPartPr>
              <p14:cNvPr id="130" name="墨迹 129"/>
              <p14:cNvContentPartPr/>
              <p14:nvPr/>
            </p14:nvContentPartPr>
            <p14:xfrm>
              <a:off x="3486150" y="1936750"/>
              <a:ext cx="50800" cy="146050"/>
            </p14:xfrm>
          </p:contentPart>
        </mc:Choice>
        <mc:Fallback xmlns="">
          <p:pic>
            <p:nvPicPr>
              <p:cNvPr id="130" name="墨迹 129"/>
            </p:nvPicPr>
            <p:blipFill>
              <a:blip r:embed="rId248"/>
            </p:blipFill>
            <p:spPr>
              <a:xfrm>
                <a:off x="3486150" y="1936750"/>
                <a:ext cx="5080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9" p14:bwMode="auto">
            <p14:nvContentPartPr>
              <p14:cNvPr id="131" name="墨迹 130"/>
              <p14:cNvContentPartPr/>
              <p14:nvPr/>
            </p14:nvContentPartPr>
            <p14:xfrm>
              <a:off x="3638550" y="1930400"/>
              <a:ext cx="19050" cy="152400"/>
            </p14:xfrm>
          </p:contentPart>
        </mc:Choice>
        <mc:Fallback xmlns="">
          <p:pic>
            <p:nvPicPr>
              <p:cNvPr id="131" name="墨迹 130"/>
            </p:nvPicPr>
            <p:blipFill>
              <a:blip r:embed="rId250"/>
            </p:blipFill>
            <p:spPr>
              <a:xfrm>
                <a:off x="3638550" y="1930400"/>
                <a:ext cx="1905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1" p14:bwMode="auto">
            <p14:nvContentPartPr>
              <p14:cNvPr id="132" name="墨迹 131"/>
              <p14:cNvContentPartPr/>
              <p14:nvPr/>
            </p14:nvContentPartPr>
            <p14:xfrm>
              <a:off x="3714750" y="2076450"/>
              <a:ext cx="63500" cy="57150"/>
            </p14:xfrm>
          </p:contentPart>
        </mc:Choice>
        <mc:Fallback xmlns="">
          <p:pic>
            <p:nvPicPr>
              <p:cNvPr id="132" name="墨迹 131"/>
            </p:nvPicPr>
            <p:blipFill>
              <a:blip r:embed="rId252"/>
            </p:blipFill>
            <p:spPr>
              <a:xfrm>
                <a:off x="3714750" y="2076450"/>
                <a:ext cx="6350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3" p14:bwMode="auto">
            <p14:nvContentPartPr>
              <p14:cNvPr id="133" name="墨迹 132"/>
              <p14:cNvContentPartPr/>
              <p14:nvPr/>
            </p14:nvContentPartPr>
            <p14:xfrm>
              <a:off x="3886200" y="1987550"/>
              <a:ext cx="19050" cy="114300"/>
            </p14:xfrm>
          </p:contentPart>
        </mc:Choice>
        <mc:Fallback xmlns="">
          <p:pic>
            <p:nvPicPr>
              <p:cNvPr id="133" name="墨迹 132"/>
            </p:nvPicPr>
            <p:blipFill>
              <a:blip r:embed="rId254"/>
            </p:blipFill>
            <p:spPr>
              <a:xfrm>
                <a:off x="3886200" y="1987550"/>
                <a:ext cx="1905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5" p14:bwMode="auto">
            <p14:nvContentPartPr>
              <p14:cNvPr id="134" name="墨迹 133"/>
              <p14:cNvContentPartPr/>
              <p14:nvPr/>
            </p14:nvContentPartPr>
            <p14:xfrm>
              <a:off x="4000500" y="1981200"/>
              <a:ext cx="114300" cy="107950"/>
            </p14:xfrm>
          </p:contentPart>
        </mc:Choice>
        <mc:Fallback xmlns="">
          <p:pic>
            <p:nvPicPr>
              <p:cNvPr id="134" name="墨迹 133"/>
            </p:nvPicPr>
            <p:blipFill>
              <a:blip r:embed="rId256"/>
            </p:blipFill>
            <p:spPr>
              <a:xfrm>
                <a:off x="4000500" y="1981200"/>
                <a:ext cx="11430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7" p14:bwMode="auto">
            <p14:nvContentPartPr>
              <p14:cNvPr id="135" name="墨迹 134"/>
              <p14:cNvContentPartPr/>
              <p14:nvPr/>
            </p14:nvContentPartPr>
            <p14:xfrm>
              <a:off x="7442200" y="1416050"/>
              <a:ext cx="1308100" cy="50800"/>
            </p14:xfrm>
          </p:contentPart>
        </mc:Choice>
        <mc:Fallback xmlns="">
          <p:pic>
            <p:nvPicPr>
              <p:cNvPr id="135" name="墨迹 134"/>
            </p:nvPicPr>
            <p:blipFill>
              <a:blip r:embed="rId258"/>
            </p:blipFill>
            <p:spPr>
              <a:xfrm>
                <a:off x="7442200" y="1416050"/>
                <a:ext cx="130810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9" p14:bwMode="auto">
            <p14:nvContentPartPr>
              <p14:cNvPr id="136" name="墨迹 135"/>
              <p14:cNvContentPartPr/>
              <p14:nvPr/>
            </p14:nvContentPartPr>
            <p14:xfrm>
              <a:off x="4730750" y="1949450"/>
              <a:ext cx="31750" cy="152400"/>
            </p14:xfrm>
          </p:contentPart>
        </mc:Choice>
        <mc:Fallback xmlns="">
          <p:pic>
            <p:nvPicPr>
              <p:cNvPr id="136" name="墨迹 135"/>
            </p:nvPicPr>
            <p:blipFill>
              <a:blip r:embed="rId260"/>
            </p:blipFill>
            <p:spPr>
              <a:xfrm>
                <a:off x="4730750" y="1949450"/>
                <a:ext cx="3175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1" p14:bwMode="auto">
            <p14:nvContentPartPr>
              <p14:cNvPr id="137" name="墨迹 136"/>
              <p14:cNvContentPartPr/>
              <p14:nvPr/>
            </p14:nvContentPartPr>
            <p14:xfrm>
              <a:off x="4876800" y="1924050"/>
              <a:ext cx="31750" cy="184150"/>
            </p14:xfrm>
          </p:contentPart>
        </mc:Choice>
        <mc:Fallback xmlns="">
          <p:pic>
            <p:nvPicPr>
              <p:cNvPr id="137" name="墨迹 136"/>
            </p:nvPicPr>
            <p:blipFill>
              <a:blip r:embed="rId262"/>
            </p:blipFill>
            <p:spPr>
              <a:xfrm>
                <a:off x="4876800" y="1924050"/>
                <a:ext cx="31750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3" p14:bwMode="auto">
            <p14:nvContentPartPr>
              <p14:cNvPr id="138" name="墨迹 137"/>
              <p14:cNvContentPartPr/>
              <p14:nvPr/>
            </p14:nvContentPartPr>
            <p14:xfrm>
              <a:off x="4768850" y="1308100"/>
              <a:ext cx="12700" cy="360"/>
            </p14:xfrm>
          </p:contentPart>
        </mc:Choice>
        <mc:Fallback xmlns="">
          <p:pic>
            <p:nvPicPr>
              <p:cNvPr id="138" name="墨迹 137"/>
            </p:nvPicPr>
            <p:blipFill>
              <a:blip r:embed="rId10"/>
            </p:blipFill>
            <p:spPr>
              <a:xfrm>
                <a:off x="4768850" y="130810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4" p14:bwMode="auto">
            <p14:nvContentPartPr>
              <p14:cNvPr id="139" name="墨迹 138"/>
              <p14:cNvContentPartPr/>
              <p14:nvPr/>
            </p14:nvContentPartPr>
            <p14:xfrm>
              <a:off x="5054600" y="2076450"/>
              <a:ext cx="69850" cy="88900"/>
            </p14:xfrm>
          </p:contentPart>
        </mc:Choice>
        <mc:Fallback xmlns="">
          <p:pic>
            <p:nvPicPr>
              <p:cNvPr id="139" name="墨迹 138"/>
            </p:nvPicPr>
            <p:blipFill>
              <a:blip r:embed="rId265"/>
            </p:blipFill>
            <p:spPr>
              <a:xfrm>
                <a:off x="5054600" y="2076450"/>
                <a:ext cx="6985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6" p14:bwMode="auto">
            <p14:nvContentPartPr>
              <p14:cNvPr id="140" name="墨迹 139"/>
              <p14:cNvContentPartPr/>
              <p14:nvPr/>
            </p14:nvContentPartPr>
            <p14:xfrm>
              <a:off x="5219700" y="1924050"/>
              <a:ext cx="127000" cy="152400"/>
            </p14:xfrm>
          </p:contentPart>
        </mc:Choice>
        <mc:Fallback xmlns="">
          <p:pic>
            <p:nvPicPr>
              <p:cNvPr id="140" name="墨迹 139"/>
            </p:nvPicPr>
            <p:blipFill>
              <a:blip r:embed="rId267"/>
            </p:blipFill>
            <p:spPr>
              <a:xfrm>
                <a:off x="5219700" y="1924050"/>
                <a:ext cx="12700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8" p14:bwMode="auto">
            <p14:nvContentPartPr>
              <p14:cNvPr id="141" name="墨迹 140"/>
              <p14:cNvContentPartPr/>
              <p14:nvPr/>
            </p14:nvContentPartPr>
            <p14:xfrm>
              <a:off x="5492750" y="1962150"/>
              <a:ext cx="50800" cy="209550"/>
            </p14:xfrm>
          </p:contentPart>
        </mc:Choice>
        <mc:Fallback xmlns="">
          <p:pic>
            <p:nvPicPr>
              <p:cNvPr id="141" name="墨迹 140"/>
            </p:nvPicPr>
            <p:blipFill>
              <a:blip r:embed="rId269"/>
            </p:blipFill>
            <p:spPr>
              <a:xfrm>
                <a:off x="5492750" y="1962150"/>
                <a:ext cx="5080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0" p14:bwMode="auto">
            <p14:nvContentPartPr>
              <p14:cNvPr id="142" name="墨迹 141"/>
              <p14:cNvContentPartPr/>
              <p14:nvPr/>
            </p14:nvContentPartPr>
            <p14:xfrm>
              <a:off x="5619750" y="1993900"/>
              <a:ext cx="88900" cy="127000"/>
            </p14:xfrm>
          </p:contentPart>
        </mc:Choice>
        <mc:Fallback xmlns="">
          <p:pic>
            <p:nvPicPr>
              <p:cNvPr id="142" name="墨迹 141"/>
            </p:nvPicPr>
            <p:blipFill>
              <a:blip r:embed="rId271"/>
            </p:blipFill>
            <p:spPr>
              <a:xfrm>
                <a:off x="5619750" y="1993900"/>
                <a:ext cx="8890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2" p14:bwMode="auto">
            <p14:nvContentPartPr>
              <p14:cNvPr id="143" name="墨迹 142"/>
              <p14:cNvContentPartPr/>
              <p14:nvPr/>
            </p14:nvContentPartPr>
            <p14:xfrm>
              <a:off x="5835650" y="1936750"/>
              <a:ext cx="44450" cy="171450"/>
            </p14:xfrm>
          </p:contentPart>
        </mc:Choice>
        <mc:Fallback xmlns="">
          <p:pic>
            <p:nvPicPr>
              <p:cNvPr id="143" name="墨迹 142"/>
            </p:nvPicPr>
            <p:blipFill>
              <a:blip r:embed="rId273"/>
            </p:blipFill>
            <p:spPr>
              <a:xfrm>
                <a:off x="5835650" y="1936750"/>
                <a:ext cx="4445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4" p14:bwMode="auto">
            <p14:nvContentPartPr>
              <p14:cNvPr id="144" name="墨迹 143"/>
              <p14:cNvContentPartPr/>
              <p14:nvPr/>
            </p14:nvContentPartPr>
            <p14:xfrm>
              <a:off x="5975350" y="2000250"/>
              <a:ext cx="19050" cy="127000"/>
            </p14:xfrm>
          </p:contentPart>
        </mc:Choice>
        <mc:Fallback xmlns="">
          <p:pic>
            <p:nvPicPr>
              <p:cNvPr id="144" name="墨迹 143"/>
            </p:nvPicPr>
            <p:blipFill>
              <a:blip r:embed="rId275"/>
            </p:blipFill>
            <p:spPr>
              <a:xfrm>
                <a:off x="5975350" y="2000250"/>
                <a:ext cx="1905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6" p14:bwMode="auto">
            <p14:nvContentPartPr>
              <p14:cNvPr id="145" name="墨迹 144"/>
              <p14:cNvContentPartPr/>
              <p14:nvPr/>
            </p14:nvContentPartPr>
            <p14:xfrm>
              <a:off x="6146800" y="2000250"/>
              <a:ext cx="19050" cy="196850"/>
            </p14:xfrm>
          </p:contentPart>
        </mc:Choice>
        <mc:Fallback xmlns="">
          <p:pic>
            <p:nvPicPr>
              <p:cNvPr id="145" name="墨迹 144"/>
            </p:nvPicPr>
            <p:blipFill>
              <a:blip r:embed="rId277"/>
            </p:blipFill>
            <p:spPr>
              <a:xfrm>
                <a:off x="6146800" y="2000250"/>
                <a:ext cx="1905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8" p14:bwMode="auto">
            <p14:nvContentPartPr>
              <p14:cNvPr id="146" name="墨迹 145"/>
              <p14:cNvContentPartPr/>
              <p14:nvPr/>
            </p14:nvContentPartPr>
            <p14:xfrm>
              <a:off x="5835650" y="2082800"/>
              <a:ext cx="31750" cy="31750"/>
            </p14:xfrm>
          </p:contentPart>
        </mc:Choice>
        <mc:Fallback xmlns="">
          <p:pic>
            <p:nvPicPr>
              <p:cNvPr id="146" name="墨迹 145"/>
            </p:nvPicPr>
            <p:blipFill>
              <a:blip r:embed="rId279"/>
            </p:blipFill>
            <p:spPr>
              <a:xfrm>
                <a:off x="5835650" y="2082800"/>
                <a:ext cx="3175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0" p14:bwMode="auto">
            <p14:nvContentPartPr>
              <p14:cNvPr id="147" name="墨迹 146"/>
              <p14:cNvContentPartPr/>
              <p14:nvPr/>
            </p14:nvContentPartPr>
            <p14:xfrm>
              <a:off x="641350" y="2355850"/>
              <a:ext cx="171450" cy="82550"/>
            </p14:xfrm>
          </p:contentPart>
        </mc:Choice>
        <mc:Fallback xmlns="">
          <p:pic>
            <p:nvPicPr>
              <p:cNvPr id="147" name="墨迹 146"/>
            </p:nvPicPr>
            <p:blipFill>
              <a:blip r:embed="rId281"/>
            </p:blipFill>
            <p:spPr>
              <a:xfrm>
                <a:off x="641350" y="2355850"/>
                <a:ext cx="17145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2" p14:bwMode="auto">
            <p14:nvContentPartPr>
              <p14:cNvPr id="148" name="墨迹 147"/>
              <p14:cNvContentPartPr/>
              <p14:nvPr/>
            </p14:nvContentPartPr>
            <p14:xfrm>
              <a:off x="647700" y="2457450"/>
              <a:ext cx="25400" cy="190500"/>
            </p14:xfrm>
          </p:contentPart>
        </mc:Choice>
        <mc:Fallback xmlns="">
          <p:pic>
            <p:nvPicPr>
              <p:cNvPr id="148" name="墨迹 147"/>
            </p:nvPicPr>
            <p:blipFill>
              <a:blip r:embed="rId283"/>
            </p:blipFill>
            <p:spPr>
              <a:xfrm>
                <a:off x="647700" y="2457450"/>
                <a:ext cx="2540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4" p14:bwMode="auto">
            <p14:nvContentPartPr>
              <p14:cNvPr id="149" name="墨迹 148"/>
              <p14:cNvContentPartPr/>
              <p14:nvPr/>
            </p14:nvContentPartPr>
            <p14:xfrm>
              <a:off x="749300" y="2438400"/>
              <a:ext cx="234950" cy="190500"/>
            </p14:xfrm>
          </p:contentPart>
        </mc:Choice>
        <mc:Fallback xmlns="">
          <p:pic>
            <p:nvPicPr>
              <p:cNvPr id="149" name="墨迹 148"/>
            </p:nvPicPr>
            <p:blipFill>
              <a:blip r:embed="rId285"/>
            </p:blipFill>
            <p:spPr>
              <a:xfrm>
                <a:off x="749300" y="2438400"/>
                <a:ext cx="23495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6" p14:bwMode="auto">
            <p14:nvContentPartPr>
              <p14:cNvPr id="150" name="墨迹 149"/>
              <p14:cNvContentPartPr/>
              <p14:nvPr/>
            </p14:nvContentPartPr>
            <p14:xfrm>
              <a:off x="768350" y="2495550"/>
              <a:ext cx="95250" cy="69850"/>
            </p14:xfrm>
          </p:contentPart>
        </mc:Choice>
        <mc:Fallback xmlns="">
          <p:pic>
            <p:nvPicPr>
              <p:cNvPr id="150" name="墨迹 149"/>
            </p:nvPicPr>
            <p:blipFill>
              <a:blip r:embed="rId287"/>
            </p:blipFill>
            <p:spPr>
              <a:xfrm>
                <a:off x="768350" y="2495550"/>
                <a:ext cx="9525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8" p14:bwMode="auto">
            <p14:nvContentPartPr>
              <p14:cNvPr id="151" name="墨迹 150"/>
              <p14:cNvContentPartPr/>
              <p14:nvPr/>
            </p14:nvContentPartPr>
            <p14:xfrm>
              <a:off x="1155700" y="2381250"/>
              <a:ext cx="44450" cy="63500"/>
            </p14:xfrm>
          </p:contentPart>
        </mc:Choice>
        <mc:Fallback xmlns="">
          <p:pic>
            <p:nvPicPr>
              <p:cNvPr id="151" name="墨迹 150"/>
            </p:nvPicPr>
            <p:blipFill>
              <a:blip r:embed="rId289"/>
            </p:blipFill>
            <p:spPr>
              <a:xfrm>
                <a:off x="1155700" y="2381250"/>
                <a:ext cx="4445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0" p14:bwMode="auto">
            <p14:nvContentPartPr>
              <p14:cNvPr id="152" name="墨迹 151"/>
              <p14:cNvContentPartPr/>
              <p14:nvPr/>
            </p14:nvContentPartPr>
            <p14:xfrm>
              <a:off x="1206500" y="2419350"/>
              <a:ext cx="57150" cy="209550"/>
            </p14:xfrm>
          </p:contentPart>
        </mc:Choice>
        <mc:Fallback xmlns="">
          <p:pic>
            <p:nvPicPr>
              <p:cNvPr id="152" name="墨迹 151"/>
            </p:nvPicPr>
            <p:blipFill>
              <a:blip r:embed="rId291"/>
            </p:blipFill>
            <p:spPr>
              <a:xfrm>
                <a:off x="1206500" y="2419350"/>
                <a:ext cx="5715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2" p14:bwMode="auto">
            <p14:nvContentPartPr>
              <p14:cNvPr id="153" name="墨迹 152"/>
              <p14:cNvContentPartPr/>
              <p14:nvPr/>
            </p14:nvContentPartPr>
            <p14:xfrm>
              <a:off x="1536700" y="2209800"/>
              <a:ext cx="82550" cy="31750"/>
            </p14:xfrm>
          </p:contentPart>
        </mc:Choice>
        <mc:Fallback xmlns="">
          <p:pic>
            <p:nvPicPr>
              <p:cNvPr id="153" name="墨迹 152"/>
            </p:nvPicPr>
            <p:blipFill>
              <a:blip r:embed="rId293"/>
            </p:blipFill>
            <p:spPr>
              <a:xfrm>
                <a:off x="1536700" y="2209800"/>
                <a:ext cx="8255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4" p14:bwMode="auto">
            <p14:nvContentPartPr>
              <p14:cNvPr id="154" name="墨迹 153"/>
              <p14:cNvContentPartPr/>
              <p14:nvPr/>
            </p14:nvContentPartPr>
            <p14:xfrm>
              <a:off x="1511300" y="2286000"/>
              <a:ext cx="63500" cy="57150"/>
            </p14:xfrm>
          </p:contentPart>
        </mc:Choice>
        <mc:Fallback xmlns="">
          <p:pic>
            <p:nvPicPr>
              <p:cNvPr id="154" name="墨迹 153"/>
            </p:nvPicPr>
            <p:blipFill>
              <a:blip r:embed="rId295"/>
            </p:blipFill>
            <p:spPr>
              <a:xfrm>
                <a:off x="1511300" y="2286000"/>
                <a:ext cx="6350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6" p14:bwMode="auto">
            <p14:nvContentPartPr>
              <p14:cNvPr id="155" name="墨迹 154"/>
              <p14:cNvContentPartPr/>
              <p14:nvPr/>
            </p14:nvContentPartPr>
            <p14:xfrm>
              <a:off x="1435100" y="2368550"/>
              <a:ext cx="196850" cy="360"/>
            </p14:xfrm>
          </p:contentPart>
        </mc:Choice>
        <mc:Fallback xmlns="">
          <p:pic>
            <p:nvPicPr>
              <p:cNvPr id="155" name="墨迹 154"/>
            </p:nvPicPr>
            <p:blipFill>
              <a:blip r:embed="rId297"/>
            </p:blipFill>
            <p:spPr>
              <a:xfrm>
                <a:off x="1435100" y="2368550"/>
                <a:ext cx="1968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8" p14:bwMode="auto">
            <p14:nvContentPartPr>
              <p14:cNvPr id="156" name="墨迹 155"/>
              <p14:cNvContentPartPr/>
              <p14:nvPr/>
            </p14:nvContentPartPr>
            <p14:xfrm>
              <a:off x="1339850" y="2279650"/>
              <a:ext cx="203200" cy="298450"/>
            </p14:xfrm>
          </p:contentPart>
        </mc:Choice>
        <mc:Fallback xmlns="">
          <p:pic>
            <p:nvPicPr>
              <p:cNvPr id="156" name="墨迹 155"/>
            </p:nvPicPr>
            <p:blipFill>
              <a:blip r:embed="rId299"/>
            </p:blipFill>
            <p:spPr>
              <a:xfrm>
                <a:off x="1339850" y="2279650"/>
                <a:ext cx="203200" cy="298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0" p14:bwMode="auto">
            <p14:nvContentPartPr>
              <p14:cNvPr id="157" name="墨迹 156"/>
              <p14:cNvContentPartPr/>
              <p14:nvPr/>
            </p14:nvContentPartPr>
            <p14:xfrm>
              <a:off x="1454150" y="2489200"/>
              <a:ext cx="6350" cy="101600"/>
            </p14:xfrm>
          </p:contentPart>
        </mc:Choice>
        <mc:Fallback xmlns="">
          <p:pic>
            <p:nvPicPr>
              <p:cNvPr id="157" name="墨迹 156"/>
            </p:nvPicPr>
            <p:blipFill>
              <a:blip r:embed="rId301"/>
            </p:blipFill>
            <p:spPr>
              <a:xfrm>
                <a:off x="1454150" y="2489200"/>
                <a:ext cx="635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2" p14:bwMode="auto">
            <p14:nvContentPartPr>
              <p14:cNvPr id="158" name="墨迹 157"/>
              <p14:cNvContentPartPr/>
              <p14:nvPr/>
            </p14:nvContentPartPr>
            <p14:xfrm>
              <a:off x="1543050" y="2489200"/>
              <a:ext cx="50800" cy="88900"/>
            </p14:xfrm>
          </p:contentPart>
        </mc:Choice>
        <mc:Fallback xmlns="">
          <p:pic>
            <p:nvPicPr>
              <p:cNvPr id="158" name="墨迹 157"/>
            </p:nvPicPr>
            <p:blipFill>
              <a:blip r:embed="rId303"/>
            </p:blipFill>
            <p:spPr>
              <a:xfrm>
                <a:off x="1543050" y="2489200"/>
                <a:ext cx="5080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4" p14:bwMode="auto">
            <p14:nvContentPartPr>
              <p14:cNvPr id="159" name="墨迹 158"/>
              <p14:cNvContentPartPr/>
              <p14:nvPr/>
            </p14:nvContentPartPr>
            <p14:xfrm>
              <a:off x="1517650" y="2508250"/>
              <a:ext cx="25400" cy="63500"/>
            </p14:xfrm>
          </p:contentPart>
        </mc:Choice>
        <mc:Fallback xmlns="">
          <p:pic>
            <p:nvPicPr>
              <p:cNvPr id="159" name="墨迹 158"/>
            </p:nvPicPr>
            <p:blipFill>
              <a:blip r:embed="rId305"/>
            </p:blipFill>
            <p:spPr>
              <a:xfrm>
                <a:off x="1517650" y="2508250"/>
                <a:ext cx="2540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6" p14:bwMode="auto">
            <p14:nvContentPartPr>
              <p14:cNvPr id="160" name="墨迹 159"/>
              <p14:cNvContentPartPr/>
              <p14:nvPr/>
            </p14:nvContentPartPr>
            <p14:xfrm>
              <a:off x="1847850" y="2266950"/>
              <a:ext cx="12700" cy="38100"/>
            </p14:xfrm>
          </p:contentPart>
        </mc:Choice>
        <mc:Fallback xmlns="">
          <p:pic>
            <p:nvPicPr>
              <p:cNvPr id="160" name="墨迹 159"/>
            </p:nvPicPr>
            <p:blipFill>
              <a:blip r:embed="rId307"/>
            </p:blipFill>
            <p:spPr>
              <a:xfrm>
                <a:off x="1847850" y="2266950"/>
                <a:ext cx="1270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8" p14:bwMode="auto">
            <p14:nvContentPartPr>
              <p14:cNvPr id="161" name="墨迹 160"/>
              <p14:cNvContentPartPr/>
              <p14:nvPr/>
            </p14:nvContentPartPr>
            <p14:xfrm>
              <a:off x="1765300" y="2343150"/>
              <a:ext cx="133350" cy="133350"/>
            </p14:xfrm>
          </p:contentPart>
        </mc:Choice>
        <mc:Fallback xmlns="">
          <p:pic>
            <p:nvPicPr>
              <p:cNvPr id="161" name="墨迹 160"/>
            </p:nvPicPr>
            <p:blipFill>
              <a:blip r:embed="rId309"/>
            </p:blipFill>
            <p:spPr>
              <a:xfrm>
                <a:off x="1765300" y="2343150"/>
                <a:ext cx="13335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0" p14:bwMode="auto">
            <p14:nvContentPartPr>
              <p14:cNvPr id="162" name="墨迹 161"/>
              <p14:cNvContentPartPr/>
              <p14:nvPr/>
            </p14:nvContentPartPr>
            <p14:xfrm>
              <a:off x="1784350" y="2406650"/>
              <a:ext cx="203200" cy="38100"/>
            </p14:xfrm>
          </p:contentPart>
        </mc:Choice>
        <mc:Fallback xmlns="">
          <p:pic>
            <p:nvPicPr>
              <p:cNvPr id="162" name="墨迹 161"/>
            </p:nvPicPr>
            <p:blipFill>
              <a:blip r:embed="rId311"/>
            </p:blipFill>
            <p:spPr>
              <a:xfrm>
                <a:off x="1784350" y="2406650"/>
                <a:ext cx="20320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2" p14:bwMode="auto">
            <p14:nvContentPartPr>
              <p14:cNvPr id="163" name="墨迹 162"/>
              <p14:cNvContentPartPr/>
              <p14:nvPr/>
            </p14:nvContentPartPr>
            <p14:xfrm>
              <a:off x="1822450" y="2451100"/>
              <a:ext cx="25400" cy="120650"/>
            </p14:xfrm>
          </p:contentPart>
        </mc:Choice>
        <mc:Fallback xmlns="">
          <p:pic>
            <p:nvPicPr>
              <p:cNvPr id="163" name="墨迹 162"/>
            </p:nvPicPr>
            <p:blipFill>
              <a:blip r:embed="rId313"/>
            </p:blipFill>
            <p:spPr>
              <a:xfrm>
                <a:off x="1822450" y="2451100"/>
                <a:ext cx="2540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4" p14:bwMode="auto">
            <p14:nvContentPartPr>
              <p14:cNvPr id="164" name="墨迹 163"/>
              <p14:cNvContentPartPr/>
              <p14:nvPr/>
            </p14:nvContentPartPr>
            <p14:xfrm>
              <a:off x="1924050" y="2489200"/>
              <a:ext cx="25400" cy="222250"/>
            </p14:xfrm>
          </p:contentPart>
        </mc:Choice>
        <mc:Fallback xmlns="">
          <p:pic>
            <p:nvPicPr>
              <p:cNvPr id="164" name="墨迹 163"/>
            </p:nvPicPr>
            <p:blipFill>
              <a:blip r:embed="rId315"/>
            </p:blipFill>
            <p:spPr>
              <a:xfrm>
                <a:off x="1924050" y="2489200"/>
                <a:ext cx="25400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6" p14:bwMode="auto">
            <p14:nvContentPartPr>
              <p14:cNvPr id="165" name="墨迹 164"/>
              <p14:cNvContentPartPr/>
              <p14:nvPr/>
            </p14:nvContentPartPr>
            <p14:xfrm>
              <a:off x="2698750" y="2482850"/>
              <a:ext cx="241300" cy="209550"/>
            </p14:xfrm>
          </p:contentPart>
        </mc:Choice>
        <mc:Fallback xmlns="">
          <p:pic>
            <p:nvPicPr>
              <p:cNvPr id="165" name="墨迹 164"/>
            </p:nvPicPr>
            <p:blipFill>
              <a:blip r:embed="rId317"/>
            </p:blipFill>
            <p:spPr>
              <a:xfrm>
                <a:off x="2698750" y="2482850"/>
                <a:ext cx="24130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8" p14:bwMode="auto">
            <p14:nvContentPartPr>
              <p14:cNvPr id="166" name="墨迹 165"/>
              <p14:cNvContentPartPr/>
              <p14:nvPr/>
            </p14:nvContentPartPr>
            <p14:xfrm>
              <a:off x="2724150" y="2527300"/>
              <a:ext cx="215900" cy="127000"/>
            </p14:xfrm>
          </p:contentPart>
        </mc:Choice>
        <mc:Fallback xmlns="">
          <p:pic>
            <p:nvPicPr>
              <p:cNvPr id="166" name="墨迹 165"/>
            </p:nvPicPr>
            <p:blipFill>
              <a:blip r:embed="rId319"/>
            </p:blipFill>
            <p:spPr>
              <a:xfrm>
                <a:off x="2724150" y="2527300"/>
                <a:ext cx="21590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0" p14:bwMode="auto">
            <p14:nvContentPartPr>
              <p14:cNvPr id="167" name="墨迹 166"/>
              <p14:cNvContentPartPr/>
              <p14:nvPr/>
            </p14:nvContentPartPr>
            <p14:xfrm>
              <a:off x="3251200" y="2609850"/>
              <a:ext cx="12700" cy="360"/>
            </p14:xfrm>
          </p:contentPart>
        </mc:Choice>
        <mc:Fallback xmlns="">
          <p:pic>
            <p:nvPicPr>
              <p:cNvPr id="167" name="墨迹 166"/>
            </p:nvPicPr>
            <p:blipFill>
              <a:blip r:embed="rId10"/>
            </p:blipFill>
            <p:spPr>
              <a:xfrm>
                <a:off x="3251200" y="260985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1" p14:bwMode="auto">
            <p14:nvContentPartPr>
              <p14:cNvPr id="168" name="墨迹 167"/>
              <p14:cNvContentPartPr/>
              <p14:nvPr/>
            </p14:nvContentPartPr>
            <p14:xfrm>
              <a:off x="3251200" y="2660650"/>
              <a:ext cx="12700" cy="360"/>
            </p14:xfrm>
          </p:contentPart>
        </mc:Choice>
        <mc:Fallback xmlns="">
          <p:pic>
            <p:nvPicPr>
              <p:cNvPr id="168" name="墨迹 167"/>
            </p:nvPicPr>
            <p:blipFill>
              <a:blip r:embed="rId10"/>
            </p:blipFill>
            <p:spPr>
              <a:xfrm>
                <a:off x="3251200" y="266065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2" p14:bwMode="auto">
            <p14:nvContentPartPr>
              <p14:cNvPr id="169" name="墨迹 168"/>
              <p14:cNvContentPartPr/>
              <p14:nvPr/>
            </p14:nvContentPartPr>
            <p14:xfrm>
              <a:off x="3524250" y="2546350"/>
              <a:ext cx="44450" cy="165100"/>
            </p14:xfrm>
          </p:contentPart>
        </mc:Choice>
        <mc:Fallback xmlns="">
          <p:pic>
            <p:nvPicPr>
              <p:cNvPr id="169" name="墨迹 168"/>
            </p:nvPicPr>
            <p:blipFill>
              <a:blip r:embed="rId323"/>
            </p:blipFill>
            <p:spPr>
              <a:xfrm>
                <a:off x="3524250" y="2546350"/>
                <a:ext cx="4445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4" p14:bwMode="auto">
            <p14:nvContentPartPr>
              <p14:cNvPr id="170" name="墨迹 169"/>
              <p14:cNvContentPartPr/>
              <p14:nvPr/>
            </p14:nvContentPartPr>
            <p14:xfrm>
              <a:off x="3695700" y="2546350"/>
              <a:ext cx="19050" cy="101600"/>
            </p14:xfrm>
          </p:contentPart>
        </mc:Choice>
        <mc:Fallback xmlns="">
          <p:pic>
            <p:nvPicPr>
              <p:cNvPr id="170" name="墨迹 169"/>
            </p:nvPicPr>
            <p:blipFill>
              <a:blip r:embed="rId325"/>
            </p:blipFill>
            <p:spPr>
              <a:xfrm>
                <a:off x="3695700" y="2546350"/>
                <a:ext cx="1905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6" p14:bwMode="auto">
            <p14:nvContentPartPr>
              <p14:cNvPr id="171" name="墨迹 170"/>
              <p14:cNvContentPartPr/>
              <p14:nvPr/>
            </p14:nvContentPartPr>
            <p14:xfrm>
              <a:off x="3740150" y="2673350"/>
              <a:ext cx="69850" cy="50800"/>
            </p14:xfrm>
          </p:contentPart>
        </mc:Choice>
        <mc:Fallback xmlns="">
          <p:pic>
            <p:nvPicPr>
              <p:cNvPr id="171" name="墨迹 170"/>
            </p:nvPicPr>
            <p:blipFill>
              <a:blip r:embed="rId327"/>
            </p:blipFill>
            <p:spPr>
              <a:xfrm>
                <a:off x="3740150" y="2673350"/>
                <a:ext cx="6985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8" p14:bwMode="auto">
            <p14:nvContentPartPr>
              <p14:cNvPr id="172" name="墨迹 171"/>
              <p14:cNvContentPartPr/>
              <p14:nvPr/>
            </p14:nvContentPartPr>
            <p14:xfrm>
              <a:off x="4006850" y="2546350"/>
              <a:ext cx="25400" cy="107950"/>
            </p14:xfrm>
          </p:contentPart>
        </mc:Choice>
        <mc:Fallback xmlns="">
          <p:pic>
            <p:nvPicPr>
              <p:cNvPr id="172" name="墨迹 171"/>
            </p:nvPicPr>
            <p:blipFill>
              <a:blip r:embed="rId329"/>
            </p:blipFill>
            <p:spPr>
              <a:xfrm>
                <a:off x="4006850" y="2546350"/>
                <a:ext cx="2540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0" p14:bwMode="auto">
            <p14:nvContentPartPr>
              <p14:cNvPr id="173" name="墨迹 172"/>
              <p14:cNvContentPartPr/>
              <p14:nvPr/>
            </p14:nvContentPartPr>
            <p14:xfrm>
              <a:off x="4140200" y="2546350"/>
              <a:ext cx="152400" cy="114300"/>
            </p14:xfrm>
          </p:contentPart>
        </mc:Choice>
        <mc:Fallback xmlns="">
          <p:pic>
            <p:nvPicPr>
              <p:cNvPr id="173" name="墨迹 172"/>
            </p:nvPicPr>
            <p:blipFill>
              <a:blip r:embed="rId331"/>
            </p:blipFill>
            <p:spPr>
              <a:xfrm>
                <a:off x="4140200" y="2546350"/>
                <a:ext cx="15240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2" p14:bwMode="auto">
            <p14:nvContentPartPr>
              <p14:cNvPr id="174" name="墨迹 173"/>
              <p14:cNvContentPartPr/>
              <p14:nvPr/>
            </p14:nvContentPartPr>
            <p14:xfrm>
              <a:off x="3422650" y="1574800"/>
              <a:ext cx="19050" cy="63500"/>
            </p14:xfrm>
          </p:contentPart>
        </mc:Choice>
        <mc:Fallback xmlns="">
          <p:pic>
            <p:nvPicPr>
              <p:cNvPr id="174" name="墨迹 173"/>
            </p:nvPicPr>
            <p:blipFill>
              <a:blip r:embed="rId333"/>
            </p:blipFill>
            <p:spPr>
              <a:xfrm>
                <a:off x="3422650" y="1574800"/>
                <a:ext cx="1905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4" p14:bwMode="auto">
            <p14:nvContentPartPr>
              <p14:cNvPr id="175" name="墨迹 174"/>
              <p14:cNvContentPartPr/>
              <p14:nvPr/>
            </p14:nvContentPartPr>
            <p14:xfrm>
              <a:off x="6292850" y="1612900"/>
              <a:ext cx="203200" cy="25400"/>
            </p14:xfrm>
          </p:contentPart>
        </mc:Choice>
        <mc:Fallback xmlns="">
          <p:pic>
            <p:nvPicPr>
              <p:cNvPr id="175" name="墨迹 174"/>
            </p:nvPicPr>
            <p:blipFill>
              <a:blip r:embed="rId335"/>
            </p:blipFill>
            <p:spPr>
              <a:xfrm>
                <a:off x="6292850" y="1612900"/>
                <a:ext cx="20320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6" p14:bwMode="auto">
            <p14:nvContentPartPr>
              <p14:cNvPr id="176" name="墨迹 175"/>
              <p14:cNvContentPartPr/>
              <p14:nvPr/>
            </p14:nvContentPartPr>
            <p14:xfrm>
              <a:off x="6451600" y="1581150"/>
              <a:ext cx="107950" cy="120650"/>
            </p14:xfrm>
          </p:contentPart>
        </mc:Choice>
        <mc:Fallback xmlns="">
          <p:pic>
            <p:nvPicPr>
              <p:cNvPr id="176" name="墨迹 175"/>
            </p:nvPicPr>
            <p:blipFill>
              <a:blip r:embed="rId337"/>
            </p:blipFill>
            <p:spPr>
              <a:xfrm>
                <a:off x="6451600" y="1581150"/>
                <a:ext cx="10795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8" p14:bwMode="auto">
            <p14:nvContentPartPr>
              <p14:cNvPr id="177" name="墨迹 176"/>
              <p14:cNvContentPartPr/>
              <p14:nvPr/>
            </p14:nvContentPartPr>
            <p14:xfrm>
              <a:off x="4692650" y="2470150"/>
              <a:ext cx="114300" cy="146050"/>
            </p14:xfrm>
          </p:contentPart>
        </mc:Choice>
        <mc:Fallback xmlns="">
          <p:pic>
            <p:nvPicPr>
              <p:cNvPr id="177" name="墨迹 176"/>
            </p:nvPicPr>
            <p:blipFill>
              <a:blip r:embed="rId339"/>
            </p:blipFill>
            <p:spPr>
              <a:xfrm>
                <a:off x="4692650" y="2470150"/>
                <a:ext cx="11430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0" p14:bwMode="auto">
            <p14:nvContentPartPr>
              <p14:cNvPr id="178" name="墨迹 177"/>
              <p14:cNvContentPartPr/>
              <p14:nvPr/>
            </p14:nvContentPartPr>
            <p14:xfrm>
              <a:off x="4883150" y="2482850"/>
              <a:ext cx="133350" cy="152400"/>
            </p14:xfrm>
          </p:contentPart>
        </mc:Choice>
        <mc:Fallback xmlns="">
          <p:pic>
            <p:nvPicPr>
              <p:cNvPr id="178" name="墨迹 177"/>
            </p:nvPicPr>
            <p:blipFill>
              <a:blip r:embed="rId341"/>
            </p:blipFill>
            <p:spPr>
              <a:xfrm>
                <a:off x="4883150" y="2482850"/>
                <a:ext cx="13335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2" p14:bwMode="auto">
            <p14:nvContentPartPr>
              <p14:cNvPr id="179" name="墨迹 178"/>
              <p14:cNvContentPartPr/>
              <p14:nvPr/>
            </p14:nvContentPartPr>
            <p14:xfrm>
              <a:off x="5041900" y="2667000"/>
              <a:ext cx="31750" cy="50800"/>
            </p14:xfrm>
          </p:contentPart>
        </mc:Choice>
        <mc:Fallback xmlns="">
          <p:pic>
            <p:nvPicPr>
              <p:cNvPr id="179" name="墨迹 178"/>
            </p:nvPicPr>
            <p:blipFill>
              <a:blip r:embed="rId343"/>
            </p:blipFill>
            <p:spPr>
              <a:xfrm>
                <a:off x="5041900" y="2667000"/>
                <a:ext cx="3175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4" p14:bwMode="auto">
            <p14:nvContentPartPr>
              <p14:cNvPr id="180" name="墨迹 179"/>
              <p14:cNvContentPartPr/>
              <p14:nvPr/>
            </p14:nvContentPartPr>
            <p14:xfrm>
              <a:off x="5340350" y="2527300"/>
              <a:ext cx="133350" cy="114300"/>
            </p14:xfrm>
          </p:contentPart>
        </mc:Choice>
        <mc:Fallback xmlns="">
          <p:pic>
            <p:nvPicPr>
              <p:cNvPr id="180" name="墨迹 179"/>
            </p:nvPicPr>
            <p:blipFill>
              <a:blip r:embed="rId345"/>
            </p:blipFill>
            <p:spPr>
              <a:xfrm>
                <a:off x="5340350" y="2527300"/>
                <a:ext cx="13335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6" p14:bwMode="auto">
            <p14:nvContentPartPr>
              <p14:cNvPr id="181" name="墨迹 180"/>
              <p14:cNvContentPartPr/>
              <p14:nvPr/>
            </p14:nvContentPartPr>
            <p14:xfrm>
              <a:off x="5638800" y="2546350"/>
              <a:ext cx="44450" cy="107950"/>
            </p14:xfrm>
          </p:contentPart>
        </mc:Choice>
        <mc:Fallback xmlns="">
          <p:pic>
            <p:nvPicPr>
              <p:cNvPr id="181" name="墨迹 180"/>
            </p:nvPicPr>
            <p:blipFill>
              <a:blip r:embed="rId347"/>
            </p:blipFill>
            <p:spPr>
              <a:xfrm>
                <a:off x="5638800" y="2546350"/>
                <a:ext cx="4445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8" p14:bwMode="auto">
            <p14:nvContentPartPr>
              <p14:cNvPr id="182" name="墨迹 181"/>
              <p14:cNvContentPartPr/>
              <p14:nvPr/>
            </p14:nvContentPartPr>
            <p14:xfrm>
              <a:off x="5753100" y="2552700"/>
              <a:ext cx="50800" cy="101600"/>
            </p14:xfrm>
          </p:contentPart>
        </mc:Choice>
        <mc:Fallback xmlns="">
          <p:pic>
            <p:nvPicPr>
              <p:cNvPr id="182" name="墨迹 181"/>
            </p:nvPicPr>
            <p:blipFill>
              <a:blip r:embed="rId349"/>
            </p:blipFill>
            <p:spPr>
              <a:xfrm>
                <a:off x="5753100" y="2552700"/>
                <a:ext cx="5080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0" p14:bwMode="auto">
            <p14:nvContentPartPr>
              <p14:cNvPr id="183" name="墨迹 182"/>
              <p14:cNvContentPartPr/>
              <p14:nvPr/>
            </p14:nvContentPartPr>
            <p14:xfrm>
              <a:off x="5892800" y="2520950"/>
              <a:ext cx="50800" cy="146050"/>
            </p14:xfrm>
          </p:contentPart>
        </mc:Choice>
        <mc:Fallback xmlns="">
          <p:pic>
            <p:nvPicPr>
              <p:cNvPr id="183" name="墨迹 182"/>
            </p:nvPicPr>
            <p:blipFill>
              <a:blip r:embed="rId351"/>
            </p:blipFill>
            <p:spPr>
              <a:xfrm>
                <a:off x="5892800" y="2520950"/>
                <a:ext cx="5080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2" p14:bwMode="auto">
            <p14:nvContentPartPr>
              <p14:cNvPr id="184" name="墨迹 183"/>
              <p14:cNvContentPartPr/>
              <p14:nvPr/>
            </p14:nvContentPartPr>
            <p14:xfrm>
              <a:off x="6184900" y="2476500"/>
              <a:ext cx="152400" cy="139700"/>
            </p14:xfrm>
          </p:contentPart>
        </mc:Choice>
        <mc:Fallback xmlns="">
          <p:pic>
            <p:nvPicPr>
              <p:cNvPr id="184" name="墨迹 183"/>
            </p:nvPicPr>
            <p:blipFill>
              <a:blip r:embed="rId353"/>
            </p:blipFill>
            <p:spPr>
              <a:xfrm>
                <a:off x="6184900" y="2476500"/>
                <a:ext cx="15240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4" p14:bwMode="auto">
            <p14:nvContentPartPr>
              <p14:cNvPr id="185" name="墨迹 184"/>
              <p14:cNvContentPartPr/>
              <p14:nvPr/>
            </p14:nvContentPartPr>
            <p14:xfrm>
              <a:off x="6438900" y="2476500"/>
              <a:ext cx="127000" cy="146050"/>
            </p14:xfrm>
          </p:contentPart>
        </mc:Choice>
        <mc:Fallback xmlns="">
          <p:pic>
            <p:nvPicPr>
              <p:cNvPr id="185" name="墨迹 184"/>
            </p:nvPicPr>
            <p:blipFill>
              <a:blip r:embed="rId355"/>
            </p:blipFill>
            <p:spPr>
              <a:xfrm>
                <a:off x="6438900" y="2476500"/>
                <a:ext cx="12700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6" p14:bwMode="auto">
            <p14:nvContentPartPr>
              <p14:cNvPr id="186" name="墨迹 185"/>
              <p14:cNvContentPartPr/>
              <p14:nvPr/>
            </p14:nvContentPartPr>
            <p14:xfrm>
              <a:off x="6216650" y="2463800"/>
              <a:ext cx="63500" cy="50800"/>
            </p14:xfrm>
          </p:contentPart>
        </mc:Choice>
        <mc:Fallback xmlns="">
          <p:pic>
            <p:nvPicPr>
              <p:cNvPr id="186" name="墨迹 185"/>
            </p:nvPicPr>
            <p:blipFill>
              <a:blip r:embed="rId357"/>
            </p:blipFill>
            <p:spPr>
              <a:xfrm>
                <a:off x="6216650" y="2463800"/>
                <a:ext cx="6350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8" p14:bwMode="auto">
            <p14:nvContentPartPr>
              <p14:cNvPr id="187" name="墨迹 186"/>
              <p14:cNvContentPartPr/>
              <p14:nvPr/>
            </p14:nvContentPartPr>
            <p14:xfrm>
              <a:off x="5873750" y="2755900"/>
              <a:ext cx="914400" cy="57150"/>
            </p14:xfrm>
          </p:contentPart>
        </mc:Choice>
        <mc:Fallback xmlns="">
          <p:pic>
            <p:nvPicPr>
              <p:cNvPr id="187" name="墨迹 186"/>
            </p:nvPicPr>
            <p:blipFill>
              <a:blip r:embed="rId359"/>
            </p:blipFill>
            <p:spPr>
              <a:xfrm>
                <a:off x="5873750" y="2755900"/>
                <a:ext cx="91440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0" p14:bwMode="auto">
            <p14:nvContentPartPr>
              <p14:cNvPr id="188" name="墨迹 187"/>
              <p14:cNvContentPartPr/>
              <p14:nvPr/>
            </p14:nvContentPartPr>
            <p14:xfrm>
              <a:off x="4781550" y="2235200"/>
              <a:ext cx="1403350" cy="101600"/>
            </p14:xfrm>
          </p:contentPart>
        </mc:Choice>
        <mc:Fallback xmlns="">
          <p:pic>
            <p:nvPicPr>
              <p:cNvPr id="188" name="墨迹 187"/>
            </p:nvPicPr>
            <p:blipFill>
              <a:blip r:embed="rId361"/>
            </p:blipFill>
            <p:spPr>
              <a:xfrm>
                <a:off x="4781550" y="2235200"/>
                <a:ext cx="140335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2" p14:bwMode="auto">
            <p14:nvContentPartPr>
              <p14:cNvPr id="189" name="墨迹 188"/>
              <p14:cNvContentPartPr/>
              <p14:nvPr/>
            </p14:nvContentPartPr>
            <p14:xfrm>
              <a:off x="4768850" y="2768600"/>
              <a:ext cx="1136650" cy="12700"/>
            </p14:xfrm>
          </p:contentPart>
        </mc:Choice>
        <mc:Fallback xmlns="">
          <p:pic>
            <p:nvPicPr>
              <p:cNvPr id="189" name="墨迹 188"/>
            </p:nvPicPr>
            <p:blipFill>
              <a:blip r:embed="rId363"/>
            </p:blipFill>
            <p:spPr>
              <a:xfrm>
                <a:off x="4768850" y="2768600"/>
                <a:ext cx="11366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4" p14:bwMode="auto">
            <p14:nvContentPartPr>
              <p14:cNvPr id="190" name="墨迹 189"/>
              <p14:cNvContentPartPr/>
              <p14:nvPr/>
            </p14:nvContentPartPr>
            <p14:xfrm>
              <a:off x="863600" y="3003550"/>
              <a:ext cx="44450" cy="120650"/>
            </p14:xfrm>
          </p:contentPart>
        </mc:Choice>
        <mc:Fallback xmlns="">
          <p:pic>
            <p:nvPicPr>
              <p:cNvPr id="190" name="墨迹 189"/>
            </p:nvPicPr>
            <p:blipFill>
              <a:blip r:embed="rId365"/>
            </p:blipFill>
            <p:spPr>
              <a:xfrm>
                <a:off x="863600" y="3003550"/>
                <a:ext cx="4445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6" p14:bwMode="auto">
            <p14:nvContentPartPr>
              <p14:cNvPr id="191" name="墨迹 190"/>
              <p14:cNvContentPartPr/>
              <p14:nvPr/>
            </p14:nvContentPartPr>
            <p14:xfrm>
              <a:off x="1016000" y="3009900"/>
              <a:ext cx="25400" cy="139700"/>
            </p14:xfrm>
          </p:contentPart>
        </mc:Choice>
        <mc:Fallback xmlns="">
          <p:pic>
            <p:nvPicPr>
              <p:cNvPr id="191" name="墨迹 190"/>
            </p:nvPicPr>
            <p:blipFill>
              <a:blip r:embed="rId367"/>
            </p:blipFill>
            <p:spPr>
              <a:xfrm>
                <a:off x="1016000" y="3009900"/>
                <a:ext cx="2540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8" p14:bwMode="auto">
            <p14:nvContentPartPr>
              <p14:cNvPr id="192" name="墨迹 191"/>
              <p14:cNvContentPartPr/>
              <p14:nvPr/>
            </p14:nvContentPartPr>
            <p14:xfrm>
              <a:off x="1117600" y="3117850"/>
              <a:ext cx="31750" cy="44450"/>
            </p14:xfrm>
          </p:contentPart>
        </mc:Choice>
        <mc:Fallback xmlns="">
          <p:pic>
            <p:nvPicPr>
              <p:cNvPr id="192" name="墨迹 191"/>
            </p:nvPicPr>
            <p:blipFill>
              <a:blip r:embed="rId369"/>
            </p:blipFill>
            <p:spPr>
              <a:xfrm>
                <a:off x="1117600" y="3117850"/>
                <a:ext cx="3175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0" p14:bwMode="auto">
            <p14:nvContentPartPr>
              <p14:cNvPr id="193" name="墨迹 192"/>
              <p14:cNvContentPartPr/>
              <p14:nvPr/>
            </p14:nvContentPartPr>
            <p14:xfrm>
              <a:off x="1314450" y="3041650"/>
              <a:ext cx="133350" cy="107950"/>
            </p14:xfrm>
          </p:contentPart>
        </mc:Choice>
        <mc:Fallback xmlns="">
          <p:pic>
            <p:nvPicPr>
              <p:cNvPr id="193" name="墨迹 192"/>
            </p:nvPicPr>
            <p:blipFill>
              <a:blip r:embed="rId371"/>
            </p:blipFill>
            <p:spPr>
              <a:xfrm>
                <a:off x="1314450" y="3041650"/>
                <a:ext cx="13335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2" p14:bwMode="auto">
            <p14:nvContentPartPr>
              <p14:cNvPr id="194" name="墨迹 193"/>
              <p14:cNvContentPartPr/>
              <p14:nvPr/>
            </p14:nvContentPartPr>
            <p14:xfrm>
              <a:off x="1555750" y="3060700"/>
              <a:ext cx="25400" cy="101600"/>
            </p14:xfrm>
          </p:contentPart>
        </mc:Choice>
        <mc:Fallback xmlns="">
          <p:pic>
            <p:nvPicPr>
              <p:cNvPr id="194" name="墨迹 193"/>
            </p:nvPicPr>
            <p:blipFill>
              <a:blip r:embed="rId373"/>
            </p:blipFill>
            <p:spPr>
              <a:xfrm>
                <a:off x="1555750" y="3060700"/>
                <a:ext cx="2540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4" p14:bwMode="auto">
            <p14:nvContentPartPr>
              <p14:cNvPr id="195" name="墨迹 194"/>
              <p14:cNvContentPartPr/>
              <p14:nvPr/>
            </p14:nvContentPartPr>
            <p14:xfrm>
              <a:off x="1689100" y="3041650"/>
              <a:ext cx="76200" cy="101600"/>
            </p14:xfrm>
          </p:contentPart>
        </mc:Choice>
        <mc:Fallback xmlns="">
          <p:pic>
            <p:nvPicPr>
              <p:cNvPr id="195" name="墨迹 194"/>
            </p:nvPicPr>
            <p:blipFill>
              <a:blip r:embed="rId375"/>
            </p:blipFill>
            <p:spPr>
              <a:xfrm>
                <a:off x="1689100" y="3041650"/>
                <a:ext cx="7620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6" p14:bwMode="auto">
            <p14:nvContentPartPr>
              <p14:cNvPr id="196" name="墨迹 195"/>
              <p14:cNvContentPartPr/>
              <p14:nvPr/>
            </p14:nvContentPartPr>
            <p14:xfrm>
              <a:off x="1854200" y="3054350"/>
              <a:ext cx="38100" cy="120650"/>
            </p14:xfrm>
          </p:contentPart>
        </mc:Choice>
        <mc:Fallback xmlns="">
          <p:pic>
            <p:nvPicPr>
              <p:cNvPr id="196" name="墨迹 195"/>
            </p:nvPicPr>
            <p:blipFill>
              <a:blip r:embed="rId377"/>
            </p:blipFill>
            <p:spPr>
              <a:xfrm>
                <a:off x="1854200" y="3054350"/>
                <a:ext cx="3810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8" p14:bwMode="auto">
            <p14:nvContentPartPr>
              <p14:cNvPr id="197" name="墨迹 196"/>
              <p14:cNvContentPartPr/>
              <p14:nvPr/>
            </p14:nvContentPartPr>
            <p14:xfrm>
              <a:off x="1974850" y="3060700"/>
              <a:ext cx="19050" cy="101600"/>
            </p14:xfrm>
          </p:contentPart>
        </mc:Choice>
        <mc:Fallback xmlns="">
          <p:pic>
            <p:nvPicPr>
              <p:cNvPr id="197" name="墨迹 196"/>
            </p:nvPicPr>
            <p:blipFill>
              <a:blip r:embed="rId379"/>
            </p:blipFill>
            <p:spPr>
              <a:xfrm>
                <a:off x="1974850" y="3060700"/>
                <a:ext cx="1905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0" p14:bwMode="auto">
            <p14:nvContentPartPr>
              <p14:cNvPr id="198" name="墨迹 197"/>
              <p14:cNvContentPartPr/>
              <p14:nvPr/>
            </p14:nvContentPartPr>
            <p14:xfrm>
              <a:off x="2114550" y="3086100"/>
              <a:ext cx="19050" cy="120650"/>
            </p14:xfrm>
          </p:contentPart>
        </mc:Choice>
        <mc:Fallback xmlns="">
          <p:pic>
            <p:nvPicPr>
              <p:cNvPr id="198" name="墨迹 197"/>
            </p:nvPicPr>
            <p:blipFill>
              <a:blip r:embed="rId381"/>
            </p:blipFill>
            <p:spPr>
              <a:xfrm>
                <a:off x="2114550" y="3086100"/>
                <a:ext cx="1905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2" p14:bwMode="auto">
            <p14:nvContentPartPr>
              <p14:cNvPr id="199" name="墨迹 198"/>
              <p14:cNvContentPartPr/>
              <p14:nvPr/>
            </p14:nvContentPartPr>
            <p14:xfrm>
              <a:off x="469900" y="3346450"/>
              <a:ext cx="260350" cy="12700"/>
            </p14:xfrm>
          </p:contentPart>
        </mc:Choice>
        <mc:Fallback xmlns="">
          <p:pic>
            <p:nvPicPr>
              <p:cNvPr id="199" name="墨迹 198"/>
            </p:nvPicPr>
            <p:blipFill>
              <a:blip r:embed="rId383"/>
            </p:blipFill>
            <p:spPr>
              <a:xfrm>
                <a:off x="469900" y="3346450"/>
                <a:ext cx="2603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4" p14:bwMode="auto">
            <p14:nvContentPartPr>
              <p14:cNvPr id="200" name="墨迹 199"/>
              <p14:cNvContentPartPr/>
              <p14:nvPr/>
            </p14:nvContentPartPr>
            <p14:xfrm>
              <a:off x="615950" y="3282950"/>
              <a:ext cx="82550" cy="247650"/>
            </p14:xfrm>
          </p:contentPart>
        </mc:Choice>
        <mc:Fallback xmlns="">
          <p:pic>
            <p:nvPicPr>
              <p:cNvPr id="200" name="墨迹 199"/>
            </p:nvPicPr>
            <p:blipFill>
              <a:blip r:embed="rId385"/>
            </p:blipFill>
            <p:spPr>
              <a:xfrm>
                <a:off x="615950" y="3282950"/>
                <a:ext cx="82550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6" p14:bwMode="auto">
            <p14:nvContentPartPr>
              <p14:cNvPr id="201" name="墨迹 200"/>
              <p14:cNvContentPartPr/>
              <p14:nvPr/>
            </p14:nvContentPartPr>
            <p14:xfrm>
              <a:off x="825500" y="3333750"/>
              <a:ext cx="88900" cy="139700"/>
            </p14:xfrm>
          </p:contentPart>
        </mc:Choice>
        <mc:Fallback xmlns="">
          <p:pic>
            <p:nvPicPr>
              <p:cNvPr id="201" name="墨迹 200"/>
            </p:nvPicPr>
            <p:blipFill>
              <a:blip r:embed="rId387"/>
            </p:blipFill>
            <p:spPr>
              <a:xfrm>
                <a:off x="825500" y="3333750"/>
                <a:ext cx="8890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8" p14:bwMode="auto">
            <p14:nvContentPartPr>
              <p14:cNvPr id="202" name="墨迹 201"/>
              <p14:cNvContentPartPr/>
              <p14:nvPr/>
            </p14:nvContentPartPr>
            <p14:xfrm>
              <a:off x="996950" y="3289300"/>
              <a:ext cx="95250" cy="196850"/>
            </p14:xfrm>
          </p:contentPart>
        </mc:Choice>
        <mc:Fallback xmlns="">
          <p:pic>
            <p:nvPicPr>
              <p:cNvPr id="202" name="墨迹 201"/>
            </p:nvPicPr>
            <p:blipFill>
              <a:blip r:embed="rId389"/>
            </p:blipFill>
            <p:spPr>
              <a:xfrm>
                <a:off x="996950" y="3289300"/>
                <a:ext cx="9525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0" p14:bwMode="auto">
            <p14:nvContentPartPr>
              <p14:cNvPr id="203" name="墨迹 202"/>
              <p14:cNvContentPartPr/>
              <p14:nvPr/>
            </p14:nvContentPartPr>
            <p14:xfrm>
              <a:off x="1143000" y="3448050"/>
              <a:ext cx="25400" cy="50800"/>
            </p14:xfrm>
          </p:contentPart>
        </mc:Choice>
        <mc:Fallback xmlns="">
          <p:pic>
            <p:nvPicPr>
              <p:cNvPr id="203" name="墨迹 202"/>
            </p:nvPicPr>
            <p:blipFill>
              <a:blip r:embed="rId391"/>
            </p:blipFill>
            <p:spPr>
              <a:xfrm>
                <a:off x="1143000" y="3448050"/>
                <a:ext cx="2540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2" p14:bwMode="auto">
            <p14:nvContentPartPr>
              <p14:cNvPr id="204" name="墨迹 203"/>
              <p14:cNvContentPartPr/>
              <p14:nvPr/>
            </p14:nvContentPartPr>
            <p14:xfrm>
              <a:off x="1333500" y="3333750"/>
              <a:ext cx="120650" cy="114300"/>
            </p14:xfrm>
          </p:contentPart>
        </mc:Choice>
        <mc:Fallback xmlns="">
          <p:pic>
            <p:nvPicPr>
              <p:cNvPr id="204" name="墨迹 203"/>
            </p:nvPicPr>
            <p:blipFill>
              <a:blip r:embed="rId393"/>
            </p:blipFill>
            <p:spPr>
              <a:xfrm>
                <a:off x="1333500" y="3333750"/>
                <a:ext cx="12065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4" p14:bwMode="auto">
            <p14:nvContentPartPr>
              <p14:cNvPr id="205" name="墨迹 204"/>
              <p14:cNvContentPartPr/>
              <p14:nvPr/>
            </p14:nvContentPartPr>
            <p14:xfrm>
              <a:off x="1536700" y="3346450"/>
              <a:ext cx="19050" cy="114300"/>
            </p14:xfrm>
          </p:contentPart>
        </mc:Choice>
        <mc:Fallback xmlns="">
          <p:pic>
            <p:nvPicPr>
              <p:cNvPr id="205" name="墨迹 204"/>
            </p:nvPicPr>
            <p:blipFill>
              <a:blip r:embed="rId395"/>
            </p:blipFill>
            <p:spPr>
              <a:xfrm>
                <a:off x="1536700" y="3346450"/>
                <a:ext cx="1905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6" p14:bwMode="auto">
            <p14:nvContentPartPr>
              <p14:cNvPr id="206" name="墨迹 205"/>
              <p14:cNvContentPartPr/>
              <p14:nvPr/>
            </p14:nvContentPartPr>
            <p14:xfrm>
              <a:off x="1676400" y="3346450"/>
              <a:ext cx="19050" cy="114300"/>
            </p14:xfrm>
          </p:contentPart>
        </mc:Choice>
        <mc:Fallback xmlns="">
          <p:pic>
            <p:nvPicPr>
              <p:cNvPr id="206" name="墨迹 205"/>
            </p:nvPicPr>
            <p:blipFill>
              <a:blip r:embed="rId397"/>
            </p:blipFill>
            <p:spPr>
              <a:xfrm>
                <a:off x="1676400" y="3346450"/>
                <a:ext cx="1905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8" p14:bwMode="auto">
            <p14:nvContentPartPr>
              <p14:cNvPr id="207" name="墨迹 206"/>
              <p14:cNvContentPartPr/>
              <p14:nvPr/>
            </p14:nvContentPartPr>
            <p14:xfrm>
              <a:off x="1841500" y="3403600"/>
              <a:ext cx="12700" cy="88900"/>
            </p14:xfrm>
          </p:contentPart>
        </mc:Choice>
        <mc:Fallback xmlns="">
          <p:pic>
            <p:nvPicPr>
              <p:cNvPr id="207" name="墨迹 206"/>
            </p:nvPicPr>
            <p:blipFill>
              <a:blip r:embed="rId399"/>
            </p:blipFill>
            <p:spPr>
              <a:xfrm>
                <a:off x="1841500" y="3403600"/>
                <a:ext cx="1270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0" p14:bwMode="auto">
            <p14:nvContentPartPr>
              <p14:cNvPr id="208" name="墨迹 207"/>
              <p14:cNvContentPartPr/>
              <p14:nvPr/>
            </p14:nvContentPartPr>
            <p14:xfrm>
              <a:off x="1930400" y="3352800"/>
              <a:ext cx="69850" cy="95250"/>
            </p14:xfrm>
          </p:contentPart>
        </mc:Choice>
        <mc:Fallback xmlns="">
          <p:pic>
            <p:nvPicPr>
              <p:cNvPr id="208" name="墨迹 207"/>
            </p:nvPicPr>
            <p:blipFill>
              <a:blip r:embed="rId401"/>
            </p:blipFill>
            <p:spPr>
              <a:xfrm>
                <a:off x="1930400" y="3352800"/>
                <a:ext cx="6985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2" p14:bwMode="auto">
            <p14:nvContentPartPr>
              <p14:cNvPr id="209" name="墨迹 208"/>
              <p14:cNvContentPartPr/>
              <p14:nvPr/>
            </p14:nvContentPartPr>
            <p14:xfrm>
              <a:off x="2070100" y="3403600"/>
              <a:ext cx="133350" cy="95250"/>
            </p14:xfrm>
          </p:contentPart>
        </mc:Choice>
        <mc:Fallback xmlns="">
          <p:pic>
            <p:nvPicPr>
              <p:cNvPr id="209" name="墨迹 208"/>
            </p:nvPicPr>
            <p:blipFill>
              <a:blip r:embed="rId403"/>
            </p:blipFill>
            <p:spPr>
              <a:xfrm>
                <a:off x="2070100" y="3403600"/>
                <a:ext cx="13335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4" p14:bwMode="auto">
            <p14:nvContentPartPr>
              <p14:cNvPr id="210" name="墨迹 209"/>
              <p14:cNvContentPartPr/>
              <p14:nvPr/>
            </p14:nvContentPartPr>
            <p14:xfrm>
              <a:off x="254000" y="3587750"/>
              <a:ext cx="2387600" cy="50800"/>
            </p14:xfrm>
          </p:contentPart>
        </mc:Choice>
        <mc:Fallback xmlns="">
          <p:pic>
            <p:nvPicPr>
              <p:cNvPr id="210" name="墨迹 209"/>
            </p:nvPicPr>
            <p:blipFill>
              <a:blip r:embed="rId405"/>
            </p:blipFill>
            <p:spPr>
              <a:xfrm>
                <a:off x="254000" y="3587750"/>
                <a:ext cx="238760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6" p14:bwMode="auto">
            <p14:nvContentPartPr>
              <p14:cNvPr id="211" name="墨迹 210"/>
              <p14:cNvContentPartPr/>
              <p14:nvPr/>
            </p14:nvContentPartPr>
            <p14:xfrm>
              <a:off x="844550" y="3721100"/>
              <a:ext cx="69850" cy="177800"/>
            </p14:xfrm>
          </p:contentPart>
        </mc:Choice>
        <mc:Fallback xmlns="">
          <p:pic>
            <p:nvPicPr>
              <p:cNvPr id="211" name="墨迹 210"/>
            </p:nvPicPr>
            <p:blipFill>
              <a:blip r:embed="rId407"/>
            </p:blipFill>
            <p:spPr>
              <a:xfrm>
                <a:off x="844550" y="3721100"/>
                <a:ext cx="6985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8" p14:bwMode="auto">
            <p14:nvContentPartPr>
              <p14:cNvPr id="212" name="墨迹 211"/>
              <p14:cNvContentPartPr/>
              <p14:nvPr/>
            </p14:nvContentPartPr>
            <p14:xfrm>
              <a:off x="1104900" y="3702050"/>
              <a:ext cx="31750" cy="127000"/>
            </p14:xfrm>
          </p:contentPart>
        </mc:Choice>
        <mc:Fallback xmlns="">
          <p:pic>
            <p:nvPicPr>
              <p:cNvPr id="212" name="墨迹 211"/>
            </p:nvPicPr>
            <p:blipFill>
              <a:blip r:embed="rId409"/>
            </p:blipFill>
            <p:spPr>
              <a:xfrm>
                <a:off x="1104900" y="3702050"/>
                <a:ext cx="3175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0" p14:bwMode="auto">
            <p14:nvContentPartPr>
              <p14:cNvPr id="213" name="墨迹 212"/>
              <p14:cNvContentPartPr/>
              <p14:nvPr/>
            </p14:nvContentPartPr>
            <p14:xfrm>
              <a:off x="1250950" y="3854450"/>
              <a:ext cx="50800" cy="38100"/>
            </p14:xfrm>
          </p:contentPart>
        </mc:Choice>
        <mc:Fallback xmlns="">
          <p:pic>
            <p:nvPicPr>
              <p:cNvPr id="213" name="墨迹 212"/>
            </p:nvPicPr>
            <p:blipFill>
              <a:blip r:embed="rId411"/>
            </p:blipFill>
            <p:spPr>
              <a:xfrm>
                <a:off x="1250950" y="3854450"/>
                <a:ext cx="5080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2" p14:bwMode="auto">
            <p14:nvContentPartPr>
              <p14:cNvPr id="214" name="墨迹 213"/>
              <p14:cNvContentPartPr/>
              <p14:nvPr/>
            </p14:nvContentPartPr>
            <p14:xfrm>
              <a:off x="1422400" y="3746500"/>
              <a:ext cx="38100" cy="146050"/>
            </p14:xfrm>
          </p:contentPart>
        </mc:Choice>
        <mc:Fallback xmlns="">
          <p:pic>
            <p:nvPicPr>
              <p:cNvPr id="214" name="墨迹 213"/>
            </p:nvPicPr>
            <p:blipFill>
              <a:blip r:embed="rId413"/>
            </p:blipFill>
            <p:spPr>
              <a:xfrm>
                <a:off x="1422400" y="3746500"/>
                <a:ext cx="3810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4" p14:bwMode="auto">
            <p14:nvContentPartPr>
              <p14:cNvPr id="215" name="墨迹 214"/>
              <p14:cNvContentPartPr/>
              <p14:nvPr/>
            </p14:nvContentPartPr>
            <p14:xfrm>
              <a:off x="1543050" y="3695700"/>
              <a:ext cx="31750" cy="139700"/>
            </p14:xfrm>
          </p:contentPart>
        </mc:Choice>
        <mc:Fallback xmlns="">
          <p:pic>
            <p:nvPicPr>
              <p:cNvPr id="215" name="墨迹 214"/>
            </p:nvPicPr>
            <p:blipFill>
              <a:blip r:embed="rId415"/>
            </p:blipFill>
            <p:spPr>
              <a:xfrm>
                <a:off x="1543050" y="3695700"/>
                <a:ext cx="3175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6" p14:bwMode="auto">
            <p14:nvContentPartPr>
              <p14:cNvPr id="216" name="墨迹 215"/>
              <p14:cNvContentPartPr/>
              <p14:nvPr/>
            </p14:nvContentPartPr>
            <p14:xfrm>
              <a:off x="1733550" y="3797300"/>
              <a:ext cx="127000" cy="101600"/>
            </p14:xfrm>
          </p:contentPart>
        </mc:Choice>
        <mc:Fallback xmlns="">
          <p:pic>
            <p:nvPicPr>
              <p:cNvPr id="216" name="墨迹 215"/>
            </p:nvPicPr>
            <p:blipFill>
              <a:blip r:embed="rId417"/>
            </p:blipFill>
            <p:spPr>
              <a:xfrm>
                <a:off x="1733550" y="3797300"/>
                <a:ext cx="12700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8" p14:bwMode="auto">
            <p14:nvContentPartPr>
              <p14:cNvPr id="217" name="墨迹 216"/>
              <p14:cNvContentPartPr/>
              <p14:nvPr/>
            </p14:nvContentPartPr>
            <p14:xfrm>
              <a:off x="1930400" y="3848100"/>
              <a:ext cx="63500" cy="76200"/>
            </p14:xfrm>
          </p:contentPart>
        </mc:Choice>
        <mc:Fallback xmlns="">
          <p:pic>
            <p:nvPicPr>
              <p:cNvPr id="217" name="墨迹 216"/>
            </p:nvPicPr>
            <p:blipFill>
              <a:blip r:embed="rId419"/>
            </p:blipFill>
            <p:spPr>
              <a:xfrm>
                <a:off x="1930400" y="3848100"/>
                <a:ext cx="6350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0" p14:bwMode="auto">
            <p14:nvContentPartPr>
              <p14:cNvPr id="218" name="墨迹 217"/>
              <p14:cNvContentPartPr/>
              <p14:nvPr/>
            </p14:nvContentPartPr>
            <p14:xfrm>
              <a:off x="2089150" y="3765550"/>
              <a:ext cx="19050" cy="127000"/>
            </p14:xfrm>
          </p:contentPart>
        </mc:Choice>
        <mc:Fallback xmlns="">
          <p:pic>
            <p:nvPicPr>
              <p:cNvPr id="218" name="墨迹 217"/>
            </p:nvPicPr>
            <p:blipFill>
              <a:blip r:embed="rId421"/>
            </p:blipFill>
            <p:spPr>
              <a:xfrm>
                <a:off x="2089150" y="3765550"/>
                <a:ext cx="1905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2" p14:bwMode="auto">
            <p14:nvContentPartPr>
              <p14:cNvPr id="219" name="墨迹 218"/>
              <p14:cNvContentPartPr/>
              <p14:nvPr/>
            </p14:nvContentPartPr>
            <p14:xfrm>
              <a:off x="2266950" y="3727450"/>
              <a:ext cx="25400" cy="254000"/>
            </p14:xfrm>
          </p:contentPart>
        </mc:Choice>
        <mc:Fallback xmlns="">
          <p:pic>
            <p:nvPicPr>
              <p:cNvPr id="219" name="墨迹 218"/>
            </p:nvPicPr>
            <p:blipFill>
              <a:blip r:embed="rId423"/>
            </p:blipFill>
            <p:spPr>
              <a:xfrm>
                <a:off x="2266950" y="3727450"/>
                <a:ext cx="25400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4" p14:bwMode="auto">
            <p14:nvContentPartPr>
              <p14:cNvPr id="220" name="墨迹 219"/>
              <p14:cNvContentPartPr/>
              <p14:nvPr/>
            </p14:nvContentPartPr>
            <p14:xfrm>
              <a:off x="7385050" y="2749550"/>
              <a:ext cx="146050" cy="222250"/>
            </p14:xfrm>
          </p:contentPart>
        </mc:Choice>
        <mc:Fallback xmlns="">
          <p:pic>
            <p:nvPicPr>
              <p:cNvPr id="220" name="墨迹 219"/>
            </p:nvPicPr>
            <p:blipFill>
              <a:blip r:embed="rId425"/>
            </p:blipFill>
            <p:spPr>
              <a:xfrm>
                <a:off x="7385050" y="2749550"/>
                <a:ext cx="146050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6" p14:bwMode="auto">
            <p14:nvContentPartPr>
              <p14:cNvPr id="221" name="墨迹 220"/>
              <p14:cNvContentPartPr/>
              <p14:nvPr/>
            </p14:nvContentPartPr>
            <p14:xfrm>
              <a:off x="7296150" y="2838450"/>
              <a:ext cx="254000" cy="120650"/>
            </p14:xfrm>
          </p:contentPart>
        </mc:Choice>
        <mc:Fallback xmlns="">
          <p:pic>
            <p:nvPicPr>
              <p:cNvPr id="221" name="墨迹 220"/>
            </p:nvPicPr>
            <p:blipFill>
              <a:blip r:embed="rId427"/>
            </p:blipFill>
            <p:spPr>
              <a:xfrm>
                <a:off x="7296150" y="2838450"/>
                <a:ext cx="25400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8" p14:bwMode="auto">
            <p14:nvContentPartPr>
              <p14:cNvPr id="222" name="墨迹 221"/>
              <p14:cNvContentPartPr/>
              <p14:nvPr/>
            </p14:nvContentPartPr>
            <p14:xfrm>
              <a:off x="7683500" y="2870200"/>
              <a:ext cx="57150" cy="6350"/>
            </p14:xfrm>
          </p:contentPart>
        </mc:Choice>
        <mc:Fallback xmlns="">
          <p:pic>
            <p:nvPicPr>
              <p:cNvPr id="222" name="墨迹 221"/>
            </p:nvPicPr>
            <p:blipFill>
              <a:blip r:embed="rId429"/>
            </p:blipFill>
            <p:spPr>
              <a:xfrm>
                <a:off x="7683500" y="2870200"/>
                <a:ext cx="571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0" p14:bwMode="auto">
            <p14:nvContentPartPr>
              <p14:cNvPr id="223" name="墨迹 222"/>
              <p14:cNvContentPartPr/>
              <p14:nvPr/>
            </p14:nvContentPartPr>
            <p14:xfrm>
              <a:off x="7670800" y="2914650"/>
              <a:ext cx="31750" cy="120650"/>
            </p14:xfrm>
          </p:contentPart>
        </mc:Choice>
        <mc:Fallback xmlns="">
          <p:pic>
            <p:nvPicPr>
              <p:cNvPr id="223" name="墨迹 222"/>
            </p:nvPicPr>
            <p:blipFill>
              <a:blip r:embed="rId431"/>
            </p:blipFill>
            <p:spPr>
              <a:xfrm>
                <a:off x="7670800" y="2914650"/>
                <a:ext cx="3175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2" p14:bwMode="auto">
            <p14:nvContentPartPr>
              <p14:cNvPr id="224" name="墨迹 223"/>
              <p14:cNvContentPartPr/>
              <p14:nvPr/>
            </p14:nvContentPartPr>
            <p14:xfrm>
              <a:off x="7639050" y="2933700"/>
              <a:ext cx="95250" cy="88900"/>
            </p14:xfrm>
          </p:contentPart>
        </mc:Choice>
        <mc:Fallback xmlns="">
          <p:pic>
            <p:nvPicPr>
              <p:cNvPr id="224" name="墨迹 223"/>
            </p:nvPicPr>
            <p:blipFill>
              <a:blip r:embed="rId433"/>
            </p:blipFill>
            <p:spPr>
              <a:xfrm>
                <a:off x="7639050" y="2933700"/>
                <a:ext cx="9525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4" p14:bwMode="auto">
            <p14:nvContentPartPr>
              <p14:cNvPr id="225" name="墨迹 224"/>
              <p14:cNvContentPartPr/>
              <p14:nvPr/>
            </p14:nvContentPartPr>
            <p14:xfrm>
              <a:off x="7816850" y="2946400"/>
              <a:ext cx="38100" cy="158750"/>
            </p14:xfrm>
          </p:contentPart>
        </mc:Choice>
        <mc:Fallback xmlns="">
          <p:pic>
            <p:nvPicPr>
              <p:cNvPr id="225" name="墨迹 224"/>
            </p:nvPicPr>
            <p:blipFill>
              <a:blip r:embed="rId435"/>
            </p:blipFill>
            <p:spPr>
              <a:xfrm>
                <a:off x="7816850" y="2946400"/>
                <a:ext cx="3810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6" p14:bwMode="auto">
            <p14:nvContentPartPr>
              <p14:cNvPr id="226" name="墨迹 225"/>
              <p14:cNvContentPartPr/>
              <p14:nvPr/>
            </p14:nvContentPartPr>
            <p14:xfrm>
              <a:off x="7899400" y="2984500"/>
              <a:ext cx="57150" cy="25400"/>
            </p14:xfrm>
          </p:contentPart>
        </mc:Choice>
        <mc:Fallback xmlns="">
          <p:pic>
            <p:nvPicPr>
              <p:cNvPr id="226" name="墨迹 225"/>
            </p:nvPicPr>
            <p:blipFill>
              <a:blip r:embed="rId437"/>
            </p:blipFill>
            <p:spPr>
              <a:xfrm>
                <a:off x="7899400" y="2984500"/>
                <a:ext cx="5715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8" p14:bwMode="auto">
            <p14:nvContentPartPr>
              <p14:cNvPr id="227" name="墨迹 226"/>
              <p14:cNvContentPartPr/>
              <p14:nvPr/>
            </p14:nvContentPartPr>
            <p14:xfrm>
              <a:off x="8032750" y="2889250"/>
              <a:ext cx="133350" cy="360"/>
            </p14:xfrm>
          </p:contentPart>
        </mc:Choice>
        <mc:Fallback xmlns="">
          <p:pic>
            <p:nvPicPr>
              <p:cNvPr id="227" name="墨迹 226"/>
            </p:nvPicPr>
            <p:blipFill>
              <a:blip r:embed="rId81"/>
            </p:blipFill>
            <p:spPr>
              <a:xfrm>
                <a:off x="8032750" y="2889250"/>
                <a:ext cx="133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9" p14:bwMode="auto">
            <p14:nvContentPartPr>
              <p14:cNvPr id="228" name="墨迹 227"/>
              <p14:cNvContentPartPr/>
              <p14:nvPr/>
            </p14:nvContentPartPr>
            <p14:xfrm>
              <a:off x="8102600" y="2819400"/>
              <a:ext cx="38100" cy="171450"/>
            </p14:xfrm>
          </p:contentPart>
        </mc:Choice>
        <mc:Fallback xmlns="">
          <p:pic>
            <p:nvPicPr>
              <p:cNvPr id="228" name="墨迹 227"/>
            </p:nvPicPr>
            <p:blipFill>
              <a:blip r:embed="rId440"/>
            </p:blipFill>
            <p:spPr>
              <a:xfrm>
                <a:off x="8102600" y="2819400"/>
                <a:ext cx="3810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1" p14:bwMode="auto">
            <p14:nvContentPartPr>
              <p14:cNvPr id="229" name="墨迹 228"/>
              <p14:cNvContentPartPr/>
              <p14:nvPr/>
            </p14:nvContentPartPr>
            <p14:xfrm>
              <a:off x="8280400" y="2870200"/>
              <a:ext cx="63500" cy="209550"/>
            </p14:xfrm>
          </p:contentPart>
        </mc:Choice>
        <mc:Fallback xmlns="">
          <p:pic>
            <p:nvPicPr>
              <p:cNvPr id="229" name="墨迹 228"/>
            </p:nvPicPr>
            <p:blipFill>
              <a:blip r:embed="rId442"/>
            </p:blipFill>
            <p:spPr>
              <a:xfrm>
                <a:off x="8280400" y="2870200"/>
                <a:ext cx="6350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3" p14:bwMode="auto">
            <p14:nvContentPartPr>
              <p14:cNvPr id="230" name="墨迹 229"/>
              <p14:cNvContentPartPr/>
              <p14:nvPr/>
            </p14:nvContentPartPr>
            <p14:xfrm>
              <a:off x="8394700" y="2965450"/>
              <a:ext cx="88900" cy="12700"/>
            </p14:xfrm>
          </p:contentPart>
        </mc:Choice>
        <mc:Fallback xmlns="">
          <p:pic>
            <p:nvPicPr>
              <p:cNvPr id="230" name="墨迹 229"/>
            </p:nvPicPr>
            <p:blipFill>
              <a:blip r:embed="rId444"/>
            </p:blipFill>
            <p:spPr>
              <a:xfrm>
                <a:off x="8394700" y="2965450"/>
                <a:ext cx="889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5" p14:bwMode="auto">
            <p14:nvContentPartPr>
              <p14:cNvPr id="231" name="墨迹 230"/>
              <p14:cNvContentPartPr/>
              <p14:nvPr/>
            </p14:nvContentPartPr>
            <p14:xfrm>
              <a:off x="8509000" y="2921000"/>
              <a:ext cx="25400" cy="38100"/>
            </p14:xfrm>
          </p:contentPart>
        </mc:Choice>
        <mc:Fallback xmlns="">
          <p:pic>
            <p:nvPicPr>
              <p:cNvPr id="231" name="墨迹 230"/>
            </p:nvPicPr>
            <p:blipFill>
              <a:blip r:embed="rId446"/>
            </p:blipFill>
            <p:spPr>
              <a:xfrm>
                <a:off x="8509000" y="2921000"/>
                <a:ext cx="2540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7" p14:bwMode="auto">
            <p14:nvContentPartPr>
              <p14:cNvPr id="232" name="墨迹 231"/>
              <p14:cNvContentPartPr/>
              <p14:nvPr/>
            </p14:nvContentPartPr>
            <p14:xfrm>
              <a:off x="8528050" y="2933700"/>
              <a:ext cx="114300" cy="196850"/>
            </p14:xfrm>
          </p:contentPart>
        </mc:Choice>
        <mc:Fallback xmlns="">
          <p:pic>
            <p:nvPicPr>
              <p:cNvPr id="232" name="墨迹 231"/>
            </p:nvPicPr>
            <p:blipFill>
              <a:blip r:embed="rId448"/>
            </p:blipFill>
            <p:spPr>
              <a:xfrm>
                <a:off x="8528050" y="2933700"/>
                <a:ext cx="11430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9" p14:bwMode="auto">
            <p14:nvContentPartPr>
              <p14:cNvPr id="233" name="墨迹 232"/>
              <p14:cNvContentPartPr/>
              <p14:nvPr/>
            </p14:nvContentPartPr>
            <p14:xfrm>
              <a:off x="8616950" y="2781300"/>
              <a:ext cx="152400" cy="330200"/>
            </p14:xfrm>
          </p:contentPart>
        </mc:Choice>
        <mc:Fallback xmlns="">
          <p:pic>
            <p:nvPicPr>
              <p:cNvPr id="233" name="墨迹 232"/>
            </p:nvPicPr>
            <p:blipFill>
              <a:blip r:embed="rId450"/>
            </p:blipFill>
            <p:spPr>
              <a:xfrm>
                <a:off x="8616950" y="2781300"/>
                <a:ext cx="152400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1" p14:bwMode="auto">
            <p14:nvContentPartPr>
              <p14:cNvPr id="234" name="墨迹 233"/>
              <p14:cNvContentPartPr/>
              <p14:nvPr/>
            </p14:nvContentPartPr>
            <p14:xfrm>
              <a:off x="8788400" y="2984500"/>
              <a:ext cx="12700" cy="31750"/>
            </p14:xfrm>
          </p:contentPart>
        </mc:Choice>
        <mc:Fallback xmlns="">
          <p:pic>
            <p:nvPicPr>
              <p:cNvPr id="234" name="墨迹 233"/>
            </p:nvPicPr>
            <p:blipFill>
              <a:blip r:embed="rId452"/>
            </p:blipFill>
            <p:spPr>
              <a:xfrm>
                <a:off x="8788400" y="2984500"/>
                <a:ext cx="1270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3" p14:bwMode="auto">
            <p14:nvContentPartPr>
              <p14:cNvPr id="235" name="墨迹 234"/>
              <p14:cNvContentPartPr/>
              <p14:nvPr/>
            </p14:nvContentPartPr>
            <p14:xfrm>
              <a:off x="8769350" y="3060700"/>
              <a:ext cx="25400" cy="120650"/>
            </p14:xfrm>
          </p:contentPart>
        </mc:Choice>
        <mc:Fallback xmlns="">
          <p:pic>
            <p:nvPicPr>
              <p:cNvPr id="235" name="墨迹 234"/>
            </p:nvPicPr>
            <p:blipFill>
              <a:blip r:embed="rId454"/>
            </p:blipFill>
            <p:spPr>
              <a:xfrm>
                <a:off x="8769350" y="3060700"/>
                <a:ext cx="2540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5" p14:bwMode="auto">
            <p14:nvContentPartPr>
              <p14:cNvPr id="236" name="墨迹 235"/>
              <p14:cNvContentPartPr/>
              <p14:nvPr/>
            </p14:nvContentPartPr>
            <p14:xfrm>
              <a:off x="8718550" y="3048000"/>
              <a:ext cx="171450" cy="82550"/>
            </p14:xfrm>
          </p:contentPart>
        </mc:Choice>
        <mc:Fallback xmlns="">
          <p:pic>
            <p:nvPicPr>
              <p:cNvPr id="236" name="墨迹 235"/>
            </p:nvPicPr>
            <p:blipFill>
              <a:blip r:embed="rId456"/>
            </p:blipFill>
            <p:spPr>
              <a:xfrm>
                <a:off x="8718550" y="3048000"/>
                <a:ext cx="17145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7" p14:bwMode="auto">
            <p14:nvContentPartPr>
              <p14:cNvPr id="237" name="墨迹 236"/>
              <p14:cNvContentPartPr/>
              <p14:nvPr/>
            </p14:nvContentPartPr>
            <p14:xfrm>
              <a:off x="8959850" y="2978150"/>
              <a:ext cx="57150" cy="247650"/>
            </p14:xfrm>
          </p:contentPart>
        </mc:Choice>
        <mc:Fallback xmlns="">
          <p:pic>
            <p:nvPicPr>
              <p:cNvPr id="237" name="墨迹 236"/>
            </p:nvPicPr>
            <p:blipFill>
              <a:blip r:embed="rId458"/>
            </p:blipFill>
            <p:spPr>
              <a:xfrm>
                <a:off x="8959850" y="2978150"/>
                <a:ext cx="57150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9" p14:bwMode="auto">
            <p14:nvContentPartPr>
              <p14:cNvPr id="238" name="墨迹 237"/>
              <p14:cNvContentPartPr/>
              <p14:nvPr/>
            </p14:nvContentPartPr>
            <p14:xfrm>
              <a:off x="9055100" y="3067050"/>
              <a:ext cx="44450" cy="57150"/>
            </p14:xfrm>
          </p:contentPart>
        </mc:Choice>
        <mc:Fallback xmlns="">
          <p:pic>
            <p:nvPicPr>
              <p:cNvPr id="238" name="墨迹 237"/>
            </p:nvPicPr>
            <p:blipFill>
              <a:blip r:embed="rId460"/>
            </p:blipFill>
            <p:spPr>
              <a:xfrm>
                <a:off x="9055100" y="3067050"/>
                <a:ext cx="4445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1" p14:bwMode="auto">
            <p14:nvContentPartPr>
              <p14:cNvPr id="239" name="墨迹 238"/>
              <p14:cNvContentPartPr/>
              <p14:nvPr/>
            </p14:nvContentPartPr>
            <p14:xfrm>
              <a:off x="8820150" y="2971800"/>
              <a:ext cx="44450" cy="31750"/>
            </p14:xfrm>
          </p:contentPart>
        </mc:Choice>
        <mc:Fallback xmlns="">
          <p:pic>
            <p:nvPicPr>
              <p:cNvPr id="239" name="墨迹 238"/>
            </p:nvPicPr>
            <p:blipFill>
              <a:blip r:embed="rId462"/>
            </p:blipFill>
            <p:spPr>
              <a:xfrm>
                <a:off x="8820150" y="2971800"/>
                <a:ext cx="4445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3" p14:bwMode="auto">
            <p14:nvContentPartPr>
              <p14:cNvPr id="240" name="墨迹 239"/>
              <p14:cNvContentPartPr/>
              <p14:nvPr/>
            </p14:nvContentPartPr>
            <p14:xfrm>
              <a:off x="8153400" y="2908300"/>
              <a:ext cx="76200" cy="19050"/>
            </p14:xfrm>
          </p:contentPart>
        </mc:Choice>
        <mc:Fallback xmlns="">
          <p:pic>
            <p:nvPicPr>
              <p:cNvPr id="240" name="墨迹 239"/>
            </p:nvPicPr>
            <p:blipFill>
              <a:blip r:embed="rId464"/>
            </p:blipFill>
            <p:spPr>
              <a:xfrm>
                <a:off x="8153400" y="2908300"/>
                <a:ext cx="7620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5" p14:bwMode="auto">
            <p14:nvContentPartPr>
              <p14:cNvPr id="241" name="墨迹 240"/>
              <p14:cNvContentPartPr/>
              <p14:nvPr/>
            </p14:nvContentPartPr>
            <p14:xfrm>
              <a:off x="4813300" y="3028950"/>
              <a:ext cx="88900" cy="120650"/>
            </p14:xfrm>
          </p:contentPart>
        </mc:Choice>
        <mc:Fallback xmlns="">
          <p:pic>
            <p:nvPicPr>
              <p:cNvPr id="241" name="墨迹 240"/>
            </p:nvPicPr>
            <p:blipFill>
              <a:blip r:embed="rId466"/>
            </p:blipFill>
            <p:spPr>
              <a:xfrm>
                <a:off x="4813300" y="3028950"/>
                <a:ext cx="8890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7" p14:bwMode="auto">
            <p14:nvContentPartPr>
              <p14:cNvPr id="242" name="墨迹 241"/>
              <p14:cNvContentPartPr/>
              <p14:nvPr/>
            </p14:nvContentPartPr>
            <p14:xfrm>
              <a:off x="5016500" y="3035300"/>
              <a:ext cx="101600" cy="107950"/>
            </p14:xfrm>
          </p:contentPart>
        </mc:Choice>
        <mc:Fallback xmlns="">
          <p:pic>
            <p:nvPicPr>
              <p:cNvPr id="242" name="墨迹 241"/>
            </p:nvPicPr>
            <p:blipFill>
              <a:blip r:embed="rId468"/>
            </p:blipFill>
            <p:spPr>
              <a:xfrm>
                <a:off x="5016500" y="3035300"/>
                <a:ext cx="10160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9" p14:bwMode="auto">
            <p14:nvContentPartPr>
              <p14:cNvPr id="243" name="墨迹 242"/>
              <p14:cNvContentPartPr/>
              <p14:nvPr/>
            </p14:nvContentPartPr>
            <p14:xfrm>
              <a:off x="5149850" y="3143250"/>
              <a:ext cx="38100" cy="95250"/>
            </p14:xfrm>
          </p:contentPart>
        </mc:Choice>
        <mc:Fallback xmlns="">
          <p:pic>
            <p:nvPicPr>
              <p:cNvPr id="243" name="墨迹 242"/>
            </p:nvPicPr>
            <p:blipFill>
              <a:blip r:embed="rId470"/>
            </p:blipFill>
            <p:spPr>
              <a:xfrm>
                <a:off x="5149850" y="3143250"/>
                <a:ext cx="3810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1" p14:bwMode="auto">
            <p14:nvContentPartPr>
              <p14:cNvPr id="244" name="墨迹 243"/>
              <p14:cNvContentPartPr/>
              <p14:nvPr/>
            </p14:nvContentPartPr>
            <p14:xfrm>
              <a:off x="5467350" y="3054350"/>
              <a:ext cx="120650" cy="114300"/>
            </p14:xfrm>
          </p:contentPart>
        </mc:Choice>
        <mc:Fallback xmlns="">
          <p:pic>
            <p:nvPicPr>
              <p:cNvPr id="244" name="墨迹 243"/>
            </p:nvPicPr>
            <p:blipFill>
              <a:blip r:embed="rId472"/>
            </p:blipFill>
            <p:spPr>
              <a:xfrm>
                <a:off x="5467350" y="3054350"/>
                <a:ext cx="12065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3" p14:bwMode="auto">
            <p14:nvContentPartPr>
              <p14:cNvPr id="245" name="墨迹 244"/>
              <p14:cNvContentPartPr/>
              <p14:nvPr/>
            </p14:nvContentPartPr>
            <p14:xfrm>
              <a:off x="5727700" y="3079750"/>
              <a:ext cx="44450" cy="133350"/>
            </p14:xfrm>
          </p:contentPart>
        </mc:Choice>
        <mc:Fallback xmlns="">
          <p:pic>
            <p:nvPicPr>
              <p:cNvPr id="245" name="墨迹 244"/>
            </p:nvPicPr>
            <p:blipFill>
              <a:blip r:embed="rId474"/>
            </p:blipFill>
            <p:spPr>
              <a:xfrm>
                <a:off x="5727700" y="3079750"/>
                <a:ext cx="4445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5" p14:bwMode="auto">
            <p14:nvContentPartPr>
              <p14:cNvPr id="246" name="墨迹 245"/>
              <p14:cNvContentPartPr/>
              <p14:nvPr/>
            </p14:nvContentPartPr>
            <p14:xfrm>
              <a:off x="5867400" y="3098800"/>
              <a:ext cx="31750" cy="88900"/>
            </p14:xfrm>
          </p:contentPart>
        </mc:Choice>
        <mc:Fallback xmlns="">
          <p:pic>
            <p:nvPicPr>
              <p:cNvPr id="246" name="墨迹 245"/>
            </p:nvPicPr>
            <p:blipFill>
              <a:blip r:embed="rId476"/>
            </p:blipFill>
            <p:spPr>
              <a:xfrm>
                <a:off x="5867400" y="3098800"/>
                <a:ext cx="3175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7" p14:bwMode="auto">
            <p14:nvContentPartPr>
              <p14:cNvPr id="247" name="墨迹 246"/>
              <p14:cNvContentPartPr/>
              <p14:nvPr/>
            </p14:nvContentPartPr>
            <p14:xfrm>
              <a:off x="5988050" y="3098800"/>
              <a:ext cx="31750" cy="127000"/>
            </p14:xfrm>
          </p:contentPart>
        </mc:Choice>
        <mc:Fallback xmlns="">
          <p:pic>
            <p:nvPicPr>
              <p:cNvPr id="247" name="墨迹 246"/>
            </p:nvPicPr>
            <p:blipFill>
              <a:blip r:embed="rId478"/>
            </p:blipFill>
            <p:spPr>
              <a:xfrm>
                <a:off x="5988050" y="3098800"/>
                <a:ext cx="3175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9" p14:bwMode="auto">
            <p14:nvContentPartPr>
              <p14:cNvPr id="248" name="墨迹 247"/>
              <p14:cNvContentPartPr/>
              <p14:nvPr/>
            </p14:nvContentPartPr>
            <p14:xfrm>
              <a:off x="6223000" y="3117850"/>
              <a:ext cx="76200" cy="95250"/>
            </p14:xfrm>
          </p:contentPart>
        </mc:Choice>
        <mc:Fallback xmlns="">
          <p:pic>
            <p:nvPicPr>
              <p:cNvPr id="248" name="墨迹 247"/>
            </p:nvPicPr>
            <p:blipFill>
              <a:blip r:embed="rId480"/>
            </p:blipFill>
            <p:spPr>
              <a:xfrm>
                <a:off x="6223000" y="3117850"/>
                <a:ext cx="7620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1" p14:bwMode="auto">
            <p14:nvContentPartPr>
              <p14:cNvPr id="249" name="墨迹 248"/>
              <p14:cNvContentPartPr/>
              <p14:nvPr/>
            </p14:nvContentPartPr>
            <p14:xfrm>
              <a:off x="6426200" y="3124200"/>
              <a:ext cx="152400" cy="127000"/>
            </p14:xfrm>
          </p:contentPart>
        </mc:Choice>
        <mc:Fallback xmlns="">
          <p:pic>
            <p:nvPicPr>
              <p:cNvPr id="249" name="墨迹 248"/>
            </p:nvPicPr>
            <p:blipFill>
              <a:blip r:embed="rId482"/>
            </p:blipFill>
            <p:spPr>
              <a:xfrm>
                <a:off x="6426200" y="3124200"/>
                <a:ext cx="15240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3" p14:bwMode="auto">
            <p14:nvContentPartPr>
              <p14:cNvPr id="250" name="墨迹 249"/>
              <p14:cNvContentPartPr/>
              <p14:nvPr/>
            </p14:nvContentPartPr>
            <p14:xfrm>
              <a:off x="6438900" y="2108200"/>
              <a:ext cx="285750" cy="31750"/>
            </p14:xfrm>
          </p:contentPart>
        </mc:Choice>
        <mc:Fallback xmlns="">
          <p:pic>
            <p:nvPicPr>
              <p:cNvPr id="250" name="墨迹 249"/>
            </p:nvPicPr>
            <p:blipFill>
              <a:blip r:embed="rId484"/>
            </p:blipFill>
            <p:spPr>
              <a:xfrm>
                <a:off x="6438900" y="2108200"/>
                <a:ext cx="28575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5" p14:bwMode="auto">
            <p14:nvContentPartPr>
              <p14:cNvPr id="251" name="墨迹 250"/>
              <p14:cNvContentPartPr/>
              <p14:nvPr/>
            </p14:nvContentPartPr>
            <p14:xfrm>
              <a:off x="6673850" y="2051050"/>
              <a:ext cx="127000" cy="190500"/>
            </p14:xfrm>
          </p:contentPart>
        </mc:Choice>
        <mc:Fallback xmlns="">
          <p:pic>
            <p:nvPicPr>
              <p:cNvPr id="251" name="墨迹 250"/>
            </p:nvPicPr>
            <p:blipFill>
              <a:blip r:embed="rId486"/>
            </p:blipFill>
            <p:spPr>
              <a:xfrm>
                <a:off x="6673850" y="2051050"/>
                <a:ext cx="12700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7" p14:bwMode="auto">
            <p14:nvContentPartPr>
              <p14:cNvPr id="252" name="墨迹 251"/>
              <p14:cNvContentPartPr/>
              <p14:nvPr/>
            </p14:nvContentPartPr>
            <p14:xfrm>
              <a:off x="7035800" y="2032000"/>
              <a:ext cx="165100" cy="152400"/>
            </p14:xfrm>
          </p:contentPart>
        </mc:Choice>
        <mc:Fallback xmlns="">
          <p:pic>
            <p:nvPicPr>
              <p:cNvPr id="252" name="墨迹 251"/>
            </p:nvPicPr>
            <p:blipFill>
              <a:blip r:embed="rId488"/>
            </p:blipFill>
            <p:spPr>
              <a:xfrm>
                <a:off x="7035800" y="2032000"/>
                <a:ext cx="16510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9" p14:bwMode="auto">
            <p14:nvContentPartPr>
              <p14:cNvPr id="253" name="墨迹 252"/>
              <p14:cNvContentPartPr/>
              <p14:nvPr/>
            </p14:nvContentPartPr>
            <p14:xfrm>
              <a:off x="7283450" y="2000250"/>
              <a:ext cx="107950" cy="158750"/>
            </p14:xfrm>
          </p:contentPart>
        </mc:Choice>
        <mc:Fallback xmlns="">
          <p:pic>
            <p:nvPicPr>
              <p:cNvPr id="253" name="墨迹 252"/>
            </p:nvPicPr>
            <p:blipFill>
              <a:blip r:embed="rId490"/>
            </p:blipFill>
            <p:spPr>
              <a:xfrm>
                <a:off x="7283450" y="2000250"/>
                <a:ext cx="10795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1" p14:bwMode="auto">
            <p14:nvContentPartPr>
              <p14:cNvPr id="254" name="墨迹 253"/>
              <p14:cNvContentPartPr/>
              <p14:nvPr/>
            </p14:nvContentPartPr>
            <p14:xfrm>
              <a:off x="7486650" y="2152650"/>
              <a:ext cx="50800" cy="63500"/>
            </p14:xfrm>
          </p:contentPart>
        </mc:Choice>
        <mc:Fallback xmlns="">
          <p:pic>
            <p:nvPicPr>
              <p:cNvPr id="254" name="墨迹 253"/>
            </p:nvPicPr>
            <p:blipFill>
              <a:blip r:embed="rId492"/>
            </p:blipFill>
            <p:spPr>
              <a:xfrm>
                <a:off x="7486650" y="2152650"/>
                <a:ext cx="5080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3" p14:bwMode="auto">
            <p14:nvContentPartPr>
              <p14:cNvPr id="255" name="墨迹 254"/>
              <p14:cNvContentPartPr/>
              <p14:nvPr/>
            </p14:nvContentPartPr>
            <p14:xfrm>
              <a:off x="7721600" y="1993900"/>
              <a:ext cx="19050" cy="177800"/>
            </p14:xfrm>
          </p:contentPart>
        </mc:Choice>
        <mc:Fallback xmlns="">
          <p:pic>
            <p:nvPicPr>
              <p:cNvPr id="255" name="墨迹 254"/>
            </p:nvPicPr>
            <p:blipFill>
              <a:blip r:embed="rId494"/>
            </p:blipFill>
            <p:spPr>
              <a:xfrm>
                <a:off x="7721600" y="1993900"/>
                <a:ext cx="1905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5" p14:bwMode="auto">
            <p14:nvContentPartPr>
              <p14:cNvPr id="256" name="墨迹 255"/>
              <p14:cNvContentPartPr/>
              <p14:nvPr/>
            </p14:nvContentPartPr>
            <p14:xfrm>
              <a:off x="7874000" y="2057400"/>
              <a:ext cx="114300" cy="95250"/>
            </p14:xfrm>
          </p:contentPart>
        </mc:Choice>
        <mc:Fallback xmlns="">
          <p:pic>
            <p:nvPicPr>
              <p:cNvPr id="256" name="墨迹 255"/>
            </p:nvPicPr>
            <p:blipFill>
              <a:blip r:embed="rId496"/>
            </p:blipFill>
            <p:spPr>
              <a:xfrm>
                <a:off x="7874000" y="2057400"/>
                <a:ext cx="11430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7" p14:bwMode="auto">
            <p14:nvContentPartPr>
              <p14:cNvPr id="257" name="墨迹 256"/>
              <p14:cNvContentPartPr/>
              <p14:nvPr/>
            </p14:nvContentPartPr>
            <p14:xfrm>
              <a:off x="8121650" y="2025650"/>
              <a:ext cx="31750" cy="158750"/>
            </p14:xfrm>
          </p:contentPart>
        </mc:Choice>
        <mc:Fallback xmlns="">
          <p:pic>
            <p:nvPicPr>
              <p:cNvPr id="257" name="墨迹 256"/>
            </p:nvPicPr>
            <p:blipFill>
              <a:blip r:embed="rId498"/>
            </p:blipFill>
            <p:spPr>
              <a:xfrm>
                <a:off x="8121650" y="2025650"/>
                <a:ext cx="3175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9" p14:bwMode="auto">
            <p14:nvContentPartPr>
              <p14:cNvPr id="258" name="墨迹 257"/>
              <p14:cNvContentPartPr/>
              <p14:nvPr/>
            </p14:nvContentPartPr>
            <p14:xfrm>
              <a:off x="8286750" y="2038350"/>
              <a:ext cx="76200" cy="76200"/>
            </p14:xfrm>
          </p:contentPart>
        </mc:Choice>
        <mc:Fallback xmlns="">
          <p:pic>
            <p:nvPicPr>
              <p:cNvPr id="258" name="墨迹 257"/>
            </p:nvPicPr>
            <p:blipFill>
              <a:blip r:embed="rId500"/>
            </p:blipFill>
            <p:spPr>
              <a:xfrm>
                <a:off x="8286750" y="2038350"/>
                <a:ext cx="7620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1" p14:bwMode="auto">
            <p14:nvContentPartPr>
              <p14:cNvPr id="259" name="墨迹 258"/>
              <p14:cNvContentPartPr/>
              <p14:nvPr/>
            </p14:nvContentPartPr>
            <p14:xfrm>
              <a:off x="8439150" y="2044700"/>
              <a:ext cx="82550" cy="82550"/>
            </p14:xfrm>
          </p:contentPart>
        </mc:Choice>
        <mc:Fallback xmlns="">
          <p:pic>
            <p:nvPicPr>
              <p:cNvPr id="259" name="墨迹 258"/>
            </p:nvPicPr>
            <p:blipFill>
              <a:blip r:embed="rId502"/>
            </p:blipFill>
            <p:spPr>
              <a:xfrm>
                <a:off x="8439150" y="2044700"/>
                <a:ext cx="8255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3" p14:bwMode="auto">
            <p14:nvContentPartPr>
              <p14:cNvPr id="260" name="墨迹 259"/>
              <p14:cNvContentPartPr/>
              <p14:nvPr/>
            </p14:nvContentPartPr>
            <p14:xfrm>
              <a:off x="8623300" y="2000250"/>
              <a:ext cx="38100" cy="292100"/>
            </p14:xfrm>
          </p:contentPart>
        </mc:Choice>
        <mc:Fallback xmlns="">
          <p:pic>
            <p:nvPicPr>
              <p:cNvPr id="260" name="墨迹 259"/>
            </p:nvPicPr>
            <p:blipFill>
              <a:blip r:embed="rId504"/>
            </p:blipFill>
            <p:spPr>
              <a:xfrm>
                <a:off x="8623300" y="2000250"/>
                <a:ext cx="38100" cy="292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5" p14:bwMode="auto">
            <p14:nvContentPartPr>
              <p14:cNvPr id="261" name="墨迹 260"/>
              <p14:cNvContentPartPr/>
              <p14:nvPr/>
            </p14:nvContentPartPr>
            <p14:xfrm>
              <a:off x="4806950" y="3448050"/>
              <a:ext cx="133350" cy="146050"/>
            </p14:xfrm>
          </p:contentPart>
        </mc:Choice>
        <mc:Fallback xmlns="">
          <p:pic>
            <p:nvPicPr>
              <p:cNvPr id="261" name="墨迹 260"/>
            </p:nvPicPr>
            <p:blipFill>
              <a:blip r:embed="rId506"/>
            </p:blipFill>
            <p:spPr>
              <a:xfrm>
                <a:off x="4806950" y="3448050"/>
                <a:ext cx="13335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7" p14:bwMode="auto">
            <p14:nvContentPartPr>
              <p14:cNvPr id="262" name="墨迹 261"/>
              <p14:cNvContentPartPr/>
              <p14:nvPr/>
            </p14:nvContentPartPr>
            <p14:xfrm>
              <a:off x="5080000" y="3460750"/>
              <a:ext cx="69850" cy="114300"/>
            </p14:xfrm>
          </p:contentPart>
        </mc:Choice>
        <mc:Fallback xmlns="">
          <p:pic>
            <p:nvPicPr>
              <p:cNvPr id="262" name="墨迹 261"/>
            </p:nvPicPr>
            <p:blipFill>
              <a:blip r:embed="rId508"/>
            </p:blipFill>
            <p:spPr>
              <a:xfrm>
                <a:off x="5080000" y="3460750"/>
                <a:ext cx="6985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9" p14:bwMode="auto">
            <p14:nvContentPartPr>
              <p14:cNvPr id="263" name="墨迹 262"/>
              <p14:cNvContentPartPr/>
              <p14:nvPr/>
            </p14:nvContentPartPr>
            <p14:xfrm>
              <a:off x="5226050" y="3575050"/>
              <a:ext cx="69850" cy="95250"/>
            </p14:xfrm>
          </p:contentPart>
        </mc:Choice>
        <mc:Fallback xmlns="">
          <p:pic>
            <p:nvPicPr>
              <p:cNvPr id="263" name="墨迹 262"/>
            </p:nvPicPr>
            <p:blipFill>
              <a:blip r:embed="rId510"/>
            </p:blipFill>
            <p:spPr>
              <a:xfrm>
                <a:off x="5226050" y="3575050"/>
                <a:ext cx="6985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1" p14:bwMode="auto">
            <p14:nvContentPartPr>
              <p14:cNvPr id="264" name="墨迹 263"/>
              <p14:cNvContentPartPr/>
              <p14:nvPr/>
            </p14:nvContentPartPr>
            <p14:xfrm>
              <a:off x="5537200" y="3448050"/>
              <a:ext cx="25400" cy="171450"/>
            </p14:xfrm>
          </p:contentPart>
        </mc:Choice>
        <mc:Fallback xmlns="">
          <p:pic>
            <p:nvPicPr>
              <p:cNvPr id="264" name="墨迹 263"/>
            </p:nvPicPr>
            <p:blipFill>
              <a:blip r:embed="rId512"/>
            </p:blipFill>
            <p:spPr>
              <a:xfrm>
                <a:off x="5537200" y="3448050"/>
                <a:ext cx="2540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3" p14:bwMode="auto">
            <p14:nvContentPartPr>
              <p14:cNvPr id="265" name="墨迹 264"/>
              <p14:cNvContentPartPr/>
              <p14:nvPr/>
            </p14:nvContentPartPr>
            <p14:xfrm>
              <a:off x="5676900" y="3467100"/>
              <a:ext cx="120650" cy="101600"/>
            </p14:xfrm>
          </p:contentPart>
        </mc:Choice>
        <mc:Fallback xmlns="">
          <p:pic>
            <p:nvPicPr>
              <p:cNvPr id="265" name="墨迹 264"/>
            </p:nvPicPr>
            <p:blipFill>
              <a:blip r:embed="rId514"/>
            </p:blipFill>
            <p:spPr>
              <a:xfrm>
                <a:off x="5676900" y="3467100"/>
                <a:ext cx="12065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5" p14:bwMode="auto">
            <p14:nvContentPartPr>
              <p14:cNvPr id="266" name="墨迹 265"/>
              <p14:cNvContentPartPr/>
              <p14:nvPr/>
            </p14:nvContentPartPr>
            <p14:xfrm>
              <a:off x="5892800" y="3467100"/>
              <a:ext cx="38100" cy="184150"/>
            </p14:xfrm>
          </p:contentPart>
        </mc:Choice>
        <mc:Fallback xmlns="">
          <p:pic>
            <p:nvPicPr>
              <p:cNvPr id="266" name="墨迹 265"/>
            </p:nvPicPr>
            <p:blipFill>
              <a:blip r:embed="rId516"/>
            </p:blipFill>
            <p:spPr>
              <a:xfrm>
                <a:off x="5892800" y="3467100"/>
                <a:ext cx="38100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7" p14:bwMode="auto">
            <p14:nvContentPartPr>
              <p14:cNvPr id="267" name="墨迹 266"/>
              <p14:cNvContentPartPr/>
              <p14:nvPr/>
            </p14:nvContentPartPr>
            <p14:xfrm>
              <a:off x="6032500" y="3498850"/>
              <a:ext cx="82550" cy="120650"/>
            </p14:xfrm>
          </p:contentPart>
        </mc:Choice>
        <mc:Fallback xmlns="">
          <p:pic>
            <p:nvPicPr>
              <p:cNvPr id="267" name="墨迹 266"/>
            </p:nvPicPr>
            <p:blipFill>
              <a:blip r:embed="rId518"/>
            </p:blipFill>
            <p:spPr>
              <a:xfrm>
                <a:off x="6032500" y="3498850"/>
                <a:ext cx="8255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9" p14:bwMode="auto">
            <p14:nvContentPartPr>
              <p14:cNvPr id="268" name="墨迹 267"/>
              <p14:cNvContentPartPr/>
              <p14:nvPr/>
            </p14:nvContentPartPr>
            <p14:xfrm>
              <a:off x="6216650" y="3505200"/>
              <a:ext cx="101600" cy="107950"/>
            </p14:xfrm>
          </p:contentPart>
        </mc:Choice>
        <mc:Fallback xmlns="">
          <p:pic>
            <p:nvPicPr>
              <p:cNvPr id="268" name="墨迹 267"/>
            </p:nvPicPr>
            <p:blipFill>
              <a:blip r:embed="rId520"/>
            </p:blipFill>
            <p:spPr>
              <a:xfrm>
                <a:off x="6216650" y="3505200"/>
                <a:ext cx="10160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1" p14:bwMode="auto">
            <p14:nvContentPartPr>
              <p14:cNvPr id="269" name="墨迹 268"/>
              <p14:cNvContentPartPr/>
              <p14:nvPr/>
            </p14:nvContentPartPr>
            <p14:xfrm>
              <a:off x="6661150" y="3543300"/>
              <a:ext cx="63500" cy="165100"/>
            </p14:xfrm>
          </p:contentPart>
        </mc:Choice>
        <mc:Fallback xmlns="">
          <p:pic>
            <p:nvPicPr>
              <p:cNvPr id="269" name="墨迹 268"/>
            </p:nvPicPr>
            <p:blipFill>
              <a:blip r:embed="rId522"/>
            </p:blipFill>
            <p:spPr>
              <a:xfrm>
                <a:off x="6661150" y="3543300"/>
                <a:ext cx="6350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3" p14:bwMode="auto">
            <p14:nvContentPartPr>
              <p14:cNvPr id="270" name="墨迹 269"/>
              <p14:cNvContentPartPr/>
              <p14:nvPr/>
            </p14:nvContentPartPr>
            <p14:xfrm>
              <a:off x="4406900" y="3752850"/>
              <a:ext cx="3352800" cy="266700"/>
            </p14:xfrm>
          </p:contentPart>
        </mc:Choice>
        <mc:Fallback xmlns="">
          <p:pic>
            <p:nvPicPr>
              <p:cNvPr id="270" name="墨迹 269"/>
            </p:nvPicPr>
            <p:blipFill>
              <a:blip r:embed="rId524"/>
            </p:blipFill>
            <p:spPr>
              <a:xfrm>
                <a:off x="4406900" y="3752850"/>
                <a:ext cx="3352800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5" p14:bwMode="auto">
            <p14:nvContentPartPr>
              <p14:cNvPr id="271" name="墨迹 270"/>
              <p14:cNvContentPartPr/>
              <p14:nvPr/>
            </p14:nvContentPartPr>
            <p14:xfrm>
              <a:off x="4787900" y="3930650"/>
              <a:ext cx="234950" cy="171450"/>
            </p14:xfrm>
          </p:contentPart>
        </mc:Choice>
        <mc:Fallback xmlns="">
          <p:pic>
            <p:nvPicPr>
              <p:cNvPr id="271" name="墨迹 270"/>
            </p:nvPicPr>
            <p:blipFill>
              <a:blip r:embed="rId526"/>
            </p:blipFill>
            <p:spPr>
              <a:xfrm>
                <a:off x="4787900" y="3930650"/>
                <a:ext cx="23495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7" p14:bwMode="auto">
            <p14:nvContentPartPr>
              <p14:cNvPr id="272" name="墨迹 271"/>
              <p14:cNvContentPartPr/>
              <p14:nvPr/>
            </p14:nvContentPartPr>
            <p14:xfrm>
              <a:off x="5175250" y="3956050"/>
              <a:ext cx="38100" cy="171450"/>
            </p14:xfrm>
          </p:contentPart>
        </mc:Choice>
        <mc:Fallback xmlns="">
          <p:pic>
            <p:nvPicPr>
              <p:cNvPr id="272" name="墨迹 271"/>
            </p:nvPicPr>
            <p:blipFill>
              <a:blip r:embed="rId528"/>
            </p:blipFill>
            <p:spPr>
              <a:xfrm>
                <a:off x="5175250" y="3956050"/>
                <a:ext cx="3810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9" p14:bwMode="auto">
            <p14:nvContentPartPr>
              <p14:cNvPr id="273" name="墨迹 272"/>
              <p14:cNvContentPartPr/>
              <p14:nvPr/>
            </p14:nvContentPartPr>
            <p14:xfrm>
              <a:off x="5308600" y="4114800"/>
              <a:ext cx="57150" cy="57150"/>
            </p14:xfrm>
          </p:contentPart>
        </mc:Choice>
        <mc:Fallback xmlns="">
          <p:pic>
            <p:nvPicPr>
              <p:cNvPr id="273" name="墨迹 272"/>
            </p:nvPicPr>
            <p:blipFill>
              <a:blip r:embed="rId530"/>
            </p:blipFill>
            <p:spPr>
              <a:xfrm>
                <a:off x="5308600" y="4114800"/>
                <a:ext cx="5715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1" p14:bwMode="auto">
            <p14:nvContentPartPr>
              <p14:cNvPr id="274" name="墨迹 273"/>
              <p14:cNvContentPartPr/>
              <p14:nvPr/>
            </p14:nvContentPartPr>
            <p14:xfrm>
              <a:off x="5518150" y="3943350"/>
              <a:ext cx="133350" cy="146050"/>
            </p14:xfrm>
          </p:contentPart>
        </mc:Choice>
        <mc:Fallback xmlns="">
          <p:pic>
            <p:nvPicPr>
              <p:cNvPr id="274" name="墨迹 273"/>
            </p:nvPicPr>
            <p:blipFill>
              <a:blip r:embed="rId532"/>
            </p:blipFill>
            <p:spPr>
              <a:xfrm>
                <a:off x="5518150" y="3943350"/>
                <a:ext cx="13335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3" p14:bwMode="auto">
            <p14:nvContentPartPr>
              <p14:cNvPr id="275" name="墨迹 274"/>
              <p14:cNvContentPartPr/>
              <p14:nvPr/>
            </p14:nvContentPartPr>
            <p14:xfrm>
              <a:off x="5702300" y="3949700"/>
              <a:ext cx="76200" cy="120650"/>
            </p14:xfrm>
          </p:contentPart>
        </mc:Choice>
        <mc:Fallback xmlns="">
          <p:pic>
            <p:nvPicPr>
              <p:cNvPr id="275" name="墨迹 274"/>
            </p:nvPicPr>
            <p:blipFill>
              <a:blip r:embed="rId534"/>
            </p:blipFill>
            <p:spPr>
              <a:xfrm>
                <a:off x="5702300" y="3949700"/>
                <a:ext cx="7620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5" p14:bwMode="auto">
            <p14:nvContentPartPr>
              <p14:cNvPr id="276" name="墨迹 275"/>
              <p14:cNvContentPartPr/>
              <p14:nvPr/>
            </p14:nvContentPartPr>
            <p14:xfrm>
              <a:off x="5880100" y="3994150"/>
              <a:ext cx="127000" cy="114300"/>
            </p14:xfrm>
          </p:contentPart>
        </mc:Choice>
        <mc:Fallback xmlns="">
          <p:pic>
            <p:nvPicPr>
              <p:cNvPr id="276" name="墨迹 275"/>
            </p:nvPicPr>
            <p:blipFill>
              <a:blip r:embed="rId536"/>
            </p:blipFill>
            <p:spPr>
              <a:xfrm>
                <a:off x="5880100" y="3994150"/>
                <a:ext cx="12700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7" p14:bwMode="auto">
            <p14:nvContentPartPr>
              <p14:cNvPr id="277" name="墨迹 276"/>
              <p14:cNvContentPartPr/>
              <p14:nvPr/>
            </p14:nvContentPartPr>
            <p14:xfrm>
              <a:off x="6134100" y="3975100"/>
              <a:ext cx="25400" cy="196850"/>
            </p14:xfrm>
          </p:contentPart>
        </mc:Choice>
        <mc:Fallback xmlns="">
          <p:pic>
            <p:nvPicPr>
              <p:cNvPr id="277" name="墨迹 276"/>
            </p:nvPicPr>
            <p:blipFill>
              <a:blip r:embed="rId538"/>
            </p:blipFill>
            <p:spPr>
              <a:xfrm>
                <a:off x="6134100" y="3975100"/>
                <a:ext cx="2540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9" p14:bwMode="auto">
            <p14:nvContentPartPr>
              <p14:cNvPr id="278" name="墨迹 277"/>
              <p14:cNvContentPartPr/>
              <p14:nvPr/>
            </p14:nvContentPartPr>
            <p14:xfrm>
              <a:off x="6299200" y="4000500"/>
              <a:ext cx="127000" cy="152400"/>
            </p14:xfrm>
          </p:contentPart>
        </mc:Choice>
        <mc:Fallback xmlns="">
          <p:pic>
            <p:nvPicPr>
              <p:cNvPr id="278" name="墨迹 277"/>
            </p:nvPicPr>
            <p:blipFill>
              <a:blip r:embed="rId540"/>
            </p:blipFill>
            <p:spPr>
              <a:xfrm>
                <a:off x="6299200" y="4000500"/>
                <a:ext cx="12700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1" p14:bwMode="auto">
            <p14:nvContentPartPr>
              <p14:cNvPr id="279" name="墨迹 278"/>
              <p14:cNvContentPartPr/>
              <p14:nvPr/>
            </p14:nvContentPartPr>
            <p14:xfrm>
              <a:off x="6572250" y="4019550"/>
              <a:ext cx="38100" cy="215900"/>
            </p14:xfrm>
          </p:contentPart>
        </mc:Choice>
        <mc:Fallback xmlns="">
          <p:pic>
            <p:nvPicPr>
              <p:cNvPr id="279" name="墨迹 278"/>
            </p:nvPicPr>
            <p:blipFill>
              <a:blip r:embed="rId542"/>
            </p:blipFill>
            <p:spPr>
              <a:xfrm>
                <a:off x="6572250" y="4019550"/>
                <a:ext cx="38100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3" p14:bwMode="auto">
            <p14:nvContentPartPr>
              <p14:cNvPr id="280" name="墨迹 279"/>
              <p14:cNvContentPartPr/>
              <p14:nvPr/>
            </p14:nvContentPartPr>
            <p14:xfrm>
              <a:off x="2559050" y="3930650"/>
              <a:ext cx="139700" cy="120650"/>
            </p14:xfrm>
          </p:contentPart>
        </mc:Choice>
        <mc:Fallback xmlns="">
          <p:pic>
            <p:nvPicPr>
              <p:cNvPr id="280" name="墨迹 279"/>
            </p:nvPicPr>
            <p:blipFill>
              <a:blip r:embed="rId544"/>
            </p:blipFill>
            <p:spPr>
              <a:xfrm>
                <a:off x="2559050" y="3930650"/>
                <a:ext cx="13970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5" p14:bwMode="auto">
            <p14:nvContentPartPr>
              <p14:cNvPr id="281" name="墨迹 280"/>
              <p14:cNvContentPartPr/>
              <p14:nvPr/>
            </p14:nvContentPartPr>
            <p14:xfrm>
              <a:off x="2533650" y="3911600"/>
              <a:ext cx="152400" cy="139700"/>
            </p14:xfrm>
          </p:contentPart>
        </mc:Choice>
        <mc:Fallback xmlns="">
          <p:pic>
            <p:nvPicPr>
              <p:cNvPr id="281" name="墨迹 280"/>
            </p:nvPicPr>
            <p:blipFill>
              <a:blip r:embed="rId546"/>
            </p:blipFill>
            <p:spPr>
              <a:xfrm>
                <a:off x="2533650" y="3911600"/>
                <a:ext cx="15240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7" p14:bwMode="auto">
            <p14:nvContentPartPr>
              <p14:cNvPr id="282" name="墨迹 281"/>
              <p14:cNvContentPartPr/>
              <p14:nvPr/>
            </p14:nvContentPartPr>
            <p14:xfrm>
              <a:off x="2781300" y="3994150"/>
              <a:ext cx="120650" cy="88900"/>
            </p14:xfrm>
          </p:contentPart>
        </mc:Choice>
        <mc:Fallback xmlns="">
          <p:pic>
            <p:nvPicPr>
              <p:cNvPr id="282" name="墨迹 281"/>
            </p:nvPicPr>
            <p:blipFill>
              <a:blip r:embed="rId548"/>
            </p:blipFill>
            <p:spPr>
              <a:xfrm>
                <a:off x="2781300" y="3994150"/>
                <a:ext cx="12065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9" p14:bwMode="auto">
            <p14:nvContentPartPr>
              <p14:cNvPr id="283" name="墨迹 282"/>
              <p14:cNvContentPartPr/>
              <p14:nvPr/>
            </p14:nvContentPartPr>
            <p14:xfrm>
              <a:off x="7048500" y="4171950"/>
              <a:ext cx="38100" cy="44450"/>
            </p14:xfrm>
          </p:contentPart>
        </mc:Choice>
        <mc:Fallback xmlns="">
          <p:pic>
            <p:nvPicPr>
              <p:cNvPr id="283" name="墨迹 282"/>
            </p:nvPicPr>
            <p:blipFill>
              <a:blip r:embed="rId550"/>
            </p:blipFill>
            <p:spPr>
              <a:xfrm>
                <a:off x="7048500" y="4171950"/>
                <a:ext cx="3810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1" p14:bwMode="auto">
            <p14:nvContentPartPr>
              <p14:cNvPr id="284" name="墨迹 283"/>
              <p14:cNvContentPartPr/>
              <p14:nvPr/>
            </p14:nvContentPartPr>
            <p14:xfrm>
              <a:off x="7010400" y="4171950"/>
              <a:ext cx="285750" cy="120650"/>
            </p14:xfrm>
          </p:contentPart>
        </mc:Choice>
        <mc:Fallback xmlns="">
          <p:pic>
            <p:nvPicPr>
              <p:cNvPr id="284" name="墨迹 283"/>
            </p:nvPicPr>
            <p:blipFill>
              <a:blip r:embed="rId552"/>
            </p:blipFill>
            <p:spPr>
              <a:xfrm>
                <a:off x="7010400" y="4171950"/>
                <a:ext cx="28575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3" p14:bwMode="auto">
            <p14:nvContentPartPr>
              <p14:cNvPr id="285" name="墨迹 284"/>
              <p14:cNvContentPartPr/>
              <p14:nvPr/>
            </p14:nvContentPartPr>
            <p14:xfrm>
              <a:off x="7296150" y="4152900"/>
              <a:ext cx="120650" cy="44450"/>
            </p14:xfrm>
          </p:contentPart>
        </mc:Choice>
        <mc:Fallback xmlns="">
          <p:pic>
            <p:nvPicPr>
              <p:cNvPr id="285" name="墨迹 284"/>
            </p:nvPicPr>
            <p:blipFill>
              <a:blip r:embed="rId554"/>
            </p:blipFill>
            <p:spPr>
              <a:xfrm>
                <a:off x="7296150" y="4152900"/>
                <a:ext cx="12065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5" p14:bwMode="auto">
            <p14:nvContentPartPr>
              <p14:cNvPr id="286" name="墨迹 285"/>
              <p14:cNvContentPartPr/>
              <p14:nvPr/>
            </p14:nvContentPartPr>
            <p14:xfrm>
              <a:off x="7124700" y="4165600"/>
              <a:ext cx="165100" cy="203200"/>
            </p14:xfrm>
          </p:contentPart>
        </mc:Choice>
        <mc:Fallback xmlns="">
          <p:pic>
            <p:nvPicPr>
              <p:cNvPr id="286" name="墨迹 285"/>
            </p:nvPicPr>
            <p:blipFill>
              <a:blip r:embed="rId556"/>
            </p:blipFill>
            <p:spPr>
              <a:xfrm>
                <a:off x="7124700" y="4165600"/>
                <a:ext cx="16510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7" p14:bwMode="auto">
            <p14:nvContentPartPr>
              <p14:cNvPr id="287" name="墨迹 286"/>
              <p14:cNvContentPartPr/>
              <p14:nvPr/>
            </p14:nvContentPartPr>
            <p14:xfrm>
              <a:off x="7277100" y="4286250"/>
              <a:ext cx="63500" cy="6350"/>
            </p14:xfrm>
          </p:contentPart>
        </mc:Choice>
        <mc:Fallback xmlns="">
          <p:pic>
            <p:nvPicPr>
              <p:cNvPr id="287" name="墨迹 286"/>
            </p:nvPicPr>
            <p:blipFill>
              <a:blip r:embed="rId558"/>
            </p:blipFill>
            <p:spPr>
              <a:xfrm>
                <a:off x="7277100" y="4286250"/>
                <a:ext cx="6350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9" p14:bwMode="auto">
            <p14:nvContentPartPr>
              <p14:cNvPr id="288" name="墨迹 287"/>
              <p14:cNvContentPartPr/>
              <p14:nvPr/>
            </p14:nvContentPartPr>
            <p14:xfrm>
              <a:off x="7219950" y="4305300"/>
              <a:ext cx="44450" cy="76200"/>
            </p14:xfrm>
          </p:contentPart>
        </mc:Choice>
        <mc:Fallback xmlns="">
          <p:pic>
            <p:nvPicPr>
              <p:cNvPr id="288" name="墨迹 287"/>
            </p:nvPicPr>
            <p:blipFill>
              <a:blip r:embed="rId560"/>
            </p:blipFill>
            <p:spPr>
              <a:xfrm>
                <a:off x="7219950" y="4305300"/>
                <a:ext cx="4445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1" p14:bwMode="auto">
            <p14:nvContentPartPr>
              <p14:cNvPr id="289" name="墨迹 288"/>
              <p14:cNvContentPartPr/>
              <p14:nvPr/>
            </p14:nvContentPartPr>
            <p14:xfrm>
              <a:off x="7283450" y="4222750"/>
              <a:ext cx="241300" cy="381000"/>
            </p14:xfrm>
          </p:contentPart>
        </mc:Choice>
        <mc:Fallback xmlns="">
          <p:pic>
            <p:nvPicPr>
              <p:cNvPr id="289" name="墨迹 288"/>
            </p:nvPicPr>
            <p:blipFill>
              <a:blip r:embed="rId562"/>
            </p:blipFill>
            <p:spPr>
              <a:xfrm>
                <a:off x="7283450" y="4222750"/>
                <a:ext cx="241300" cy="381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3" p14:bwMode="auto">
            <p14:nvContentPartPr>
              <p14:cNvPr id="290" name="墨迹 289"/>
              <p14:cNvContentPartPr/>
              <p14:nvPr/>
            </p14:nvContentPartPr>
            <p14:xfrm>
              <a:off x="7219950" y="4375150"/>
              <a:ext cx="298450" cy="107950"/>
            </p14:xfrm>
          </p:contentPart>
        </mc:Choice>
        <mc:Fallback xmlns="">
          <p:pic>
            <p:nvPicPr>
              <p:cNvPr id="290" name="墨迹 289"/>
            </p:nvPicPr>
            <p:blipFill>
              <a:blip r:embed="rId564"/>
            </p:blipFill>
            <p:spPr>
              <a:xfrm>
                <a:off x="7219950" y="4375150"/>
                <a:ext cx="29845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5" p14:bwMode="auto">
            <p14:nvContentPartPr>
              <p14:cNvPr id="291" name="墨迹 290"/>
              <p14:cNvContentPartPr/>
              <p14:nvPr/>
            </p14:nvContentPartPr>
            <p14:xfrm>
              <a:off x="7575550" y="4146550"/>
              <a:ext cx="44450" cy="165100"/>
            </p14:xfrm>
          </p:contentPart>
        </mc:Choice>
        <mc:Fallback xmlns="">
          <p:pic>
            <p:nvPicPr>
              <p:cNvPr id="291" name="墨迹 290"/>
            </p:nvPicPr>
            <p:blipFill>
              <a:blip r:embed="rId566"/>
            </p:blipFill>
            <p:spPr>
              <a:xfrm>
                <a:off x="7575550" y="4146550"/>
                <a:ext cx="4445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7" p14:bwMode="auto">
            <p14:nvContentPartPr>
              <p14:cNvPr id="292" name="墨迹 291"/>
              <p14:cNvContentPartPr/>
              <p14:nvPr/>
            </p14:nvContentPartPr>
            <p14:xfrm>
              <a:off x="882650" y="4038600"/>
              <a:ext cx="1657350" cy="101600"/>
            </p14:xfrm>
          </p:contentPart>
        </mc:Choice>
        <mc:Fallback xmlns="">
          <p:pic>
            <p:nvPicPr>
              <p:cNvPr id="292" name="墨迹 291"/>
            </p:nvPicPr>
            <p:blipFill>
              <a:blip r:embed="rId568"/>
            </p:blipFill>
            <p:spPr>
              <a:xfrm>
                <a:off x="882650" y="4038600"/>
                <a:ext cx="165735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9" p14:bwMode="auto">
            <p14:nvContentPartPr>
              <p14:cNvPr id="293" name="墨迹 292"/>
              <p14:cNvContentPartPr/>
              <p14:nvPr/>
            </p14:nvContentPartPr>
            <p14:xfrm>
              <a:off x="355600" y="4349750"/>
              <a:ext cx="57150" cy="6350"/>
            </p14:xfrm>
          </p:contentPart>
        </mc:Choice>
        <mc:Fallback xmlns="">
          <p:pic>
            <p:nvPicPr>
              <p:cNvPr id="293" name="墨迹 292"/>
            </p:nvPicPr>
            <p:blipFill>
              <a:blip r:embed="rId570"/>
            </p:blipFill>
            <p:spPr>
              <a:xfrm>
                <a:off x="355600" y="4349750"/>
                <a:ext cx="571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1" p14:bwMode="auto">
            <p14:nvContentPartPr>
              <p14:cNvPr id="294" name="墨迹 293"/>
              <p14:cNvContentPartPr/>
              <p14:nvPr/>
            </p14:nvContentPartPr>
            <p14:xfrm>
              <a:off x="285750" y="4400550"/>
              <a:ext cx="209550" cy="38100"/>
            </p14:xfrm>
          </p:contentPart>
        </mc:Choice>
        <mc:Fallback xmlns="">
          <p:pic>
            <p:nvPicPr>
              <p:cNvPr id="294" name="墨迹 293"/>
            </p:nvPicPr>
            <p:blipFill>
              <a:blip r:embed="rId572"/>
            </p:blipFill>
            <p:spPr>
              <a:xfrm>
                <a:off x="285750" y="4400550"/>
                <a:ext cx="20955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3" p14:bwMode="auto">
            <p14:nvContentPartPr>
              <p14:cNvPr id="295" name="墨迹 294"/>
              <p14:cNvContentPartPr/>
              <p14:nvPr/>
            </p14:nvContentPartPr>
            <p14:xfrm>
              <a:off x="279400" y="4305300"/>
              <a:ext cx="190500" cy="234950"/>
            </p14:xfrm>
          </p:contentPart>
        </mc:Choice>
        <mc:Fallback xmlns="">
          <p:pic>
            <p:nvPicPr>
              <p:cNvPr id="295" name="墨迹 294"/>
            </p:nvPicPr>
            <p:blipFill>
              <a:blip r:embed="rId574"/>
            </p:blipFill>
            <p:spPr>
              <a:xfrm>
                <a:off x="279400" y="4305300"/>
                <a:ext cx="190500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5" p14:bwMode="auto">
            <p14:nvContentPartPr>
              <p14:cNvPr id="296" name="墨迹 295"/>
              <p14:cNvContentPartPr/>
              <p14:nvPr/>
            </p14:nvContentPartPr>
            <p14:xfrm>
              <a:off x="361950" y="4483100"/>
              <a:ext cx="101600" cy="63500"/>
            </p14:xfrm>
          </p:contentPart>
        </mc:Choice>
        <mc:Fallback xmlns="">
          <p:pic>
            <p:nvPicPr>
              <p:cNvPr id="296" name="墨迹 295"/>
            </p:nvPicPr>
            <p:blipFill>
              <a:blip r:embed="rId576"/>
            </p:blipFill>
            <p:spPr>
              <a:xfrm>
                <a:off x="361950" y="4483100"/>
                <a:ext cx="10160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7" p14:bwMode="auto">
            <p14:nvContentPartPr>
              <p14:cNvPr id="297" name="墨迹 296"/>
              <p14:cNvContentPartPr/>
              <p14:nvPr/>
            </p14:nvContentPartPr>
            <p14:xfrm>
              <a:off x="558800" y="4387850"/>
              <a:ext cx="12700" cy="69850"/>
            </p14:xfrm>
          </p:contentPart>
        </mc:Choice>
        <mc:Fallback xmlns="">
          <p:pic>
            <p:nvPicPr>
              <p:cNvPr id="297" name="墨迹 296"/>
            </p:nvPicPr>
            <p:blipFill>
              <a:blip r:embed="rId578"/>
            </p:blipFill>
            <p:spPr>
              <a:xfrm>
                <a:off x="558800" y="4387850"/>
                <a:ext cx="1270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9" p14:bwMode="auto">
            <p14:nvContentPartPr>
              <p14:cNvPr id="298" name="墨迹 297"/>
              <p14:cNvContentPartPr/>
              <p14:nvPr/>
            </p14:nvContentPartPr>
            <p14:xfrm>
              <a:off x="520700" y="4349750"/>
              <a:ext cx="241300" cy="190500"/>
            </p14:xfrm>
          </p:contentPart>
        </mc:Choice>
        <mc:Fallback xmlns="">
          <p:pic>
            <p:nvPicPr>
              <p:cNvPr id="298" name="墨迹 297"/>
            </p:nvPicPr>
            <p:blipFill>
              <a:blip r:embed="rId580"/>
            </p:blipFill>
            <p:spPr>
              <a:xfrm>
                <a:off x="520700" y="4349750"/>
                <a:ext cx="24130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1" p14:bwMode="auto">
            <p14:nvContentPartPr>
              <p14:cNvPr id="299" name="墨迹 298"/>
              <p14:cNvContentPartPr/>
              <p14:nvPr/>
            </p14:nvContentPartPr>
            <p14:xfrm>
              <a:off x="825500" y="4387850"/>
              <a:ext cx="127000" cy="25400"/>
            </p14:xfrm>
          </p:contentPart>
        </mc:Choice>
        <mc:Fallback xmlns="">
          <p:pic>
            <p:nvPicPr>
              <p:cNvPr id="299" name="墨迹 298"/>
            </p:nvPicPr>
            <p:blipFill>
              <a:blip r:embed="rId582"/>
            </p:blipFill>
            <p:spPr>
              <a:xfrm>
                <a:off x="825500" y="4387850"/>
                <a:ext cx="12700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3" p14:bwMode="auto">
            <p14:nvContentPartPr>
              <p14:cNvPr id="300" name="墨迹 299"/>
              <p14:cNvContentPartPr/>
              <p14:nvPr/>
            </p14:nvContentPartPr>
            <p14:xfrm>
              <a:off x="869950" y="4368800"/>
              <a:ext cx="31750" cy="190500"/>
            </p14:xfrm>
          </p:contentPart>
        </mc:Choice>
        <mc:Fallback xmlns="">
          <p:pic>
            <p:nvPicPr>
              <p:cNvPr id="300" name="墨迹 299"/>
            </p:nvPicPr>
            <p:blipFill>
              <a:blip r:embed="rId584"/>
            </p:blipFill>
            <p:spPr>
              <a:xfrm>
                <a:off x="869950" y="4368800"/>
                <a:ext cx="3175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5" p14:bwMode="auto">
            <p14:nvContentPartPr>
              <p14:cNvPr id="301" name="墨迹 300"/>
              <p14:cNvContentPartPr/>
              <p14:nvPr/>
            </p14:nvContentPartPr>
            <p14:xfrm>
              <a:off x="806450" y="4311650"/>
              <a:ext cx="266700" cy="203200"/>
            </p14:xfrm>
          </p:contentPart>
        </mc:Choice>
        <mc:Fallback xmlns="">
          <p:pic>
            <p:nvPicPr>
              <p:cNvPr id="301" name="墨迹 300"/>
            </p:nvPicPr>
            <p:blipFill>
              <a:blip r:embed="rId586"/>
            </p:blipFill>
            <p:spPr>
              <a:xfrm>
                <a:off x="806450" y="4311650"/>
                <a:ext cx="26670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7" p14:bwMode="auto">
            <p14:nvContentPartPr>
              <p14:cNvPr id="302" name="墨迹 301"/>
              <p14:cNvContentPartPr/>
              <p14:nvPr/>
            </p14:nvContentPartPr>
            <p14:xfrm>
              <a:off x="990600" y="4356100"/>
              <a:ext cx="88900" cy="171450"/>
            </p14:xfrm>
          </p:contentPart>
        </mc:Choice>
        <mc:Fallback xmlns="">
          <p:pic>
            <p:nvPicPr>
              <p:cNvPr id="302" name="墨迹 301"/>
            </p:nvPicPr>
            <p:blipFill>
              <a:blip r:embed="rId588"/>
            </p:blipFill>
            <p:spPr>
              <a:xfrm>
                <a:off x="990600" y="4356100"/>
                <a:ext cx="8890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9" p14:bwMode="auto">
            <p14:nvContentPartPr>
              <p14:cNvPr id="303" name="墨迹 302"/>
              <p14:cNvContentPartPr/>
              <p14:nvPr/>
            </p14:nvContentPartPr>
            <p14:xfrm>
              <a:off x="1168400" y="4406900"/>
              <a:ext cx="88900" cy="69850"/>
            </p14:xfrm>
          </p:contentPart>
        </mc:Choice>
        <mc:Fallback xmlns="">
          <p:pic>
            <p:nvPicPr>
              <p:cNvPr id="303" name="墨迹 302"/>
            </p:nvPicPr>
            <p:blipFill>
              <a:blip r:embed="rId590"/>
            </p:blipFill>
            <p:spPr>
              <a:xfrm>
                <a:off x="1168400" y="4406900"/>
                <a:ext cx="8890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1" p14:bwMode="auto">
            <p14:nvContentPartPr>
              <p14:cNvPr id="304" name="墨迹 303"/>
              <p14:cNvContentPartPr/>
              <p14:nvPr/>
            </p14:nvContentPartPr>
            <p14:xfrm>
              <a:off x="1181100" y="4413250"/>
              <a:ext cx="273050" cy="184150"/>
            </p14:xfrm>
          </p:contentPart>
        </mc:Choice>
        <mc:Fallback xmlns="">
          <p:pic>
            <p:nvPicPr>
              <p:cNvPr id="304" name="墨迹 303"/>
            </p:nvPicPr>
            <p:blipFill>
              <a:blip r:embed="rId592"/>
            </p:blipFill>
            <p:spPr>
              <a:xfrm>
                <a:off x="1181100" y="4413250"/>
                <a:ext cx="273050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3" p14:bwMode="auto">
            <p14:nvContentPartPr>
              <p14:cNvPr id="305" name="墨迹 304"/>
              <p14:cNvContentPartPr/>
              <p14:nvPr/>
            </p14:nvContentPartPr>
            <p14:xfrm>
              <a:off x="1638300" y="4559300"/>
              <a:ext cx="360" cy="19050"/>
            </p14:xfrm>
          </p:contentPart>
        </mc:Choice>
        <mc:Fallback xmlns="">
          <p:pic>
            <p:nvPicPr>
              <p:cNvPr id="305" name="墨迹 304"/>
            </p:nvPicPr>
            <p:blipFill>
              <a:blip r:embed="rId594"/>
            </p:blipFill>
            <p:spPr>
              <a:xfrm>
                <a:off x="1638300" y="4559300"/>
                <a:ext cx="36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5" p14:bwMode="auto">
            <p14:nvContentPartPr>
              <p14:cNvPr id="306" name="墨迹 305"/>
              <p14:cNvContentPartPr/>
              <p14:nvPr/>
            </p14:nvContentPartPr>
            <p14:xfrm>
              <a:off x="1619250" y="4610100"/>
              <a:ext cx="12700" cy="360"/>
            </p14:xfrm>
          </p:contentPart>
        </mc:Choice>
        <mc:Fallback xmlns="">
          <p:pic>
            <p:nvPicPr>
              <p:cNvPr id="306" name="墨迹 305"/>
            </p:nvPicPr>
            <p:blipFill>
              <a:blip r:embed="rId10"/>
            </p:blipFill>
            <p:spPr>
              <a:xfrm>
                <a:off x="1619250" y="461010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6" p14:bwMode="auto">
            <p14:nvContentPartPr>
              <p14:cNvPr id="307" name="墨迹 306"/>
              <p14:cNvContentPartPr/>
              <p14:nvPr/>
            </p14:nvContentPartPr>
            <p14:xfrm>
              <a:off x="1371600" y="4000500"/>
              <a:ext cx="298450" cy="31750"/>
            </p14:xfrm>
          </p:contentPart>
        </mc:Choice>
        <mc:Fallback xmlns="">
          <p:pic>
            <p:nvPicPr>
              <p:cNvPr id="307" name="墨迹 306"/>
            </p:nvPicPr>
            <p:blipFill>
              <a:blip r:embed="rId597"/>
            </p:blipFill>
            <p:spPr>
              <a:xfrm>
                <a:off x="1371600" y="4000500"/>
                <a:ext cx="29845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8" p14:bwMode="auto">
            <p14:nvContentPartPr>
              <p14:cNvPr id="308" name="墨迹 307"/>
              <p14:cNvContentPartPr/>
              <p14:nvPr/>
            </p14:nvContentPartPr>
            <p14:xfrm>
              <a:off x="1384300" y="4000500"/>
              <a:ext cx="82550" cy="19050"/>
            </p14:xfrm>
          </p:contentPart>
        </mc:Choice>
        <mc:Fallback xmlns="">
          <p:pic>
            <p:nvPicPr>
              <p:cNvPr id="308" name="墨迹 307"/>
            </p:nvPicPr>
            <p:blipFill>
              <a:blip r:embed="rId599"/>
            </p:blipFill>
            <p:spPr>
              <a:xfrm>
                <a:off x="1384300" y="4000500"/>
                <a:ext cx="825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0" p14:bwMode="auto">
            <p14:nvContentPartPr>
              <p14:cNvPr id="309" name="墨迹 308"/>
              <p14:cNvContentPartPr/>
              <p14:nvPr/>
            </p14:nvContentPartPr>
            <p14:xfrm>
              <a:off x="1454150" y="3714750"/>
              <a:ext cx="6350" cy="25400"/>
            </p14:xfrm>
          </p:contentPart>
        </mc:Choice>
        <mc:Fallback xmlns="">
          <p:pic>
            <p:nvPicPr>
              <p:cNvPr id="309" name="墨迹 308"/>
            </p:nvPicPr>
            <p:blipFill>
              <a:blip r:embed="rId601"/>
            </p:blipFill>
            <p:spPr>
              <a:xfrm>
                <a:off x="1454150" y="3714750"/>
                <a:ext cx="635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2" p14:bwMode="auto">
            <p14:nvContentPartPr>
              <p14:cNvPr id="310" name="墨迹 309"/>
              <p14:cNvContentPartPr/>
              <p14:nvPr/>
            </p14:nvContentPartPr>
            <p14:xfrm>
              <a:off x="1397000" y="3956050"/>
              <a:ext cx="44450" cy="6350"/>
            </p14:xfrm>
          </p:contentPart>
        </mc:Choice>
        <mc:Fallback xmlns="">
          <p:pic>
            <p:nvPicPr>
              <p:cNvPr id="310" name="墨迹 309"/>
            </p:nvPicPr>
            <p:blipFill>
              <a:blip r:embed="rId603"/>
            </p:blipFill>
            <p:spPr>
              <a:xfrm>
                <a:off x="1397000" y="3956050"/>
                <a:ext cx="444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4" p14:bwMode="auto">
            <p14:nvContentPartPr>
              <p14:cNvPr id="311" name="墨迹 310"/>
              <p14:cNvContentPartPr/>
              <p14:nvPr/>
            </p14:nvContentPartPr>
            <p14:xfrm>
              <a:off x="1079500" y="3841750"/>
              <a:ext cx="19050" cy="38100"/>
            </p14:xfrm>
          </p:contentPart>
        </mc:Choice>
        <mc:Fallback xmlns="">
          <p:pic>
            <p:nvPicPr>
              <p:cNvPr id="311" name="墨迹 310"/>
            </p:nvPicPr>
            <p:blipFill>
              <a:blip r:embed="rId605"/>
            </p:blipFill>
            <p:spPr>
              <a:xfrm>
                <a:off x="1079500" y="3841750"/>
                <a:ext cx="1905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6" p14:bwMode="auto">
            <p14:nvContentPartPr>
              <p14:cNvPr id="312" name="墨迹 311"/>
              <p14:cNvContentPartPr/>
              <p14:nvPr/>
            </p14:nvContentPartPr>
            <p14:xfrm>
              <a:off x="1219200" y="3860800"/>
              <a:ext cx="88900" cy="69850"/>
            </p14:xfrm>
          </p:contentPart>
        </mc:Choice>
        <mc:Fallback xmlns="">
          <p:pic>
            <p:nvPicPr>
              <p:cNvPr id="312" name="墨迹 311"/>
            </p:nvPicPr>
            <p:blipFill>
              <a:blip r:embed="rId607"/>
            </p:blipFill>
            <p:spPr>
              <a:xfrm>
                <a:off x="1219200" y="3860800"/>
                <a:ext cx="8890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8" p14:bwMode="auto">
            <p14:nvContentPartPr>
              <p14:cNvPr id="313" name="墨迹 312"/>
              <p14:cNvContentPartPr/>
              <p14:nvPr/>
            </p14:nvContentPartPr>
            <p14:xfrm>
              <a:off x="1943100" y="4514850"/>
              <a:ext cx="285750" cy="360"/>
            </p14:xfrm>
          </p:contentPart>
        </mc:Choice>
        <mc:Fallback xmlns="">
          <p:pic>
            <p:nvPicPr>
              <p:cNvPr id="313" name="墨迹 312"/>
            </p:nvPicPr>
            <p:blipFill>
              <a:blip r:embed="rId609"/>
            </p:blipFill>
            <p:spPr>
              <a:xfrm>
                <a:off x="1943100" y="4514850"/>
                <a:ext cx="2857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0" p14:bwMode="auto">
            <p14:nvContentPartPr>
              <p14:cNvPr id="314" name="墨迹 313"/>
              <p14:cNvContentPartPr/>
              <p14:nvPr/>
            </p14:nvContentPartPr>
            <p14:xfrm>
              <a:off x="1924050" y="4381500"/>
              <a:ext cx="190500" cy="336550"/>
            </p14:xfrm>
          </p:contentPart>
        </mc:Choice>
        <mc:Fallback xmlns="">
          <p:pic>
            <p:nvPicPr>
              <p:cNvPr id="314" name="墨迹 313"/>
            </p:nvPicPr>
            <p:blipFill>
              <a:blip r:embed="rId611"/>
            </p:blipFill>
            <p:spPr>
              <a:xfrm>
                <a:off x="1924050" y="4381500"/>
                <a:ext cx="190500" cy="336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2" p14:bwMode="auto">
            <p14:nvContentPartPr>
              <p14:cNvPr id="315" name="墨迹 314"/>
              <p14:cNvContentPartPr/>
              <p14:nvPr/>
            </p14:nvContentPartPr>
            <p14:xfrm>
              <a:off x="2114550" y="4584700"/>
              <a:ext cx="234950" cy="95250"/>
            </p14:xfrm>
          </p:contentPart>
        </mc:Choice>
        <mc:Fallback xmlns="">
          <p:pic>
            <p:nvPicPr>
              <p:cNvPr id="315" name="墨迹 314"/>
            </p:nvPicPr>
            <p:blipFill>
              <a:blip r:embed="rId613"/>
            </p:blipFill>
            <p:spPr>
              <a:xfrm>
                <a:off x="2114550" y="4584700"/>
                <a:ext cx="23495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4" p14:bwMode="auto">
            <p14:nvContentPartPr>
              <p14:cNvPr id="316" name="墨迹 315"/>
              <p14:cNvContentPartPr/>
              <p14:nvPr/>
            </p14:nvContentPartPr>
            <p14:xfrm>
              <a:off x="2444750" y="4425950"/>
              <a:ext cx="76200" cy="31750"/>
            </p14:xfrm>
          </p:contentPart>
        </mc:Choice>
        <mc:Fallback xmlns="">
          <p:pic>
            <p:nvPicPr>
              <p:cNvPr id="316" name="墨迹 315"/>
            </p:nvPicPr>
            <p:blipFill>
              <a:blip r:embed="rId615"/>
            </p:blipFill>
            <p:spPr>
              <a:xfrm>
                <a:off x="2444750" y="4425950"/>
                <a:ext cx="7620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6" p14:bwMode="auto">
            <p14:nvContentPartPr>
              <p14:cNvPr id="317" name="墨迹 316"/>
              <p14:cNvContentPartPr/>
              <p14:nvPr/>
            </p14:nvContentPartPr>
            <p14:xfrm>
              <a:off x="2374900" y="4508500"/>
              <a:ext cx="190500" cy="31750"/>
            </p14:xfrm>
          </p:contentPart>
        </mc:Choice>
        <mc:Fallback xmlns="">
          <p:pic>
            <p:nvPicPr>
              <p:cNvPr id="317" name="墨迹 316"/>
            </p:nvPicPr>
            <p:blipFill>
              <a:blip r:embed="rId617"/>
            </p:blipFill>
            <p:spPr>
              <a:xfrm>
                <a:off x="2374900" y="4508500"/>
                <a:ext cx="19050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8" p14:bwMode="auto">
            <p14:nvContentPartPr>
              <p14:cNvPr id="318" name="墨迹 317"/>
              <p14:cNvContentPartPr/>
              <p14:nvPr/>
            </p14:nvContentPartPr>
            <p14:xfrm>
              <a:off x="2514600" y="4476750"/>
              <a:ext cx="6350" cy="158750"/>
            </p14:xfrm>
          </p:contentPart>
        </mc:Choice>
        <mc:Fallback xmlns="">
          <p:pic>
            <p:nvPicPr>
              <p:cNvPr id="318" name="墨迹 317"/>
            </p:nvPicPr>
            <p:blipFill>
              <a:blip r:embed="rId619"/>
            </p:blipFill>
            <p:spPr>
              <a:xfrm>
                <a:off x="2514600" y="4476750"/>
                <a:ext cx="635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0" p14:bwMode="auto">
            <p14:nvContentPartPr>
              <p14:cNvPr id="319" name="墨迹 318"/>
              <p14:cNvContentPartPr/>
              <p14:nvPr/>
            </p14:nvContentPartPr>
            <p14:xfrm>
              <a:off x="2444750" y="4572000"/>
              <a:ext cx="69850" cy="88900"/>
            </p14:xfrm>
          </p:contentPart>
        </mc:Choice>
        <mc:Fallback xmlns="">
          <p:pic>
            <p:nvPicPr>
              <p:cNvPr id="319" name="墨迹 318"/>
            </p:nvPicPr>
            <p:blipFill>
              <a:blip r:embed="rId621"/>
            </p:blipFill>
            <p:spPr>
              <a:xfrm>
                <a:off x="2444750" y="4572000"/>
                <a:ext cx="6985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2" p14:bwMode="auto">
            <p14:nvContentPartPr>
              <p14:cNvPr id="320" name="墨迹 319"/>
              <p14:cNvContentPartPr/>
              <p14:nvPr/>
            </p14:nvContentPartPr>
            <p14:xfrm>
              <a:off x="2559050" y="4425950"/>
              <a:ext cx="177800" cy="285750"/>
            </p14:xfrm>
          </p:contentPart>
        </mc:Choice>
        <mc:Fallback xmlns="">
          <p:pic>
            <p:nvPicPr>
              <p:cNvPr id="320" name="墨迹 319"/>
            </p:nvPicPr>
            <p:blipFill>
              <a:blip r:embed="rId623"/>
            </p:blipFill>
            <p:spPr>
              <a:xfrm>
                <a:off x="2559050" y="4425950"/>
                <a:ext cx="177800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4" p14:bwMode="auto">
            <p14:nvContentPartPr>
              <p14:cNvPr id="321" name="墨迹 320"/>
              <p14:cNvContentPartPr/>
              <p14:nvPr/>
            </p14:nvContentPartPr>
            <p14:xfrm>
              <a:off x="2565400" y="4610100"/>
              <a:ext cx="82550" cy="12700"/>
            </p14:xfrm>
          </p:contentPart>
        </mc:Choice>
        <mc:Fallback xmlns="">
          <p:pic>
            <p:nvPicPr>
              <p:cNvPr id="321" name="墨迹 320"/>
            </p:nvPicPr>
            <p:blipFill>
              <a:blip r:embed="rId625"/>
            </p:blipFill>
            <p:spPr>
              <a:xfrm>
                <a:off x="2565400" y="4610100"/>
                <a:ext cx="825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6" p14:bwMode="auto">
            <p14:nvContentPartPr>
              <p14:cNvPr id="322" name="墨迹 321"/>
              <p14:cNvContentPartPr/>
              <p14:nvPr/>
            </p14:nvContentPartPr>
            <p14:xfrm>
              <a:off x="2838450" y="4508500"/>
              <a:ext cx="165100" cy="114300"/>
            </p14:xfrm>
          </p:contentPart>
        </mc:Choice>
        <mc:Fallback xmlns="">
          <p:pic>
            <p:nvPicPr>
              <p:cNvPr id="322" name="墨迹 321"/>
            </p:nvPicPr>
            <p:blipFill>
              <a:blip r:embed="rId627"/>
            </p:blipFill>
            <p:spPr>
              <a:xfrm>
                <a:off x="2838450" y="4508500"/>
                <a:ext cx="16510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8" p14:bwMode="auto">
            <p14:nvContentPartPr>
              <p14:cNvPr id="323" name="墨迹 322"/>
              <p14:cNvContentPartPr/>
              <p14:nvPr/>
            </p14:nvContentPartPr>
            <p14:xfrm>
              <a:off x="3079750" y="4425950"/>
              <a:ext cx="107950" cy="38100"/>
            </p14:xfrm>
          </p:contentPart>
        </mc:Choice>
        <mc:Fallback xmlns="">
          <p:pic>
            <p:nvPicPr>
              <p:cNvPr id="323" name="墨迹 322"/>
            </p:nvPicPr>
            <p:blipFill>
              <a:blip r:embed="rId629"/>
            </p:blipFill>
            <p:spPr>
              <a:xfrm>
                <a:off x="3079750" y="4425950"/>
                <a:ext cx="10795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0" p14:bwMode="auto">
            <p14:nvContentPartPr>
              <p14:cNvPr id="324" name="墨迹 323"/>
              <p14:cNvContentPartPr/>
              <p14:nvPr/>
            </p14:nvContentPartPr>
            <p14:xfrm>
              <a:off x="3117850" y="4483100"/>
              <a:ext cx="19050" cy="152400"/>
            </p14:xfrm>
          </p:contentPart>
        </mc:Choice>
        <mc:Fallback xmlns="">
          <p:pic>
            <p:nvPicPr>
              <p:cNvPr id="324" name="墨迹 323"/>
            </p:nvPicPr>
            <p:blipFill>
              <a:blip r:embed="rId631"/>
            </p:blipFill>
            <p:spPr>
              <a:xfrm>
                <a:off x="3117850" y="4483100"/>
                <a:ext cx="1905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2" p14:bwMode="auto">
            <p14:nvContentPartPr>
              <p14:cNvPr id="325" name="墨迹 324"/>
              <p14:cNvContentPartPr/>
              <p14:nvPr/>
            </p14:nvContentPartPr>
            <p14:xfrm>
              <a:off x="3340100" y="4394200"/>
              <a:ext cx="19050" cy="50800"/>
            </p14:xfrm>
          </p:contentPart>
        </mc:Choice>
        <mc:Fallback xmlns="">
          <p:pic>
            <p:nvPicPr>
              <p:cNvPr id="325" name="墨迹 324"/>
            </p:nvPicPr>
            <p:blipFill>
              <a:blip r:embed="rId633"/>
            </p:blipFill>
            <p:spPr>
              <a:xfrm>
                <a:off x="3340100" y="4394200"/>
                <a:ext cx="1905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4" p14:bwMode="auto">
            <p14:nvContentPartPr>
              <p14:cNvPr id="326" name="墨迹 325"/>
              <p14:cNvContentPartPr/>
              <p14:nvPr/>
            </p14:nvContentPartPr>
            <p14:xfrm>
              <a:off x="3251200" y="4464050"/>
              <a:ext cx="50800" cy="114300"/>
            </p14:xfrm>
          </p:contentPart>
        </mc:Choice>
        <mc:Fallback xmlns="">
          <p:pic>
            <p:nvPicPr>
              <p:cNvPr id="326" name="墨迹 325"/>
            </p:nvPicPr>
            <p:blipFill>
              <a:blip r:embed="rId635"/>
            </p:blipFill>
            <p:spPr>
              <a:xfrm>
                <a:off x="3251200" y="4464050"/>
                <a:ext cx="5080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6" p14:bwMode="auto">
            <p14:nvContentPartPr>
              <p14:cNvPr id="327" name="墨迹 326"/>
              <p14:cNvContentPartPr/>
              <p14:nvPr/>
            </p14:nvContentPartPr>
            <p14:xfrm>
              <a:off x="3238500" y="4527550"/>
              <a:ext cx="266700" cy="139700"/>
            </p14:xfrm>
          </p:contentPart>
        </mc:Choice>
        <mc:Fallback xmlns="">
          <p:pic>
            <p:nvPicPr>
              <p:cNvPr id="327" name="墨迹 326"/>
            </p:nvPicPr>
            <p:blipFill>
              <a:blip r:embed="rId637"/>
            </p:blipFill>
            <p:spPr>
              <a:xfrm>
                <a:off x="3238500" y="4527550"/>
                <a:ext cx="26670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8" p14:bwMode="auto">
            <p14:nvContentPartPr>
              <p14:cNvPr id="328" name="墨迹 327"/>
              <p14:cNvContentPartPr/>
              <p14:nvPr/>
            </p14:nvContentPartPr>
            <p14:xfrm>
              <a:off x="1625600" y="4997450"/>
              <a:ext cx="177800" cy="95250"/>
            </p14:xfrm>
          </p:contentPart>
        </mc:Choice>
        <mc:Fallback xmlns="">
          <p:pic>
            <p:nvPicPr>
              <p:cNvPr id="328" name="墨迹 327"/>
            </p:nvPicPr>
            <p:blipFill>
              <a:blip r:embed="rId639"/>
            </p:blipFill>
            <p:spPr>
              <a:xfrm>
                <a:off x="1625600" y="4997450"/>
                <a:ext cx="17780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0" p14:bwMode="auto">
            <p14:nvContentPartPr>
              <p14:cNvPr id="329" name="墨迹 328"/>
              <p14:cNvContentPartPr/>
              <p14:nvPr/>
            </p14:nvContentPartPr>
            <p14:xfrm>
              <a:off x="1073150" y="5060950"/>
              <a:ext cx="107950" cy="196850"/>
            </p14:xfrm>
          </p:contentPart>
        </mc:Choice>
        <mc:Fallback xmlns="">
          <p:pic>
            <p:nvPicPr>
              <p:cNvPr id="329" name="墨迹 328"/>
            </p:nvPicPr>
            <p:blipFill>
              <a:blip r:embed="rId641"/>
            </p:blipFill>
            <p:spPr>
              <a:xfrm>
                <a:off x="1073150" y="5060950"/>
                <a:ext cx="10795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2" p14:bwMode="auto">
            <p14:nvContentPartPr>
              <p14:cNvPr id="330" name="墨迹 329"/>
              <p14:cNvContentPartPr/>
              <p14:nvPr/>
            </p14:nvContentPartPr>
            <p14:xfrm>
              <a:off x="1263650" y="5067300"/>
              <a:ext cx="82550" cy="190500"/>
            </p14:xfrm>
          </p:contentPart>
        </mc:Choice>
        <mc:Fallback xmlns="">
          <p:pic>
            <p:nvPicPr>
              <p:cNvPr id="330" name="墨迹 329"/>
            </p:nvPicPr>
            <p:blipFill>
              <a:blip r:embed="rId643"/>
            </p:blipFill>
            <p:spPr>
              <a:xfrm>
                <a:off x="1263650" y="5067300"/>
                <a:ext cx="8255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4" p14:bwMode="auto">
            <p14:nvContentPartPr>
              <p14:cNvPr id="331" name="墨迹 330"/>
              <p14:cNvContentPartPr/>
              <p14:nvPr/>
            </p14:nvContentPartPr>
            <p14:xfrm>
              <a:off x="1435100" y="5270500"/>
              <a:ext cx="63500" cy="69850"/>
            </p14:xfrm>
          </p:contentPart>
        </mc:Choice>
        <mc:Fallback xmlns="">
          <p:pic>
            <p:nvPicPr>
              <p:cNvPr id="331" name="墨迹 330"/>
            </p:nvPicPr>
            <p:blipFill>
              <a:blip r:embed="rId645"/>
            </p:blipFill>
            <p:spPr>
              <a:xfrm>
                <a:off x="1435100" y="5270500"/>
                <a:ext cx="6350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6" p14:bwMode="auto">
            <p14:nvContentPartPr>
              <p14:cNvPr id="332" name="墨迹 331"/>
              <p14:cNvContentPartPr/>
              <p14:nvPr/>
            </p14:nvContentPartPr>
            <p14:xfrm>
              <a:off x="1689100" y="5194300"/>
              <a:ext cx="171450" cy="107950"/>
            </p14:xfrm>
          </p:contentPart>
        </mc:Choice>
        <mc:Fallback xmlns="">
          <p:pic>
            <p:nvPicPr>
              <p:cNvPr id="332" name="墨迹 331"/>
            </p:nvPicPr>
            <p:blipFill>
              <a:blip r:embed="rId647"/>
            </p:blipFill>
            <p:spPr>
              <a:xfrm>
                <a:off x="1689100" y="5194300"/>
                <a:ext cx="17145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8" p14:bwMode="auto">
            <p14:nvContentPartPr>
              <p14:cNvPr id="333" name="墨迹 332"/>
              <p14:cNvContentPartPr/>
              <p14:nvPr/>
            </p14:nvContentPartPr>
            <p14:xfrm>
              <a:off x="1936750" y="5238750"/>
              <a:ext cx="139700" cy="95250"/>
            </p14:xfrm>
          </p:contentPart>
        </mc:Choice>
        <mc:Fallback xmlns="">
          <p:pic>
            <p:nvPicPr>
              <p:cNvPr id="333" name="墨迹 332"/>
            </p:nvPicPr>
            <p:blipFill>
              <a:blip r:embed="rId649"/>
            </p:blipFill>
            <p:spPr>
              <a:xfrm>
                <a:off x="1936750" y="5238750"/>
                <a:ext cx="13970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0" p14:bwMode="auto">
            <p14:nvContentPartPr>
              <p14:cNvPr id="334" name="墨迹 333"/>
              <p14:cNvContentPartPr/>
              <p14:nvPr/>
            </p14:nvContentPartPr>
            <p14:xfrm>
              <a:off x="2292350" y="5124450"/>
              <a:ext cx="88900" cy="177800"/>
            </p14:xfrm>
          </p:contentPart>
        </mc:Choice>
        <mc:Fallback xmlns="">
          <p:pic>
            <p:nvPicPr>
              <p:cNvPr id="334" name="墨迹 333"/>
            </p:nvPicPr>
            <p:blipFill>
              <a:blip r:embed="rId651"/>
            </p:blipFill>
            <p:spPr>
              <a:xfrm>
                <a:off x="2292350" y="5124450"/>
                <a:ext cx="8890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2" p14:bwMode="auto">
            <p14:nvContentPartPr>
              <p14:cNvPr id="335" name="墨迹 334"/>
              <p14:cNvContentPartPr/>
              <p14:nvPr/>
            </p14:nvContentPartPr>
            <p14:xfrm>
              <a:off x="2482850" y="5130800"/>
              <a:ext cx="63500" cy="171450"/>
            </p14:xfrm>
          </p:contentPart>
        </mc:Choice>
        <mc:Fallback xmlns="">
          <p:pic>
            <p:nvPicPr>
              <p:cNvPr id="335" name="墨迹 334"/>
            </p:nvPicPr>
            <p:blipFill>
              <a:blip r:embed="rId653"/>
            </p:blipFill>
            <p:spPr>
              <a:xfrm>
                <a:off x="2482850" y="5130800"/>
                <a:ext cx="6350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4" p14:bwMode="auto">
            <p14:nvContentPartPr>
              <p14:cNvPr id="336" name="墨迹 335"/>
              <p14:cNvContentPartPr/>
              <p14:nvPr/>
            </p14:nvContentPartPr>
            <p14:xfrm>
              <a:off x="2616200" y="5175250"/>
              <a:ext cx="107950" cy="88900"/>
            </p14:xfrm>
          </p:contentPart>
        </mc:Choice>
        <mc:Fallback xmlns="">
          <p:pic>
            <p:nvPicPr>
              <p:cNvPr id="336" name="墨迹 335"/>
            </p:nvPicPr>
            <p:blipFill>
              <a:blip r:embed="rId655"/>
            </p:blipFill>
            <p:spPr>
              <a:xfrm>
                <a:off x="2616200" y="5175250"/>
                <a:ext cx="10795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6" p14:bwMode="auto">
            <p14:nvContentPartPr>
              <p14:cNvPr id="337" name="墨迹 336"/>
              <p14:cNvContentPartPr/>
              <p14:nvPr/>
            </p14:nvContentPartPr>
            <p14:xfrm>
              <a:off x="2794000" y="5168900"/>
              <a:ext cx="152400" cy="127000"/>
            </p14:xfrm>
          </p:contentPart>
        </mc:Choice>
        <mc:Fallback xmlns="">
          <p:pic>
            <p:nvPicPr>
              <p:cNvPr id="337" name="墨迹 336"/>
            </p:nvPicPr>
            <p:blipFill>
              <a:blip r:embed="rId657"/>
            </p:blipFill>
            <p:spPr>
              <a:xfrm>
                <a:off x="2794000" y="5168900"/>
                <a:ext cx="15240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8" p14:bwMode="auto">
            <p14:nvContentPartPr>
              <p14:cNvPr id="338" name="墨迹 337"/>
              <p14:cNvContentPartPr/>
              <p14:nvPr/>
            </p14:nvContentPartPr>
            <p14:xfrm>
              <a:off x="1720850" y="4946650"/>
              <a:ext cx="12700" cy="69850"/>
            </p14:xfrm>
          </p:contentPart>
        </mc:Choice>
        <mc:Fallback xmlns="">
          <p:pic>
            <p:nvPicPr>
              <p:cNvPr id="338" name="墨迹 337"/>
            </p:nvPicPr>
            <p:blipFill>
              <a:blip r:embed="rId659"/>
            </p:blipFill>
            <p:spPr>
              <a:xfrm>
                <a:off x="1720850" y="4946650"/>
                <a:ext cx="1270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0" p14:bwMode="auto">
            <p14:nvContentPartPr>
              <p14:cNvPr id="339" name="墨迹 338"/>
              <p14:cNvContentPartPr/>
              <p14:nvPr/>
            </p14:nvContentPartPr>
            <p14:xfrm>
              <a:off x="1708150" y="4997450"/>
              <a:ext cx="19050" cy="69850"/>
            </p14:xfrm>
          </p:contentPart>
        </mc:Choice>
        <mc:Fallback xmlns="">
          <p:pic>
            <p:nvPicPr>
              <p:cNvPr id="339" name="墨迹 338"/>
            </p:nvPicPr>
            <p:blipFill>
              <a:blip r:embed="rId661"/>
            </p:blipFill>
            <p:spPr>
              <a:xfrm>
                <a:off x="1708150" y="4997450"/>
                <a:ext cx="1905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2" p14:bwMode="auto">
            <p14:nvContentPartPr>
              <p14:cNvPr id="340" name="墨迹 339"/>
              <p14:cNvContentPartPr/>
              <p14:nvPr/>
            </p14:nvContentPartPr>
            <p14:xfrm>
              <a:off x="1708150" y="5048250"/>
              <a:ext cx="50800" cy="38100"/>
            </p14:xfrm>
          </p:contentPart>
        </mc:Choice>
        <mc:Fallback xmlns="">
          <p:pic>
            <p:nvPicPr>
              <p:cNvPr id="340" name="墨迹 339"/>
            </p:nvPicPr>
            <p:blipFill>
              <a:blip r:embed="rId663"/>
            </p:blipFill>
            <p:spPr>
              <a:xfrm>
                <a:off x="1708150" y="5048250"/>
                <a:ext cx="5080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4" p14:bwMode="auto">
            <p14:nvContentPartPr>
              <p14:cNvPr id="341" name="墨迹 340"/>
              <p14:cNvContentPartPr/>
              <p14:nvPr/>
            </p14:nvContentPartPr>
            <p14:xfrm>
              <a:off x="2095500" y="4724400"/>
              <a:ext cx="1250950" cy="95250"/>
            </p14:xfrm>
          </p:contentPart>
        </mc:Choice>
        <mc:Fallback xmlns="">
          <p:pic>
            <p:nvPicPr>
              <p:cNvPr id="341" name="墨迹 340"/>
            </p:nvPicPr>
            <p:blipFill>
              <a:blip r:embed="rId665"/>
            </p:blipFill>
            <p:spPr>
              <a:xfrm>
                <a:off x="2095500" y="4724400"/>
                <a:ext cx="125095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6" p14:bwMode="auto">
            <p14:nvContentPartPr>
              <p14:cNvPr id="342" name="墨迹 341"/>
              <p14:cNvContentPartPr/>
              <p14:nvPr/>
            </p14:nvContentPartPr>
            <p14:xfrm>
              <a:off x="1765300" y="4991100"/>
              <a:ext cx="31750" cy="50800"/>
            </p14:xfrm>
          </p:contentPart>
        </mc:Choice>
        <mc:Fallback xmlns="">
          <p:pic>
            <p:nvPicPr>
              <p:cNvPr id="342" name="墨迹 341"/>
            </p:nvPicPr>
            <p:blipFill>
              <a:blip r:embed="rId667"/>
            </p:blipFill>
            <p:spPr>
              <a:xfrm>
                <a:off x="1765300" y="4991100"/>
                <a:ext cx="3175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8" p14:bwMode="auto">
            <p14:nvContentPartPr>
              <p14:cNvPr id="343" name="墨迹 342"/>
              <p14:cNvContentPartPr/>
              <p14:nvPr/>
            </p14:nvContentPartPr>
            <p14:xfrm>
              <a:off x="1517650" y="3835400"/>
              <a:ext cx="12700" cy="38100"/>
            </p14:xfrm>
          </p:contentPart>
        </mc:Choice>
        <mc:Fallback xmlns="">
          <p:pic>
            <p:nvPicPr>
              <p:cNvPr id="343" name="墨迹 342"/>
            </p:nvPicPr>
            <p:blipFill>
              <a:blip r:embed="rId669"/>
            </p:blipFill>
            <p:spPr>
              <a:xfrm>
                <a:off x="1517650" y="3835400"/>
                <a:ext cx="1270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0" p14:bwMode="auto">
            <p14:nvContentPartPr>
              <p14:cNvPr id="344" name="墨迹 343"/>
              <p14:cNvContentPartPr/>
              <p14:nvPr/>
            </p14:nvContentPartPr>
            <p14:xfrm>
              <a:off x="381000" y="5549900"/>
              <a:ext cx="76200" cy="12700"/>
            </p14:xfrm>
          </p:contentPart>
        </mc:Choice>
        <mc:Fallback xmlns="">
          <p:pic>
            <p:nvPicPr>
              <p:cNvPr id="344" name="墨迹 343"/>
            </p:nvPicPr>
            <p:blipFill>
              <a:blip r:embed="rId671"/>
            </p:blipFill>
            <p:spPr>
              <a:xfrm>
                <a:off x="381000" y="5549900"/>
                <a:ext cx="762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2" p14:bwMode="auto">
            <p14:nvContentPartPr>
              <p14:cNvPr id="345" name="墨迹 344"/>
              <p14:cNvContentPartPr/>
              <p14:nvPr/>
            </p14:nvContentPartPr>
            <p14:xfrm>
              <a:off x="501650" y="5511800"/>
              <a:ext cx="285750" cy="127000"/>
            </p14:xfrm>
          </p:contentPart>
        </mc:Choice>
        <mc:Fallback xmlns="">
          <p:pic>
            <p:nvPicPr>
              <p:cNvPr id="345" name="墨迹 344"/>
            </p:nvPicPr>
            <p:blipFill>
              <a:blip r:embed="rId673"/>
            </p:blipFill>
            <p:spPr>
              <a:xfrm>
                <a:off x="501650" y="5511800"/>
                <a:ext cx="28575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4" p14:bwMode="auto">
            <p14:nvContentPartPr>
              <p14:cNvPr id="346" name="墨迹 345"/>
              <p14:cNvContentPartPr/>
              <p14:nvPr/>
            </p14:nvContentPartPr>
            <p14:xfrm>
              <a:off x="603250" y="5511800"/>
              <a:ext cx="146050" cy="177800"/>
            </p14:xfrm>
          </p:contentPart>
        </mc:Choice>
        <mc:Fallback xmlns="">
          <p:pic>
            <p:nvPicPr>
              <p:cNvPr id="346" name="墨迹 345"/>
            </p:nvPicPr>
            <p:blipFill>
              <a:blip r:embed="rId675"/>
            </p:blipFill>
            <p:spPr>
              <a:xfrm>
                <a:off x="603250" y="5511800"/>
                <a:ext cx="14605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6" p14:bwMode="auto">
            <p14:nvContentPartPr>
              <p14:cNvPr id="347" name="墨迹 346"/>
              <p14:cNvContentPartPr/>
              <p14:nvPr/>
            </p14:nvContentPartPr>
            <p14:xfrm>
              <a:off x="857250" y="5759450"/>
              <a:ext cx="12700" cy="360"/>
            </p14:xfrm>
          </p:contentPart>
        </mc:Choice>
        <mc:Fallback xmlns="">
          <p:pic>
            <p:nvPicPr>
              <p:cNvPr id="347" name="墨迹 346"/>
            </p:nvPicPr>
            <p:blipFill>
              <a:blip r:embed="rId10"/>
            </p:blipFill>
            <p:spPr>
              <a:xfrm>
                <a:off x="857250" y="575945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7" p14:bwMode="auto">
            <p14:nvContentPartPr>
              <p14:cNvPr id="348" name="墨迹 347"/>
              <p14:cNvContentPartPr/>
              <p14:nvPr/>
            </p14:nvContentPartPr>
            <p14:xfrm>
              <a:off x="1365250" y="5632450"/>
              <a:ext cx="57150" cy="171450"/>
            </p14:xfrm>
          </p:contentPart>
        </mc:Choice>
        <mc:Fallback xmlns="">
          <p:pic>
            <p:nvPicPr>
              <p:cNvPr id="348" name="墨迹 347"/>
            </p:nvPicPr>
            <p:blipFill>
              <a:blip r:embed="rId678"/>
            </p:blipFill>
            <p:spPr>
              <a:xfrm>
                <a:off x="1365250" y="5632450"/>
                <a:ext cx="5715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9" p14:bwMode="auto">
            <p14:nvContentPartPr>
              <p14:cNvPr id="349" name="墨迹 348"/>
              <p14:cNvContentPartPr/>
              <p14:nvPr/>
            </p14:nvContentPartPr>
            <p14:xfrm>
              <a:off x="1504950" y="5626100"/>
              <a:ext cx="44450" cy="165100"/>
            </p14:xfrm>
          </p:contentPart>
        </mc:Choice>
        <mc:Fallback xmlns="">
          <p:pic>
            <p:nvPicPr>
              <p:cNvPr id="349" name="墨迹 348"/>
            </p:nvPicPr>
            <p:blipFill>
              <a:blip r:embed="rId680"/>
            </p:blipFill>
            <p:spPr>
              <a:xfrm>
                <a:off x="1504950" y="5626100"/>
                <a:ext cx="4445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81" p14:bwMode="auto">
            <p14:nvContentPartPr>
              <p14:cNvPr id="350" name="墨迹 349"/>
              <p14:cNvContentPartPr/>
              <p14:nvPr/>
            </p14:nvContentPartPr>
            <p14:xfrm>
              <a:off x="1657350" y="5784850"/>
              <a:ext cx="57150" cy="63500"/>
            </p14:xfrm>
          </p:contentPart>
        </mc:Choice>
        <mc:Fallback xmlns="">
          <p:pic>
            <p:nvPicPr>
              <p:cNvPr id="350" name="墨迹 349"/>
            </p:nvPicPr>
            <p:blipFill>
              <a:blip r:embed="rId682"/>
            </p:blipFill>
            <p:spPr>
              <a:xfrm>
                <a:off x="1657350" y="5784850"/>
                <a:ext cx="5715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83" p14:bwMode="auto">
            <p14:nvContentPartPr>
              <p14:cNvPr id="351" name="墨迹 350"/>
              <p14:cNvContentPartPr/>
              <p14:nvPr/>
            </p14:nvContentPartPr>
            <p14:xfrm>
              <a:off x="1898650" y="5651500"/>
              <a:ext cx="127000" cy="120650"/>
            </p14:xfrm>
          </p:contentPart>
        </mc:Choice>
        <mc:Fallback xmlns="">
          <p:pic>
            <p:nvPicPr>
              <p:cNvPr id="351" name="墨迹 350"/>
            </p:nvPicPr>
            <p:blipFill>
              <a:blip r:embed="rId684"/>
            </p:blipFill>
            <p:spPr>
              <a:xfrm>
                <a:off x="1898650" y="5651500"/>
                <a:ext cx="12700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85" p14:bwMode="auto">
            <p14:nvContentPartPr>
              <p14:cNvPr id="352" name="墨迹 351"/>
              <p14:cNvContentPartPr/>
              <p14:nvPr/>
            </p14:nvContentPartPr>
            <p14:xfrm>
              <a:off x="2139950" y="5645150"/>
              <a:ext cx="158750" cy="146050"/>
            </p14:xfrm>
          </p:contentPart>
        </mc:Choice>
        <mc:Fallback xmlns="">
          <p:pic>
            <p:nvPicPr>
              <p:cNvPr id="352" name="墨迹 351"/>
            </p:nvPicPr>
            <p:blipFill>
              <a:blip r:embed="rId686"/>
            </p:blipFill>
            <p:spPr>
              <a:xfrm>
                <a:off x="2139950" y="5645150"/>
                <a:ext cx="15875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87" p14:bwMode="auto">
            <p14:nvContentPartPr>
              <p14:cNvPr id="353" name="墨迹 352"/>
              <p14:cNvContentPartPr/>
              <p14:nvPr/>
            </p14:nvContentPartPr>
            <p14:xfrm>
              <a:off x="1905000" y="5664200"/>
              <a:ext cx="114300" cy="114300"/>
            </p14:xfrm>
          </p:contentPart>
        </mc:Choice>
        <mc:Fallback xmlns="">
          <p:pic>
            <p:nvPicPr>
              <p:cNvPr id="353" name="墨迹 352"/>
            </p:nvPicPr>
            <p:blipFill>
              <a:blip r:embed="rId688"/>
            </p:blipFill>
            <p:spPr>
              <a:xfrm>
                <a:off x="1905000" y="5664200"/>
                <a:ext cx="11430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89" p14:bwMode="auto">
            <p14:nvContentPartPr>
              <p14:cNvPr id="354" name="墨迹 353"/>
              <p14:cNvContentPartPr/>
              <p14:nvPr/>
            </p14:nvContentPartPr>
            <p14:xfrm>
              <a:off x="1485900" y="5918200"/>
              <a:ext cx="19050" cy="360"/>
            </p14:xfrm>
          </p:contentPart>
        </mc:Choice>
        <mc:Fallback xmlns="">
          <p:pic>
            <p:nvPicPr>
              <p:cNvPr id="354" name="墨迹 353"/>
            </p:nvPicPr>
            <p:blipFill>
              <a:blip r:embed="rId225"/>
            </p:blipFill>
            <p:spPr>
              <a:xfrm>
                <a:off x="1485900" y="5918200"/>
                <a:ext cx="190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0" p14:bwMode="auto">
            <p14:nvContentPartPr>
              <p14:cNvPr id="355" name="墨迹 354"/>
              <p14:cNvContentPartPr/>
              <p14:nvPr/>
            </p14:nvContentPartPr>
            <p14:xfrm>
              <a:off x="1593850" y="5911850"/>
              <a:ext cx="152400" cy="360"/>
            </p14:xfrm>
          </p:contentPart>
        </mc:Choice>
        <mc:Fallback xmlns="">
          <p:pic>
            <p:nvPicPr>
              <p:cNvPr id="355" name="墨迹 354"/>
            </p:nvPicPr>
            <p:blipFill>
              <a:blip r:embed="rId691"/>
            </p:blipFill>
            <p:spPr>
              <a:xfrm>
                <a:off x="1593850" y="5911850"/>
                <a:ext cx="1524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2" p14:bwMode="auto">
            <p14:nvContentPartPr>
              <p14:cNvPr id="356" name="墨迹 355"/>
              <p14:cNvContentPartPr/>
              <p14:nvPr/>
            </p14:nvContentPartPr>
            <p14:xfrm>
              <a:off x="1866900" y="5899150"/>
              <a:ext cx="215900" cy="360"/>
            </p14:xfrm>
          </p:contentPart>
        </mc:Choice>
        <mc:Fallback xmlns="">
          <p:pic>
            <p:nvPicPr>
              <p:cNvPr id="356" name="墨迹 355"/>
            </p:nvPicPr>
            <p:blipFill>
              <a:blip r:embed="rId693"/>
            </p:blipFill>
            <p:spPr>
              <a:xfrm>
                <a:off x="1866900" y="5899150"/>
                <a:ext cx="2159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4" p14:bwMode="auto">
            <p14:nvContentPartPr>
              <p14:cNvPr id="357" name="墨迹 356"/>
              <p14:cNvContentPartPr/>
              <p14:nvPr/>
            </p14:nvContentPartPr>
            <p14:xfrm>
              <a:off x="2095500" y="5905500"/>
              <a:ext cx="31750" cy="360"/>
            </p14:xfrm>
          </p:contentPart>
        </mc:Choice>
        <mc:Fallback xmlns="">
          <p:pic>
            <p:nvPicPr>
              <p:cNvPr id="357" name="墨迹 356"/>
            </p:nvPicPr>
            <p:blipFill>
              <a:blip r:embed="rId695"/>
            </p:blipFill>
            <p:spPr>
              <a:xfrm>
                <a:off x="2095500" y="5905500"/>
                <a:ext cx="317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6" p14:bwMode="auto">
            <p14:nvContentPartPr>
              <p14:cNvPr id="358" name="墨迹 357"/>
              <p14:cNvContentPartPr/>
              <p14:nvPr/>
            </p14:nvContentPartPr>
            <p14:xfrm>
              <a:off x="2292350" y="5892800"/>
              <a:ext cx="57150" cy="6350"/>
            </p14:xfrm>
          </p:contentPart>
        </mc:Choice>
        <mc:Fallback xmlns="">
          <p:pic>
            <p:nvPicPr>
              <p:cNvPr id="358" name="墨迹 357"/>
            </p:nvPicPr>
            <p:blipFill>
              <a:blip r:embed="rId697"/>
            </p:blipFill>
            <p:spPr>
              <a:xfrm>
                <a:off x="2292350" y="5892800"/>
                <a:ext cx="571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8" p14:bwMode="auto">
            <p14:nvContentPartPr>
              <p14:cNvPr id="359" name="墨迹 358"/>
              <p14:cNvContentPartPr/>
              <p14:nvPr/>
            </p14:nvContentPartPr>
            <p14:xfrm>
              <a:off x="2203450" y="5911850"/>
              <a:ext cx="50800" cy="360"/>
            </p14:xfrm>
          </p:contentPart>
        </mc:Choice>
        <mc:Fallback xmlns="">
          <p:pic>
            <p:nvPicPr>
              <p:cNvPr id="359" name="墨迹 358"/>
            </p:nvPicPr>
            <p:blipFill>
              <a:blip r:embed="rId699"/>
            </p:blipFill>
            <p:spPr>
              <a:xfrm>
                <a:off x="2203450" y="5911850"/>
                <a:ext cx="508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00" p14:bwMode="auto">
            <p14:nvContentPartPr>
              <p14:cNvPr id="360" name="墨迹 359"/>
              <p14:cNvContentPartPr/>
              <p14:nvPr/>
            </p14:nvContentPartPr>
            <p14:xfrm>
              <a:off x="1803400" y="5899150"/>
              <a:ext cx="12700" cy="360"/>
            </p14:xfrm>
          </p:contentPart>
        </mc:Choice>
        <mc:Fallback xmlns="">
          <p:pic>
            <p:nvPicPr>
              <p:cNvPr id="360" name="墨迹 359"/>
            </p:nvPicPr>
            <p:blipFill>
              <a:blip r:embed="rId10"/>
            </p:blipFill>
            <p:spPr>
              <a:xfrm>
                <a:off x="1803400" y="589915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01" p14:bwMode="auto">
            <p14:nvContentPartPr>
              <p14:cNvPr id="361" name="墨迹 360"/>
              <p14:cNvContentPartPr/>
              <p14:nvPr/>
            </p14:nvContentPartPr>
            <p14:xfrm>
              <a:off x="1473200" y="5937250"/>
              <a:ext cx="12700" cy="360"/>
            </p14:xfrm>
          </p:contentPart>
        </mc:Choice>
        <mc:Fallback xmlns="">
          <p:pic>
            <p:nvPicPr>
              <p:cNvPr id="361" name="墨迹 360"/>
            </p:nvPicPr>
            <p:blipFill>
              <a:blip r:embed="rId10"/>
            </p:blipFill>
            <p:spPr>
              <a:xfrm>
                <a:off x="1473200" y="593725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02" p14:bwMode="auto">
            <p14:nvContentPartPr>
              <p14:cNvPr id="362" name="墨迹 361"/>
              <p14:cNvContentPartPr/>
              <p14:nvPr/>
            </p14:nvContentPartPr>
            <p14:xfrm>
              <a:off x="3416300" y="5543550"/>
              <a:ext cx="273050" cy="12700"/>
            </p14:xfrm>
          </p:contentPart>
        </mc:Choice>
        <mc:Fallback xmlns="">
          <p:pic>
            <p:nvPicPr>
              <p:cNvPr id="362" name="墨迹 361"/>
            </p:nvPicPr>
            <p:blipFill>
              <a:blip r:embed="rId703"/>
            </p:blipFill>
            <p:spPr>
              <a:xfrm>
                <a:off x="3416300" y="5543550"/>
                <a:ext cx="2730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04" p14:bwMode="auto">
            <p14:nvContentPartPr>
              <p14:cNvPr id="363" name="墨迹 362"/>
              <p14:cNvContentPartPr/>
              <p14:nvPr/>
            </p14:nvContentPartPr>
            <p14:xfrm>
              <a:off x="3695700" y="5480050"/>
              <a:ext cx="184150" cy="120650"/>
            </p14:xfrm>
          </p:contentPart>
        </mc:Choice>
        <mc:Fallback xmlns="">
          <p:pic>
            <p:nvPicPr>
              <p:cNvPr id="363" name="墨迹 362"/>
            </p:nvPicPr>
            <p:blipFill>
              <a:blip r:embed="rId705"/>
            </p:blipFill>
            <p:spPr>
              <a:xfrm>
                <a:off x="3695700" y="5480050"/>
                <a:ext cx="18415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06" p14:bwMode="auto">
            <p14:nvContentPartPr>
              <p14:cNvPr id="364" name="墨迹 363"/>
              <p14:cNvContentPartPr/>
              <p14:nvPr/>
            </p14:nvContentPartPr>
            <p14:xfrm>
              <a:off x="3702050" y="5473700"/>
              <a:ext cx="146050" cy="222250"/>
            </p14:xfrm>
          </p:contentPart>
        </mc:Choice>
        <mc:Fallback xmlns="">
          <p:pic>
            <p:nvPicPr>
              <p:cNvPr id="364" name="墨迹 363"/>
            </p:nvPicPr>
            <p:blipFill>
              <a:blip r:embed="rId707"/>
            </p:blipFill>
            <p:spPr>
              <a:xfrm>
                <a:off x="3702050" y="5473700"/>
                <a:ext cx="146050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08" p14:bwMode="auto">
            <p14:nvContentPartPr>
              <p14:cNvPr id="365" name="墨迹 364"/>
              <p14:cNvContentPartPr/>
              <p14:nvPr/>
            </p14:nvContentPartPr>
            <p14:xfrm>
              <a:off x="3968750" y="5486400"/>
              <a:ext cx="209550" cy="82550"/>
            </p14:xfrm>
          </p:contentPart>
        </mc:Choice>
        <mc:Fallback xmlns="">
          <p:pic>
            <p:nvPicPr>
              <p:cNvPr id="365" name="墨迹 364"/>
            </p:nvPicPr>
            <p:blipFill>
              <a:blip r:embed="rId709"/>
            </p:blipFill>
            <p:spPr>
              <a:xfrm>
                <a:off x="3968750" y="5486400"/>
                <a:ext cx="20955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0" p14:bwMode="auto">
            <p14:nvContentPartPr>
              <p14:cNvPr id="366" name="墨迹 365"/>
              <p14:cNvContentPartPr/>
              <p14:nvPr/>
            </p14:nvContentPartPr>
            <p14:xfrm>
              <a:off x="3994150" y="5619750"/>
              <a:ext cx="177800" cy="19050"/>
            </p14:xfrm>
          </p:contentPart>
        </mc:Choice>
        <mc:Fallback xmlns="">
          <p:pic>
            <p:nvPicPr>
              <p:cNvPr id="366" name="墨迹 365"/>
            </p:nvPicPr>
            <p:blipFill>
              <a:blip r:embed="rId711"/>
            </p:blipFill>
            <p:spPr>
              <a:xfrm>
                <a:off x="3994150" y="5619750"/>
                <a:ext cx="17780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2" p14:bwMode="auto">
            <p14:nvContentPartPr>
              <p14:cNvPr id="367" name="墨迹 366"/>
              <p14:cNvContentPartPr/>
              <p14:nvPr/>
            </p14:nvContentPartPr>
            <p14:xfrm>
              <a:off x="4610100" y="5524500"/>
              <a:ext cx="196850" cy="57150"/>
            </p14:xfrm>
          </p:contentPart>
        </mc:Choice>
        <mc:Fallback xmlns="">
          <p:pic>
            <p:nvPicPr>
              <p:cNvPr id="367" name="墨迹 366"/>
            </p:nvPicPr>
            <p:blipFill>
              <a:blip r:embed="rId713"/>
            </p:blipFill>
            <p:spPr>
              <a:xfrm>
                <a:off x="4610100" y="5524500"/>
                <a:ext cx="19685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4" p14:bwMode="auto">
            <p14:nvContentPartPr>
              <p14:cNvPr id="368" name="墨迹 367"/>
              <p14:cNvContentPartPr/>
              <p14:nvPr/>
            </p14:nvContentPartPr>
            <p14:xfrm>
              <a:off x="4667250" y="5619750"/>
              <a:ext cx="127000" cy="12700"/>
            </p14:xfrm>
          </p:contentPart>
        </mc:Choice>
        <mc:Fallback xmlns="">
          <p:pic>
            <p:nvPicPr>
              <p:cNvPr id="368" name="墨迹 367"/>
            </p:nvPicPr>
            <p:blipFill>
              <a:blip r:embed="rId715"/>
            </p:blipFill>
            <p:spPr>
              <a:xfrm>
                <a:off x="4667250" y="5619750"/>
                <a:ext cx="1270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6" p14:bwMode="auto">
            <p14:nvContentPartPr>
              <p14:cNvPr id="369" name="墨迹 368"/>
              <p14:cNvContentPartPr/>
              <p14:nvPr/>
            </p14:nvContentPartPr>
            <p14:xfrm>
              <a:off x="4648200" y="5524500"/>
              <a:ext cx="184150" cy="114300"/>
            </p14:xfrm>
          </p:contentPart>
        </mc:Choice>
        <mc:Fallback xmlns="">
          <p:pic>
            <p:nvPicPr>
              <p:cNvPr id="369" name="墨迹 368"/>
            </p:nvPicPr>
            <p:blipFill>
              <a:blip r:embed="rId717"/>
            </p:blipFill>
            <p:spPr>
              <a:xfrm>
                <a:off x="4648200" y="5524500"/>
                <a:ext cx="18415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8" p14:bwMode="auto">
            <p14:nvContentPartPr>
              <p14:cNvPr id="370" name="墨迹 369"/>
              <p14:cNvContentPartPr/>
              <p14:nvPr/>
            </p14:nvContentPartPr>
            <p14:xfrm>
              <a:off x="4883150" y="5486400"/>
              <a:ext cx="127000" cy="266700"/>
            </p14:xfrm>
          </p:contentPart>
        </mc:Choice>
        <mc:Fallback xmlns="">
          <p:pic>
            <p:nvPicPr>
              <p:cNvPr id="370" name="墨迹 369"/>
            </p:nvPicPr>
            <p:blipFill>
              <a:blip r:embed="rId719"/>
            </p:blipFill>
            <p:spPr>
              <a:xfrm>
                <a:off x="4883150" y="5486400"/>
                <a:ext cx="127000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20" p14:bwMode="auto">
            <p14:nvContentPartPr>
              <p14:cNvPr id="371" name="墨迹 370"/>
              <p14:cNvContentPartPr/>
              <p14:nvPr/>
            </p14:nvContentPartPr>
            <p14:xfrm>
              <a:off x="4654550" y="5543550"/>
              <a:ext cx="196850" cy="76200"/>
            </p14:xfrm>
          </p:contentPart>
        </mc:Choice>
        <mc:Fallback xmlns="">
          <p:pic>
            <p:nvPicPr>
              <p:cNvPr id="371" name="墨迹 370"/>
            </p:nvPicPr>
            <p:blipFill>
              <a:blip r:embed="rId721"/>
            </p:blipFill>
            <p:spPr>
              <a:xfrm>
                <a:off x="4654550" y="5543550"/>
                <a:ext cx="19685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22" p14:bwMode="auto">
            <p14:nvContentPartPr>
              <p14:cNvPr id="372" name="墨迹 371"/>
              <p14:cNvContentPartPr/>
              <p14:nvPr/>
            </p14:nvContentPartPr>
            <p14:xfrm>
              <a:off x="4343400" y="5384800"/>
              <a:ext cx="158750" cy="285750"/>
            </p14:xfrm>
          </p:contentPart>
        </mc:Choice>
        <mc:Fallback xmlns="">
          <p:pic>
            <p:nvPicPr>
              <p:cNvPr id="372" name="墨迹 371"/>
            </p:nvPicPr>
            <p:blipFill>
              <a:blip r:embed="rId723"/>
            </p:blipFill>
            <p:spPr>
              <a:xfrm>
                <a:off x="4343400" y="5384800"/>
                <a:ext cx="158750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24" p14:bwMode="auto">
            <p14:nvContentPartPr>
              <p14:cNvPr id="373" name="墨迹 372"/>
              <p14:cNvContentPartPr/>
              <p14:nvPr/>
            </p14:nvContentPartPr>
            <p14:xfrm>
              <a:off x="4451350" y="5429250"/>
              <a:ext cx="57150" cy="360"/>
            </p14:xfrm>
          </p:contentPart>
        </mc:Choice>
        <mc:Fallback xmlns="">
          <p:pic>
            <p:nvPicPr>
              <p:cNvPr id="373" name="墨迹 372"/>
            </p:nvPicPr>
            <p:blipFill>
              <a:blip r:embed="rId725"/>
            </p:blipFill>
            <p:spPr>
              <a:xfrm>
                <a:off x="4451350" y="5429250"/>
                <a:ext cx="571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26" p14:bwMode="auto">
            <p14:nvContentPartPr>
              <p14:cNvPr id="374" name="墨迹 373"/>
              <p14:cNvContentPartPr/>
              <p14:nvPr/>
            </p14:nvContentPartPr>
            <p14:xfrm>
              <a:off x="4381500" y="5480050"/>
              <a:ext cx="158750" cy="31750"/>
            </p14:xfrm>
          </p:contentPart>
        </mc:Choice>
        <mc:Fallback xmlns="">
          <p:pic>
            <p:nvPicPr>
              <p:cNvPr id="374" name="墨迹 373"/>
            </p:nvPicPr>
            <p:blipFill>
              <a:blip r:embed="rId727"/>
            </p:blipFill>
            <p:spPr>
              <a:xfrm>
                <a:off x="4381500" y="5480050"/>
                <a:ext cx="15875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28" p14:bwMode="auto">
            <p14:nvContentPartPr>
              <p14:cNvPr id="375" name="墨迹 374"/>
              <p14:cNvContentPartPr/>
              <p14:nvPr/>
            </p14:nvContentPartPr>
            <p14:xfrm>
              <a:off x="4616450" y="5715000"/>
              <a:ext cx="215900" cy="44450"/>
            </p14:xfrm>
          </p:contentPart>
        </mc:Choice>
        <mc:Fallback xmlns="">
          <p:pic>
            <p:nvPicPr>
              <p:cNvPr id="375" name="墨迹 374"/>
            </p:nvPicPr>
            <p:blipFill>
              <a:blip r:embed="rId729"/>
            </p:blipFill>
            <p:spPr>
              <a:xfrm>
                <a:off x="4616450" y="5715000"/>
                <a:ext cx="21590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0" p14:bwMode="auto">
            <p14:nvContentPartPr>
              <p14:cNvPr id="376" name="墨迹 375"/>
              <p14:cNvContentPartPr/>
              <p14:nvPr/>
            </p14:nvContentPartPr>
            <p14:xfrm>
              <a:off x="1371600" y="5886450"/>
              <a:ext cx="965200" cy="44450"/>
            </p14:xfrm>
          </p:contentPart>
        </mc:Choice>
        <mc:Fallback xmlns="">
          <p:pic>
            <p:nvPicPr>
              <p:cNvPr id="376" name="墨迹 375"/>
            </p:nvPicPr>
            <p:blipFill>
              <a:blip r:embed="rId731"/>
            </p:blipFill>
            <p:spPr>
              <a:xfrm>
                <a:off x="1371600" y="5886450"/>
                <a:ext cx="96520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2" p14:bwMode="auto">
            <p14:nvContentPartPr>
              <p14:cNvPr id="377" name="墨迹 376"/>
              <p14:cNvContentPartPr/>
              <p14:nvPr/>
            </p14:nvContentPartPr>
            <p14:xfrm>
              <a:off x="2082800" y="6019800"/>
              <a:ext cx="107950" cy="12700"/>
            </p14:xfrm>
          </p:contentPart>
        </mc:Choice>
        <mc:Fallback xmlns="">
          <p:pic>
            <p:nvPicPr>
              <p:cNvPr id="377" name="墨迹 376"/>
            </p:nvPicPr>
            <p:blipFill>
              <a:blip r:embed="rId733"/>
            </p:blipFill>
            <p:spPr>
              <a:xfrm>
                <a:off x="2082800" y="6019800"/>
                <a:ext cx="1079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4" p14:bwMode="auto">
            <p14:nvContentPartPr>
              <p14:cNvPr id="378" name="墨迹 377"/>
              <p14:cNvContentPartPr/>
              <p14:nvPr/>
            </p14:nvContentPartPr>
            <p14:xfrm>
              <a:off x="1949450" y="6070600"/>
              <a:ext cx="247650" cy="69850"/>
            </p14:xfrm>
          </p:contentPart>
        </mc:Choice>
        <mc:Fallback xmlns="">
          <p:pic>
            <p:nvPicPr>
              <p:cNvPr id="378" name="墨迹 377"/>
            </p:nvPicPr>
            <p:blipFill>
              <a:blip r:embed="rId735"/>
            </p:blipFill>
            <p:spPr>
              <a:xfrm>
                <a:off x="1949450" y="6070600"/>
                <a:ext cx="24765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6" p14:bwMode="auto">
            <p14:nvContentPartPr>
              <p14:cNvPr id="379" name="墨迹 378"/>
              <p14:cNvContentPartPr/>
              <p14:nvPr/>
            </p14:nvContentPartPr>
            <p14:xfrm>
              <a:off x="2012950" y="6026150"/>
              <a:ext cx="101600" cy="228600"/>
            </p14:xfrm>
          </p:contentPart>
        </mc:Choice>
        <mc:Fallback xmlns="">
          <p:pic>
            <p:nvPicPr>
              <p:cNvPr id="379" name="墨迹 378"/>
            </p:nvPicPr>
            <p:blipFill>
              <a:blip r:embed="rId737"/>
            </p:blipFill>
            <p:spPr>
              <a:xfrm>
                <a:off x="2012950" y="6026150"/>
                <a:ext cx="101600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8" p14:bwMode="auto">
            <p14:nvContentPartPr>
              <p14:cNvPr id="380" name="墨迹 379"/>
              <p14:cNvContentPartPr/>
              <p14:nvPr/>
            </p14:nvContentPartPr>
            <p14:xfrm>
              <a:off x="2070100" y="6102350"/>
              <a:ext cx="139700" cy="165100"/>
            </p14:xfrm>
          </p:contentPart>
        </mc:Choice>
        <mc:Fallback xmlns="">
          <p:pic>
            <p:nvPicPr>
              <p:cNvPr id="380" name="墨迹 379"/>
            </p:nvPicPr>
            <p:blipFill>
              <a:blip r:embed="rId739"/>
            </p:blipFill>
            <p:spPr>
              <a:xfrm>
                <a:off x="2070100" y="6102350"/>
                <a:ext cx="13970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40" p14:bwMode="auto">
            <p14:nvContentPartPr>
              <p14:cNvPr id="381" name="墨迹 380"/>
              <p14:cNvContentPartPr/>
              <p14:nvPr/>
            </p14:nvContentPartPr>
            <p14:xfrm>
              <a:off x="2273300" y="5924550"/>
              <a:ext cx="63500" cy="38100"/>
            </p14:xfrm>
          </p:contentPart>
        </mc:Choice>
        <mc:Fallback xmlns="">
          <p:pic>
            <p:nvPicPr>
              <p:cNvPr id="381" name="墨迹 380"/>
            </p:nvPicPr>
            <p:blipFill>
              <a:blip r:embed="rId741"/>
            </p:blipFill>
            <p:spPr>
              <a:xfrm>
                <a:off x="2273300" y="5924550"/>
                <a:ext cx="6350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42" p14:bwMode="auto">
            <p14:nvContentPartPr>
              <p14:cNvPr id="382" name="墨迹 381"/>
              <p14:cNvContentPartPr/>
              <p14:nvPr/>
            </p14:nvContentPartPr>
            <p14:xfrm>
              <a:off x="2292350" y="5956300"/>
              <a:ext cx="146050" cy="222250"/>
            </p14:xfrm>
          </p:contentPart>
        </mc:Choice>
        <mc:Fallback xmlns="">
          <p:pic>
            <p:nvPicPr>
              <p:cNvPr id="382" name="墨迹 381"/>
            </p:nvPicPr>
            <p:blipFill>
              <a:blip r:embed="rId743"/>
            </p:blipFill>
            <p:spPr>
              <a:xfrm>
                <a:off x="2292350" y="5956300"/>
                <a:ext cx="146050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44" p14:bwMode="auto">
            <p14:nvContentPartPr>
              <p14:cNvPr id="383" name="墨迹 382"/>
              <p14:cNvContentPartPr/>
              <p14:nvPr/>
            </p14:nvContentPartPr>
            <p14:xfrm>
              <a:off x="2520950" y="5778500"/>
              <a:ext cx="19050" cy="63500"/>
            </p14:xfrm>
          </p:contentPart>
        </mc:Choice>
        <mc:Fallback xmlns="">
          <p:pic>
            <p:nvPicPr>
              <p:cNvPr id="383" name="墨迹 382"/>
            </p:nvPicPr>
            <p:blipFill>
              <a:blip r:embed="rId745"/>
            </p:blipFill>
            <p:spPr>
              <a:xfrm>
                <a:off x="2520950" y="5778500"/>
                <a:ext cx="1905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46" p14:bwMode="auto">
            <p14:nvContentPartPr>
              <p14:cNvPr id="384" name="墨迹 383"/>
              <p14:cNvContentPartPr/>
              <p14:nvPr/>
            </p14:nvContentPartPr>
            <p14:xfrm>
              <a:off x="2444750" y="5784850"/>
              <a:ext cx="292100" cy="266700"/>
            </p14:xfrm>
          </p:contentPart>
        </mc:Choice>
        <mc:Fallback xmlns="">
          <p:pic>
            <p:nvPicPr>
              <p:cNvPr id="384" name="墨迹 383"/>
            </p:nvPicPr>
            <p:blipFill>
              <a:blip r:embed="rId747"/>
            </p:blipFill>
            <p:spPr>
              <a:xfrm>
                <a:off x="2444750" y="5784850"/>
                <a:ext cx="292100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48" p14:bwMode="auto">
            <p14:nvContentPartPr>
              <p14:cNvPr id="385" name="墨迹 384"/>
              <p14:cNvContentPartPr/>
              <p14:nvPr/>
            </p14:nvContentPartPr>
            <p14:xfrm>
              <a:off x="2482850" y="6064250"/>
              <a:ext cx="19050" cy="133350"/>
            </p14:xfrm>
          </p:contentPart>
        </mc:Choice>
        <mc:Fallback xmlns="">
          <p:pic>
            <p:nvPicPr>
              <p:cNvPr id="385" name="墨迹 384"/>
            </p:nvPicPr>
            <p:blipFill>
              <a:blip r:embed="rId749"/>
            </p:blipFill>
            <p:spPr>
              <a:xfrm>
                <a:off x="2482850" y="6064250"/>
                <a:ext cx="1905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0" p14:bwMode="auto">
            <p14:nvContentPartPr>
              <p14:cNvPr id="386" name="墨迹 385"/>
              <p14:cNvContentPartPr/>
              <p14:nvPr/>
            </p14:nvContentPartPr>
            <p14:xfrm>
              <a:off x="2552700" y="6115050"/>
              <a:ext cx="158750" cy="76200"/>
            </p14:xfrm>
          </p:contentPart>
        </mc:Choice>
        <mc:Fallback xmlns="">
          <p:pic>
            <p:nvPicPr>
              <p:cNvPr id="386" name="墨迹 385"/>
            </p:nvPicPr>
            <p:blipFill>
              <a:blip r:embed="rId751"/>
            </p:blipFill>
            <p:spPr>
              <a:xfrm>
                <a:off x="2552700" y="6115050"/>
                <a:ext cx="15875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2" p14:bwMode="auto">
            <p14:nvContentPartPr>
              <p14:cNvPr id="387" name="墨迹 386"/>
              <p14:cNvContentPartPr/>
              <p14:nvPr/>
            </p14:nvContentPartPr>
            <p14:xfrm>
              <a:off x="2495550" y="6127750"/>
              <a:ext cx="31750" cy="57150"/>
            </p14:xfrm>
          </p:contentPart>
        </mc:Choice>
        <mc:Fallback xmlns="">
          <p:pic>
            <p:nvPicPr>
              <p:cNvPr id="387" name="墨迹 386"/>
            </p:nvPicPr>
            <p:blipFill>
              <a:blip r:embed="rId753"/>
            </p:blipFill>
            <p:spPr>
              <a:xfrm>
                <a:off x="2495550" y="6127750"/>
                <a:ext cx="3175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4" p14:bwMode="auto">
            <p14:nvContentPartPr>
              <p14:cNvPr id="388" name="墨迹 387"/>
              <p14:cNvContentPartPr/>
              <p14:nvPr/>
            </p14:nvContentPartPr>
            <p14:xfrm>
              <a:off x="2419350" y="6121400"/>
              <a:ext cx="590550" cy="133350"/>
            </p14:xfrm>
          </p:contentPart>
        </mc:Choice>
        <mc:Fallback xmlns="">
          <p:pic>
            <p:nvPicPr>
              <p:cNvPr id="388" name="墨迹 387"/>
            </p:nvPicPr>
            <p:blipFill>
              <a:blip r:embed="rId755"/>
            </p:blipFill>
            <p:spPr>
              <a:xfrm>
                <a:off x="2419350" y="6121400"/>
                <a:ext cx="59055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6" p14:bwMode="auto">
            <p14:nvContentPartPr>
              <p14:cNvPr id="389" name="墨迹 388"/>
              <p14:cNvContentPartPr/>
              <p14:nvPr/>
            </p14:nvContentPartPr>
            <p14:xfrm>
              <a:off x="2952750" y="5969000"/>
              <a:ext cx="360" cy="196850"/>
            </p14:xfrm>
          </p:contentPart>
        </mc:Choice>
        <mc:Fallback xmlns="">
          <p:pic>
            <p:nvPicPr>
              <p:cNvPr id="389" name="墨迹 388"/>
            </p:nvPicPr>
            <p:blipFill>
              <a:blip r:embed="rId757"/>
            </p:blipFill>
            <p:spPr>
              <a:xfrm>
                <a:off x="2952750" y="5969000"/>
                <a:ext cx="36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8" p14:bwMode="auto">
            <p14:nvContentPartPr>
              <p14:cNvPr id="390" name="墨迹 389"/>
              <p14:cNvContentPartPr/>
              <p14:nvPr/>
            </p14:nvContentPartPr>
            <p14:xfrm>
              <a:off x="2857500" y="6038850"/>
              <a:ext cx="254000" cy="292100"/>
            </p14:xfrm>
          </p:contentPart>
        </mc:Choice>
        <mc:Fallback xmlns="">
          <p:pic>
            <p:nvPicPr>
              <p:cNvPr id="390" name="墨迹 389"/>
            </p:nvPicPr>
            <p:blipFill>
              <a:blip r:embed="rId759"/>
            </p:blipFill>
            <p:spPr>
              <a:xfrm>
                <a:off x="2857500" y="6038850"/>
                <a:ext cx="254000" cy="292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60" p14:bwMode="auto">
            <p14:nvContentPartPr>
              <p14:cNvPr id="391" name="墨迹 390"/>
              <p14:cNvContentPartPr/>
              <p14:nvPr/>
            </p14:nvContentPartPr>
            <p14:xfrm>
              <a:off x="4908550" y="4241800"/>
              <a:ext cx="336550" cy="50800"/>
            </p14:xfrm>
          </p:contentPart>
        </mc:Choice>
        <mc:Fallback xmlns="">
          <p:pic>
            <p:nvPicPr>
              <p:cNvPr id="391" name="墨迹 390"/>
            </p:nvPicPr>
            <p:blipFill>
              <a:blip r:embed="rId761"/>
            </p:blipFill>
            <p:spPr>
              <a:xfrm>
                <a:off x="4908550" y="4241800"/>
                <a:ext cx="33655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62" p14:bwMode="auto">
            <p14:nvContentPartPr>
              <p14:cNvPr id="392" name="墨迹 391"/>
              <p14:cNvContentPartPr/>
              <p14:nvPr/>
            </p14:nvContentPartPr>
            <p14:xfrm>
              <a:off x="4953000" y="4235450"/>
              <a:ext cx="260350" cy="88900"/>
            </p14:xfrm>
          </p:contentPart>
        </mc:Choice>
        <mc:Fallback xmlns="">
          <p:pic>
            <p:nvPicPr>
              <p:cNvPr id="392" name="墨迹 391"/>
            </p:nvPicPr>
            <p:blipFill>
              <a:blip r:embed="rId763"/>
            </p:blipFill>
            <p:spPr>
              <a:xfrm>
                <a:off x="4953000" y="4235450"/>
                <a:ext cx="26035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64" p14:bwMode="auto">
            <p14:nvContentPartPr>
              <p14:cNvPr id="393" name="墨迹 392"/>
              <p14:cNvContentPartPr/>
              <p14:nvPr/>
            </p14:nvContentPartPr>
            <p14:xfrm>
              <a:off x="4933950" y="4241800"/>
              <a:ext cx="393700" cy="120650"/>
            </p14:xfrm>
          </p:contentPart>
        </mc:Choice>
        <mc:Fallback xmlns="">
          <p:pic>
            <p:nvPicPr>
              <p:cNvPr id="393" name="墨迹 392"/>
            </p:nvPicPr>
            <p:blipFill>
              <a:blip r:embed="rId765"/>
            </p:blipFill>
            <p:spPr>
              <a:xfrm>
                <a:off x="4933950" y="4241800"/>
                <a:ext cx="39370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66" p14:bwMode="auto">
            <p14:nvContentPartPr>
              <p14:cNvPr id="394" name="墨迹 393"/>
              <p14:cNvContentPartPr/>
              <p14:nvPr/>
            </p14:nvContentPartPr>
            <p14:xfrm>
              <a:off x="5568950" y="4572000"/>
              <a:ext cx="342900" cy="25400"/>
            </p14:xfrm>
          </p:contentPart>
        </mc:Choice>
        <mc:Fallback xmlns="">
          <p:pic>
            <p:nvPicPr>
              <p:cNvPr id="394" name="墨迹 393"/>
            </p:nvPicPr>
            <p:blipFill>
              <a:blip r:embed="rId767"/>
            </p:blipFill>
            <p:spPr>
              <a:xfrm>
                <a:off x="5568950" y="4572000"/>
                <a:ext cx="34290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68" p14:bwMode="auto">
            <p14:nvContentPartPr>
              <p14:cNvPr id="395" name="墨迹 394"/>
              <p14:cNvContentPartPr/>
              <p14:nvPr/>
            </p14:nvContentPartPr>
            <p14:xfrm>
              <a:off x="5562600" y="4489450"/>
              <a:ext cx="228600" cy="330200"/>
            </p14:xfrm>
          </p:contentPart>
        </mc:Choice>
        <mc:Fallback xmlns="">
          <p:pic>
            <p:nvPicPr>
              <p:cNvPr id="395" name="墨迹 394"/>
            </p:nvPicPr>
            <p:blipFill>
              <a:blip r:embed="rId769"/>
            </p:blipFill>
            <p:spPr>
              <a:xfrm>
                <a:off x="5562600" y="4489450"/>
                <a:ext cx="228600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0" p14:bwMode="auto">
            <p14:nvContentPartPr>
              <p14:cNvPr id="396" name="墨迹 395"/>
              <p14:cNvContentPartPr/>
              <p14:nvPr/>
            </p14:nvContentPartPr>
            <p14:xfrm>
              <a:off x="5695950" y="4737100"/>
              <a:ext cx="6350" cy="133350"/>
            </p14:xfrm>
          </p:contentPart>
        </mc:Choice>
        <mc:Fallback xmlns="">
          <p:pic>
            <p:nvPicPr>
              <p:cNvPr id="396" name="墨迹 395"/>
            </p:nvPicPr>
            <p:blipFill>
              <a:blip r:embed="rId771"/>
            </p:blipFill>
            <p:spPr>
              <a:xfrm>
                <a:off x="5695950" y="4737100"/>
                <a:ext cx="635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2" p14:bwMode="auto">
            <p14:nvContentPartPr>
              <p14:cNvPr id="397" name="墨迹 396"/>
              <p14:cNvContentPartPr/>
              <p14:nvPr/>
            </p14:nvContentPartPr>
            <p14:xfrm>
              <a:off x="5664200" y="4743450"/>
              <a:ext cx="260350" cy="101600"/>
            </p14:xfrm>
          </p:contentPart>
        </mc:Choice>
        <mc:Fallback xmlns="">
          <p:pic>
            <p:nvPicPr>
              <p:cNvPr id="397" name="墨迹 396"/>
            </p:nvPicPr>
            <p:blipFill>
              <a:blip r:embed="rId773"/>
            </p:blipFill>
            <p:spPr>
              <a:xfrm>
                <a:off x="5664200" y="4743450"/>
                <a:ext cx="26035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4" p14:bwMode="auto">
            <p14:nvContentPartPr>
              <p14:cNvPr id="398" name="墨迹 397"/>
              <p14:cNvContentPartPr/>
              <p14:nvPr/>
            </p14:nvContentPartPr>
            <p14:xfrm>
              <a:off x="6019800" y="4527550"/>
              <a:ext cx="25400" cy="19050"/>
            </p14:xfrm>
          </p:contentPart>
        </mc:Choice>
        <mc:Fallback xmlns="">
          <p:pic>
            <p:nvPicPr>
              <p:cNvPr id="398" name="墨迹 397"/>
            </p:nvPicPr>
            <p:blipFill>
              <a:blip r:embed="rId775"/>
            </p:blipFill>
            <p:spPr>
              <a:xfrm>
                <a:off x="6019800" y="4527550"/>
                <a:ext cx="2540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6" p14:bwMode="auto">
            <p14:nvContentPartPr>
              <p14:cNvPr id="399" name="墨迹 398"/>
              <p14:cNvContentPartPr/>
              <p14:nvPr/>
            </p14:nvContentPartPr>
            <p14:xfrm>
              <a:off x="5949950" y="4591050"/>
              <a:ext cx="196850" cy="57150"/>
            </p14:xfrm>
          </p:contentPart>
        </mc:Choice>
        <mc:Fallback xmlns="">
          <p:pic>
            <p:nvPicPr>
              <p:cNvPr id="399" name="墨迹 398"/>
            </p:nvPicPr>
            <p:blipFill>
              <a:blip r:embed="rId777"/>
            </p:blipFill>
            <p:spPr>
              <a:xfrm>
                <a:off x="5949950" y="4591050"/>
                <a:ext cx="19685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8" p14:bwMode="auto">
            <p14:nvContentPartPr>
              <p14:cNvPr id="400" name="墨迹 399"/>
              <p14:cNvContentPartPr/>
              <p14:nvPr/>
            </p14:nvContentPartPr>
            <p14:xfrm>
              <a:off x="6076950" y="4578350"/>
              <a:ext cx="19050" cy="184150"/>
            </p14:xfrm>
          </p:contentPart>
        </mc:Choice>
        <mc:Fallback xmlns="">
          <p:pic>
            <p:nvPicPr>
              <p:cNvPr id="400" name="墨迹 399"/>
            </p:nvPicPr>
            <p:blipFill>
              <a:blip r:embed="rId779"/>
            </p:blipFill>
            <p:spPr>
              <a:xfrm>
                <a:off x="6076950" y="4578350"/>
                <a:ext cx="19050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80" p14:bwMode="auto">
            <p14:nvContentPartPr>
              <p14:cNvPr id="401" name="墨迹 400"/>
              <p14:cNvContentPartPr/>
              <p14:nvPr/>
            </p14:nvContentPartPr>
            <p14:xfrm>
              <a:off x="6019800" y="4597400"/>
              <a:ext cx="146050" cy="152400"/>
            </p14:xfrm>
          </p:contentPart>
        </mc:Choice>
        <mc:Fallback xmlns="">
          <p:pic>
            <p:nvPicPr>
              <p:cNvPr id="401" name="墨迹 400"/>
            </p:nvPicPr>
            <p:blipFill>
              <a:blip r:embed="rId781"/>
            </p:blipFill>
            <p:spPr>
              <a:xfrm>
                <a:off x="6019800" y="4597400"/>
                <a:ext cx="14605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82" p14:bwMode="auto">
            <p14:nvContentPartPr>
              <p14:cNvPr id="402" name="墨迹 401"/>
              <p14:cNvContentPartPr/>
              <p14:nvPr/>
            </p14:nvContentPartPr>
            <p14:xfrm>
              <a:off x="6172200" y="4464050"/>
              <a:ext cx="158750" cy="222250"/>
            </p14:xfrm>
          </p:contentPart>
        </mc:Choice>
        <mc:Fallback xmlns="">
          <p:pic>
            <p:nvPicPr>
              <p:cNvPr id="402" name="墨迹 401"/>
            </p:nvPicPr>
            <p:blipFill>
              <a:blip r:embed="rId783"/>
            </p:blipFill>
            <p:spPr>
              <a:xfrm>
                <a:off x="6172200" y="4464050"/>
                <a:ext cx="158750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84" p14:bwMode="auto">
            <p14:nvContentPartPr>
              <p14:cNvPr id="403" name="墨迹 402"/>
              <p14:cNvContentPartPr/>
              <p14:nvPr/>
            </p14:nvContentPartPr>
            <p14:xfrm>
              <a:off x="6172200" y="4622800"/>
              <a:ext cx="146050" cy="285750"/>
            </p14:xfrm>
          </p:contentPart>
        </mc:Choice>
        <mc:Fallback xmlns="">
          <p:pic>
            <p:nvPicPr>
              <p:cNvPr id="403" name="墨迹 402"/>
            </p:nvPicPr>
            <p:blipFill>
              <a:blip r:embed="rId785"/>
            </p:blipFill>
            <p:spPr>
              <a:xfrm>
                <a:off x="6172200" y="4622800"/>
                <a:ext cx="146050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86" p14:bwMode="auto">
            <p14:nvContentPartPr>
              <p14:cNvPr id="404" name="墨迹 403"/>
              <p14:cNvContentPartPr/>
              <p14:nvPr/>
            </p14:nvContentPartPr>
            <p14:xfrm>
              <a:off x="6159500" y="4762500"/>
              <a:ext cx="88900" cy="31750"/>
            </p14:xfrm>
          </p:contentPart>
        </mc:Choice>
        <mc:Fallback xmlns="">
          <p:pic>
            <p:nvPicPr>
              <p:cNvPr id="404" name="墨迹 403"/>
            </p:nvPicPr>
            <p:blipFill>
              <a:blip r:embed="rId787"/>
            </p:blipFill>
            <p:spPr>
              <a:xfrm>
                <a:off x="6159500" y="4762500"/>
                <a:ext cx="8890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88" p14:bwMode="auto">
            <p14:nvContentPartPr>
              <p14:cNvPr id="405" name="墨迹 404"/>
              <p14:cNvContentPartPr/>
              <p14:nvPr/>
            </p14:nvContentPartPr>
            <p14:xfrm>
              <a:off x="6483350" y="4622800"/>
              <a:ext cx="25400" cy="158750"/>
            </p14:xfrm>
          </p:contentPart>
        </mc:Choice>
        <mc:Fallback xmlns="">
          <p:pic>
            <p:nvPicPr>
              <p:cNvPr id="405" name="墨迹 404"/>
            </p:nvPicPr>
            <p:blipFill>
              <a:blip r:embed="rId789"/>
            </p:blipFill>
            <p:spPr>
              <a:xfrm>
                <a:off x="6483350" y="4622800"/>
                <a:ext cx="2540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0" p14:bwMode="auto">
            <p14:nvContentPartPr>
              <p14:cNvPr id="406" name="墨迹 405"/>
              <p14:cNvContentPartPr/>
              <p14:nvPr/>
            </p14:nvContentPartPr>
            <p14:xfrm>
              <a:off x="6578600" y="4546600"/>
              <a:ext cx="88900" cy="76200"/>
            </p14:xfrm>
          </p:contentPart>
        </mc:Choice>
        <mc:Fallback xmlns="">
          <p:pic>
            <p:nvPicPr>
              <p:cNvPr id="406" name="墨迹 405"/>
            </p:nvPicPr>
            <p:blipFill>
              <a:blip r:embed="rId791"/>
            </p:blipFill>
            <p:spPr>
              <a:xfrm>
                <a:off x="6578600" y="4546600"/>
                <a:ext cx="8890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2" p14:bwMode="auto">
            <p14:nvContentPartPr>
              <p14:cNvPr id="407" name="墨迹 406"/>
              <p14:cNvContentPartPr/>
              <p14:nvPr/>
            </p14:nvContentPartPr>
            <p14:xfrm>
              <a:off x="6584950" y="4635500"/>
              <a:ext cx="12700" cy="158750"/>
            </p14:xfrm>
          </p:contentPart>
        </mc:Choice>
        <mc:Fallback xmlns="">
          <p:pic>
            <p:nvPicPr>
              <p:cNvPr id="407" name="墨迹 406"/>
            </p:nvPicPr>
            <p:blipFill>
              <a:blip r:embed="rId793"/>
            </p:blipFill>
            <p:spPr>
              <a:xfrm>
                <a:off x="6584950" y="4635500"/>
                <a:ext cx="1270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4" p14:bwMode="auto">
            <p14:nvContentPartPr>
              <p14:cNvPr id="408" name="墨迹 407"/>
              <p14:cNvContentPartPr/>
              <p14:nvPr/>
            </p14:nvContentPartPr>
            <p14:xfrm>
              <a:off x="6762750" y="4521200"/>
              <a:ext cx="12700" cy="19050"/>
            </p14:xfrm>
          </p:contentPart>
        </mc:Choice>
        <mc:Fallback xmlns="">
          <p:pic>
            <p:nvPicPr>
              <p:cNvPr id="408" name="墨迹 407"/>
            </p:nvPicPr>
            <p:blipFill>
              <a:blip r:embed="rId795"/>
            </p:blipFill>
            <p:spPr>
              <a:xfrm>
                <a:off x="6762750" y="4521200"/>
                <a:ext cx="1270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6" p14:bwMode="auto">
            <p14:nvContentPartPr>
              <p14:cNvPr id="409" name="墨迹 408"/>
              <p14:cNvContentPartPr/>
              <p14:nvPr/>
            </p14:nvContentPartPr>
            <p14:xfrm>
              <a:off x="6661150" y="4610100"/>
              <a:ext cx="38100" cy="133350"/>
            </p14:xfrm>
          </p:contentPart>
        </mc:Choice>
        <mc:Fallback xmlns="">
          <p:pic>
            <p:nvPicPr>
              <p:cNvPr id="409" name="墨迹 408"/>
            </p:nvPicPr>
            <p:blipFill>
              <a:blip r:embed="rId797"/>
            </p:blipFill>
            <p:spPr>
              <a:xfrm>
                <a:off x="6661150" y="4610100"/>
                <a:ext cx="3810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8" p14:bwMode="auto">
            <p14:nvContentPartPr>
              <p14:cNvPr id="410" name="墨迹 409"/>
              <p14:cNvContentPartPr/>
              <p14:nvPr/>
            </p14:nvContentPartPr>
            <p14:xfrm>
              <a:off x="6661150" y="4641850"/>
              <a:ext cx="234950" cy="120650"/>
            </p14:xfrm>
          </p:contentPart>
        </mc:Choice>
        <mc:Fallback xmlns="">
          <p:pic>
            <p:nvPicPr>
              <p:cNvPr id="410" name="墨迹 409"/>
            </p:nvPicPr>
            <p:blipFill>
              <a:blip r:embed="rId799"/>
            </p:blipFill>
            <p:spPr>
              <a:xfrm>
                <a:off x="6661150" y="4641850"/>
                <a:ext cx="23495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00" p14:bwMode="auto">
            <p14:nvContentPartPr>
              <p14:cNvPr id="411" name="墨迹 410"/>
              <p14:cNvContentPartPr/>
              <p14:nvPr/>
            </p14:nvContentPartPr>
            <p14:xfrm>
              <a:off x="5803900" y="5067300"/>
              <a:ext cx="152400" cy="127000"/>
            </p14:xfrm>
          </p:contentPart>
        </mc:Choice>
        <mc:Fallback xmlns="">
          <p:pic>
            <p:nvPicPr>
              <p:cNvPr id="411" name="墨迹 410"/>
            </p:nvPicPr>
            <p:blipFill>
              <a:blip r:embed="rId801"/>
            </p:blipFill>
            <p:spPr>
              <a:xfrm>
                <a:off x="5803900" y="5067300"/>
                <a:ext cx="15240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02" p14:bwMode="auto">
            <p14:nvContentPartPr>
              <p14:cNvPr id="412" name="墨迹 411"/>
              <p14:cNvContentPartPr/>
              <p14:nvPr/>
            </p14:nvContentPartPr>
            <p14:xfrm>
              <a:off x="6089650" y="5048250"/>
              <a:ext cx="88900" cy="165100"/>
            </p14:xfrm>
          </p:contentPart>
        </mc:Choice>
        <mc:Fallback xmlns="">
          <p:pic>
            <p:nvPicPr>
              <p:cNvPr id="412" name="墨迹 411"/>
            </p:nvPicPr>
            <p:blipFill>
              <a:blip r:embed="rId803"/>
            </p:blipFill>
            <p:spPr>
              <a:xfrm>
                <a:off x="6089650" y="5048250"/>
                <a:ext cx="8890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04" p14:bwMode="auto">
            <p14:nvContentPartPr>
              <p14:cNvPr id="413" name="墨迹 412"/>
              <p14:cNvContentPartPr/>
              <p14:nvPr/>
            </p14:nvContentPartPr>
            <p14:xfrm>
              <a:off x="6203950" y="5200650"/>
              <a:ext cx="114300" cy="146050"/>
            </p14:xfrm>
          </p:contentPart>
        </mc:Choice>
        <mc:Fallback xmlns="">
          <p:pic>
            <p:nvPicPr>
              <p:cNvPr id="413" name="墨迹 412"/>
            </p:nvPicPr>
            <p:blipFill>
              <a:blip r:embed="rId805"/>
            </p:blipFill>
            <p:spPr>
              <a:xfrm>
                <a:off x="6203950" y="5200650"/>
                <a:ext cx="11430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06" p14:bwMode="auto">
            <p14:nvContentPartPr>
              <p14:cNvPr id="414" name="墨迹 413"/>
              <p14:cNvContentPartPr/>
              <p14:nvPr/>
            </p14:nvContentPartPr>
            <p14:xfrm>
              <a:off x="6546850" y="5080000"/>
              <a:ext cx="57150" cy="165100"/>
            </p14:xfrm>
          </p:contentPart>
        </mc:Choice>
        <mc:Fallback xmlns="">
          <p:pic>
            <p:nvPicPr>
              <p:cNvPr id="414" name="墨迹 413"/>
            </p:nvPicPr>
            <p:blipFill>
              <a:blip r:embed="rId807"/>
            </p:blipFill>
            <p:spPr>
              <a:xfrm>
                <a:off x="6546850" y="5080000"/>
                <a:ext cx="5715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08" p14:bwMode="auto">
            <p14:nvContentPartPr>
              <p14:cNvPr id="415" name="墨迹 414"/>
              <p14:cNvContentPartPr/>
              <p14:nvPr/>
            </p14:nvContentPartPr>
            <p14:xfrm>
              <a:off x="6731000" y="5067300"/>
              <a:ext cx="82550" cy="114300"/>
            </p14:xfrm>
          </p:contentPart>
        </mc:Choice>
        <mc:Fallback xmlns="">
          <p:pic>
            <p:nvPicPr>
              <p:cNvPr id="415" name="墨迹 414"/>
            </p:nvPicPr>
            <p:blipFill>
              <a:blip r:embed="rId809"/>
            </p:blipFill>
            <p:spPr>
              <a:xfrm>
                <a:off x="6731000" y="5067300"/>
                <a:ext cx="8255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0" p14:bwMode="auto">
            <p14:nvContentPartPr>
              <p14:cNvPr id="416" name="墨迹 415"/>
              <p14:cNvContentPartPr/>
              <p14:nvPr/>
            </p14:nvContentPartPr>
            <p14:xfrm>
              <a:off x="6915150" y="5086350"/>
              <a:ext cx="107950" cy="95250"/>
            </p14:xfrm>
          </p:contentPart>
        </mc:Choice>
        <mc:Fallback xmlns="">
          <p:pic>
            <p:nvPicPr>
              <p:cNvPr id="416" name="墨迹 415"/>
            </p:nvPicPr>
            <p:blipFill>
              <a:blip r:embed="rId811"/>
            </p:blipFill>
            <p:spPr>
              <a:xfrm>
                <a:off x="6915150" y="5086350"/>
                <a:ext cx="10795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2" p14:bwMode="auto">
            <p14:nvContentPartPr>
              <p14:cNvPr id="417" name="墨迹 416"/>
              <p14:cNvContentPartPr/>
              <p14:nvPr/>
            </p14:nvContentPartPr>
            <p14:xfrm>
              <a:off x="7124700" y="5080000"/>
              <a:ext cx="127000" cy="120650"/>
            </p14:xfrm>
          </p:contentPart>
        </mc:Choice>
        <mc:Fallback xmlns="">
          <p:pic>
            <p:nvPicPr>
              <p:cNvPr id="417" name="墨迹 416"/>
            </p:nvPicPr>
            <p:blipFill>
              <a:blip r:embed="rId813"/>
            </p:blipFill>
            <p:spPr>
              <a:xfrm>
                <a:off x="7124700" y="5080000"/>
                <a:ext cx="12700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4" p14:bwMode="auto">
            <p14:nvContentPartPr>
              <p14:cNvPr id="418" name="墨迹 417"/>
              <p14:cNvContentPartPr/>
              <p14:nvPr/>
            </p14:nvContentPartPr>
            <p14:xfrm>
              <a:off x="6540500" y="4273550"/>
              <a:ext cx="127000" cy="19050"/>
            </p14:xfrm>
          </p:contentPart>
        </mc:Choice>
        <mc:Fallback xmlns="">
          <p:pic>
            <p:nvPicPr>
              <p:cNvPr id="418" name="墨迹 417"/>
            </p:nvPicPr>
            <p:blipFill>
              <a:blip r:embed="rId815"/>
            </p:blipFill>
            <p:spPr>
              <a:xfrm>
                <a:off x="6540500" y="4273550"/>
                <a:ext cx="12700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6" p14:bwMode="auto">
            <p14:nvContentPartPr>
              <p14:cNvPr id="419" name="墨迹 418"/>
              <p14:cNvContentPartPr/>
              <p14:nvPr/>
            </p14:nvContentPartPr>
            <p14:xfrm>
              <a:off x="7391400" y="5035550"/>
              <a:ext cx="25400" cy="177800"/>
            </p14:xfrm>
          </p:contentPart>
        </mc:Choice>
        <mc:Fallback xmlns="">
          <p:pic>
            <p:nvPicPr>
              <p:cNvPr id="419" name="墨迹 418"/>
            </p:nvPicPr>
            <p:blipFill>
              <a:blip r:embed="rId817"/>
            </p:blipFill>
            <p:spPr>
              <a:xfrm>
                <a:off x="7391400" y="5035550"/>
                <a:ext cx="2540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8" p14:bwMode="auto">
            <p14:nvContentPartPr>
              <p14:cNvPr id="420" name="墨迹 419"/>
              <p14:cNvContentPartPr/>
              <p14:nvPr/>
            </p14:nvContentPartPr>
            <p14:xfrm>
              <a:off x="7556500" y="5010150"/>
              <a:ext cx="19050" cy="215900"/>
            </p14:xfrm>
          </p:contentPart>
        </mc:Choice>
        <mc:Fallback xmlns="">
          <p:pic>
            <p:nvPicPr>
              <p:cNvPr id="420" name="墨迹 419"/>
            </p:nvPicPr>
            <p:blipFill>
              <a:blip r:embed="rId819"/>
            </p:blipFill>
            <p:spPr>
              <a:xfrm>
                <a:off x="7556500" y="5010150"/>
                <a:ext cx="19050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20" p14:bwMode="auto">
            <p14:nvContentPartPr>
              <p14:cNvPr id="421" name="墨迹 420"/>
              <p14:cNvContentPartPr/>
              <p14:nvPr/>
            </p14:nvContentPartPr>
            <p14:xfrm>
              <a:off x="6165850" y="5581650"/>
              <a:ext cx="114300" cy="234950"/>
            </p14:xfrm>
          </p:contentPart>
        </mc:Choice>
        <mc:Fallback xmlns="">
          <p:pic>
            <p:nvPicPr>
              <p:cNvPr id="421" name="墨迹 420"/>
            </p:nvPicPr>
            <p:blipFill>
              <a:blip r:embed="rId821"/>
            </p:blipFill>
            <p:spPr>
              <a:xfrm>
                <a:off x="6165850" y="5581650"/>
                <a:ext cx="114300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22" p14:bwMode="auto">
            <p14:nvContentPartPr>
              <p14:cNvPr id="422" name="墨迹 421"/>
              <p14:cNvContentPartPr/>
              <p14:nvPr/>
            </p14:nvContentPartPr>
            <p14:xfrm>
              <a:off x="6280150" y="5581650"/>
              <a:ext cx="133350" cy="133350"/>
            </p14:xfrm>
          </p:contentPart>
        </mc:Choice>
        <mc:Fallback xmlns="">
          <p:pic>
            <p:nvPicPr>
              <p:cNvPr id="422" name="墨迹 421"/>
            </p:nvPicPr>
            <p:blipFill>
              <a:blip r:embed="rId823"/>
            </p:blipFill>
            <p:spPr>
              <a:xfrm>
                <a:off x="6280150" y="5581650"/>
                <a:ext cx="13335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24" p14:bwMode="auto">
            <p14:nvContentPartPr>
              <p14:cNvPr id="423" name="墨迹 422"/>
              <p14:cNvContentPartPr/>
              <p14:nvPr/>
            </p14:nvContentPartPr>
            <p14:xfrm>
              <a:off x="6413500" y="5638800"/>
              <a:ext cx="95250" cy="360"/>
            </p14:xfrm>
          </p:contentPart>
        </mc:Choice>
        <mc:Fallback xmlns="">
          <p:pic>
            <p:nvPicPr>
              <p:cNvPr id="423" name="墨迹 422"/>
            </p:nvPicPr>
            <p:blipFill>
              <a:blip r:embed="rId825"/>
            </p:blipFill>
            <p:spPr>
              <a:xfrm>
                <a:off x="6413500" y="5638800"/>
                <a:ext cx="952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26" p14:bwMode="auto">
            <p14:nvContentPartPr>
              <p14:cNvPr id="424" name="墨迹 423"/>
              <p14:cNvContentPartPr/>
              <p14:nvPr/>
            </p14:nvContentPartPr>
            <p14:xfrm>
              <a:off x="6375400" y="5702300"/>
              <a:ext cx="12700" cy="82550"/>
            </p14:xfrm>
          </p:contentPart>
        </mc:Choice>
        <mc:Fallback xmlns="">
          <p:pic>
            <p:nvPicPr>
              <p:cNvPr id="424" name="墨迹 423"/>
            </p:nvPicPr>
            <p:blipFill>
              <a:blip r:embed="rId827"/>
            </p:blipFill>
            <p:spPr>
              <a:xfrm>
                <a:off x="6375400" y="5702300"/>
                <a:ext cx="1270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28" p14:bwMode="auto">
            <p14:nvContentPartPr>
              <p14:cNvPr id="425" name="墨迹 424"/>
              <p14:cNvContentPartPr/>
              <p14:nvPr/>
            </p14:nvContentPartPr>
            <p14:xfrm>
              <a:off x="6445250" y="5651500"/>
              <a:ext cx="19050" cy="234950"/>
            </p14:xfrm>
          </p:contentPart>
        </mc:Choice>
        <mc:Fallback xmlns="">
          <p:pic>
            <p:nvPicPr>
              <p:cNvPr id="425" name="墨迹 424"/>
            </p:nvPicPr>
            <p:blipFill>
              <a:blip r:embed="rId829"/>
            </p:blipFill>
            <p:spPr>
              <a:xfrm>
                <a:off x="6445250" y="5651500"/>
                <a:ext cx="19050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0" p14:bwMode="auto">
            <p14:nvContentPartPr>
              <p14:cNvPr id="426" name="墨迹 425"/>
              <p14:cNvContentPartPr/>
              <p14:nvPr/>
            </p14:nvContentPartPr>
            <p14:xfrm>
              <a:off x="6934200" y="5676900"/>
              <a:ext cx="44450" cy="209550"/>
            </p14:xfrm>
          </p:contentPart>
        </mc:Choice>
        <mc:Fallback xmlns="">
          <p:pic>
            <p:nvPicPr>
              <p:cNvPr id="426" name="墨迹 425"/>
            </p:nvPicPr>
            <p:blipFill>
              <a:blip r:embed="rId831"/>
            </p:blipFill>
            <p:spPr>
              <a:xfrm>
                <a:off x="6934200" y="5676900"/>
                <a:ext cx="4445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2" p14:bwMode="auto">
            <p14:nvContentPartPr>
              <p14:cNvPr id="427" name="墨迹 426"/>
              <p14:cNvContentPartPr/>
              <p14:nvPr/>
            </p14:nvContentPartPr>
            <p14:xfrm>
              <a:off x="7042150" y="5734050"/>
              <a:ext cx="19050" cy="165100"/>
            </p14:xfrm>
          </p:contentPart>
        </mc:Choice>
        <mc:Fallback xmlns="">
          <p:pic>
            <p:nvPicPr>
              <p:cNvPr id="427" name="墨迹 426"/>
            </p:nvPicPr>
            <p:blipFill>
              <a:blip r:embed="rId833"/>
            </p:blipFill>
            <p:spPr>
              <a:xfrm>
                <a:off x="7042150" y="5734050"/>
                <a:ext cx="1905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4" p14:bwMode="auto">
            <p14:nvContentPartPr>
              <p14:cNvPr id="428" name="墨迹 427"/>
              <p14:cNvContentPartPr/>
              <p14:nvPr/>
            </p14:nvContentPartPr>
            <p14:xfrm>
              <a:off x="7118350" y="5861050"/>
              <a:ext cx="69850" cy="76200"/>
            </p14:xfrm>
          </p:contentPart>
        </mc:Choice>
        <mc:Fallback xmlns="">
          <p:pic>
            <p:nvPicPr>
              <p:cNvPr id="428" name="墨迹 427"/>
            </p:nvPicPr>
            <p:blipFill>
              <a:blip r:embed="rId835"/>
            </p:blipFill>
            <p:spPr>
              <a:xfrm>
                <a:off x="7118350" y="5861050"/>
                <a:ext cx="6985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6" p14:bwMode="auto">
            <p14:nvContentPartPr>
              <p14:cNvPr id="429" name="墨迹 428"/>
              <p14:cNvContentPartPr/>
              <p14:nvPr/>
            </p14:nvContentPartPr>
            <p14:xfrm>
              <a:off x="7353300" y="5734050"/>
              <a:ext cx="50800" cy="152400"/>
            </p14:xfrm>
          </p:contentPart>
        </mc:Choice>
        <mc:Fallback xmlns="">
          <p:pic>
            <p:nvPicPr>
              <p:cNvPr id="429" name="墨迹 428"/>
            </p:nvPicPr>
            <p:blipFill>
              <a:blip r:embed="rId837"/>
            </p:blipFill>
            <p:spPr>
              <a:xfrm>
                <a:off x="7353300" y="5734050"/>
                <a:ext cx="5080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8" p14:bwMode="auto">
            <p14:nvContentPartPr>
              <p14:cNvPr id="430" name="墨迹 429"/>
              <p14:cNvContentPartPr/>
              <p14:nvPr/>
            </p14:nvContentPartPr>
            <p14:xfrm>
              <a:off x="7518400" y="5683250"/>
              <a:ext cx="19050" cy="241300"/>
            </p14:xfrm>
          </p:contentPart>
        </mc:Choice>
        <mc:Fallback xmlns="">
          <p:pic>
            <p:nvPicPr>
              <p:cNvPr id="430" name="墨迹 429"/>
            </p:nvPicPr>
            <p:blipFill>
              <a:blip r:embed="rId839"/>
            </p:blipFill>
            <p:spPr>
              <a:xfrm>
                <a:off x="7518400" y="5683250"/>
                <a:ext cx="19050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40" p14:bwMode="auto">
            <p14:nvContentPartPr>
              <p14:cNvPr id="431" name="墨迹 430"/>
              <p14:cNvContentPartPr/>
              <p14:nvPr/>
            </p14:nvContentPartPr>
            <p14:xfrm>
              <a:off x="7874000" y="5676900"/>
              <a:ext cx="82550" cy="209550"/>
            </p14:xfrm>
          </p:contentPart>
        </mc:Choice>
        <mc:Fallback xmlns="">
          <p:pic>
            <p:nvPicPr>
              <p:cNvPr id="431" name="墨迹 430"/>
            </p:nvPicPr>
            <p:blipFill>
              <a:blip r:embed="rId841"/>
            </p:blipFill>
            <p:spPr>
              <a:xfrm>
                <a:off x="7874000" y="5676900"/>
                <a:ext cx="8255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42" p14:bwMode="auto">
            <p14:nvContentPartPr>
              <p14:cNvPr id="432" name="墨迹 431"/>
              <p14:cNvContentPartPr/>
              <p14:nvPr/>
            </p14:nvContentPartPr>
            <p14:xfrm>
              <a:off x="8007350" y="5746750"/>
              <a:ext cx="158750" cy="31750"/>
            </p14:xfrm>
          </p:contentPart>
        </mc:Choice>
        <mc:Fallback xmlns="">
          <p:pic>
            <p:nvPicPr>
              <p:cNvPr id="432" name="墨迹 431"/>
            </p:nvPicPr>
            <p:blipFill>
              <a:blip r:embed="rId843"/>
            </p:blipFill>
            <p:spPr>
              <a:xfrm>
                <a:off x="8007350" y="5746750"/>
                <a:ext cx="15875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44" p14:bwMode="auto">
            <p14:nvContentPartPr>
              <p14:cNvPr id="433" name="墨迹 432"/>
              <p14:cNvContentPartPr/>
              <p14:nvPr/>
            </p14:nvContentPartPr>
            <p14:xfrm>
              <a:off x="8197850" y="5702300"/>
              <a:ext cx="19050" cy="152400"/>
            </p14:xfrm>
          </p:contentPart>
        </mc:Choice>
        <mc:Fallback xmlns="">
          <p:pic>
            <p:nvPicPr>
              <p:cNvPr id="433" name="墨迹 432"/>
            </p:nvPicPr>
            <p:blipFill>
              <a:blip r:embed="rId845"/>
            </p:blipFill>
            <p:spPr>
              <a:xfrm>
                <a:off x="8197850" y="5702300"/>
                <a:ext cx="1905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46" p14:bwMode="auto">
            <p14:nvContentPartPr>
              <p14:cNvPr id="434" name="墨迹 433"/>
              <p14:cNvContentPartPr/>
              <p14:nvPr/>
            </p14:nvContentPartPr>
            <p14:xfrm>
              <a:off x="8178800" y="5638800"/>
              <a:ext cx="260350" cy="400050"/>
            </p14:xfrm>
          </p:contentPart>
        </mc:Choice>
        <mc:Fallback xmlns="">
          <p:pic>
            <p:nvPicPr>
              <p:cNvPr id="434" name="墨迹 433"/>
            </p:nvPicPr>
            <p:blipFill>
              <a:blip r:embed="rId847"/>
            </p:blipFill>
            <p:spPr>
              <a:xfrm>
                <a:off x="8178800" y="5638800"/>
                <a:ext cx="260350" cy="400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48" p14:bwMode="auto">
            <p14:nvContentPartPr>
              <p14:cNvPr id="435" name="墨迹 434"/>
              <p14:cNvContentPartPr/>
              <p14:nvPr/>
            </p14:nvContentPartPr>
            <p14:xfrm>
              <a:off x="6648450" y="6127750"/>
              <a:ext cx="95250" cy="6350"/>
            </p14:xfrm>
          </p:contentPart>
        </mc:Choice>
        <mc:Fallback xmlns="">
          <p:pic>
            <p:nvPicPr>
              <p:cNvPr id="435" name="墨迹 434"/>
            </p:nvPicPr>
            <p:blipFill>
              <a:blip r:embed="rId849"/>
            </p:blipFill>
            <p:spPr>
              <a:xfrm>
                <a:off x="6648450" y="6127750"/>
                <a:ext cx="952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50" p14:bwMode="auto">
            <p14:nvContentPartPr>
              <p14:cNvPr id="436" name="墨迹 435"/>
              <p14:cNvContentPartPr/>
              <p14:nvPr/>
            </p14:nvContentPartPr>
            <p14:xfrm>
              <a:off x="6591300" y="6203950"/>
              <a:ext cx="196850" cy="165100"/>
            </p14:xfrm>
          </p:contentPart>
        </mc:Choice>
        <mc:Fallback xmlns="">
          <p:pic>
            <p:nvPicPr>
              <p:cNvPr id="436" name="墨迹 435"/>
            </p:nvPicPr>
            <p:blipFill>
              <a:blip r:embed="rId851"/>
            </p:blipFill>
            <p:spPr>
              <a:xfrm>
                <a:off x="6591300" y="6203950"/>
                <a:ext cx="19685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52" p14:bwMode="auto">
            <p14:nvContentPartPr>
              <p14:cNvPr id="437" name="墨迹 436"/>
              <p14:cNvContentPartPr/>
              <p14:nvPr/>
            </p14:nvContentPartPr>
            <p14:xfrm>
              <a:off x="6724650" y="6286500"/>
              <a:ext cx="120650" cy="120650"/>
            </p14:xfrm>
          </p:contentPart>
        </mc:Choice>
        <mc:Fallback xmlns="">
          <p:pic>
            <p:nvPicPr>
              <p:cNvPr id="437" name="墨迹 436"/>
            </p:nvPicPr>
            <p:blipFill>
              <a:blip r:embed="rId853"/>
            </p:blipFill>
            <p:spPr>
              <a:xfrm>
                <a:off x="6724650" y="6286500"/>
                <a:ext cx="12065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54" p14:bwMode="auto">
            <p14:nvContentPartPr>
              <p14:cNvPr id="438" name="墨迹 437"/>
              <p14:cNvContentPartPr/>
              <p14:nvPr/>
            </p14:nvContentPartPr>
            <p14:xfrm>
              <a:off x="6978650" y="6026150"/>
              <a:ext cx="360" cy="63500"/>
            </p14:xfrm>
          </p:contentPart>
        </mc:Choice>
        <mc:Fallback xmlns="">
          <p:pic>
            <p:nvPicPr>
              <p:cNvPr id="438" name="墨迹 437"/>
            </p:nvPicPr>
            <p:blipFill>
              <a:blip r:embed="rId855"/>
            </p:blipFill>
            <p:spPr>
              <a:xfrm>
                <a:off x="6978650" y="6026150"/>
                <a:ext cx="36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56" p14:bwMode="auto">
            <p14:nvContentPartPr>
              <p14:cNvPr id="439" name="墨迹 438"/>
              <p14:cNvContentPartPr/>
              <p14:nvPr/>
            </p14:nvContentPartPr>
            <p14:xfrm>
              <a:off x="6921500" y="6197600"/>
              <a:ext cx="107950" cy="184150"/>
            </p14:xfrm>
          </p:contentPart>
        </mc:Choice>
        <mc:Fallback xmlns="">
          <p:pic>
            <p:nvPicPr>
              <p:cNvPr id="439" name="墨迹 438"/>
            </p:nvPicPr>
            <p:blipFill>
              <a:blip r:embed="rId857"/>
            </p:blipFill>
            <p:spPr>
              <a:xfrm>
                <a:off x="6921500" y="6197600"/>
                <a:ext cx="107950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58" p14:bwMode="auto">
            <p14:nvContentPartPr>
              <p14:cNvPr id="440" name="墨迹 439"/>
              <p14:cNvContentPartPr/>
              <p14:nvPr/>
            </p14:nvContentPartPr>
            <p14:xfrm>
              <a:off x="7156450" y="5994400"/>
              <a:ext cx="38100" cy="44450"/>
            </p14:xfrm>
          </p:contentPart>
        </mc:Choice>
        <mc:Fallback xmlns="">
          <p:pic>
            <p:nvPicPr>
              <p:cNvPr id="440" name="墨迹 439"/>
            </p:nvPicPr>
            <p:blipFill>
              <a:blip r:embed="rId859"/>
            </p:blipFill>
            <p:spPr>
              <a:xfrm>
                <a:off x="7156450" y="5994400"/>
                <a:ext cx="3810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60" p14:bwMode="auto">
            <p14:nvContentPartPr>
              <p14:cNvPr id="441" name="墨迹 440"/>
              <p14:cNvContentPartPr/>
              <p14:nvPr/>
            </p14:nvContentPartPr>
            <p14:xfrm>
              <a:off x="6997700" y="5994400"/>
              <a:ext cx="400050" cy="247650"/>
            </p14:xfrm>
          </p:contentPart>
        </mc:Choice>
        <mc:Fallback xmlns="">
          <p:pic>
            <p:nvPicPr>
              <p:cNvPr id="441" name="墨迹 440"/>
            </p:nvPicPr>
            <p:blipFill>
              <a:blip r:embed="rId861"/>
            </p:blipFill>
            <p:spPr>
              <a:xfrm>
                <a:off x="6997700" y="5994400"/>
                <a:ext cx="400050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62" p14:bwMode="auto">
            <p14:nvContentPartPr>
              <p14:cNvPr id="442" name="墨迹 441"/>
              <p14:cNvContentPartPr/>
              <p14:nvPr/>
            </p14:nvContentPartPr>
            <p14:xfrm>
              <a:off x="7092950" y="6223000"/>
              <a:ext cx="50800" cy="152400"/>
            </p14:xfrm>
          </p:contentPart>
        </mc:Choice>
        <mc:Fallback xmlns="">
          <p:pic>
            <p:nvPicPr>
              <p:cNvPr id="442" name="墨迹 441"/>
            </p:nvPicPr>
            <p:blipFill>
              <a:blip r:embed="rId863"/>
            </p:blipFill>
            <p:spPr>
              <a:xfrm>
                <a:off x="7092950" y="6223000"/>
                <a:ext cx="5080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64" p14:bwMode="auto">
            <p14:nvContentPartPr>
              <p14:cNvPr id="443" name="墨迹 442"/>
              <p14:cNvContentPartPr/>
              <p14:nvPr/>
            </p14:nvContentPartPr>
            <p14:xfrm>
              <a:off x="7169150" y="6261100"/>
              <a:ext cx="88900" cy="82550"/>
            </p14:xfrm>
          </p:contentPart>
        </mc:Choice>
        <mc:Fallback xmlns="">
          <p:pic>
            <p:nvPicPr>
              <p:cNvPr id="443" name="墨迹 442"/>
            </p:nvPicPr>
            <p:blipFill>
              <a:blip r:embed="rId865"/>
            </p:blipFill>
            <p:spPr>
              <a:xfrm>
                <a:off x="7169150" y="6261100"/>
                <a:ext cx="8890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66" p14:bwMode="auto">
            <p14:nvContentPartPr>
              <p14:cNvPr id="444" name="墨迹 443"/>
              <p14:cNvContentPartPr/>
              <p14:nvPr/>
            </p14:nvContentPartPr>
            <p14:xfrm>
              <a:off x="7124700" y="6299200"/>
              <a:ext cx="12700" cy="44450"/>
            </p14:xfrm>
          </p:contentPart>
        </mc:Choice>
        <mc:Fallback xmlns="">
          <p:pic>
            <p:nvPicPr>
              <p:cNvPr id="444" name="墨迹 443"/>
            </p:nvPicPr>
            <p:blipFill>
              <a:blip r:embed="rId867"/>
            </p:blipFill>
            <p:spPr>
              <a:xfrm>
                <a:off x="7124700" y="6299200"/>
                <a:ext cx="1270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68" p14:bwMode="auto">
            <p14:nvContentPartPr>
              <p14:cNvPr id="445" name="墨迹 444"/>
              <p14:cNvContentPartPr/>
              <p14:nvPr/>
            </p14:nvContentPartPr>
            <p14:xfrm>
              <a:off x="7029450" y="6280150"/>
              <a:ext cx="419100" cy="127000"/>
            </p14:xfrm>
          </p:contentPart>
        </mc:Choice>
        <mc:Fallback xmlns="">
          <p:pic>
            <p:nvPicPr>
              <p:cNvPr id="445" name="墨迹 444"/>
            </p:nvPicPr>
            <p:blipFill>
              <a:blip r:embed="rId869"/>
            </p:blipFill>
            <p:spPr>
              <a:xfrm>
                <a:off x="7029450" y="6280150"/>
                <a:ext cx="41910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70" p14:bwMode="auto">
            <p14:nvContentPartPr>
              <p14:cNvPr id="446" name="墨迹 445"/>
              <p14:cNvContentPartPr/>
              <p14:nvPr/>
            </p14:nvContentPartPr>
            <p14:xfrm>
              <a:off x="7600950" y="6153150"/>
              <a:ext cx="360" cy="139700"/>
            </p14:xfrm>
          </p:contentPart>
        </mc:Choice>
        <mc:Fallback xmlns="">
          <p:pic>
            <p:nvPicPr>
              <p:cNvPr id="446" name="墨迹 445"/>
            </p:nvPicPr>
            <p:blipFill>
              <a:blip r:embed="rId871"/>
            </p:blipFill>
            <p:spPr>
              <a:xfrm>
                <a:off x="7600950" y="6153150"/>
                <a:ext cx="36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72" p14:bwMode="auto">
            <p14:nvContentPartPr>
              <p14:cNvPr id="447" name="墨迹 446"/>
              <p14:cNvContentPartPr/>
              <p14:nvPr/>
            </p14:nvContentPartPr>
            <p14:xfrm>
              <a:off x="7461250" y="6203950"/>
              <a:ext cx="101600" cy="82550"/>
            </p14:xfrm>
          </p:contentPart>
        </mc:Choice>
        <mc:Fallback xmlns="">
          <p:pic>
            <p:nvPicPr>
              <p:cNvPr id="447" name="墨迹 446"/>
            </p:nvPicPr>
            <p:blipFill>
              <a:blip r:embed="rId873"/>
            </p:blipFill>
            <p:spPr>
              <a:xfrm>
                <a:off x="7461250" y="6203950"/>
                <a:ext cx="10160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74" p14:bwMode="auto">
            <p14:nvContentPartPr>
              <p14:cNvPr id="448" name="墨迹 447"/>
              <p14:cNvContentPartPr/>
              <p14:nvPr/>
            </p14:nvContentPartPr>
            <p14:xfrm>
              <a:off x="7454900" y="6210300"/>
              <a:ext cx="298450" cy="241300"/>
            </p14:xfrm>
          </p:contentPart>
        </mc:Choice>
        <mc:Fallback xmlns="">
          <p:pic>
            <p:nvPicPr>
              <p:cNvPr id="448" name="墨迹 447"/>
            </p:nvPicPr>
            <p:blipFill>
              <a:blip r:embed="rId875"/>
            </p:blipFill>
            <p:spPr>
              <a:xfrm>
                <a:off x="7454900" y="6210300"/>
                <a:ext cx="298450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76" p14:bwMode="auto">
            <p14:nvContentPartPr>
              <p14:cNvPr id="449" name="墨迹 448"/>
              <p14:cNvContentPartPr/>
              <p14:nvPr/>
            </p14:nvContentPartPr>
            <p14:xfrm>
              <a:off x="3848100" y="1085850"/>
              <a:ext cx="63500" cy="44450"/>
            </p14:xfrm>
          </p:contentPart>
        </mc:Choice>
        <mc:Fallback xmlns="">
          <p:pic>
            <p:nvPicPr>
              <p:cNvPr id="449" name="墨迹 448"/>
            </p:nvPicPr>
            <p:blipFill>
              <a:blip r:embed="rId877"/>
            </p:blipFill>
            <p:spPr>
              <a:xfrm>
                <a:off x="3848100" y="1085850"/>
                <a:ext cx="6350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78" p14:bwMode="auto">
            <p14:nvContentPartPr>
              <p14:cNvPr id="450" name="墨迹 449"/>
              <p14:cNvContentPartPr/>
              <p14:nvPr/>
            </p14:nvContentPartPr>
            <p14:xfrm>
              <a:off x="3733800" y="1060450"/>
              <a:ext cx="12700" cy="360"/>
            </p14:xfrm>
          </p:contentPart>
        </mc:Choice>
        <mc:Fallback xmlns="">
          <p:pic>
            <p:nvPicPr>
              <p:cNvPr id="450" name="墨迹 449"/>
            </p:nvPicPr>
            <p:blipFill>
              <a:blip r:embed="rId10"/>
            </p:blipFill>
            <p:spPr>
              <a:xfrm>
                <a:off x="3733800" y="106045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79" p14:bwMode="auto">
            <p14:nvContentPartPr>
              <p14:cNvPr id="451" name="墨迹 450"/>
              <p14:cNvContentPartPr/>
              <p14:nvPr/>
            </p14:nvContentPartPr>
            <p14:xfrm>
              <a:off x="4216400" y="1682750"/>
              <a:ext cx="25400" cy="6350"/>
            </p14:xfrm>
          </p:contentPart>
        </mc:Choice>
        <mc:Fallback xmlns="">
          <p:pic>
            <p:nvPicPr>
              <p:cNvPr id="451" name="墨迹 450"/>
            </p:nvPicPr>
            <p:blipFill>
              <a:blip r:embed="rId880"/>
            </p:blipFill>
            <p:spPr>
              <a:xfrm>
                <a:off x="4216400" y="1682750"/>
                <a:ext cx="2540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81" p14:bwMode="auto">
            <p14:nvContentPartPr>
              <p14:cNvPr id="452" name="墨迹 451"/>
              <p14:cNvContentPartPr/>
              <p14:nvPr/>
            </p14:nvContentPartPr>
            <p14:xfrm>
              <a:off x="6248400" y="1758950"/>
              <a:ext cx="31750" cy="360"/>
            </p14:xfrm>
          </p:contentPart>
        </mc:Choice>
        <mc:Fallback xmlns="">
          <p:pic>
            <p:nvPicPr>
              <p:cNvPr id="452" name="墨迹 451"/>
            </p:nvPicPr>
            <p:blipFill>
              <a:blip r:embed="rId695"/>
            </p:blipFill>
            <p:spPr>
              <a:xfrm>
                <a:off x="6248400" y="1758950"/>
                <a:ext cx="317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82" p14:bwMode="auto">
            <p14:nvContentPartPr>
              <p14:cNvPr id="453" name="墨迹 452"/>
              <p14:cNvContentPartPr/>
              <p14:nvPr/>
            </p14:nvContentPartPr>
            <p14:xfrm>
              <a:off x="4178300" y="2159000"/>
              <a:ext cx="12700" cy="360"/>
            </p14:xfrm>
          </p:contentPart>
        </mc:Choice>
        <mc:Fallback xmlns="">
          <p:pic>
            <p:nvPicPr>
              <p:cNvPr id="453" name="墨迹 452"/>
            </p:nvPicPr>
            <p:blipFill>
              <a:blip r:embed="rId10"/>
            </p:blipFill>
            <p:spPr>
              <a:xfrm>
                <a:off x="4178300" y="215900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83" p14:bwMode="auto">
            <p14:nvContentPartPr>
              <p14:cNvPr id="454" name="墨迹 453"/>
              <p14:cNvContentPartPr/>
              <p14:nvPr/>
            </p14:nvContentPartPr>
            <p14:xfrm>
              <a:off x="6261100" y="2209800"/>
              <a:ext cx="12700" cy="360"/>
            </p14:xfrm>
          </p:contentPart>
        </mc:Choice>
        <mc:Fallback xmlns="">
          <p:pic>
            <p:nvPicPr>
              <p:cNvPr id="454" name="墨迹 453"/>
            </p:nvPicPr>
            <p:blipFill>
              <a:blip r:embed="rId10"/>
            </p:blipFill>
            <p:spPr>
              <a:xfrm>
                <a:off x="6261100" y="220980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84" p14:bwMode="auto">
            <p14:nvContentPartPr>
              <p14:cNvPr id="455" name="墨迹 454"/>
              <p14:cNvContentPartPr/>
              <p14:nvPr/>
            </p14:nvContentPartPr>
            <p14:xfrm>
              <a:off x="1574800" y="1016000"/>
              <a:ext cx="425450" cy="450850"/>
            </p14:xfrm>
          </p:contentPart>
        </mc:Choice>
        <mc:Fallback xmlns="">
          <p:pic>
            <p:nvPicPr>
              <p:cNvPr id="455" name="墨迹 454"/>
            </p:nvPicPr>
            <p:blipFill>
              <a:blip r:embed="rId885"/>
            </p:blipFill>
            <p:spPr>
              <a:xfrm>
                <a:off x="1574800" y="1016000"/>
                <a:ext cx="425450" cy="450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86" p14:bwMode="auto">
            <p14:nvContentPartPr>
              <p14:cNvPr id="456" name="墨迹 455"/>
              <p14:cNvContentPartPr/>
              <p14:nvPr/>
            </p14:nvContentPartPr>
            <p14:xfrm>
              <a:off x="5822950" y="933450"/>
              <a:ext cx="431800" cy="412750"/>
            </p14:xfrm>
          </p:contentPart>
        </mc:Choice>
        <mc:Fallback xmlns="">
          <p:pic>
            <p:nvPicPr>
              <p:cNvPr id="456" name="墨迹 455"/>
            </p:nvPicPr>
            <p:blipFill>
              <a:blip r:embed="rId887"/>
            </p:blipFill>
            <p:spPr>
              <a:xfrm>
                <a:off x="5822950" y="933450"/>
                <a:ext cx="431800" cy="412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88" p14:bwMode="auto">
            <p14:nvContentPartPr>
              <p14:cNvPr id="457" name="墨迹 456"/>
              <p14:cNvContentPartPr/>
              <p14:nvPr/>
            </p14:nvContentPartPr>
            <p14:xfrm>
              <a:off x="6591300" y="1111250"/>
              <a:ext cx="12700" cy="360"/>
            </p14:xfrm>
          </p:contentPart>
        </mc:Choice>
        <mc:Fallback xmlns="">
          <p:pic>
            <p:nvPicPr>
              <p:cNvPr id="457" name="墨迹 456"/>
            </p:nvPicPr>
            <p:blipFill>
              <a:blip r:embed="rId10"/>
            </p:blipFill>
            <p:spPr>
              <a:xfrm>
                <a:off x="6591300" y="1111250"/>
                <a:ext cx="12700" cy="360"/>
              </a:xfrm>
              <a:prstGeom prst="rect"/>
            </p:spPr>
          </p:pic>
        </mc:Fallback>
      </mc:AlternateContent>
    </p:spTree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3850" y="116523"/>
            <a:ext cx="8229600" cy="1143000"/>
          </a:xfrm>
        </p:spPr>
        <p:txBody>
          <a:bodyPr/>
          <a:p>
            <a:r>
              <a:rPr lang="zh-CN" altLang="en-US">
                <a:solidFill>
                  <a:srgbClr val="FF0000"/>
                </a:solidFill>
              </a:rPr>
              <a:t>作业：第三章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3895" y="1484630"/>
            <a:ext cx="7772400" cy="4114800"/>
          </a:xfrm>
        </p:spPr>
        <p:txBody>
          <a:bodyPr/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zh-CN" sz="1400" b="0" i="0" u="none" strike="noStrike" kern="1200" cap="none" spc="0" normalizeH="0" baseline="0" noProof="0">
              <a:ln>
                <a:noFill/>
              </a:ln>
              <a:solidFill>
                <a:schemeClr val="hlin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5" name="墨迹 4"/>
              <p14:cNvContentPartPr/>
              <p14:nvPr/>
            </p14:nvContentPartPr>
            <p14:xfrm>
              <a:off x="222250" y="958850"/>
              <a:ext cx="101600" cy="215900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2"/>
            </p:blipFill>
            <p:spPr>
              <a:xfrm>
                <a:off x="222250" y="958850"/>
                <a:ext cx="101600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6" name="墨迹 5"/>
              <p14:cNvContentPartPr/>
              <p14:nvPr/>
            </p14:nvContentPartPr>
            <p14:xfrm>
              <a:off x="342900" y="1066800"/>
              <a:ext cx="133350" cy="635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4"/>
            </p:blipFill>
            <p:spPr>
              <a:xfrm>
                <a:off x="342900" y="1066800"/>
                <a:ext cx="1333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7" name="墨迹 6"/>
              <p14:cNvContentPartPr/>
              <p14:nvPr/>
            </p14:nvContentPartPr>
            <p14:xfrm>
              <a:off x="469900" y="971550"/>
              <a:ext cx="114300" cy="22860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6"/>
            </p:blipFill>
            <p:spPr>
              <a:xfrm>
                <a:off x="469900" y="971550"/>
                <a:ext cx="114300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8" name="墨迹 7"/>
              <p14:cNvContentPartPr/>
              <p14:nvPr/>
            </p14:nvContentPartPr>
            <p14:xfrm>
              <a:off x="666750" y="1200150"/>
              <a:ext cx="12700" cy="36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8"/>
            </p:blipFill>
            <p:spPr>
              <a:xfrm>
                <a:off x="666750" y="120015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9" name="墨迹 8"/>
              <p14:cNvContentPartPr/>
              <p14:nvPr/>
            </p14:nvContentPartPr>
            <p14:xfrm>
              <a:off x="895350" y="996950"/>
              <a:ext cx="114300" cy="22860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0"/>
            </p:blipFill>
            <p:spPr>
              <a:xfrm>
                <a:off x="895350" y="996950"/>
                <a:ext cx="114300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10" name="墨迹 9"/>
              <p14:cNvContentPartPr/>
              <p14:nvPr/>
            </p14:nvContentPartPr>
            <p14:xfrm>
              <a:off x="1168400" y="1244600"/>
              <a:ext cx="12700" cy="36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8"/>
            </p:blipFill>
            <p:spPr>
              <a:xfrm>
                <a:off x="1168400" y="124460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11" name="墨迹 10"/>
              <p14:cNvContentPartPr/>
              <p14:nvPr/>
            </p14:nvContentPartPr>
            <p14:xfrm>
              <a:off x="1765300" y="958850"/>
              <a:ext cx="63500" cy="15240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3"/>
            </p:blipFill>
            <p:spPr>
              <a:xfrm>
                <a:off x="1765300" y="958850"/>
                <a:ext cx="6350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" p14:bwMode="auto">
            <p14:nvContentPartPr>
              <p14:cNvPr id="12" name="墨迹 11"/>
              <p14:cNvContentPartPr/>
              <p14:nvPr/>
            </p14:nvContentPartPr>
            <p14:xfrm>
              <a:off x="1905000" y="977900"/>
              <a:ext cx="101600" cy="10160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5"/>
            </p:blipFill>
            <p:spPr>
              <a:xfrm>
                <a:off x="1905000" y="977900"/>
                <a:ext cx="10160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" p14:bwMode="auto">
            <p14:nvContentPartPr>
              <p14:cNvPr id="13" name="墨迹 12"/>
              <p14:cNvContentPartPr/>
              <p14:nvPr/>
            </p14:nvContentPartPr>
            <p14:xfrm>
              <a:off x="2089150" y="965200"/>
              <a:ext cx="44450" cy="146050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17"/>
            </p:blipFill>
            <p:spPr>
              <a:xfrm>
                <a:off x="2089150" y="965200"/>
                <a:ext cx="4445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" p14:bwMode="auto">
            <p14:nvContentPartPr>
              <p14:cNvPr id="14" name="墨迹 13"/>
              <p14:cNvContentPartPr/>
              <p14:nvPr/>
            </p14:nvContentPartPr>
            <p14:xfrm>
              <a:off x="2216150" y="984250"/>
              <a:ext cx="101600" cy="9525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19"/>
            </p:blipFill>
            <p:spPr>
              <a:xfrm>
                <a:off x="2216150" y="984250"/>
                <a:ext cx="10160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" p14:bwMode="auto">
            <p14:nvContentPartPr>
              <p14:cNvPr id="15" name="墨迹 14"/>
              <p14:cNvContentPartPr/>
              <p14:nvPr/>
            </p14:nvContentPartPr>
            <p14:xfrm>
              <a:off x="2743200" y="1003300"/>
              <a:ext cx="50800" cy="15875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1"/>
            </p:blipFill>
            <p:spPr>
              <a:xfrm>
                <a:off x="2743200" y="1003300"/>
                <a:ext cx="5080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" p14:bwMode="auto">
            <p14:nvContentPartPr>
              <p14:cNvPr id="16" name="墨迹 15"/>
              <p14:cNvContentPartPr/>
              <p14:nvPr/>
            </p14:nvContentPartPr>
            <p14:xfrm>
              <a:off x="2857500" y="1028700"/>
              <a:ext cx="76200" cy="8890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3"/>
            </p:blipFill>
            <p:spPr>
              <a:xfrm>
                <a:off x="2857500" y="1028700"/>
                <a:ext cx="7620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" p14:bwMode="auto">
            <p14:nvContentPartPr>
              <p14:cNvPr id="17" name="墨迹 16"/>
              <p14:cNvContentPartPr/>
              <p14:nvPr/>
            </p14:nvContentPartPr>
            <p14:xfrm>
              <a:off x="2990850" y="1035050"/>
              <a:ext cx="101600" cy="7620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25"/>
            </p:blipFill>
            <p:spPr>
              <a:xfrm>
                <a:off x="2990850" y="1035050"/>
                <a:ext cx="10160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" p14:bwMode="auto">
            <p14:nvContentPartPr>
              <p14:cNvPr id="18" name="墨迹 17"/>
              <p14:cNvContentPartPr/>
              <p14:nvPr/>
            </p14:nvContentPartPr>
            <p14:xfrm>
              <a:off x="3219450" y="971550"/>
              <a:ext cx="25400" cy="20955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27"/>
            </p:blipFill>
            <p:spPr>
              <a:xfrm>
                <a:off x="3219450" y="971550"/>
                <a:ext cx="2540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" p14:bwMode="auto">
            <p14:nvContentPartPr>
              <p14:cNvPr id="19" name="墨迹 18"/>
              <p14:cNvContentPartPr/>
              <p14:nvPr/>
            </p14:nvContentPartPr>
            <p14:xfrm>
              <a:off x="1720850" y="1174750"/>
              <a:ext cx="615950" cy="36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29"/>
            </p:blipFill>
            <p:spPr>
              <a:xfrm>
                <a:off x="1720850" y="1174750"/>
                <a:ext cx="6159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" p14:bwMode="auto">
            <p14:nvContentPartPr>
              <p14:cNvPr id="20" name="墨迹 19"/>
              <p14:cNvContentPartPr/>
              <p14:nvPr/>
            </p14:nvContentPartPr>
            <p14:xfrm>
              <a:off x="1593850" y="1276350"/>
              <a:ext cx="44450" cy="177800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1"/>
            </p:blipFill>
            <p:spPr>
              <a:xfrm>
                <a:off x="1593850" y="1276350"/>
                <a:ext cx="4445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" p14:bwMode="auto">
            <p14:nvContentPartPr>
              <p14:cNvPr id="21" name="墨迹 20"/>
              <p14:cNvContentPartPr/>
              <p14:nvPr/>
            </p14:nvContentPartPr>
            <p14:xfrm>
              <a:off x="1606550" y="1295400"/>
              <a:ext cx="120650" cy="165100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33"/>
            </p:blipFill>
            <p:spPr>
              <a:xfrm>
                <a:off x="1606550" y="1295400"/>
                <a:ext cx="12065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" p14:bwMode="auto">
            <p14:nvContentPartPr>
              <p14:cNvPr id="22" name="墨迹 21"/>
              <p14:cNvContentPartPr/>
              <p14:nvPr/>
            </p14:nvContentPartPr>
            <p14:xfrm>
              <a:off x="1460500" y="1562100"/>
              <a:ext cx="19050" cy="107950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35"/>
            </p:blipFill>
            <p:spPr>
              <a:xfrm>
                <a:off x="1460500" y="1562100"/>
                <a:ext cx="1905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" p14:bwMode="auto">
            <p14:nvContentPartPr>
              <p14:cNvPr id="23" name="墨迹 22"/>
              <p14:cNvContentPartPr/>
              <p14:nvPr/>
            </p14:nvContentPartPr>
            <p14:xfrm>
              <a:off x="1530350" y="1562100"/>
              <a:ext cx="69850" cy="69850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37"/>
            </p:blipFill>
            <p:spPr>
              <a:xfrm>
                <a:off x="1530350" y="1562100"/>
                <a:ext cx="6985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" p14:bwMode="auto">
            <p14:nvContentPartPr>
              <p14:cNvPr id="24" name="墨迹 23"/>
              <p14:cNvContentPartPr/>
              <p14:nvPr/>
            </p14:nvContentPartPr>
            <p14:xfrm>
              <a:off x="1752600" y="1511300"/>
              <a:ext cx="25400" cy="133350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39"/>
            </p:blipFill>
            <p:spPr>
              <a:xfrm>
                <a:off x="1752600" y="1511300"/>
                <a:ext cx="2540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" p14:bwMode="auto">
            <p14:nvContentPartPr>
              <p14:cNvPr id="25" name="墨迹 24"/>
              <p14:cNvContentPartPr/>
              <p14:nvPr/>
            </p14:nvContentPartPr>
            <p14:xfrm>
              <a:off x="1892300" y="1511300"/>
              <a:ext cx="88900" cy="107950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41"/>
            </p:blipFill>
            <p:spPr>
              <a:xfrm>
                <a:off x="1892300" y="1511300"/>
                <a:ext cx="8890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" p14:bwMode="auto">
            <p14:nvContentPartPr>
              <p14:cNvPr id="26" name="墨迹 25"/>
              <p14:cNvContentPartPr/>
              <p14:nvPr/>
            </p14:nvContentPartPr>
            <p14:xfrm>
              <a:off x="1555750" y="1758950"/>
              <a:ext cx="76200" cy="133350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43"/>
            </p:blipFill>
            <p:spPr>
              <a:xfrm>
                <a:off x="1555750" y="1758950"/>
                <a:ext cx="7620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" p14:bwMode="auto">
            <p14:nvContentPartPr>
              <p14:cNvPr id="27" name="墨迹 26"/>
              <p14:cNvContentPartPr/>
              <p14:nvPr/>
            </p14:nvContentPartPr>
            <p14:xfrm>
              <a:off x="1657350" y="1727200"/>
              <a:ext cx="50800" cy="184150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45"/>
            </p:blipFill>
            <p:spPr>
              <a:xfrm>
                <a:off x="1657350" y="1727200"/>
                <a:ext cx="50800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" p14:bwMode="auto">
            <p14:nvContentPartPr>
              <p14:cNvPr id="28" name="墨迹 27"/>
              <p14:cNvContentPartPr/>
              <p14:nvPr/>
            </p14:nvContentPartPr>
            <p14:xfrm>
              <a:off x="1600200" y="1828800"/>
              <a:ext cx="63500" cy="360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47"/>
            </p:blipFill>
            <p:spPr>
              <a:xfrm>
                <a:off x="1600200" y="1828800"/>
                <a:ext cx="635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" p14:bwMode="auto">
            <p14:nvContentPartPr>
              <p14:cNvPr id="29" name="墨迹 28"/>
              <p14:cNvContentPartPr/>
              <p14:nvPr/>
            </p14:nvContentPartPr>
            <p14:xfrm>
              <a:off x="1644650" y="1816100"/>
              <a:ext cx="50800" cy="25400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49"/>
            </p:blipFill>
            <p:spPr>
              <a:xfrm>
                <a:off x="1644650" y="1816100"/>
                <a:ext cx="5080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" p14:bwMode="auto">
            <p14:nvContentPartPr>
              <p14:cNvPr id="30" name="墨迹 29"/>
              <p14:cNvContentPartPr/>
              <p14:nvPr/>
            </p14:nvContentPartPr>
            <p14:xfrm>
              <a:off x="1435100" y="2000250"/>
              <a:ext cx="63500" cy="101600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51"/>
            </p:blipFill>
            <p:spPr>
              <a:xfrm>
                <a:off x="1435100" y="2000250"/>
                <a:ext cx="6350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" p14:bwMode="auto">
            <p14:nvContentPartPr>
              <p14:cNvPr id="31" name="墨迹 30"/>
              <p14:cNvContentPartPr/>
              <p14:nvPr/>
            </p14:nvContentPartPr>
            <p14:xfrm>
              <a:off x="1587500" y="2006600"/>
              <a:ext cx="57150" cy="82550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53"/>
            </p:blipFill>
            <p:spPr>
              <a:xfrm>
                <a:off x="1587500" y="2006600"/>
                <a:ext cx="5715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" p14:bwMode="auto">
            <p14:nvContentPartPr>
              <p14:cNvPr id="32" name="墨迹 31"/>
              <p14:cNvContentPartPr/>
              <p14:nvPr/>
            </p14:nvContentPartPr>
            <p14:xfrm>
              <a:off x="1739900" y="2012950"/>
              <a:ext cx="76200" cy="63500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55"/>
            </p:blipFill>
            <p:spPr>
              <a:xfrm>
                <a:off x="1739900" y="2012950"/>
                <a:ext cx="7620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" p14:bwMode="auto">
            <p14:nvContentPartPr>
              <p14:cNvPr id="33" name="墨迹 32"/>
              <p14:cNvContentPartPr/>
              <p14:nvPr/>
            </p14:nvContentPartPr>
            <p14:xfrm>
              <a:off x="1892300" y="2006600"/>
              <a:ext cx="95250" cy="88900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57"/>
            </p:blipFill>
            <p:spPr>
              <a:xfrm>
                <a:off x="1892300" y="2006600"/>
                <a:ext cx="9525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" p14:bwMode="auto">
            <p14:nvContentPartPr>
              <p14:cNvPr id="34" name="墨迹 33"/>
              <p14:cNvContentPartPr/>
              <p14:nvPr/>
            </p14:nvContentPartPr>
            <p14:xfrm>
              <a:off x="1593850" y="1987550"/>
              <a:ext cx="82550" cy="63500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59"/>
            </p:blipFill>
            <p:spPr>
              <a:xfrm>
                <a:off x="1593850" y="1987550"/>
                <a:ext cx="8255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" p14:bwMode="auto">
            <p14:nvContentPartPr>
              <p14:cNvPr id="35" name="墨迹 34"/>
              <p14:cNvContentPartPr/>
              <p14:nvPr/>
            </p14:nvContentPartPr>
            <p14:xfrm>
              <a:off x="2520950" y="1752600"/>
              <a:ext cx="273050" cy="158750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61"/>
            </p:blipFill>
            <p:spPr>
              <a:xfrm>
                <a:off x="2520950" y="1752600"/>
                <a:ext cx="27305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" p14:bwMode="auto">
            <p14:nvContentPartPr>
              <p14:cNvPr id="36" name="墨迹 35"/>
              <p14:cNvContentPartPr/>
              <p14:nvPr/>
            </p14:nvContentPartPr>
            <p14:xfrm>
              <a:off x="2667000" y="1212850"/>
              <a:ext cx="641350" cy="44450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63"/>
            </p:blipFill>
            <p:spPr>
              <a:xfrm>
                <a:off x="2667000" y="1212850"/>
                <a:ext cx="64135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" p14:bwMode="auto">
            <p14:nvContentPartPr>
              <p14:cNvPr id="37" name="墨迹 36"/>
              <p14:cNvContentPartPr/>
              <p14:nvPr/>
            </p14:nvContentPartPr>
            <p14:xfrm>
              <a:off x="2432050" y="2006600"/>
              <a:ext cx="19050" cy="95250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65"/>
            </p:blipFill>
            <p:spPr>
              <a:xfrm>
                <a:off x="2432050" y="2006600"/>
                <a:ext cx="1905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" p14:bwMode="auto">
            <p14:nvContentPartPr>
              <p14:cNvPr id="38" name="墨迹 37"/>
              <p14:cNvContentPartPr/>
              <p14:nvPr/>
            </p14:nvContentPartPr>
            <p14:xfrm>
              <a:off x="2520950" y="2044700"/>
              <a:ext cx="63500" cy="69850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67"/>
            </p:blipFill>
            <p:spPr>
              <a:xfrm>
                <a:off x="2520950" y="2044700"/>
                <a:ext cx="6350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8" p14:bwMode="auto">
            <p14:nvContentPartPr>
              <p14:cNvPr id="39" name="墨迹 38"/>
              <p14:cNvContentPartPr/>
              <p14:nvPr/>
            </p14:nvContentPartPr>
            <p14:xfrm>
              <a:off x="2647950" y="2038350"/>
              <a:ext cx="101600" cy="69850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69"/>
            </p:blipFill>
            <p:spPr>
              <a:xfrm>
                <a:off x="2647950" y="2038350"/>
                <a:ext cx="10160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0" p14:bwMode="auto">
            <p14:nvContentPartPr>
              <p14:cNvPr id="40" name="墨迹 39"/>
              <p14:cNvContentPartPr/>
              <p14:nvPr/>
            </p14:nvContentPartPr>
            <p14:xfrm>
              <a:off x="2870200" y="1981200"/>
              <a:ext cx="12700" cy="158750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71"/>
            </p:blipFill>
            <p:spPr>
              <a:xfrm>
                <a:off x="2870200" y="1981200"/>
                <a:ext cx="1270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2" p14:bwMode="auto">
            <p14:nvContentPartPr>
              <p14:cNvPr id="41" name="墨迹 40"/>
              <p14:cNvContentPartPr/>
              <p14:nvPr/>
            </p14:nvContentPartPr>
            <p14:xfrm>
              <a:off x="520700" y="1682750"/>
              <a:ext cx="247650" cy="209550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73"/>
            </p:blipFill>
            <p:spPr>
              <a:xfrm>
                <a:off x="520700" y="1682750"/>
                <a:ext cx="24765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4" p14:bwMode="auto">
            <p14:nvContentPartPr>
              <p14:cNvPr id="42" name="墨迹 41"/>
              <p14:cNvContentPartPr/>
              <p14:nvPr/>
            </p14:nvContentPartPr>
            <p14:xfrm>
              <a:off x="717550" y="1790700"/>
              <a:ext cx="114300" cy="101600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75"/>
            </p:blipFill>
            <p:spPr>
              <a:xfrm>
                <a:off x="717550" y="1790700"/>
                <a:ext cx="11430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6" p14:bwMode="auto">
            <p14:nvContentPartPr>
              <p14:cNvPr id="43" name="墨迹 42"/>
              <p14:cNvContentPartPr/>
              <p14:nvPr/>
            </p14:nvContentPartPr>
            <p14:xfrm>
              <a:off x="635000" y="2025650"/>
              <a:ext cx="95250" cy="120650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77"/>
            </p:blipFill>
            <p:spPr>
              <a:xfrm>
                <a:off x="635000" y="2025650"/>
                <a:ext cx="9525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8" p14:bwMode="auto">
            <p14:nvContentPartPr>
              <p14:cNvPr id="44" name="墨迹 43"/>
              <p14:cNvContentPartPr/>
              <p14:nvPr/>
            </p14:nvContentPartPr>
            <p14:xfrm>
              <a:off x="1466850" y="2006600"/>
              <a:ext cx="57150" cy="12700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79"/>
            </p:blipFill>
            <p:spPr>
              <a:xfrm>
                <a:off x="1466850" y="2006600"/>
                <a:ext cx="571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0" p14:bwMode="auto">
            <p14:nvContentPartPr>
              <p14:cNvPr id="45" name="墨迹 44"/>
              <p14:cNvContentPartPr/>
              <p14:nvPr/>
            </p14:nvContentPartPr>
            <p14:xfrm>
              <a:off x="673100" y="2451100"/>
              <a:ext cx="127000" cy="63500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81"/>
            </p:blipFill>
            <p:spPr>
              <a:xfrm>
                <a:off x="673100" y="2451100"/>
                <a:ext cx="12700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2" p14:bwMode="auto">
            <p14:nvContentPartPr>
              <p14:cNvPr id="46" name="墨迹 45"/>
              <p14:cNvContentPartPr/>
              <p14:nvPr/>
            </p14:nvContentPartPr>
            <p14:xfrm>
              <a:off x="2806700" y="2203450"/>
              <a:ext cx="177800" cy="25400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83"/>
            </p:blipFill>
            <p:spPr>
              <a:xfrm>
                <a:off x="2806700" y="2203450"/>
                <a:ext cx="17780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4" p14:bwMode="auto">
            <p14:nvContentPartPr>
              <p14:cNvPr id="47" name="墨迹 46"/>
              <p14:cNvContentPartPr/>
              <p14:nvPr/>
            </p14:nvContentPartPr>
            <p14:xfrm>
              <a:off x="965200" y="2362200"/>
              <a:ext cx="120650" cy="360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85"/>
            </p:blipFill>
            <p:spPr>
              <a:xfrm>
                <a:off x="965200" y="2362200"/>
                <a:ext cx="1206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6" p14:bwMode="auto">
            <p14:nvContentPartPr>
              <p14:cNvPr id="48" name="墨迹 47"/>
              <p14:cNvContentPartPr/>
              <p14:nvPr/>
            </p14:nvContentPartPr>
            <p14:xfrm>
              <a:off x="1022350" y="2305050"/>
              <a:ext cx="360" cy="146050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87"/>
            </p:blipFill>
            <p:spPr>
              <a:xfrm>
                <a:off x="1022350" y="2305050"/>
                <a:ext cx="36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8" p14:bwMode="auto">
            <p14:nvContentPartPr>
              <p14:cNvPr id="49" name="墨迹 48"/>
              <p14:cNvContentPartPr/>
              <p14:nvPr/>
            </p14:nvContentPartPr>
            <p14:xfrm>
              <a:off x="1143000" y="2292350"/>
              <a:ext cx="6350" cy="158750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89"/>
            </p:blipFill>
            <p:spPr>
              <a:xfrm>
                <a:off x="1143000" y="2292350"/>
                <a:ext cx="635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0" p14:bwMode="auto">
            <p14:nvContentPartPr>
              <p14:cNvPr id="50" name="墨迹 49"/>
              <p14:cNvContentPartPr/>
              <p14:nvPr/>
            </p14:nvContentPartPr>
            <p14:xfrm>
              <a:off x="1155700" y="2292350"/>
              <a:ext cx="158750" cy="158750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91"/>
            </p:blipFill>
            <p:spPr>
              <a:xfrm>
                <a:off x="1155700" y="2292350"/>
                <a:ext cx="15875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2" p14:bwMode="auto">
            <p14:nvContentPartPr>
              <p14:cNvPr id="51" name="墨迹 50"/>
              <p14:cNvContentPartPr/>
              <p14:nvPr/>
            </p14:nvContentPartPr>
            <p14:xfrm>
              <a:off x="1511300" y="2260600"/>
              <a:ext cx="25400" cy="171450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93"/>
            </p:blipFill>
            <p:spPr>
              <a:xfrm>
                <a:off x="1511300" y="2260600"/>
                <a:ext cx="2540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4" p14:bwMode="auto">
            <p14:nvContentPartPr>
              <p14:cNvPr id="52" name="墨迹 51"/>
              <p14:cNvContentPartPr/>
              <p14:nvPr/>
            </p14:nvContentPartPr>
            <p14:xfrm>
              <a:off x="1657350" y="2298700"/>
              <a:ext cx="107950" cy="101600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95"/>
            </p:blipFill>
            <p:spPr>
              <a:xfrm>
                <a:off x="1657350" y="2298700"/>
                <a:ext cx="10795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6" p14:bwMode="auto">
            <p14:nvContentPartPr>
              <p14:cNvPr id="53" name="墨迹 52"/>
              <p14:cNvContentPartPr/>
              <p14:nvPr/>
            </p14:nvContentPartPr>
            <p14:xfrm>
              <a:off x="1822450" y="2286000"/>
              <a:ext cx="12700" cy="152400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97"/>
            </p:blipFill>
            <p:spPr>
              <a:xfrm>
                <a:off x="1822450" y="2286000"/>
                <a:ext cx="1270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8" p14:bwMode="auto">
            <p14:nvContentPartPr>
              <p14:cNvPr id="54" name="墨迹 53"/>
              <p14:cNvContentPartPr/>
              <p14:nvPr/>
            </p14:nvContentPartPr>
            <p14:xfrm>
              <a:off x="1930400" y="2311400"/>
              <a:ext cx="114300" cy="88900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99"/>
            </p:blipFill>
            <p:spPr>
              <a:xfrm>
                <a:off x="1930400" y="2311400"/>
                <a:ext cx="11430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0" p14:bwMode="auto">
            <p14:nvContentPartPr>
              <p14:cNvPr id="55" name="墨迹 54"/>
              <p14:cNvContentPartPr/>
              <p14:nvPr/>
            </p14:nvContentPartPr>
            <p14:xfrm>
              <a:off x="882650" y="2508250"/>
              <a:ext cx="1231900" cy="38100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101"/>
            </p:blipFill>
            <p:spPr>
              <a:xfrm>
                <a:off x="882650" y="2508250"/>
                <a:ext cx="123190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2" p14:bwMode="auto">
            <p14:nvContentPartPr>
              <p14:cNvPr id="56" name="墨迹 55"/>
              <p14:cNvContentPartPr/>
              <p14:nvPr/>
            </p14:nvContentPartPr>
            <p14:xfrm>
              <a:off x="1524000" y="2667000"/>
              <a:ext cx="19050" cy="158750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103"/>
            </p:blipFill>
            <p:spPr>
              <a:xfrm>
                <a:off x="1524000" y="2667000"/>
                <a:ext cx="1905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4" p14:bwMode="auto">
            <p14:nvContentPartPr>
              <p14:cNvPr id="57" name="墨迹 56"/>
              <p14:cNvContentPartPr/>
              <p14:nvPr/>
            </p14:nvContentPartPr>
            <p14:xfrm>
              <a:off x="1689100" y="2686050"/>
              <a:ext cx="76200" cy="76200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105"/>
            </p:blipFill>
            <p:spPr>
              <a:xfrm>
                <a:off x="1689100" y="2686050"/>
                <a:ext cx="7620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6" p14:bwMode="auto">
            <p14:nvContentPartPr>
              <p14:cNvPr id="58" name="墨迹 57"/>
              <p14:cNvContentPartPr/>
              <p14:nvPr/>
            </p14:nvContentPartPr>
            <p14:xfrm>
              <a:off x="1885950" y="2647950"/>
              <a:ext cx="31750" cy="158750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107"/>
            </p:blipFill>
            <p:spPr>
              <a:xfrm>
                <a:off x="1885950" y="2647950"/>
                <a:ext cx="3175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8" p14:bwMode="auto">
            <p14:nvContentPartPr>
              <p14:cNvPr id="59" name="墨迹 58"/>
              <p14:cNvContentPartPr/>
              <p14:nvPr/>
            </p14:nvContentPartPr>
            <p14:xfrm>
              <a:off x="2012950" y="2673350"/>
              <a:ext cx="107950" cy="101600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109"/>
            </p:blipFill>
            <p:spPr>
              <a:xfrm>
                <a:off x="2012950" y="2673350"/>
                <a:ext cx="10795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0" p14:bwMode="auto">
            <p14:nvContentPartPr>
              <p14:cNvPr id="60" name="墨迹 59"/>
              <p14:cNvContentPartPr/>
              <p14:nvPr/>
            </p14:nvContentPartPr>
            <p14:xfrm>
              <a:off x="685800" y="2724150"/>
              <a:ext cx="146050" cy="139700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111"/>
            </p:blipFill>
            <p:spPr>
              <a:xfrm>
                <a:off x="685800" y="2724150"/>
                <a:ext cx="14605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2" p14:bwMode="auto">
            <p14:nvContentPartPr>
              <p14:cNvPr id="61" name="墨迹 60"/>
              <p14:cNvContentPartPr/>
              <p14:nvPr/>
            </p14:nvContentPartPr>
            <p14:xfrm>
              <a:off x="241300" y="3060700"/>
              <a:ext cx="209550" cy="6350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113"/>
            </p:blipFill>
            <p:spPr>
              <a:xfrm>
                <a:off x="241300" y="3060700"/>
                <a:ext cx="2095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4" p14:bwMode="auto">
            <p14:nvContentPartPr>
              <p14:cNvPr id="62" name="墨迹 61"/>
              <p14:cNvContentPartPr/>
              <p14:nvPr/>
            </p14:nvContentPartPr>
            <p14:xfrm>
              <a:off x="431800" y="2990850"/>
              <a:ext cx="171450" cy="222250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115"/>
            </p:blipFill>
            <p:spPr>
              <a:xfrm>
                <a:off x="431800" y="2990850"/>
                <a:ext cx="171450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6" p14:bwMode="auto">
            <p14:nvContentPartPr>
              <p14:cNvPr id="63" name="墨迹 62"/>
              <p14:cNvContentPartPr/>
              <p14:nvPr/>
            </p14:nvContentPartPr>
            <p14:xfrm>
              <a:off x="723900" y="3060700"/>
              <a:ext cx="88900" cy="133350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117"/>
            </p:blipFill>
            <p:spPr>
              <a:xfrm>
                <a:off x="723900" y="3060700"/>
                <a:ext cx="8890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8" p14:bwMode="auto">
            <p14:nvContentPartPr>
              <p14:cNvPr id="64" name="墨迹 63"/>
              <p14:cNvContentPartPr/>
              <p14:nvPr/>
            </p14:nvContentPartPr>
            <p14:xfrm>
              <a:off x="463550" y="3054350"/>
              <a:ext cx="133350" cy="25400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119"/>
            </p:blipFill>
            <p:spPr>
              <a:xfrm>
                <a:off x="463550" y="3054350"/>
                <a:ext cx="13335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0" p14:bwMode="auto">
            <p14:nvContentPartPr>
              <p14:cNvPr id="65" name="墨迹 64"/>
              <p14:cNvContentPartPr/>
              <p14:nvPr/>
            </p14:nvContentPartPr>
            <p14:xfrm>
              <a:off x="857250" y="2876550"/>
              <a:ext cx="349250" cy="88900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121"/>
            </p:blipFill>
            <p:spPr>
              <a:xfrm>
                <a:off x="857250" y="2876550"/>
                <a:ext cx="34925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2" p14:bwMode="auto">
            <p14:nvContentPartPr>
              <p14:cNvPr id="66" name="墨迹 65"/>
              <p14:cNvContentPartPr/>
              <p14:nvPr/>
            </p14:nvContentPartPr>
            <p14:xfrm>
              <a:off x="1200150" y="2876550"/>
              <a:ext cx="107950" cy="146050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123"/>
            </p:blipFill>
            <p:spPr>
              <a:xfrm>
                <a:off x="1200150" y="2876550"/>
                <a:ext cx="10795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4" p14:bwMode="auto">
            <p14:nvContentPartPr>
              <p14:cNvPr id="67" name="墨迹 66"/>
              <p14:cNvContentPartPr/>
              <p14:nvPr/>
            </p14:nvContentPartPr>
            <p14:xfrm>
              <a:off x="1536700" y="2882900"/>
              <a:ext cx="158750" cy="120650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125"/>
            </p:blipFill>
            <p:spPr>
              <a:xfrm>
                <a:off x="1536700" y="2882900"/>
                <a:ext cx="15875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6" p14:bwMode="auto">
            <p14:nvContentPartPr>
              <p14:cNvPr id="68" name="墨迹 67"/>
              <p14:cNvContentPartPr/>
              <p14:nvPr/>
            </p14:nvContentPartPr>
            <p14:xfrm>
              <a:off x="1600200" y="2921000"/>
              <a:ext cx="127000" cy="107950"/>
            </p14:xfrm>
          </p:contentPart>
        </mc:Choice>
        <mc:Fallback xmlns="">
          <p:pic>
            <p:nvPicPr>
              <p:cNvPr id="68" name="墨迹 67"/>
            </p:nvPicPr>
            <p:blipFill>
              <a:blip r:embed="rId127"/>
            </p:blipFill>
            <p:spPr>
              <a:xfrm>
                <a:off x="1600200" y="2921000"/>
                <a:ext cx="12700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8" p14:bwMode="auto">
            <p14:nvContentPartPr>
              <p14:cNvPr id="69" name="墨迹 68"/>
              <p14:cNvContentPartPr/>
              <p14:nvPr/>
            </p14:nvContentPartPr>
            <p14:xfrm>
              <a:off x="1479550" y="3111500"/>
              <a:ext cx="95250" cy="120650"/>
            </p14:xfrm>
          </p:contentPart>
        </mc:Choice>
        <mc:Fallback xmlns="">
          <p:pic>
            <p:nvPicPr>
              <p:cNvPr id="69" name="墨迹 68"/>
            </p:nvPicPr>
            <p:blipFill>
              <a:blip r:embed="rId129"/>
            </p:blipFill>
            <p:spPr>
              <a:xfrm>
                <a:off x="1479550" y="3111500"/>
                <a:ext cx="9525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0" p14:bwMode="auto">
            <p14:nvContentPartPr>
              <p14:cNvPr id="70" name="墨迹 69"/>
              <p14:cNvContentPartPr/>
              <p14:nvPr/>
            </p14:nvContentPartPr>
            <p14:xfrm>
              <a:off x="1714500" y="3105150"/>
              <a:ext cx="19050" cy="120650"/>
            </p14:xfrm>
          </p:contentPart>
        </mc:Choice>
        <mc:Fallback xmlns="">
          <p:pic>
            <p:nvPicPr>
              <p:cNvPr id="70" name="墨迹 69"/>
            </p:nvPicPr>
            <p:blipFill>
              <a:blip r:embed="rId131"/>
            </p:blipFill>
            <p:spPr>
              <a:xfrm>
                <a:off x="1714500" y="3105150"/>
                <a:ext cx="1905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2" p14:bwMode="auto">
            <p14:nvContentPartPr>
              <p14:cNvPr id="71" name="墨迹 70"/>
              <p14:cNvContentPartPr/>
              <p14:nvPr/>
            </p14:nvContentPartPr>
            <p14:xfrm>
              <a:off x="1854200" y="3079750"/>
              <a:ext cx="95250" cy="107950"/>
            </p14:xfrm>
          </p:contentPart>
        </mc:Choice>
        <mc:Fallback xmlns="">
          <p:pic>
            <p:nvPicPr>
              <p:cNvPr id="71" name="墨迹 70"/>
            </p:nvPicPr>
            <p:blipFill>
              <a:blip r:embed="rId133"/>
            </p:blipFill>
            <p:spPr>
              <a:xfrm>
                <a:off x="1854200" y="3079750"/>
                <a:ext cx="9525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4" p14:bwMode="auto">
            <p14:nvContentPartPr>
              <p14:cNvPr id="72" name="墨迹 71"/>
              <p14:cNvContentPartPr/>
              <p14:nvPr/>
            </p14:nvContentPartPr>
            <p14:xfrm>
              <a:off x="2108200" y="3086100"/>
              <a:ext cx="38100" cy="139700"/>
            </p14:xfrm>
          </p:contentPart>
        </mc:Choice>
        <mc:Fallback xmlns="">
          <p:pic>
            <p:nvPicPr>
              <p:cNvPr id="72" name="墨迹 71"/>
            </p:nvPicPr>
            <p:blipFill>
              <a:blip r:embed="rId135"/>
            </p:blipFill>
            <p:spPr>
              <a:xfrm>
                <a:off x="2108200" y="3086100"/>
                <a:ext cx="3810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6" p14:bwMode="auto">
            <p14:nvContentPartPr>
              <p14:cNvPr id="73" name="墨迹 72"/>
              <p14:cNvContentPartPr/>
              <p14:nvPr/>
            </p14:nvContentPartPr>
            <p14:xfrm>
              <a:off x="2393950" y="3048000"/>
              <a:ext cx="107950" cy="165100"/>
            </p14:xfrm>
          </p:contentPart>
        </mc:Choice>
        <mc:Fallback xmlns="">
          <p:pic>
            <p:nvPicPr>
              <p:cNvPr id="73" name="墨迹 72"/>
            </p:nvPicPr>
            <p:blipFill>
              <a:blip r:embed="rId137"/>
            </p:blipFill>
            <p:spPr>
              <a:xfrm>
                <a:off x="2393950" y="3048000"/>
                <a:ext cx="10795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8" p14:bwMode="auto">
            <p14:nvContentPartPr>
              <p14:cNvPr id="74" name="墨迹 73"/>
              <p14:cNvContentPartPr/>
              <p14:nvPr/>
            </p14:nvContentPartPr>
            <p14:xfrm>
              <a:off x="2616200" y="3041650"/>
              <a:ext cx="25400" cy="209550"/>
            </p14:xfrm>
          </p:contentPart>
        </mc:Choice>
        <mc:Fallback xmlns="">
          <p:pic>
            <p:nvPicPr>
              <p:cNvPr id="74" name="墨迹 73"/>
            </p:nvPicPr>
            <p:blipFill>
              <a:blip r:embed="rId139"/>
            </p:blipFill>
            <p:spPr>
              <a:xfrm>
                <a:off x="2616200" y="3041650"/>
                <a:ext cx="2540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0" p14:bwMode="auto">
            <p14:nvContentPartPr>
              <p14:cNvPr id="75" name="墨迹 74"/>
              <p14:cNvContentPartPr/>
              <p14:nvPr/>
            </p14:nvContentPartPr>
            <p14:xfrm>
              <a:off x="2724150" y="3035300"/>
              <a:ext cx="69850" cy="107950"/>
            </p14:xfrm>
          </p:contentPart>
        </mc:Choice>
        <mc:Fallback xmlns="">
          <p:pic>
            <p:nvPicPr>
              <p:cNvPr id="75" name="墨迹 74"/>
            </p:nvPicPr>
            <p:blipFill>
              <a:blip r:embed="rId141"/>
            </p:blipFill>
            <p:spPr>
              <a:xfrm>
                <a:off x="2724150" y="3035300"/>
                <a:ext cx="6985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2" p14:bwMode="auto">
            <p14:nvContentPartPr>
              <p14:cNvPr id="76" name="墨迹 75"/>
              <p14:cNvContentPartPr/>
              <p14:nvPr/>
            </p14:nvContentPartPr>
            <p14:xfrm>
              <a:off x="2901950" y="3028950"/>
              <a:ext cx="107950" cy="158750"/>
            </p14:xfrm>
          </p:contentPart>
        </mc:Choice>
        <mc:Fallback xmlns="">
          <p:pic>
            <p:nvPicPr>
              <p:cNvPr id="76" name="墨迹 75"/>
            </p:nvPicPr>
            <p:blipFill>
              <a:blip r:embed="rId143"/>
            </p:blipFill>
            <p:spPr>
              <a:xfrm>
                <a:off x="2901950" y="3028950"/>
                <a:ext cx="10795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4" p14:bwMode="auto">
            <p14:nvContentPartPr>
              <p14:cNvPr id="77" name="墨迹 76"/>
              <p14:cNvContentPartPr/>
              <p14:nvPr/>
            </p14:nvContentPartPr>
            <p14:xfrm>
              <a:off x="2940050" y="3270250"/>
              <a:ext cx="107950" cy="6350"/>
            </p14:xfrm>
          </p:contentPart>
        </mc:Choice>
        <mc:Fallback xmlns="">
          <p:pic>
            <p:nvPicPr>
              <p:cNvPr id="77" name="墨迹 76"/>
            </p:nvPicPr>
            <p:blipFill>
              <a:blip r:embed="rId145"/>
            </p:blipFill>
            <p:spPr>
              <a:xfrm>
                <a:off x="2940050" y="3270250"/>
                <a:ext cx="1079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6" p14:bwMode="auto">
            <p14:nvContentPartPr>
              <p14:cNvPr id="78" name="墨迹 77"/>
              <p14:cNvContentPartPr/>
              <p14:nvPr/>
            </p14:nvContentPartPr>
            <p14:xfrm>
              <a:off x="1079500" y="3409950"/>
              <a:ext cx="184150" cy="6350"/>
            </p14:xfrm>
          </p:contentPart>
        </mc:Choice>
        <mc:Fallback xmlns="">
          <p:pic>
            <p:nvPicPr>
              <p:cNvPr id="78" name="墨迹 77"/>
            </p:nvPicPr>
            <p:blipFill>
              <a:blip r:embed="rId147"/>
            </p:blipFill>
            <p:spPr>
              <a:xfrm>
                <a:off x="1079500" y="3409950"/>
                <a:ext cx="1841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8" p14:bwMode="auto">
            <p14:nvContentPartPr>
              <p14:cNvPr id="79" name="墨迹 78"/>
              <p14:cNvContentPartPr/>
              <p14:nvPr/>
            </p14:nvContentPartPr>
            <p14:xfrm>
              <a:off x="1174750" y="3340100"/>
              <a:ext cx="12700" cy="152400"/>
            </p14:xfrm>
          </p:contentPart>
        </mc:Choice>
        <mc:Fallback xmlns="">
          <p:pic>
            <p:nvPicPr>
              <p:cNvPr id="79" name="墨迹 78"/>
            </p:nvPicPr>
            <p:blipFill>
              <a:blip r:embed="rId149"/>
            </p:blipFill>
            <p:spPr>
              <a:xfrm>
                <a:off x="1174750" y="3340100"/>
                <a:ext cx="1270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0" p14:bwMode="auto">
            <p14:nvContentPartPr>
              <p14:cNvPr id="80" name="墨迹 79"/>
              <p14:cNvContentPartPr/>
              <p14:nvPr/>
            </p14:nvContentPartPr>
            <p14:xfrm>
              <a:off x="1308100" y="3378200"/>
              <a:ext cx="69850" cy="107950"/>
            </p14:xfrm>
          </p:contentPart>
        </mc:Choice>
        <mc:Fallback xmlns="">
          <p:pic>
            <p:nvPicPr>
              <p:cNvPr id="80" name="墨迹 79"/>
            </p:nvPicPr>
            <p:blipFill>
              <a:blip r:embed="rId151"/>
            </p:blipFill>
            <p:spPr>
              <a:xfrm>
                <a:off x="1308100" y="3378200"/>
                <a:ext cx="6985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2" p14:bwMode="auto">
            <p14:nvContentPartPr>
              <p14:cNvPr id="81" name="墨迹 80"/>
              <p14:cNvContentPartPr/>
              <p14:nvPr/>
            </p14:nvContentPartPr>
            <p14:xfrm>
              <a:off x="1574800" y="3397250"/>
              <a:ext cx="63500" cy="95250"/>
            </p14:xfrm>
          </p:contentPart>
        </mc:Choice>
        <mc:Fallback xmlns="">
          <p:pic>
            <p:nvPicPr>
              <p:cNvPr id="81" name="墨迹 80"/>
            </p:nvPicPr>
            <p:blipFill>
              <a:blip r:embed="rId153"/>
            </p:blipFill>
            <p:spPr>
              <a:xfrm>
                <a:off x="1574800" y="3397250"/>
                <a:ext cx="6350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4" p14:bwMode="auto">
            <p14:nvContentPartPr>
              <p14:cNvPr id="82" name="墨迹 81"/>
              <p14:cNvContentPartPr/>
              <p14:nvPr/>
            </p14:nvContentPartPr>
            <p14:xfrm>
              <a:off x="1752600" y="3409950"/>
              <a:ext cx="76200" cy="82550"/>
            </p14:xfrm>
          </p:contentPart>
        </mc:Choice>
        <mc:Fallback xmlns="">
          <p:pic>
            <p:nvPicPr>
              <p:cNvPr id="82" name="墨迹 81"/>
            </p:nvPicPr>
            <p:blipFill>
              <a:blip r:embed="rId155"/>
            </p:blipFill>
            <p:spPr>
              <a:xfrm>
                <a:off x="1752600" y="3409950"/>
                <a:ext cx="7620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6" p14:bwMode="auto">
            <p14:nvContentPartPr>
              <p14:cNvPr id="83" name="墨迹 82"/>
              <p14:cNvContentPartPr/>
              <p14:nvPr/>
            </p14:nvContentPartPr>
            <p14:xfrm>
              <a:off x="1930400" y="3409950"/>
              <a:ext cx="69850" cy="82550"/>
            </p14:xfrm>
          </p:contentPart>
        </mc:Choice>
        <mc:Fallback xmlns="">
          <p:pic>
            <p:nvPicPr>
              <p:cNvPr id="83" name="墨迹 82"/>
            </p:nvPicPr>
            <p:blipFill>
              <a:blip r:embed="rId157"/>
            </p:blipFill>
            <p:spPr>
              <a:xfrm>
                <a:off x="1930400" y="3409950"/>
                <a:ext cx="6985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8" p14:bwMode="auto">
            <p14:nvContentPartPr>
              <p14:cNvPr id="84" name="墨迹 83"/>
              <p14:cNvContentPartPr/>
              <p14:nvPr/>
            </p14:nvContentPartPr>
            <p14:xfrm>
              <a:off x="2082800" y="3403600"/>
              <a:ext cx="88900" cy="82550"/>
            </p14:xfrm>
          </p:contentPart>
        </mc:Choice>
        <mc:Fallback xmlns="">
          <p:pic>
            <p:nvPicPr>
              <p:cNvPr id="84" name="墨迹 83"/>
            </p:nvPicPr>
            <p:blipFill>
              <a:blip r:embed="rId159"/>
            </p:blipFill>
            <p:spPr>
              <a:xfrm>
                <a:off x="2082800" y="3403600"/>
                <a:ext cx="8890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0" p14:bwMode="auto">
            <p14:nvContentPartPr>
              <p14:cNvPr id="85" name="墨迹 84"/>
              <p14:cNvContentPartPr/>
              <p14:nvPr/>
            </p14:nvContentPartPr>
            <p14:xfrm>
              <a:off x="1587500" y="3390900"/>
              <a:ext cx="25400" cy="95250"/>
            </p14:xfrm>
          </p:contentPart>
        </mc:Choice>
        <mc:Fallback xmlns="">
          <p:pic>
            <p:nvPicPr>
              <p:cNvPr id="85" name="墨迹 84"/>
            </p:nvPicPr>
            <p:blipFill>
              <a:blip r:embed="rId161"/>
            </p:blipFill>
            <p:spPr>
              <a:xfrm>
                <a:off x="1587500" y="3390900"/>
                <a:ext cx="2540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2" p14:bwMode="auto">
            <p14:nvContentPartPr>
              <p14:cNvPr id="86" name="墨迹 85"/>
              <p14:cNvContentPartPr/>
              <p14:nvPr/>
            </p14:nvContentPartPr>
            <p14:xfrm>
              <a:off x="863600" y="3517900"/>
              <a:ext cx="1530350" cy="120650"/>
            </p14:xfrm>
          </p:contentPart>
        </mc:Choice>
        <mc:Fallback xmlns="">
          <p:pic>
            <p:nvPicPr>
              <p:cNvPr id="86" name="墨迹 85"/>
            </p:nvPicPr>
            <p:blipFill>
              <a:blip r:embed="rId163"/>
            </p:blipFill>
            <p:spPr>
              <a:xfrm>
                <a:off x="863600" y="3517900"/>
                <a:ext cx="153035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4" p14:bwMode="auto">
            <p14:nvContentPartPr>
              <p14:cNvPr id="87" name="墨迹 86"/>
              <p14:cNvContentPartPr/>
              <p14:nvPr/>
            </p14:nvContentPartPr>
            <p14:xfrm>
              <a:off x="1524000" y="3670300"/>
              <a:ext cx="88900" cy="146050"/>
            </p14:xfrm>
          </p:contentPart>
        </mc:Choice>
        <mc:Fallback xmlns="">
          <p:pic>
            <p:nvPicPr>
              <p:cNvPr id="87" name="墨迹 86"/>
            </p:nvPicPr>
            <p:blipFill>
              <a:blip r:embed="rId165"/>
            </p:blipFill>
            <p:spPr>
              <a:xfrm>
                <a:off x="1524000" y="3670300"/>
                <a:ext cx="8890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6" p14:bwMode="auto">
            <p14:nvContentPartPr>
              <p14:cNvPr id="88" name="墨迹 87"/>
              <p14:cNvContentPartPr/>
              <p14:nvPr/>
            </p14:nvContentPartPr>
            <p14:xfrm>
              <a:off x="1771650" y="3651250"/>
              <a:ext cx="6350" cy="190500"/>
            </p14:xfrm>
          </p:contentPart>
        </mc:Choice>
        <mc:Fallback xmlns="">
          <p:pic>
            <p:nvPicPr>
              <p:cNvPr id="88" name="墨迹 87"/>
            </p:nvPicPr>
            <p:blipFill>
              <a:blip r:embed="rId167"/>
            </p:blipFill>
            <p:spPr>
              <a:xfrm>
                <a:off x="1771650" y="3651250"/>
                <a:ext cx="635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8" p14:bwMode="auto">
            <p14:nvContentPartPr>
              <p14:cNvPr id="89" name="墨迹 88"/>
              <p14:cNvContentPartPr/>
              <p14:nvPr/>
            </p14:nvContentPartPr>
            <p14:xfrm>
              <a:off x="1885950" y="3663950"/>
              <a:ext cx="76200" cy="107950"/>
            </p14:xfrm>
          </p:contentPart>
        </mc:Choice>
        <mc:Fallback xmlns="">
          <p:pic>
            <p:nvPicPr>
              <p:cNvPr id="89" name="墨迹 88"/>
            </p:nvPicPr>
            <p:blipFill>
              <a:blip r:embed="rId169"/>
            </p:blipFill>
            <p:spPr>
              <a:xfrm>
                <a:off x="1885950" y="3663950"/>
                <a:ext cx="7620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0" p14:bwMode="auto">
            <p14:nvContentPartPr>
              <p14:cNvPr id="90" name="墨迹 89"/>
              <p14:cNvContentPartPr/>
              <p14:nvPr/>
            </p14:nvContentPartPr>
            <p14:xfrm>
              <a:off x="2120900" y="3702050"/>
              <a:ext cx="19050" cy="139700"/>
            </p14:xfrm>
          </p:contentPart>
        </mc:Choice>
        <mc:Fallback xmlns="">
          <p:pic>
            <p:nvPicPr>
              <p:cNvPr id="90" name="墨迹 89"/>
            </p:nvPicPr>
            <p:blipFill>
              <a:blip r:embed="rId171"/>
            </p:blipFill>
            <p:spPr>
              <a:xfrm>
                <a:off x="2120900" y="3702050"/>
                <a:ext cx="1905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2" p14:bwMode="auto">
            <p14:nvContentPartPr>
              <p14:cNvPr id="91" name="墨迹 90"/>
              <p14:cNvContentPartPr/>
              <p14:nvPr/>
            </p14:nvContentPartPr>
            <p14:xfrm>
              <a:off x="723900" y="3765550"/>
              <a:ext cx="107950" cy="139700"/>
            </p14:xfrm>
          </p:contentPart>
        </mc:Choice>
        <mc:Fallback xmlns="">
          <p:pic>
            <p:nvPicPr>
              <p:cNvPr id="91" name="墨迹 90"/>
            </p:nvPicPr>
            <p:blipFill>
              <a:blip r:embed="rId173"/>
            </p:blipFill>
            <p:spPr>
              <a:xfrm>
                <a:off x="723900" y="3765550"/>
                <a:ext cx="10795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4" p14:bwMode="auto">
            <p14:nvContentPartPr>
              <p14:cNvPr id="92" name="墨迹 91"/>
              <p14:cNvContentPartPr/>
              <p14:nvPr/>
            </p14:nvContentPartPr>
            <p14:xfrm>
              <a:off x="266700" y="4038600"/>
              <a:ext cx="241300" cy="360"/>
            </p14:xfrm>
          </p:contentPart>
        </mc:Choice>
        <mc:Fallback xmlns="">
          <p:pic>
            <p:nvPicPr>
              <p:cNvPr id="92" name="墨迹 91"/>
            </p:nvPicPr>
            <p:blipFill>
              <a:blip r:embed="rId175"/>
            </p:blipFill>
            <p:spPr>
              <a:xfrm>
                <a:off x="266700" y="4038600"/>
                <a:ext cx="2413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6" p14:bwMode="auto">
            <p14:nvContentPartPr>
              <p14:cNvPr id="93" name="墨迹 92"/>
              <p14:cNvContentPartPr/>
              <p14:nvPr/>
            </p14:nvContentPartPr>
            <p14:xfrm>
              <a:off x="431800" y="3968750"/>
              <a:ext cx="146050" cy="146050"/>
            </p14:xfrm>
          </p:contentPart>
        </mc:Choice>
        <mc:Fallback xmlns="">
          <p:pic>
            <p:nvPicPr>
              <p:cNvPr id="93" name="墨迹 92"/>
            </p:nvPicPr>
            <p:blipFill>
              <a:blip r:embed="rId177"/>
            </p:blipFill>
            <p:spPr>
              <a:xfrm>
                <a:off x="431800" y="3968750"/>
                <a:ext cx="14605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8" p14:bwMode="auto">
            <p14:nvContentPartPr>
              <p14:cNvPr id="94" name="墨迹 93"/>
              <p14:cNvContentPartPr/>
              <p14:nvPr/>
            </p14:nvContentPartPr>
            <p14:xfrm>
              <a:off x="793750" y="4019550"/>
              <a:ext cx="114300" cy="152400"/>
            </p14:xfrm>
          </p:contentPart>
        </mc:Choice>
        <mc:Fallback xmlns="">
          <p:pic>
            <p:nvPicPr>
              <p:cNvPr id="94" name="墨迹 93"/>
            </p:nvPicPr>
            <p:blipFill>
              <a:blip r:embed="rId179"/>
            </p:blipFill>
            <p:spPr>
              <a:xfrm>
                <a:off x="793750" y="4019550"/>
                <a:ext cx="11430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0" p14:bwMode="auto">
            <p14:nvContentPartPr>
              <p14:cNvPr id="95" name="墨迹 94"/>
              <p14:cNvContentPartPr/>
              <p14:nvPr/>
            </p14:nvContentPartPr>
            <p14:xfrm>
              <a:off x="1524000" y="4006850"/>
              <a:ext cx="101600" cy="107950"/>
            </p14:xfrm>
          </p:contentPart>
        </mc:Choice>
        <mc:Fallback xmlns="">
          <p:pic>
            <p:nvPicPr>
              <p:cNvPr id="95" name="墨迹 94"/>
            </p:nvPicPr>
            <p:blipFill>
              <a:blip r:embed="rId181"/>
            </p:blipFill>
            <p:spPr>
              <a:xfrm>
                <a:off x="1524000" y="4006850"/>
                <a:ext cx="10160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2" p14:bwMode="auto">
            <p14:nvContentPartPr>
              <p14:cNvPr id="96" name="墨迹 95"/>
              <p14:cNvContentPartPr/>
              <p14:nvPr/>
            </p14:nvContentPartPr>
            <p14:xfrm>
              <a:off x="1784350" y="4044950"/>
              <a:ext cx="88900" cy="82550"/>
            </p14:xfrm>
          </p:contentPart>
        </mc:Choice>
        <mc:Fallback xmlns="">
          <p:pic>
            <p:nvPicPr>
              <p:cNvPr id="96" name="墨迹 95"/>
            </p:nvPicPr>
            <p:blipFill>
              <a:blip r:embed="rId183"/>
            </p:blipFill>
            <p:spPr>
              <a:xfrm>
                <a:off x="1784350" y="4044950"/>
                <a:ext cx="8890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4" p14:bwMode="auto">
            <p14:nvContentPartPr>
              <p14:cNvPr id="97" name="墨迹 96"/>
              <p14:cNvContentPartPr/>
              <p14:nvPr/>
            </p14:nvContentPartPr>
            <p14:xfrm>
              <a:off x="1962150" y="4019550"/>
              <a:ext cx="25400" cy="146050"/>
            </p14:xfrm>
          </p:contentPart>
        </mc:Choice>
        <mc:Fallback xmlns="">
          <p:pic>
            <p:nvPicPr>
              <p:cNvPr id="97" name="墨迹 96"/>
            </p:nvPicPr>
            <p:blipFill>
              <a:blip r:embed="rId185"/>
            </p:blipFill>
            <p:spPr>
              <a:xfrm>
                <a:off x="1962150" y="4019550"/>
                <a:ext cx="2540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6" p14:bwMode="auto">
            <p14:nvContentPartPr>
              <p14:cNvPr id="98" name="墨迹 97"/>
              <p14:cNvContentPartPr/>
              <p14:nvPr/>
            </p14:nvContentPartPr>
            <p14:xfrm>
              <a:off x="2146300" y="4000500"/>
              <a:ext cx="88900" cy="120650"/>
            </p14:xfrm>
          </p:contentPart>
        </mc:Choice>
        <mc:Fallback xmlns="">
          <p:pic>
            <p:nvPicPr>
              <p:cNvPr id="98" name="墨迹 97"/>
            </p:nvPicPr>
            <p:blipFill>
              <a:blip r:embed="rId187"/>
            </p:blipFill>
            <p:spPr>
              <a:xfrm>
                <a:off x="2146300" y="4000500"/>
                <a:ext cx="8890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8" p14:bwMode="auto">
            <p14:nvContentPartPr>
              <p14:cNvPr id="99" name="墨迹 98"/>
              <p14:cNvContentPartPr/>
              <p14:nvPr/>
            </p14:nvContentPartPr>
            <p14:xfrm>
              <a:off x="2533650" y="4013200"/>
              <a:ext cx="12700" cy="152400"/>
            </p14:xfrm>
          </p:contentPart>
        </mc:Choice>
        <mc:Fallback xmlns="">
          <p:pic>
            <p:nvPicPr>
              <p:cNvPr id="99" name="墨迹 98"/>
            </p:nvPicPr>
            <p:blipFill>
              <a:blip r:embed="rId189"/>
            </p:blipFill>
            <p:spPr>
              <a:xfrm>
                <a:off x="2533650" y="4013200"/>
                <a:ext cx="1270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0" p14:bwMode="auto">
            <p14:nvContentPartPr>
              <p14:cNvPr id="100" name="墨迹 99"/>
              <p14:cNvContentPartPr/>
              <p14:nvPr/>
            </p14:nvContentPartPr>
            <p14:xfrm>
              <a:off x="2616200" y="3994150"/>
              <a:ext cx="139700" cy="152400"/>
            </p14:xfrm>
          </p:contentPart>
        </mc:Choice>
        <mc:Fallback xmlns="">
          <p:pic>
            <p:nvPicPr>
              <p:cNvPr id="100" name="墨迹 99"/>
            </p:nvPicPr>
            <p:blipFill>
              <a:blip r:embed="rId191"/>
            </p:blipFill>
            <p:spPr>
              <a:xfrm>
                <a:off x="2616200" y="3994150"/>
                <a:ext cx="13970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2" p14:bwMode="auto">
            <p14:nvContentPartPr>
              <p14:cNvPr id="101" name="墨迹 100"/>
              <p14:cNvContentPartPr/>
              <p14:nvPr/>
            </p14:nvContentPartPr>
            <p14:xfrm>
              <a:off x="2857500" y="4006850"/>
              <a:ext cx="360" cy="146050"/>
            </p14:xfrm>
          </p:contentPart>
        </mc:Choice>
        <mc:Fallback xmlns="">
          <p:pic>
            <p:nvPicPr>
              <p:cNvPr id="101" name="墨迹 100"/>
            </p:nvPicPr>
            <p:blipFill>
              <a:blip r:embed="rId87"/>
            </p:blipFill>
            <p:spPr>
              <a:xfrm>
                <a:off x="2857500" y="4006850"/>
                <a:ext cx="36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3" p14:bwMode="auto">
            <p14:nvContentPartPr>
              <p14:cNvPr id="102" name="墨迹 101"/>
              <p14:cNvContentPartPr/>
              <p14:nvPr/>
            </p14:nvContentPartPr>
            <p14:xfrm>
              <a:off x="3016250" y="4025900"/>
              <a:ext cx="152400" cy="139700"/>
            </p14:xfrm>
          </p:contentPart>
        </mc:Choice>
        <mc:Fallback xmlns="">
          <p:pic>
            <p:nvPicPr>
              <p:cNvPr id="102" name="墨迹 101"/>
            </p:nvPicPr>
            <p:blipFill>
              <a:blip r:embed="rId194"/>
            </p:blipFill>
            <p:spPr>
              <a:xfrm>
                <a:off x="3016250" y="4025900"/>
                <a:ext cx="15240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5" p14:bwMode="auto">
            <p14:nvContentPartPr>
              <p14:cNvPr id="103" name="墨迹 102"/>
              <p14:cNvContentPartPr/>
              <p14:nvPr/>
            </p14:nvContentPartPr>
            <p14:xfrm>
              <a:off x="2990850" y="4267200"/>
              <a:ext cx="215900" cy="360"/>
            </p14:xfrm>
          </p:contentPart>
        </mc:Choice>
        <mc:Fallback xmlns="">
          <p:pic>
            <p:nvPicPr>
              <p:cNvPr id="103" name="墨迹 102"/>
            </p:nvPicPr>
            <p:blipFill>
              <a:blip r:embed="rId196"/>
            </p:blipFill>
            <p:spPr>
              <a:xfrm>
                <a:off x="2990850" y="4267200"/>
                <a:ext cx="2159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7" p14:bwMode="auto">
            <p14:nvContentPartPr>
              <p14:cNvPr id="104" name="墨迹 103"/>
              <p14:cNvContentPartPr/>
              <p14:nvPr/>
            </p14:nvContentPartPr>
            <p14:xfrm>
              <a:off x="1143000" y="4343400"/>
              <a:ext cx="222250" cy="6350"/>
            </p14:xfrm>
          </p:contentPart>
        </mc:Choice>
        <mc:Fallback xmlns="">
          <p:pic>
            <p:nvPicPr>
              <p:cNvPr id="104" name="墨迹 103"/>
            </p:nvPicPr>
            <p:blipFill>
              <a:blip r:embed="rId198"/>
            </p:blipFill>
            <p:spPr>
              <a:xfrm>
                <a:off x="1143000" y="4343400"/>
                <a:ext cx="2222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9" p14:bwMode="auto">
            <p14:nvContentPartPr>
              <p14:cNvPr id="105" name="墨迹 104"/>
              <p14:cNvContentPartPr/>
              <p14:nvPr/>
            </p14:nvContentPartPr>
            <p14:xfrm>
              <a:off x="1263650" y="4260850"/>
              <a:ext cx="38100" cy="158750"/>
            </p14:xfrm>
          </p:contentPart>
        </mc:Choice>
        <mc:Fallback xmlns="">
          <p:pic>
            <p:nvPicPr>
              <p:cNvPr id="105" name="墨迹 104"/>
            </p:nvPicPr>
            <p:blipFill>
              <a:blip r:embed="rId200"/>
            </p:blipFill>
            <p:spPr>
              <a:xfrm>
                <a:off x="1263650" y="4260850"/>
                <a:ext cx="3810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1" p14:bwMode="auto">
            <p14:nvContentPartPr>
              <p14:cNvPr id="106" name="墨迹 105"/>
              <p14:cNvContentPartPr/>
              <p14:nvPr/>
            </p14:nvContentPartPr>
            <p14:xfrm>
              <a:off x="1422400" y="4286250"/>
              <a:ext cx="82550" cy="120650"/>
            </p14:xfrm>
          </p:contentPart>
        </mc:Choice>
        <mc:Fallback xmlns="">
          <p:pic>
            <p:nvPicPr>
              <p:cNvPr id="106" name="墨迹 105"/>
            </p:nvPicPr>
            <p:blipFill>
              <a:blip r:embed="rId202"/>
            </p:blipFill>
            <p:spPr>
              <a:xfrm>
                <a:off x="1422400" y="4286250"/>
                <a:ext cx="8255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3" p14:bwMode="auto">
            <p14:nvContentPartPr>
              <p14:cNvPr id="107" name="墨迹 106"/>
              <p14:cNvContentPartPr/>
              <p14:nvPr/>
            </p14:nvContentPartPr>
            <p14:xfrm>
              <a:off x="1638300" y="4298950"/>
              <a:ext cx="76200" cy="82550"/>
            </p14:xfrm>
          </p:contentPart>
        </mc:Choice>
        <mc:Fallback xmlns="">
          <p:pic>
            <p:nvPicPr>
              <p:cNvPr id="107" name="墨迹 106"/>
            </p:nvPicPr>
            <p:blipFill>
              <a:blip r:embed="rId204"/>
            </p:blipFill>
            <p:spPr>
              <a:xfrm>
                <a:off x="1638300" y="4298950"/>
                <a:ext cx="7620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5" p14:bwMode="auto">
            <p14:nvContentPartPr>
              <p14:cNvPr id="108" name="墨迹 107"/>
              <p14:cNvContentPartPr/>
              <p14:nvPr/>
            </p14:nvContentPartPr>
            <p14:xfrm>
              <a:off x="1822450" y="4324350"/>
              <a:ext cx="114300" cy="69850"/>
            </p14:xfrm>
          </p:contentPart>
        </mc:Choice>
        <mc:Fallback xmlns="">
          <p:pic>
            <p:nvPicPr>
              <p:cNvPr id="108" name="墨迹 107"/>
            </p:nvPicPr>
            <p:blipFill>
              <a:blip r:embed="rId206"/>
            </p:blipFill>
            <p:spPr>
              <a:xfrm>
                <a:off x="1822450" y="4324350"/>
                <a:ext cx="11430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7" p14:bwMode="auto">
            <p14:nvContentPartPr>
              <p14:cNvPr id="109" name="墨迹 108"/>
              <p14:cNvContentPartPr/>
              <p14:nvPr/>
            </p14:nvContentPartPr>
            <p14:xfrm>
              <a:off x="1987550" y="4286250"/>
              <a:ext cx="95250" cy="76200"/>
            </p14:xfrm>
          </p:contentPart>
        </mc:Choice>
        <mc:Fallback xmlns="">
          <p:pic>
            <p:nvPicPr>
              <p:cNvPr id="109" name="墨迹 108"/>
            </p:nvPicPr>
            <p:blipFill>
              <a:blip r:embed="rId208"/>
            </p:blipFill>
            <p:spPr>
              <a:xfrm>
                <a:off x="1987550" y="4286250"/>
                <a:ext cx="9525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9" p14:bwMode="auto">
            <p14:nvContentPartPr>
              <p14:cNvPr id="110" name="墨迹 109"/>
              <p14:cNvContentPartPr/>
              <p14:nvPr/>
            </p14:nvContentPartPr>
            <p14:xfrm>
              <a:off x="2146300" y="4305300"/>
              <a:ext cx="107950" cy="63500"/>
            </p14:xfrm>
          </p:contentPart>
        </mc:Choice>
        <mc:Fallback xmlns="">
          <p:pic>
            <p:nvPicPr>
              <p:cNvPr id="110" name="墨迹 109"/>
            </p:nvPicPr>
            <p:blipFill>
              <a:blip r:embed="rId210"/>
            </p:blipFill>
            <p:spPr>
              <a:xfrm>
                <a:off x="2146300" y="4305300"/>
                <a:ext cx="10795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1" p14:bwMode="auto">
            <p14:nvContentPartPr>
              <p14:cNvPr id="111" name="墨迹 110"/>
              <p14:cNvContentPartPr/>
              <p14:nvPr/>
            </p14:nvContentPartPr>
            <p14:xfrm>
              <a:off x="1797050" y="4318000"/>
              <a:ext cx="63500" cy="360"/>
            </p14:xfrm>
          </p:contentPart>
        </mc:Choice>
        <mc:Fallback xmlns="">
          <p:pic>
            <p:nvPicPr>
              <p:cNvPr id="111" name="墨迹 110"/>
            </p:nvPicPr>
            <p:blipFill>
              <a:blip r:embed="rId47"/>
            </p:blipFill>
            <p:spPr>
              <a:xfrm>
                <a:off x="1797050" y="4318000"/>
                <a:ext cx="635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2" p14:bwMode="auto">
            <p14:nvContentPartPr>
              <p14:cNvPr id="112" name="墨迹 111"/>
              <p14:cNvContentPartPr/>
              <p14:nvPr/>
            </p14:nvContentPartPr>
            <p14:xfrm>
              <a:off x="996950" y="4470400"/>
              <a:ext cx="1485900" cy="25400"/>
            </p14:xfrm>
          </p:contentPart>
        </mc:Choice>
        <mc:Fallback xmlns="">
          <p:pic>
            <p:nvPicPr>
              <p:cNvPr id="112" name="墨迹 111"/>
            </p:nvPicPr>
            <p:blipFill>
              <a:blip r:embed="rId213"/>
            </p:blipFill>
            <p:spPr>
              <a:xfrm>
                <a:off x="996950" y="4470400"/>
                <a:ext cx="148590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4" p14:bwMode="auto">
            <p14:nvContentPartPr>
              <p14:cNvPr id="113" name="墨迹 112"/>
              <p14:cNvContentPartPr/>
              <p14:nvPr/>
            </p14:nvContentPartPr>
            <p14:xfrm>
              <a:off x="1612900" y="4572000"/>
              <a:ext cx="139700" cy="139700"/>
            </p14:xfrm>
          </p:contentPart>
        </mc:Choice>
        <mc:Fallback xmlns="">
          <p:pic>
            <p:nvPicPr>
              <p:cNvPr id="113" name="墨迹 112"/>
            </p:nvPicPr>
            <p:blipFill>
              <a:blip r:embed="rId215"/>
            </p:blipFill>
            <p:spPr>
              <a:xfrm>
                <a:off x="1612900" y="4572000"/>
                <a:ext cx="13970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6" p14:bwMode="auto">
            <p14:nvContentPartPr>
              <p14:cNvPr id="114" name="墨迹 113"/>
              <p14:cNvContentPartPr/>
              <p14:nvPr/>
            </p14:nvContentPartPr>
            <p14:xfrm>
              <a:off x="1835150" y="4616450"/>
              <a:ext cx="101600" cy="114300"/>
            </p14:xfrm>
          </p:contentPart>
        </mc:Choice>
        <mc:Fallback xmlns="">
          <p:pic>
            <p:nvPicPr>
              <p:cNvPr id="114" name="墨迹 113"/>
            </p:nvPicPr>
            <p:blipFill>
              <a:blip r:embed="rId217"/>
            </p:blipFill>
            <p:spPr>
              <a:xfrm>
                <a:off x="1835150" y="4616450"/>
                <a:ext cx="10160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8" p14:bwMode="auto">
            <p14:nvContentPartPr>
              <p14:cNvPr id="115" name="墨迹 114"/>
              <p14:cNvContentPartPr/>
              <p14:nvPr/>
            </p14:nvContentPartPr>
            <p14:xfrm>
              <a:off x="2038350" y="4616450"/>
              <a:ext cx="31750" cy="158750"/>
            </p14:xfrm>
          </p:contentPart>
        </mc:Choice>
        <mc:Fallback xmlns="">
          <p:pic>
            <p:nvPicPr>
              <p:cNvPr id="115" name="墨迹 114"/>
            </p:nvPicPr>
            <p:blipFill>
              <a:blip r:embed="rId219"/>
            </p:blipFill>
            <p:spPr>
              <a:xfrm>
                <a:off x="2038350" y="4616450"/>
                <a:ext cx="3175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0" p14:bwMode="auto">
            <p14:nvContentPartPr>
              <p14:cNvPr id="116" name="墨迹 115"/>
              <p14:cNvContentPartPr/>
              <p14:nvPr/>
            </p14:nvContentPartPr>
            <p14:xfrm>
              <a:off x="2190750" y="4629150"/>
              <a:ext cx="95250" cy="82550"/>
            </p14:xfrm>
          </p:contentPart>
        </mc:Choice>
        <mc:Fallback xmlns="">
          <p:pic>
            <p:nvPicPr>
              <p:cNvPr id="116" name="墨迹 115"/>
            </p:nvPicPr>
            <p:blipFill>
              <a:blip r:embed="rId221"/>
            </p:blipFill>
            <p:spPr>
              <a:xfrm>
                <a:off x="2190750" y="4629150"/>
                <a:ext cx="9525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2" p14:bwMode="auto">
            <p14:nvContentPartPr>
              <p14:cNvPr id="117" name="墨迹 116"/>
              <p14:cNvContentPartPr/>
              <p14:nvPr/>
            </p14:nvContentPartPr>
            <p14:xfrm>
              <a:off x="800100" y="4610100"/>
              <a:ext cx="146050" cy="152400"/>
            </p14:xfrm>
          </p:contentPart>
        </mc:Choice>
        <mc:Fallback xmlns="">
          <p:pic>
            <p:nvPicPr>
              <p:cNvPr id="117" name="墨迹 116"/>
            </p:nvPicPr>
            <p:blipFill>
              <a:blip r:embed="rId223"/>
            </p:blipFill>
            <p:spPr>
              <a:xfrm>
                <a:off x="800100" y="4610100"/>
                <a:ext cx="14605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4" p14:bwMode="auto">
            <p14:nvContentPartPr>
              <p14:cNvPr id="118" name="墨迹 117"/>
              <p14:cNvContentPartPr/>
              <p14:nvPr/>
            </p14:nvContentPartPr>
            <p14:xfrm>
              <a:off x="254000" y="5035550"/>
              <a:ext cx="330200" cy="12700"/>
            </p14:xfrm>
          </p:contentPart>
        </mc:Choice>
        <mc:Fallback xmlns="">
          <p:pic>
            <p:nvPicPr>
              <p:cNvPr id="118" name="墨迹 117"/>
            </p:nvPicPr>
            <p:blipFill>
              <a:blip r:embed="rId225"/>
            </p:blipFill>
            <p:spPr>
              <a:xfrm>
                <a:off x="254000" y="5035550"/>
                <a:ext cx="3302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6" p14:bwMode="auto">
            <p14:nvContentPartPr>
              <p14:cNvPr id="119" name="墨迹 118"/>
              <p14:cNvContentPartPr/>
              <p14:nvPr/>
            </p14:nvContentPartPr>
            <p14:xfrm>
              <a:off x="488950" y="4959350"/>
              <a:ext cx="184150" cy="184150"/>
            </p14:xfrm>
          </p:contentPart>
        </mc:Choice>
        <mc:Fallback xmlns="">
          <p:pic>
            <p:nvPicPr>
              <p:cNvPr id="119" name="墨迹 118"/>
            </p:nvPicPr>
            <p:blipFill>
              <a:blip r:embed="rId227"/>
            </p:blipFill>
            <p:spPr>
              <a:xfrm>
                <a:off x="488950" y="4959350"/>
                <a:ext cx="184150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8" p14:bwMode="auto">
            <p14:nvContentPartPr>
              <p14:cNvPr id="120" name="墨迹 119"/>
              <p14:cNvContentPartPr/>
              <p14:nvPr/>
            </p14:nvContentPartPr>
            <p14:xfrm>
              <a:off x="844550" y="4965700"/>
              <a:ext cx="146050" cy="165100"/>
            </p14:xfrm>
          </p:contentPart>
        </mc:Choice>
        <mc:Fallback xmlns="">
          <p:pic>
            <p:nvPicPr>
              <p:cNvPr id="120" name="墨迹 119"/>
            </p:nvPicPr>
            <p:blipFill>
              <a:blip r:embed="rId229"/>
            </p:blipFill>
            <p:spPr>
              <a:xfrm>
                <a:off x="844550" y="4965700"/>
                <a:ext cx="14605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0" p14:bwMode="auto">
            <p14:nvContentPartPr>
              <p14:cNvPr id="121" name="墨迹 120"/>
              <p14:cNvContentPartPr/>
              <p14:nvPr/>
            </p14:nvContentPartPr>
            <p14:xfrm>
              <a:off x="1676400" y="5010150"/>
              <a:ext cx="82550" cy="95250"/>
            </p14:xfrm>
          </p:contentPart>
        </mc:Choice>
        <mc:Fallback xmlns="">
          <p:pic>
            <p:nvPicPr>
              <p:cNvPr id="121" name="墨迹 120"/>
            </p:nvPicPr>
            <p:blipFill>
              <a:blip r:embed="rId231"/>
            </p:blipFill>
            <p:spPr>
              <a:xfrm>
                <a:off x="1676400" y="5010150"/>
                <a:ext cx="8255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2" p14:bwMode="auto">
            <p14:nvContentPartPr>
              <p14:cNvPr id="122" name="墨迹 121"/>
              <p14:cNvContentPartPr/>
              <p14:nvPr/>
            </p14:nvContentPartPr>
            <p14:xfrm>
              <a:off x="1924050" y="4978400"/>
              <a:ext cx="95250" cy="101600"/>
            </p14:xfrm>
          </p:contentPart>
        </mc:Choice>
        <mc:Fallback xmlns="">
          <p:pic>
            <p:nvPicPr>
              <p:cNvPr id="122" name="墨迹 121"/>
            </p:nvPicPr>
            <p:blipFill>
              <a:blip r:embed="rId233"/>
            </p:blipFill>
            <p:spPr>
              <a:xfrm>
                <a:off x="1924050" y="4978400"/>
                <a:ext cx="9525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4" p14:bwMode="auto">
            <p14:nvContentPartPr>
              <p14:cNvPr id="123" name="墨迹 122"/>
              <p14:cNvContentPartPr/>
              <p14:nvPr/>
            </p14:nvContentPartPr>
            <p14:xfrm>
              <a:off x="2095500" y="4972050"/>
              <a:ext cx="95250" cy="95250"/>
            </p14:xfrm>
          </p:contentPart>
        </mc:Choice>
        <mc:Fallback xmlns="">
          <p:pic>
            <p:nvPicPr>
              <p:cNvPr id="123" name="墨迹 122"/>
            </p:nvPicPr>
            <p:blipFill>
              <a:blip r:embed="rId235"/>
            </p:blipFill>
            <p:spPr>
              <a:xfrm>
                <a:off x="2095500" y="4972050"/>
                <a:ext cx="9525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6" p14:bwMode="auto">
            <p14:nvContentPartPr>
              <p14:cNvPr id="124" name="墨迹 123"/>
              <p14:cNvContentPartPr/>
              <p14:nvPr/>
            </p14:nvContentPartPr>
            <p14:xfrm>
              <a:off x="2324100" y="4946650"/>
              <a:ext cx="360" cy="139700"/>
            </p14:xfrm>
          </p:contentPart>
        </mc:Choice>
        <mc:Fallback xmlns="">
          <p:pic>
            <p:nvPicPr>
              <p:cNvPr id="124" name="墨迹 123"/>
            </p:nvPicPr>
            <p:blipFill>
              <a:blip r:embed="rId237"/>
            </p:blipFill>
            <p:spPr>
              <a:xfrm>
                <a:off x="2324100" y="4946650"/>
                <a:ext cx="36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8" p14:bwMode="auto">
            <p14:nvContentPartPr>
              <p14:cNvPr id="125" name="墨迹 124"/>
              <p14:cNvContentPartPr/>
              <p14:nvPr/>
            </p14:nvContentPartPr>
            <p14:xfrm>
              <a:off x="2603500" y="4927600"/>
              <a:ext cx="107950" cy="139700"/>
            </p14:xfrm>
          </p:contentPart>
        </mc:Choice>
        <mc:Fallback xmlns="">
          <p:pic>
            <p:nvPicPr>
              <p:cNvPr id="125" name="墨迹 124"/>
            </p:nvPicPr>
            <p:blipFill>
              <a:blip r:embed="rId239"/>
            </p:blipFill>
            <p:spPr>
              <a:xfrm>
                <a:off x="2603500" y="4927600"/>
                <a:ext cx="10795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0" p14:bwMode="auto">
            <p14:nvContentPartPr>
              <p14:cNvPr id="126" name="墨迹 125"/>
              <p14:cNvContentPartPr/>
              <p14:nvPr/>
            </p14:nvContentPartPr>
            <p14:xfrm>
              <a:off x="2832100" y="4914900"/>
              <a:ext cx="63500" cy="228600"/>
            </p14:xfrm>
          </p:contentPart>
        </mc:Choice>
        <mc:Fallback xmlns="">
          <p:pic>
            <p:nvPicPr>
              <p:cNvPr id="126" name="墨迹 125"/>
            </p:nvPicPr>
            <p:blipFill>
              <a:blip r:embed="rId241"/>
            </p:blipFill>
            <p:spPr>
              <a:xfrm>
                <a:off x="2832100" y="4914900"/>
                <a:ext cx="63500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2" p14:bwMode="auto">
            <p14:nvContentPartPr>
              <p14:cNvPr id="127" name="墨迹 126"/>
              <p14:cNvContentPartPr/>
              <p14:nvPr/>
            </p14:nvContentPartPr>
            <p14:xfrm>
              <a:off x="2971800" y="4972050"/>
              <a:ext cx="107950" cy="120650"/>
            </p14:xfrm>
          </p:contentPart>
        </mc:Choice>
        <mc:Fallback xmlns="">
          <p:pic>
            <p:nvPicPr>
              <p:cNvPr id="127" name="墨迹 126"/>
            </p:nvPicPr>
            <p:blipFill>
              <a:blip r:embed="rId243"/>
            </p:blipFill>
            <p:spPr>
              <a:xfrm>
                <a:off x="2971800" y="4972050"/>
                <a:ext cx="10795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4" p14:bwMode="auto">
            <p14:nvContentPartPr>
              <p14:cNvPr id="128" name="墨迹 127"/>
              <p14:cNvContentPartPr/>
              <p14:nvPr/>
            </p14:nvContentPartPr>
            <p14:xfrm>
              <a:off x="3200400" y="4927600"/>
              <a:ext cx="360" cy="171450"/>
            </p14:xfrm>
          </p:contentPart>
        </mc:Choice>
        <mc:Fallback xmlns="">
          <p:pic>
            <p:nvPicPr>
              <p:cNvPr id="128" name="墨迹 127"/>
            </p:nvPicPr>
            <p:blipFill>
              <a:blip r:embed="rId245"/>
            </p:blipFill>
            <p:spPr>
              <a:xfrm>
                <a:off x="3200400" y="4927600"/>
                <a:ext cx="36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6" p14:bwMode="auto">
            <p14:nvContentPartPr>
              <p14:cNvPr id="129" name="墨迹 128"/>
              <p14:cNvContentPartPr/>
              <p14:nvPr/>
            </p14:nvContentPartPr>
            <p14:xfrm>
              <a:off x="2317750" y="1752600"/>
              <a:ext cx="254000" cy="1625600"/>
            </p14:xfrm>
          </p:contentPart>
        </mc:Choice>
        <mc:Fallback xmlns="">
          <p:pic>
            <p:nvPicPr>
              <p:cNvPr id="129" name="墨迹 128"/>
            </p:nvPicPr>
            <p:blipFill>
              <a:blip r:embed="rId247"/>
            </p:blipFill>
            <p:spPr>
              <a:xfrm>
                <a:off x="2317750" y="1752600"/>
                <a:ext cx="254000" cy="1625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8" p14:bwMode="auto">
            <p14:nvContentPartPr>
              <p14:cNvPr id="130" name="墨迹 129"/>
              <p14:cNvContentPartPr/>
              <p14:nvPr/>
            </p14:nvContentPartPr>
            <p14:xfrm>
              <a:off x="2546350" y="3371850"/>
              <a:ext cx="360" cy="19050"/>
            </p14:xfrm>
          </p:contentPart>
        </mc:Choice>
        <mc:Fallback xmlns="">
          <p:pic>
            <p:nvPicPr>
              <p:cNvPr id="130" name="墨迹 129"/>
            </p:nvPicPr>
            <p:blipFill>
              <a:blip r:embed="rId249"/>
            </p:blipFill>
            <p:spPr>
              <a:xfrm>
                <a:off x="2546350" y="3371850"/>
                <a:ext cx="36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0" p14:bwMode="auto">
            <p14:nvContentPartPr>
              <p14:cNvPr id="131" name="墨迹 130"/>
              <p14:cNvContentPartPr/>
              <p14:nvPr/>
            </p14:nvContentPartPr>
            <p14:xfrm>
              <a:off x="2565400" y="3359150"/>
              <a:ext cx="254000" cy="730250"/>
            </p14:xfrm>
          </p:contentPart>
        </mc:Choice>
        <mc:Fallback xmlns="">
          <p:pic>
            <p:nvPicPr>
              <p:cNvPr id="131" name="墨迹 130"/>
            </p:nvPicPr>
            <p:blipFill>
              <a:blip r:embed="rId251"/>
            </p:blipFill>
            <p:spPr>
              <a:xfrm>
                <a:off x="2565400" y="3359150"/>
                <a:ext cx="254000" cy="730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2" p14:bwMode="auto">
            <p14:nvContentPartPr>
              <p14:cNvPr id="132" name="墨迹 131"/>
              <p14:cNvContentPartPr/>
              <p14:nvPr/>
            </p14:nvContentPartPr>
            <p14:xfrm>
              <a:off x="2774950" y="3905250"/>
              <a:ext cx="63500" cy="749300"/>
            </p14:xfrm>
          </p:contentPart>
        </mc:Choice>
        <mc:Fallback xmlns="">
          <p:pic>
            <p:nvPicPr>
              <p:cNvPr id="132" name="墨迹 131"/>
            </p:nvPicPr>
            <p:blipFill>
              <a:blip r:embed="rId253"/>
            </p:blipFill>
            <p:spPr>
              <a:xfrm>
                <a:off x="2774950" y="3905250"/>
                <a:ext cx="63500" cy="749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4" p14:bwMode="auto">
            <p14:nvContentPartPr>
              <p14:cNvPr id="133" name="墨迹 132"/>
              <p14:cNvContentPartPr/>
              <p14:nvPr/>
            </p14:nvContentPartPr>
            <p14:xfrm>
              <a:off x="2870200" y="4654550"/>
              <a:ext cx="349250" cy="863600"/>
            </p14:xfrm>
          </p:contentPart>
        </mc:Choice>
        <mc:Fallback xmlns="">
          <p:pic>
            <p:nvPicPr>
              <p:cNvPr id="133" name="墨迹 132"/>
            </p:nvPicPr>
            <p:blipFill>
              <a:blip r:embed="rId255"/>
            </p:blipFill>
            <p:spPr>
              <a:xfrm>
                <a:off x="2870200" y="4654550"/>
                <a:ext cx="349250" cy="863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6" p14:bwMode="auto">
            <p14:nvContentPartPr>
              <p14:cNvPr id="134" name="墨迹 133"/>
              <p14:cNvContentPartPr/>
              <p14:nvPr/>
            </p14:nvContentPartPr>
            <p14:xfrm>
              <a:off x="3162300" y="5181600"/>
              <a:ext cx="133350" cy="19050"/>
            </p14:xfrm>
          </p:contentPart>
        </mc:Choice>
        <mc:Fallback xmlns="">
          <p:pic>
            <p:nvPicPr>
              <p:cNvPr id="134" name="墨迹 133"/>
            </p:nvPicPr>
            <p:blipFill>
              <a:blip r:embed="rId257"/>
            </p:blipFill>
            <p:spPr>
              <a:xfrm>
                <a:off x="3162300" y="5181600"/>
                <a:ext cx="1333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8" p14:bwMode="auto">
            <p14:nvContentPartPr>
              <p14:cNvPr id="135" name="墨迹 134"/>
              <p14:cNvContentPartPr/>
              <p14:nvPr/>
            </p14:nvContentPartPr>
            <p14:xfrm>
              <a:off x="1225550" y="5289550"/>
              <a:ext cx="158750" cy="19050"/>
            </p14:xfrm>
          </p:contentPart>
        </mc:Choice>
        <mc:Fallback xmlns="">
          <p:pic>
            <p:nvPicPr>
              <p:cNvPr id="135" name="墨迹 134"/>
            </p:nvPicPr>
            <p:blipFill>
              <a:blip r:embed="rId259"/>
            </p:blipFill>
            <p:spPr>
              <a:xfrm>
                <a:off x="1225550" y="5289550"/>
                <a:ext cx="1587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0" p14:bwMode="auto">
            <p14:nvContentPartPr>
              <p14:cNvPr id="136" name="墨迹 135"/>
              <p14:cNvContentPartPr/>
              <p14:nvPr/>
            </p14:nvContentPartPr>
            <p14:xfrm>
              <a:off x="1282700" y="5232400"/>
              <a:ext cx="25400" cy="184150"/>
            </p14:xfrm>
          </p:contentPart>
        </mc:Choice>
        <mc:Fallback xmlns="">
          <p:pic>
            <p:nvPicPr>
              <p:cNvPr id="136" name="墨迹 135"/>
            </p:nvPicPr>
            <p:blipFill>
              <a:blip r:embed="rId261"/>
            </p:blipFill>
            <p:spPr>
              <a:xfrm>
                <a:off x="1282700" y="5232400"/>
                <a:ext cx="25400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2" p14:bwMode="auto">
            <p14:nvContentPartPr>
              <p14:cNvPr id="137" name="墨迹 136"/>
              <p14:cNvContentPartPr/>
              <p14:nvPr/>
            </p14:nvContentPartPr>
            <p14:xfrm>
              <a:off x="1447800" y="5232400"/>
              <a:ext cx="19050" cy="165100"/>
            </p14:xfrm>
          </p:contentPart>
        </mc:Choice>
        <mc:Fallback xmlns="">
          <p:pic>
            <p:nvPicPr>
              <p:cNvPr id="137" name="墨迹 136"/>
            </p:nvPicPr>
            <p:blipFill>
              <a:blip r:embed="rId263"/>
            </p:blipFill>
            <p:spPr>
              <a:xfrm>
                <a:off x="1447800" y="5232400"/>
                <a:ext cx="1905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4" p14:bwMode="auto">
            <p14:nvContentPartPr>
              <p14:cNvPr id="138" name="墨迹 137"/>
              <p14:cNvContentPartPr/>
              <p14:nvPr/>
            </p14:nvContentPartPr>
            <p14:xfrm>
              <a:off x="1441450" y="5245100"/>
              <a:ext cx="139700" cy="146050"/>
            </p14:xfrm>
          </p:contentPart>
        </mc:Choice>
        <mc:Fallback xmlns="">
          <p:pic>
            <p:nvPicPr>
              <p:cNvPr id="138" name="墨迹 137"/>
            </p:nvPicPr>
            <p:blipFill>
              <a:blip r:embed="rId265"/>
            </p:blipFill>
            <p:spPr>
              <a:xfrm>
                <a:off x="1441450" y="5245100"/>
                <a:ext cx="13970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6" p14:bwMode="auto">
            <p14:nvContentPartPr>
              <p14:cNvPr id="139" name="墨迹 138"/>
              <p14:cNvContentPartPr/>
              <p14:nvPr/>
            </p14:nvContentPartPr>
            <p14:xfrm>
              <a:off x="1758950" y="5251450"/>
              <a:ext cx="19050" cy="158750"/>
            </p14:xfrm>
          </p:contentPart>
        </mc:Choice>
        <mc:Fallback xmlns="">
          <p:pic>
            <p:nvPicPr>
              <p:cNvPr id="139" name="墨迹 138"/>
            </p:nvPicPr>
            <p:blipFill>
              <a:blip r:embed="rId267"/>
            </p:blipFill>
            <p:spPr>
              <a:xfrm>
                <a:off x="1758950" y="5251450"/>
                <a:ext cx="1905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8" p14:bwMode="auto">
            <p14:nvContentPartPr>
              <p14:cNvPr id="140" name="墨迹 139"/>
              <p14:cNvContentPartPr/>
              <p14:nvPr/>
            </p14:nvContentPartPr>
            <p14:xfrm>
              <a:off x="1879600" y="5302250"/>
              <a:ext cx="107950" cy="120650"/>
            </p14:xfrm>
          </p:contentPart>
        </mc:Choice>
        <mc:Fallback xmlns="">
          <p:pic>
            <p:nvPicPr>
              <p:cNvPr id="140" name="墨迹 139"/>
            </p:nvPicPr>
            <p:blipFill>
              <a:blip r:embed="rId269"/>
            </p:blipFill>
            <p:spPr>
              <a:xfrm>
                <a:off x="1879600" y="5302250"/>
                <a:ext cx="10795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0" p14:bwMode="auto">
            <p14:nvContentPartPr>
              <p14:cNvPr id="141" name="墨迹 140"/>
              <p14:cNvContentPartPr/>
              <p14:nvPr/>
            </p14:nvContentPartPr>
            <p14:xfrm>
              <a:off x="2178050" y="5295900"/>
              <a:ext cx="19050" cy="107950"/>
            </p14:xfrm>
          </p:contentPart>
        </mc:Choice>
        <mc:Fallback xmlns="">
          <p:pic>
            <p:nvPicPr>
              <p:cNvPr id="141" name="墨迹 140"/>
            </p:nvPicPr>
            <p:blipFill>
              <a:blip r:embed="rId271"/>
            </p:blipFill>
            <p:spPr>
              <a:xfrm>
                <a:off x="2178050" y="5295900"/>
                <a:ext cx="1905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2" p14:bwMode="auto">
            <p14:nvContentPartPr>
              <p14:cNvPr id="142" name="墨迹 141"/>
              <p14:cNvContentPartPr/>
              <p14:nvPr/>
            </p14:nvContentPartPr>
            <p14:xfrm>
              <a:off x="2292350" y="5308600"/>
              <a:ext cx="88900" cy="76200"/>
            </p14:xfrm>
          </p:contentPart>
        </mc:Choice>
        <mc:Fallback xmlns="">
          <p:pic>
            <p:nvPicPr>
              <p:cNvPr id="142" name="墨迹 141"/>
            </p:nvPicPr>
            <p:blipFill>
              <a:blip r:embed="rId273"/>
            </p:blipFill>
            <p:spPr>
              <a:xfrm>
                <a:off x="2292350" y="5308600"/>
                <a:ext cx="8890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4" p14:bwMode="auto">
            <p14:nvContentPartPr>
              <p14:cNvPr id="143" name="墨迹 142"/>
              <p14:cNvContentPartPr/>
              <p14:nvPr/>
            </p14:nvContentPartPr>
            <p14:xfrm>
              <a:off x="1168400" y="5454650"/>
              <a:ext cx="1377950" cy="44450"/>
            </p14:xfrm>
          </p:contentPart>
        </mc:Choice>
        <mc:Fallback xmlns="">
          <p:pic>
            <p:nvPicPr>
              <p:cNvPr id="143" name="墨迹 142"/>
            </p:nvPicPr>
            <p:blipFill>
              <a:blip r:embed="rId275"/>
            </p:blipFill>
            <p:spPr>
              <a:xfrm>
                <a:off x="1168400" y="5454650"/>
                <a:ext cx="137795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6" p14:bwMode="auto">
            <p14:nvContentPartPr>
              <p14:cNvPr id="144" name="墨迹 143"/>
              <p14:cNvContentPartPr/>
              <p14:nvPr/>
            </p14:nvContentPartPr>
            <p14:xfrm>
              <a:off x="2336800" y="5645150"/>
              <a:ext cx="360" cy="158750"/>
            </p14:xfrm>
          </p:contentPart>
        </mc:Choice>
        <mc:Fallback xmlns="">
          <p:pic>
            <p:nvPicPr>
              <p:cNvPr id="144" name="墨迹 143"/>
            </p:nvPicPr>
            <p:blipFill>
              <a:blip r:embed="rId277"/>
            </p:blipFill>
            <p:spPr>
              <a:xfrm>
                <a:off x="2336800" y="5645150"/>
                <a:ext cx="36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8" p14:bwMode="auto">
            <p14:nvContentPartPr>
              <p14:cNvPr id="145" name="墨迹 144"/>
              <p14:cNvContentPartPr/>
              <p14:nvPr/>
            </p14:nvContentPartPr>
            <p14:xfrm>
              <a:off x="2178050" y="5638800"/>
              <a:ext cx="19050" cy="171450"/>
            </p14:xfrm>
          </p:contentPart>
        </mc:Choice>
        <mc:Fallback xmlns="">
          <p:pic>
            <p:nvPicPr>
              <p:cNvPr id="145" name="墨迹 144"/>
            </p:nvPicPr>
            <p:blipFill>
              <a:blip r:embed="rId279"/>
            </p:blipFill>
            <p:spPr>
              <a:xfrm>
                <a:off x="2178050" y="5638800"/>
                <a:ext cx="1905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0" p14:bwMode="auto">
            <p14:nvContentPartPr>
              <p14:cNvPr id="146" name="墨迹 145"/>
              <p14:cNvContentPartPr/>
              <p14:nvPr/>
            </p14:nvContentPartPr>
            <p14:xfrm>
              <a:off x="1905000" y="5638800"/>
              <a:ext cx="101600" cy="158750"/>
            </p14:xfrm>
          </p:contentPart>
        </mc:Choice>
        <mc:Fallback xmlns="">
          <p:pic>
            <p:nvPicPr>
              <p:cNvPr id="146" name="墨迹 145"/>
            </p:nvPicPr>
            <p:blipFill>
              <a:blip r:embed="rId281"/>
            </p:blipFill>
            <p:spPr>
              <a:xfrm>
                <a:off x="1905000" y="5638800"/>
                <a:ext cx="10160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2" p14:bwMode="auto">
            <p14:nvContentPartPr>
              <p14:cNvPr id="147" name="墨迹 146"/>
              <p14:cNvContentPartPr/>
              <p14:nvPr/>
            </p14:nvContentPartPr>
            <p14:xfrm>
              <a:off x="1765300" y="5657850"/>
              <a:ext cx="360" cy="203200"/>
            </p14:xfrm>
          </p:contentPart>
        </mc:Choice>
        <mc:Fallback xmlns="">
          <p:pic>
            <p:nvPicPr>
              <p:cNvPr id="147" name="墨迹 146"/>
            </p:nvPicPr>
            <p:blipFill>
              <a:blip r:embed="rId283"/>
            </p:blipFill>
            <p:spPr>
              <a:xfrm>
                <a:off x="1765300" y="5657850"/>
                <a:ext cx="36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4" p14:bwMode="auto">
            <p14:nvContentPartPr>
              <p14:cNvPr id="148" name="墨迹 147"/>
              <p14:cNvContentPartPr/>
              <p14:nvPr/>
            </p14:nvContentPartPr>
            <p14:xfrm>
              <a:off x="844550" y="5657850"/>
              <a:ext cx="127000" cy="152400"/>
            </p14:xfrm>
          </p:contentPart>
        </mc:Choice>
        <mc:Fallback xmlns="">
          <p:pic>
            <p:nvPicPr>
              <p:cNvPr id="148" name="墨迹 147"/>
            </p:nvPicPr>
            <p:blipFill>
              <a:blip r:embed="rId285"/>
            </p:blipFill>
            <p:spPr>
              <a:xfrm>
                <a:off x="844550" y="5657850"/>
                <a:ext cx="12700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6" p14:bwMode="auto">
            <p14:nvContentPartPr>
              <p14:cNvPr id="149" name="墨迹 148"/>
              <p14:cNvContentPartPr/>
              <p14:nvPr/>
            </p14:nvContentPartPr>
            <p14:xfrm>
              <a:off x="304800" y="6000750"/>
              <a:ext cx="234950" cy="6350"/>
            </p14:xfrm>
          </p:contentPart>
        </mc:Choice>
        <mc:Fallback xmlns="">
          <p:pic>
            <p:nvPicPr>
              <p:cNvPr id="149" name="墨迹 148"/>
            </p:nvPicPr>
            <p:blipFill>
              <a:blip r:embed="rId287"/>
            </p:blipFill>
            <p:spPr>
              <a:xfrm>
                <a:off x="304800" y="6000750"/>
                <a:ext cx="2349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8" p14:bwMode="auto">
            <p14:nvContentPartPr>
              <p14:cNvPr id="150" name="墨迹 149"/>
              <p14:cNvContentPartPr/>
              <p14:nvPr/>
            </p14:nvContentPartPr>
            <p14:xfrm>
              <a:off x="463550" y="5924550"/>
              <a:ext cx="146050" cy="203200"/>
            </p14:xfrm>
          </p:contentPart>
        </mc:Choice>
        <mc:Fallback xmlns="">
          <p:pic>
            <p:nvPicPr>
              <p:cNvPr id="150" name="墨迹 149"/>
            </p:nvPicPr>
            <p:blipFill>
              <a:blip r:embed="rId289"/>
            </p:blipFill>
            <p:spPr>
              <a:xfrm>
                <a:off x="463550" y="5924550"/>
                <a:ext cx="14605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0" p14:bwMode="auto">
            <p14:nvContentPartPr>
              <p14:cNvPr id="151" name="墨迹 150"/>
              <p14:cNvContentPartPr/>
              <p14:nvPr/>
            </p14:nvContentPartPr>
            <p14:xfrm>
              <a:off x="787400" y="5873750"/>
              <a:ext cx="419100" cy="38100"/>
            </p14:xfrm>
          </p:contentPart>
        </mc:Choice>
        <mc:Fallback xmlns="">
          <p:pic>
            <p:nvPicPr>
              <p:cNvPr id="151" name="墨迹 150"/>
            </p:nvPicPr>
            <p:blipFill>
              <a:blip r:embed="rId291"/>
            </p:blipFill>
            <p:spPr>
              <a:xfrm>
                <a:off x="787400" y="5873750"/>
                <a:ext cx="41910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2" p14:bwMode="auto">
            <p14:nvContentPartPr>
              <p14:cNvPr id="152" name="墨迹 151"/>
              <p14:cNvContentPartPr/>
              <p14:nvPr/>
            </p14:nvContentPartPr>
            <p14:xfrm>
              <a:off x="869950" y="6045200"/>
              <a:ext cx="146050" cy="120650"/>
            </p14:xfrm>
          </p:contentPart>
        </mc:Choice>
        <mc:Fallback xmlns="">
          <p:pic>
            <p:nvPicPr>
              <p:cNvPr id="152" name="墨迹 151"/>
            </p:nvPicPr>
            <p:blipFill>
              <a:blip r:embed="rId293"/>
            </p:blipFill>
            <p:spPr>
              <a:xfrm>
                <a:off x="869950" y="6045200"/>
                <a:ext cx="14605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4" p14:bwMode="auto">
            <p14:nvContentPartPr>
              <p14:cNvPr id="153" name="墨迹 152"/>
              <p14:cNvContentPartPr/>
              <p14:nvPr/>
            </p14:nvContentPartPr>
            <p14:xfrm>
              <a:off x="1708150" y="6026150"/>
              <a:ext cx="146050" cy="120650"/>
            </p14:xfrm>
          </p:contentPart>
        </mc:Choice>
        <mc:Fallback xmlns="">
          <p:pic>
            <p:nvPicPr>
              <p:cNvPr id="153" name="墨迹 152"/>
            </p:nvPicPr>
            <p:blipFill>
              <a:blip r:embed="rId295"/>
            </p:blipFill>
            <p:spPr>
              <a:xfrm>
                <a:off x="1708150" y="6026150"/>
                <a:ext cx="14605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6" p14:bwMode="auto">
            <p14:nvContentPartPr>
              <p14:cNvPr id="154" name="墨迹 153"/>
              <p14:cNvContentPartPr/>
              <p14:nvPr/>
            </p14:nvContentPartPr>
            <p14:xfrm>
              <a:off x="2038350" y="5994400"/>
              <a:ext cx="69850" cy="184150"/>
            </p14:xfrm>
          </p:contentPart>
        </mc:Choice>
        <mc:Fallback xmlns="">
          <p:pic>
            <p:nvPicPr>
              <p:cNvPr id="154" name="墨迹 153"/>
            </p:nvPicPr>
            <p:blipFill>
              <a:blip r:embed="rId297"/>
            </p:blipFill>
            <p:spPr>
              <a:xfrm>
                <a:off x="2038350" y="5994400"/>
                <a:ext cx="69850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8" p14:bwMode="auto">
            <p14:nvContentPartPr>
              <p14:cNvPr id="155" name="墨迹 154"/>
              <p14:cNvContentPartPr/>
              <p14:nvPr/>
            </p14:nvContentPartPr>
            <p14:xfrm>
              <a:off x="2197100" y="6000750"/>
              <a:ext cx="88900" cy="101600"/>
            </p14:xfrm>
          </p:contentPart>
        </mc:Choice>
        <mc:Fallback xmlns="">
          <p:pic>
            <p:nvPicPr>
              <p:cNvPr id="155" name="墨迹 154"/>
            </p:nvPicPr>
            <p:blipFill>
              <a:blip r:embed="rId299"/>
            </p:blipFill>
            <p:spPr>
              <a:xfrm>
                <a:off x="2197100" y="6000750"/>
                <a:ext cx="8890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0" p14:bwMode="auto">
            <p14:nvContentPartPr>
              <p14:cNvPr id="156" name="墨迹 155"/>
              <p14:cNvContentPartPr/>
              <p14:nvPr/>
            </p14:nvContentPartPr>
            <p14:xfrm>
              <a:off x="2406650" y="6007100"/>
              <a:ext cx="360" cy="120650"/>
            </p14:xfrm>
          </p:contentPart>
        </mc:Choice>
        <mc:Fallback xmlns="">
          <p:pic>
            <p:nvPicPr>
              <p:cNvPr id="156" name="墨迹 155"/>
            </p:nvPicPr>
            <p:blipFill>
              <a:blip r:embed="rId301"/>
            </p:blipFill>
            <p:spPr>
              <a:xfrm>
                <a:off x="2406650" y="6007100"/>
                <a:ext cx="36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2" p14:bwMode="auto">
            <p14:nvContentPartPr>
              <p14:cNvPr id="157" name="墨迹 156"/>
              <p14:cNvContentPartPr/>
              <p14:nvPr/>
            </p14:nvContentPartPr>
            <p14:xfrm>
              <a:off x="2762250" y="6026150"/>
              <a:ext cx="25400" cy="203200"/>
            </p14:xfrm>
          </p:contentPart>
        </mc:Choice>
        <mc:Fallback xmlns="">
          <p:pic>
            <p:nvPicPr>
              <p:cNvPr id="157" name="墨迹 156"/>
            </p:nvPicPr>
            <p:blipFill>
              <a:blip r:embed="rId303"/>
            </p:blipFill>
            <p:spPr>
              <a:xfrm>
                <a:off x="2762250" y="6026150"/>
                <a:ext cx="2540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4" p14:bwMode="auto">
            <p14:nvContentPartPr>
              <p14:cNvPr id="158" name="墨迹 157"/>
              <p14:cNvContentPartPr/>
              <p14:nvPr/>
            </p14:nvContentPartPr>
            <p14:xfrm>
              <a:off x="2921000" y="6070600"/>
              <a:ext cx="82550" cy="114300"/>
            </p14:xfrm>
          </p:contentPart>
        </mc:Choice>
        <mc:Fallback xmlns="">
          <p:pic>
            <p:nvPicPr>
              <p:cNvPr id="158" name="墨迹 157"/>
            </p:nvPicPr>
            <p:blipFill>
              <a:blip r:embed="rId305"/>
            </p:blipFill>
            <p:spPr>
              <a:xfrm>
                <a:off x="2921000" y="6070600"/>
                <a:ext cx="8255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6" p14:bwMode="auto">
            <p14:nvContentPartPr>
              <p14:cNvPr id="159" name="墨迹 158"/>
              <p14:cNvContentPartPr/>
              <p14:nvPr/>
            </p14:nvContentPartPr>
            <p14:xfrm>
              <a:off x="3105150" y="6007100"/>
              <a:ext cx="38100" cy="171450"/>
            </p14:xfrm>
          </p:contentPart>
        </mc:Choice>
        <mc:Fallback xmlns="">
          <p:pic>
            <p:nvPicPr>
              <p:cNvPr id="159" name="墨迹 158"/>
            </p:nvPicPr>
            <p:blipFill>
              <a:blip r:embed="rId307"/>
            </p:blipFill>
            <p:spPr>
              <a:xfrm>
                <a:off x="3105150" y="6007100"/>
                <a:ext cx="3810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8" p14:bwMode="auto">
            <p14:nvContentPartPr>
              <p14:cNvPr id="160" name="墨迹 159"/>
              <p14:cNvContentPartPr/>
              <p14:nvPr/>
            </p14:nvContentPartPr>
            <p14:xfrm>
              <a:off x="3270250" y="6013450"/>
              <a:ext cx="158750" cy="133350"/>
            </p14:xfrm>
          </p:contentPart>
        </mc:Choice>
        <mc:Fallback xmlns="">
          <p:pic>
            <p:nvPicPr>
              <p:cNvPr id="160" name="墨迹 159"/>
            </p:nvPicPr>
            <p:blipFill>
              <a:blip r:embed="rId309"/>
            </p:blipFill>
            <p:spPr>
              <a:xfrm>
                <a:off x="3270250" y="6013450"/>
                <a:ext cx="15875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0" p14:bwMode="auto">
            <p14:nvContentPartPr>
              <p14:cNvPr id="161" name="墨迹 160"/>
              <p14:cNvContentPartPr/>
              <p14:nvPr/>
            </p14:nvContentPartPr>
            <p14:xfrm>
              <a:off x="1682750" y="5822950"/>
              <a:ext cx="1898650" cy="425450"/>
            </p14:xfrm>
          </p:contentPart>
        </mc:Choice>
        <mc:Fallback xmlns="">
          <p:pic>
            <p:nvPicPr>
              <p:cNvPr id="161" name="墨迹 160"/>
            </p:nvPicPr>
            <p:blipFill>
              <a:blip r:embed="rId311"/>
            </p:blipFill>
            <p:spPr>
              <a:xfrm>
                <a:off x="1682750" y="5822950"/>
                <a:ext cx="1898650" cy="425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2" p14:bwMode="auto">
            <p14:nvContentPartPr>
              <p14:cNvPr id="162" name="墨迹 161"/>
              <p14:cNvContentPartPr/>
              <p14:nvPr/>
            </p14:nvContentPartPr>
            <p14:xfrm>
              <a:off x="2800350" y="6388100"/>
              <a:ext cx="120650" cy="139700"/>
            </p14:xfrm>
          </p:contentPart>
        </mc:Choice>
        <mc:Fallback xmlns="">
          <p:pic>
            <p:nvPicPr>
              <p:cNvPr id="162" name="墨迹 161"/>
            </p:nvPicPr>
            <p:blipFill>
              <a:blip r:embed="rId313"/>
            </p:blipFill>
            <p:spPr>
              <a:xfrm>
                <a:off x="2800350" y="6388100"/>
                <a:ext cx="12065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4" p14:bwMode="auto">
            <p14:nvContentPartPr>
              <p14:cNvPr id="163" name="墨迹 162"/>
              <p14:cNvContentPartPr/>
              <p14:nvPr/>
            </p14:nvContentPartPr>
            <p14:xfrm>
              <a:off x="2768600" y="6407150"/>
              <a:ext cx="152400" cy="120650"/>
            </p14:xfrm>
          </p:contentPart>
        </mc:Choice>
        <mc:Fallback xmlns="">
          <p:pic>
            <p:nvPicPr>
              <p:cNvPr id="163" name="墨迹 162"/>
            </p:nvPicPr>
            <p:blipFill>
              <a:blip r:embed="rId315"/>
            </p:blipFill>
            <p:spPr>
              <a:xfrm>
                <a:off x="2768600" y="6407150"/>
                <a:ext cx="15240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6" p14:bwMode="auto">
            <p14:nvContentPartPr>
              <p14:cNvPr id="164" name="墨迹 163"/>
              <p14:cNvContentPartPr/>
              <p14:nvPr/>
            </p14:nvContentPartPr>
            <p14:xfrm>
              <a:off x="3022600" y="6445250"/>
              <a:ext cx="57150" cy="44450"/>
            </p14:xfrm>
          </p:contentPart>
        </mc:Choice>
        <mc:Fallback xmlns="">
          <p:pic>
            <p:nvPicPr>
              <p:cNvPr id="164" name="墨迹 163"/>
            </p:nvPicPr>
            <p:blipFill>
              <a:blip r:embed="rId317"/>
            </p:blipFill>
            <p:spPr>
              <a:xfrm>
                <a:off x="3022600" y="6445250"/>
                <a:ext cx="5715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8" p14:bwMode="auto">
            <p14:nvContentPartPr>
              <p14:cNvPr id="165" name="墨迹 164"/>
              <p14:cNvContentPartPr/>
              <p14:nvPr/>
            </p14:nvContentPartPr>
            <p14:xfrm>
              <a:off x="3028950" y="6426200"/>
              <a:ext cx="50800" cy="57150"/>
            </p14:xfrm>
          </p:contentPart>
        </mc:Choice>
        <mc:Fallback xmlns="">
          <p:pic>
            <p:nvPicPr>
              <p:cNvPr id="165" name="墨迹 164"/>
            </p:nvPicPr>
            <p:blipFill>
              <a:blip r:embed="rId319"/>
            </p:blipFill>
            <p:spPr>
              <a:xfrm>
                <a:off x="3028950" y="6426200"/>
                <a:ext cx="5080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0" p14:bwMode="auto">
            <p14:nvContentPartPr>
              <p14:cNvPr id="166" name="墨迹 165"/>
              <p14:cNvContentPartPr/>
              <p14:nvPr/>
            </p14:nvContentPartPr>
            <p14:xfrm>
              <a:off x="3162300" y="6375400"/>
              <a:ext cx="63500" cy="63500"/>
            </p14:xfrm>
          </p:contentPart>
        </mc:Choice>
        <mc:Fallback xmlns="">
          <p:pic>
            <p:nvPicPr>
              <p:cNvPr id="166" name="墨迹 165"/>
            </p:nvPicPr>
            <p:blipFill>
              <a:blip r:embed="rId321"/>
            </p:blipFill>
            <p:spPr>
              <a:xfrm>
                <a:off x="3162300" y="6375400"/>
                <a:ext cx="6350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2" p14:bwMode="auto">
            <p14:nvContentPartPr>
              <p14:cNvPr id="167" name="墨迹 166"/>
              <p14:cNvContentPartPr/>
              <p14:nvPr/>
            </p14:nvContentPartPr>
            <p14:xfrm>
              <a:off x="3219450" y="6413500"/>
              <a:ext cx="82550" cy="355600"/>
            </p14:xfrm>
          </p:contentPart>
        </mc:Choice>
        <mc:Fallback xmlns="">
          <p:pic>
            <p:nvPicPr>
              <p:cNvPr id="167" name="墨迹 166"/>
            </p:nvPicPr>
            <p:blipFill>
              <a:blip r:embed="rId323"/>
            </p:blipFill>
            <p:spPr>
              <a:xfrm>
                <a:off x="3219450" y="6413500"/>
                <a:ext cx="82550" cy="355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4" p14:bwMode="auto">
            <p14:nvContentPartPr>
              <p14:cNvPr id="168" name="墨迹 167"/>
              <p14:cNvContentPartPr/>
              <p14:nvPr/>
            </p14:nvContentPartPr>
            <p14:xfrm>
              <a:off x="3371850" y="6483350"/>
              <a:ext cx="63500" cy="6350"/>
            </p14:xfrm>
          </p:contentPart>
        </mc:Choice>
        <mc:Fallback xmlns="">
          <p:pic>
            <p:nvPicPr>
              <p:cNvPr id="168" name="墨迹 167"/>
            </p:nvPicPr>
            <p:blipFill>
              <a:blip r:embed="rId325"/>
            </p:blipFill>
            <p:spPr>
              <a:xfrm>
                <a:off x="3371850" y="6483350"/>
                <a:ext cx="6350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6" p14:bwMode="auto">
            <p14:nvContentPartPr>
              <p14:cNvPr id="169" name="墨迹 168"/>
              <p14:cNvContentPartPr/>
              <p14:nvPr/>
            </p14:nvContentPartPr>
            <p14:xfrm>
              <a:off x="3371850" y="6546850"/>
              <a:ext cx="101600" cy="19050"/>
            </p14:xfrm>
          </p:contentPart>
        </mc:Choice>
        <mc:Fallback xmlns="">
          <p:pic>
            <p:nvPicPr>
              <p:cNvPr id="169" name="墨迹 168"/>
            </p:nvPicPr>
            <p:blipFill>
              <a:blip r:embed="rId327"/>
            </p:blipFill>
            <p:spPr>
              <a:xfrm>
                <a:off x="3371850" y="6546850"/>
                <a:ext cx="10160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8" p14:bwMode="auto">
            <p14:nvContentPartPr>
              <p14:cNvPr id="170" name="墨迹 169"/>
              <p14:cNvContentPartPr/>
              <p14:nvPr/>
            </p14:nvContentPartPr>
            <p14:xfrm>
              <a:off x="3524250" y="6426200"/>
              <a:ext cx="95250" cy="120650"/>
            </p14:xfrm>
          </p:contentPart>
        </mc:Choice>
        <mc:Fallback xmlns="">
          <p:pic>
            <p:nvPicPr>
              <p:cNvPr id="170" name="墨迹 169"/>
            </p:nvPicPr>
            <p:blipFill>
              <a:blip r:embed="rId329"/>
            </p:blipFill>
            <p:spPr>
              <a:xfrm>
                <a:off x="3524250" y="6426200"/>
                <a:ext cx="9525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0" p14:bwMode="auto">
            <p14:nvContentPartPr>
              <p14:cNvPr id="171" name="墨迹 170"/>
              <p14:cNvContentPartPr/>
              <p14:nvPr/>
            </p14:nvContentPartPr>
            <p14:xfrm>
              <a:off x="3746500" y="6388100"/>
              <a:ext cx="19050" cy="171450"/>
            </p14:xfrm>
          </p:contentPart>
        </mc:Choice>
        <mc:Fallback xmlns="">
          <p:pic>
            <p:nvPicPr>
              <p:cNvPr id="171" name="墨迹 170"/>
            </p:nvPicPr>
            <p:blipFill>
              <a:blip r:embed="rId331"/>
            </p:blipFill>
            <p:spPr>
              <a:xfrm>
                <a:off x="3746500" y="6388100"/>
                <a:ext cx="1905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2" p14:bwMode="auto">
            <p14:nvContentPartPr>
              <p14:cNvPr id="172" name="墨迹 171"/>
              <p14:cNvContentPartPr/>
              <p14:nvPr/>
            </p14:nvContentPartPr>
            <p14:xfrm>
              <a:off x="3848100" y="6445250"/>
              <a:ext cx="95250" cy="82550"/>
            </p14:xfrm>
          </p:contentPart>
        </mc:Choice>
        <mc:Fallback xmlns="">
          <p:pic>
            <p:nvPicPr>
              <p:cNvPr id="172" name="墨迹 171"/>
            </p:nvPicPr>
            <p:blipFill>
              <a:blip r:embed="rId333"/>
            </p:blipFill>
            <p:spPr>
              <a:xfrm>
                <a:off x="3848100" y="6445250"/>
                <a:ext cx="9525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4" p14:bwMode="auto">
            <p14:nvContentPartPr>
              <p14:cNvPr id="173" name="墨迹 172"/>
              <p14:cNvContentPartPr/>
              <p14:nvPr/>
            </p14:nvContentPartPr>
            <p14:xfrm>
              <a:off x="4006850" y="6445250"/>
              <a:ext cx="44450" cy="127000"/>
            </p14:xfrm>
          </p:contentPart>
        </mc:Choice>
        <mc:Fallback xmlns="">
          <p:pic>
            <p:nvPicPr>
              <p:cNvPr id="173" name="墨迹 172"/>
            </p:nvPicPr>
            <p:blipFill>
              <a:blip r:embed="rId335"/>
            </p:blipFill>
            <p:spPr>
              <a:xfrm>
                <a:off x="4006850" y="6445250"/>
                <a:ext cx="4445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6" p14:bwMode="auto">
            <p14:nvContentPartPr>
              <p14:cNvPr id="174" name="墨迹 173"/>
              <p14:cNvContentPartPr/>
              <p14:nvPr/>
            </p14:nvContentPartPr>
            <p14:xfrm>
              <a:off x="4184650" y="6426200"/>
              <a:ext cx="25400" cy="165100"/>
            </p14:xfrm>
          </p:contentPart>
        </mc:Choice>
        <mc:Fallback xmlns="">
          <p:pic>
            <p:nvPicPr>
              <p:cNvPr id="174" name="墨迹 173"/>
            </p:nvPicPr>
            <p:blipFill>
              <a:blip r:embed="rId337"/>
            </p:blipFill>
            <p:spPr>
              <a:xfrm>
                <a:off x="4184650" y="6426200"/>
                <a:ext cx="2540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8" p14:bwMode="auto">
            <p14:nvContentPartPr>
              <p14:cNvPr id="175" name="墨迹 174"/>
              <p14:cNvContentPartPr/>
              <p14:nvPr/>
            </p14:nvContentPartPr>
            <p14:xfrm>
              <a:off x="4260850" y="6445250"/>
              <a:ext cx="82550" cy="88900"/>
            </p14:xfrm>
          </p:contentPart>
        </mc:Choice>
        <mc:Fallback xmlns="">
          <p:pic>
            <p:nvPicPr>
              <p:cNvPr id="175" name="墨迹 174"/>
            </p:nvPicPr>
            <p:blipFill>
              <a:blip r:embed="rId339"/>
            </p:blipFill>
            <p:spPr>
              <a:xfrm>
                <a:off x="4260850" y="6445250"/>
                <a:ext cx="8255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0" p14:bwMode="auto">
            <p14:nvContentPartPr>
              <p14:cNvPr id="176" name="墨迹 175"/>
              <p14:cNvContentPartPr/>
              <p14:nvPr/>
            </p14:nvContentPartPr>
            <p14:xfrm>
              <a:off x="4413250" y="6445250"/>
              <a:ext cx="19050" cy="165100"/>
            </p14:xfrm>
          </p:contentPart>
        </mc:Choice>
        <mc:Fallback xmlns="">
          <p:pic>
            <p:nvPicPr>
              <p:cNvPr id="176" name="墨迹 175"/>
            </p:nvPicPr>
            <p:blipFill>
              <a:blip r:embed="rId341"/>
            </p:blipFill>
            <p:spPr>
              <a:xfrm>
                <a:off x="4413250" y="6445250"/>
                <a:ext cx="1905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2" p14:bwMode="auto">
            <p14:nvContentPartPr>
              <p14:cNvPr id="177" name="墨迹 176"/>
              <p14:cNvContentPartPr/>
              <p14:nvPr/>
            </p14:nvContentPartPr>
            <p14:xfrm>
              <a:off x="4533900" y="6445250"/>
              <a:ext cx="101600" cy="107950"/>
            </p14:xfrm>
          </p:contentPart>
        </mc:Choice>
        <mc:Fallback xmlns="">
          <p:pic>
            <p:nvPicPr>
              <p:cNvPr id="177" name="墨迹 176"/>
            </p:nvPicPr>
            <p:blipFill>
              <a:blip r:embed="rId343"/>
            </p:blipFill>
            <p:spPr>
              <a:xfrm>
                <a:off x="4533900" y="6445250"/>
                <a:ext cx="10160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4" p14:bwMode="auto">
            <p14:nvContentPartPr>
              <p14:cNvPr id="178" name="墨迹 177"/>
              <p14:cNvContentPartPr/>
              <p14:nvPr/>
            </p14:nvContentPartPr>
            <p14:xfrm>
              <a:off x="3155950" y="5518150"/>
              <a:ext cx="482600" cy="914400"/>
            </p14:xfrm>
          </p:contentPart>
        </mc:Choice>
        <mc:Fallback xmlns="">
          <p:pic>
            <p:nvPicPr>
              <p:cNvPr id="178" name="墨迹 177"/>
            </p:nvPicPr>
            <p:blipFill>
              <a:blip r:embed="rId345"/>
            </p:blipFill>
            <p:spPr>
              <a:xfrm>
                <a:off x="3155950" y="5518150"/>
                <a:ext cx="482600" cy="914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6" p14:bwMode="auto">
            <p14:nvContentPartPr>
              <p14:cNvPr id="179" name="墨迹 178"/>
              <p14:cNvContentPartPr/>
              <p14:nvPr/>
            </p14:nvContentPartPr>
            <p14:xfrm>
              <a:off x="4349750" y="946150"/>
              <a:ext cx="133350" cy="165100"/>
            </p14:xfrm>
          </p:contentPart>
        </mc:Choice>
        <mc:Fallback xmlns="">
          <p:pic>
            <p:nvPicPr>
              <p:cNvPr id="179" name="墨迹 178"/>
            </p:nvPicPr>
            <p:blipFill>
              <a:blip r:embed="rId347"/>
            </p:blipFill>
            <p:spPr>
              <a:xfrm>
                <a:off x="4349750" y="946150"/>
                <a:ext cx="13335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8" p14:bwMode="auto">
            <p14:nvContentPartPr>
              <p14:cNvPr id="180" name="墨迹 179"/>
              <p14:cNvContentPartPr/>
              <p14:nvPr/>
            </p14:nvContentPartPr>
            <p14:xfrm>
              <a:off x="4508500" y="1054100"/>
              <a:ext cx="120650" cy="360"/>
            </p14:xfrm>
          </p:contentPart>
        </mc:Choice>
        <mc:Fallback xmlns="">
          <p:pic>
            <p:nvPicPr>
              <p:cNvPr id="180" name="墨迹 179"/>
            </p:nvPicPr>
            <p:blipFill>
              <a:blip r:embed="rId85"/>
            </p:blipFill>
            <p:spPr>
              <a:xfrm>
                <a:off x="4508500" y="1054100"/>
                <a:ext cx="1206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9" p14:bwMode="auto">
            <p14:nvContentPartPr>
              <p14:cNvPr id="181" name="墨迹 180"/>
              <p14:cNvContentPartPr/>
              <p14:nvPr/>
            </p14:nvContentPartPr>
            <p14:xfrm>
              <a:off x="4635500" y="933450"/>
              <a:ext cx="177800" cy="209550"/>
            </p14:xfrm>
          </p:contentPart>
        </mc:Choice>
        <mc:Fallback xmlns="">
          <p:pic>
            <p:nvPicPr>
              <p:cNvPr id="181" name="墨迹 180"/>
            </p:nvPicPr>
            <p:blipFill>
              <a:blip r:embed="rId350"/>
            </p:blipFill>
            <p:spPr>
              <a:xfrm>
                <a:off x="4635500" y="933450"/>
                <a:ext cx="17780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1" p14:bwMode="auto">
            <p14:nvContentPartPr>
              <p14:cNvPr id="182" name="墨迹 181"/>
              <p14:cNvContentPartPr/>
              <p14:nvPr/>
            </p14:nvContentPartPr>
            <p14:xfrm>
              <a:off x="4857750" y="1117600"/>
              <a:ext cx="12700" cy="360"/>
            </p14:xfrm>
          </p:contentPart>
        </mc:Choice>
        <mc:Fallback xmlns="">
          <p:pic>
            <p:nvPicPr>
              <p:cNvPr id="182" name="墨迹 181"/>
            </p:nvPicPr>
            <p:blipFill>
              <a:blip r:embed="rId8"/>
            </p:blipFill>
            <p:spPr>
              <a:xfrm>
                <a:off x="4857750" y="111760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2" p14:bwMode="auto">
            <p14:nvContentPartPr>
              <p14:cNvPr id="183" name="墨迹 182"/>
              <p14:cNvContentPartPr/>
              <p14:nvPr/>
            </p14:nvContentPartPr>
            <p14:xfrm>
              <a:off x="4972050" y="895350"/>
              <a:ext cx="146050" cy="222250"/>
            </p14:xfrm>
          </p:contentPart>
        </mc:Choice>
        <mc:Fallback xmlns="">
          <p:pic>
            <p:nvPicPr>
              <p:cNvPr id="183" name="墨迹 182"/>
            </p:nvPicPr>
            <p:blipFill>
              <a:blip r:embed="rId353"/>
            </p:blipFill>
            <p:spPr>
              <a:xfrm>
                <a:off x="4972050" y="895350"/>
                <a:ext cx="146050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4" p14:bwMode="auto">
            <p14:nvContentPartPr>
              <p14:cNvPr id="184" name="墨迹 183"/>
              <p14:cNvContentPartPr/>
              <p14:nvPr/>
            </p14:nvContentPartPr>
            <p14:xfrm>
              <a:off x="5238750" y="1200150"/>
              <a:ext cx="12700" cy="360"/>
            </p14:xfrm>
          </p:contentPart>
        </mc:Choice>
        <mc:Fallback xmlns="">
          <p:pic>
            <p:nvPicPr>
              <p:cNvPr id="184" name="墨迹 183"/>
            </p:nvPicPr>
            <p:blipFill>
              <a:blip r:embed="rId8"/>
            </p:blipFill>
            <p:spPr>
              <a:xfrm>
                <a:off x="5238750" y="120015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5" p14:bwMode="auto">
            <p14:nvContentPartPr>
              <p14:cNvPr id="185" name="墨迹 184"/>
              <p14:cNvContentPartPr/>
              <p14:nvPr/>
            </p14:nvContentPartPr>
            <p14:xfrm>
              <a:off x="5740400" y="939800"/>
              <a:ext cx="114300" cy="107950"/>
            </p14:xfrm>
          </p:contentPart>
        </mc:Choice>
        <mc:Fallback xmlns="">
          <p:pic>
            <p:nvPicPr>
              <p:cNvPr id="185" name="墨迹 184"/>
            </p:nvPicPr>
            <p:blipFill>
              <a:blip r:embed="rId356"/>
            </p:blipFill>
            <p:spPr>
              <a:xfrm>
                <a:off x="5740400" y="939800"/>
                <a:ext cx="11430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7" p14:bwMode="auto">
            <p14:nvContentPartPr>
              <p14:cNvPr id="186" name="墨迹 185"/>
              <p14:cNvContentPartPr/>
              <p14:nvPr/>
            </p14:nvContentPartPr>
            <p14:xfrm>
              <a:off x="5689600" y="965200"/>
              <a:ext cx="152400" cy="95250"/>
            </p14:xfrm>
          </p:contentPart>
        </mc:Choice>
        <mc:Fallback xmlns="">
          <p:pic>
            <p:nvPicPr>
              <p:cNvPr id="186" name="墨迹 185"/>
            </p:nvPicPr>
            <p:blipFill>
              <a:blip r:embed="rId358"/>
            </p:blipFill>
            <p:spPr>
              <a:xfrm>
                <a:off x="5689600" y="965200"/>
                <a:ext cx="15240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9" p14:bwMode="auto">
            <p14:nvContentPartPr>
              <p14:cNvPr id="187" name="墨迹 186"/>
              <p14:cNvContentPartPr/>
              <p14:nvPr/>
            </p14:nvContentPartPr>
            <p14:xfrm>
              <a:off x="6159500" y="990600"/>
              <a:ext cx="76200" cy="6350"/>
            </p14:xfrm>
          </p:contentPart>
        </mc:Choice>
        <mc:Fallback xmlns="">
          <p:pic>
            <p:nvPicPr>
              <p:cNvPr id="187" name="墨迹 186"/>
            </p:nvPicPr>
            <p:blipFill>
              <a:blip r:embed="rId360"/>
            </p:blipFill>
            <p:spPr>
              <a:xfrm>
                <a:off x="6159500" y="990600"/>
                <a:ext cx="7620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1" p14:bwMode="auto">
            <p14:nvContentPartPr>
              <p14:cNvPr id="188" name="墨迹 187"/>
              <p14:cNvContentPartPr/>
              <p14:nvPr/>
            </p14:nvContentPartPr>
            <p14:xfrm>
              <a:off x="6153150" y="1041400"/>
              <a:ext cx="127000" cy="360"/>
            </p14:xfrm>
          </p:contentPart>
        </mc:Choice>
        <mc:Fallback xmlns="">
          <p:pic>
            <p:nvPicPr>
              <p:cNvPr id="188" name="墨迹 187"/>
            </p:nvPicPr>
            <p:blipFill>
              <a:blip r:embed="rId362"/>
            </p:blipFill>
            <p:spPr>
              <a:xfrm>
                <a:off x="6153150" y="1041400"/>
                <a:ext cx="1270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3" p14:bwMode="auto">
            <p14:nvContentPartPr>
              <p14:cNvPr id="189" name="墨迹 188"/>
              <p14:cNvContentPartPr/>
              <p14:nvPr/>
            </p14:nvContentPartPr>
            <p14:xfrm>
              <a:off x="6381750" y="984250"/>
              <a:ext cx="95250" cy="114300"/>
            </p14:xfrm>
          </p:contentPart>
        </mc:Choice>
        <mc:Fallback xmlns="">
          <p:pic>
            <p:nvPicPr>
              <p:cNvPr id="189" name="墨迹 188"/>
            </p:nvPicPr>
            <p:blipFill>
              <a:blip r:embed="rId364"/>
            </p:blipFill>
            <p:spPr>
              <a:xfrm>
                <a:off x="6381750" y="984250"/>
                <a:ext cx="9525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5" p14:bwMode="auto">
            <p14:nvContentPartPr>
              <p14:cNvPr id="190" name="墨迹 189"/>
              <p14:cNvContentPartPr/>
              <p14:nvPr/>
            </p14:nvContentPartPr>
            <p14:xfrm>
              <a:off x="6553200" y="984250"/>
              <a:ext cx="101600" cy="101600"/>
            </p14:xfrm>
          </p:contentPart>
        </mc:Choice>
        <mc:Fallback xmlns="">
          <p:pic>
            <p:nvPicPr>
              <p:cNvPr id="190" name="墨迹 189"/>
            </p:nvPicPr>
            <p:blipFill>
              <a:blip r:embed="rId366"/>
            </p:blipFill>
            <p:spPr>
              <a:xfrm>
                <a:off x="6553200" y="984250"/>
                <a:ext cx="10160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7" p14:bwMode="auto">
            <p14:nvContentPartPr>
              <p14:cNvPr id="191" name="墨迹 190"/>
              <p14:cNvContentPartPr/>
              <p14:nvPr/>
            </p14:nvContentPartPr>
            <p14:xfrm>
              <a:off x="6705600" y="990600"/>
              <a:ext cx="95250" cy="88900"/>
            </p14:xfrm>
          </p:contentPart>
        </mc:Choice>
        <mc:Fallback xmlns="">
          <p:pic>
            <p:nvPicPr>
              <p:cNvPr id="191" name="墨迹 190"/>
            </p:nvPicPr>
            <p:blipFill>
              <a:blip r:embed="rId368"/>
            </p:blipFill>
            <p:spPr>
              <a:xfrm>
                <a:off x="6705600" y="990600"/>
                <a:ext cx="9525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9" p14:bwMode="auto">
            <p14:nvContentPartPr>
              <p14:cNvPr id="192" name="墨迹 191"/>
              <p14:cNvContentPartPr/>
              <p14:nvPr/>
            </p14:nvContentPartPr>
            <p14:xfrm>
              <a:off x="6946900" y="1003300"/>
              <a:ext cx="107950" cy="101600"/>
            </p14:xfrm>
          </p:contentPart>
        </mc:Choice>
        <mc:Fallback xmlns="">
          <p:pic>
            <p:nvPicPr>
              <p:cNvPr id="192" name="墨迹 191"/>
            </p:nvPicPr>
            <p:blipFill>
              <a:blip r:embed="rId370"/>
            </p:blipFill>
            <p:spPr>
              <a:xfrm>
                <a:off x="6946900" y="1003300"/>
                <a:ext cx="10795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1" p14:bwMode="auto">
            <p14:nvContentPartPr>
              <p14:cNvPr id="193" name="墨迹 192"/>
              <p14:cNvContentPartPr/>
              <p14:nvPr/>
            </p14:nvContentPartPr>
            <p14:xfrm>
              <a:off x="7162800" y="1016000"/>
              <a:ext cx="25400" cy="120650"/>
            </p14:xfrm>
          </p:contentPart>
        </mc:Choice>
        <mc:Fallback xmlns="">
          <p:pic>
            <p:nvPicPr>
              <p:cNvPr id="193" name="墨迹 192"/>
            </p:nvPicPr>
            <p:blipFill>
              <a:blip r:embed="rId372"/>
            </p:blipFill>
            <p:spPr>
              <a:xfrm>
                <a:off x="7162800" y="1016000"/>
                <a:ext cx="2540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3" p14:bwMode="auto">
            <p14:nvContentPartPr>
              <p14:cNvPr id="194" name="墨迹 193"/>
              <p14:cNvContentPartPr/>
              <p14:nvPr/>
            </p14:nvContentPartPr>
            <p14:xfrm>
              <a:off x="7264400" y="1016000"/>
              <a:ext cx="50800" cy="127000"/>
            </p14:xfrm>
          </p:contentPart>
        </mc:Choice>
        <mc:Fallback xmlns="">
          <p:pic>
            <p:nvPicPr>
              <p:cNvPr id="194" name="墨迹 193"/>
            </p:nvPicPr>
            <p:blipFill>
              <a:blip r:embed="rId374"/>
            </p:blipFill>
            <p:spPr>
              <a:xfrm>
                <a:off x="7264400" y="1016000"/>
                <a:ext cx="5080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5" p14:bwMode="auto">
            <p14:nvContentPartPr>
              <p14:cNvPr id="195" name="墨迹 194"/>
              <p14:cNvContentPartPr/>
              <p14:nvPr/>
            </p14:nvContentPartPr>
            <p14:xfrm>
              <a:off x="7404100" y="1016000"/>
              <a:ext cx="82550" cy="88900"/>
            </p14:xfrm>
          </p:contentPart>
        </mc:Choice>
        <mc:Fallback xmlns="">
          <p:pic>
            <p:nvPicPr>
              <p:cNvPr id="195" name="墨迹 194"/>
            </p:nvPicPr>
            <p:blipFill>
              <a:blip r:embed="rId376"/>
            </p:blipFill>
            <p:spPr>
              <a:xfrm>
                <a:off x="7404100" y="1016000"/>
                <a:ext cx="8255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7" p14:bwMode="auto">
            <p14:nvContentPartPr>
              <p14:cNvPr id="196" name="墨迹 195"/>
              <p14:cNvContentPartPr/>
              <p14:nvPr/>
            </p14:nvContentPartPr>
            <p14:xfrm>
              <a:off x="7613650" y="1022350"/>
              <a:ext cx="31750" cy="139700"/>
            </p14:xfrm>
          </p:contentPart>
        </mc:Choice>
        <mc:Fallback xmlns="">
          <p:pic>
            <p:nvPicPr>
              <p:cNvPr id="196" name="墨迹 195"/>
            </p:nvPicPr>
            <p:blipFill>
              <a:blip r:embed="rId378"/>
            </p:blipFill>
            <p:spPr>
              <a:xfrm>
                <a:off x="7613650" y="1022350"/>
                <a:ext cx="3175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9" p14:bwMode="auto">
            <p14:nvContentPartPr>
              <p14:cNvPr id="197" name="墨迹 196"/>
              <p14:cNvContentPartPr/>
              <p14:nvPr/>
            </p14:nvContentPartPr>
            <p14:xfrm>
              <a:off x="8045450" y="1047750"/>
              <a:ext cx="57150" cy="101600"/>
            </p14:xfrm>
          </p:contentPart>
        </mc:Choice>
        <mc:Fallback xmlns="">
          <p:pic>
            <p:nvPicPr>
              <p:cNvPr id="197" name="墨迹 196"/>
            </p:nvPicPr>
            <p:blipFill>
              <a:blip r:embed="rId380"/>
            </p:blipFill>
            <p:spPr>
              <a:xfrm>
                <a:off x="8045450" y="1047750"/>
                <a:ext cx="5715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1" p14:bwMode="auto">
            <p14:nvContentPartPr>
              <p14:cNvPr id="198" name="墨迹 197"/>
              <p14:cNvContentPartPr/>
              <p14:nvPr/>
            </p14:nvContentPartPr>
            <p14:xfrm>
              <a:off x="8089900" y="1098550"/>
              <a:ext cx="127000" cy="209550"/>
            </p14:xfrm>
          </p:contentPart>
        </mc:Choice>
        <mc:Fallback xmlns="">
          <p:pic>
            <p:nvPicPr>
              <p:cNvPr id="198" name="墨迹 197"/>
            </p:nvPicPr>
            <p:blipFill>
              <a:blip r:embed="rId382"/>
            </p:blipFill>
            <p:spPr>
              <a:xfrm>
                <a:off x="8089900" y="1098550"/>
                <a:ext cx="12700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3" p14:bwMode="auto">
            <p14:nvContentPartPr>
              <p14:cNvPr id="199" name="墨迹 198"/>
              <p14:cNvContentPartPr/>
              <p14:nvPr/>
            </p14:nvContentPartPr>
            <p14:xfrm>
              <a:off x="8274050" y="1162050"/>
              <a:ext cx="127000" cy="19050"/>
            </p14:xfrm>
          </p:contentPart>
        </mc:Choice>
        <mc:Fallback xmlns="">
          <p:pic>
            <p:nvPicPr>
              <p:cNvPr id="199" name="墨迹 198"/>
            </p:nvPicPr>
            <p:blipFill>
              <a:blip r:embed="rId384"/>
            </p:blipFill>
            <p:spPr>
              <a:xfrm>
                <a:off x="8274050" y="1162050"/>
                <a:ext cx="12700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5" p14:bwMode="auto">
            <p14:nvContentPartPr>
              <p14:cNvPr id="200" name="墨迹 199"/>
              <p14:cNvContentPartPr/>
              <p14:nvPr/>
            </p14:nvContentPartPr>
            <p14:xfrm>
              <a:off x="8286750" y="1238250"/>
              <a:ext cx="139700" cy="360"/>
            </p14:xfrm>
          </p:contentPart>
        </mc:Choice>
        <mc:Fallback xmlns="">
          <p:pic>
            <p:nvPicPr>
              <p:cNvPr id="200" name="墨迹 199"/>
            </p:nvPicPr>
            <p:blipFill>
              <a:blip r:embed="rId386"/>
            </p:blipFill>
            <p:spPr>
              <a:xfrm>
                <a:off x="8286750" y="1238250"/>
                <a:ext cx="139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7" p14:bwMode="auto">
            <p14:nvContentPartPr>
              <p14:cNvPr id="201" name="墨迹 200"/>
              <p14:cNvContentPartPr/>
              <p14:nvPr/>
            </p14:nvContentPartPr>
            <p14:xfrm>
              <a:off x="8496300" y="1168400"/>
              <a:ext cx="76200" cy="101600"/>
            </p14:xfrm>
          </p:contentPart>
        </mc:Choice>
        <mc:Fallback xmlns="">
          <p:pic>
            <p:nvPicPr>
              <p:cNvPr id="201" name="墨迹 200"/>
            </p:nvPicPr>
            <p:blipFill>
              <a:blip r:embed="rId388"/>
            </p:blipFill>
            <p:spPr>
              <a:xfrm>
                <a:off x="8496300" y="1168400"/>
                <a:ext cx="7620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9" p14:bwMode="auto">
            <p14:nvContentPartPr>
              <p14:cNvPr id="202" name="墨迹 201"/>
              <p14:cNvContentPartPr/>
              <p14:nvPr/>
            </p14:nvContentPartPr>
            <p14:xfrm>
              <a:off x="8686800" y="1174750"/>
              <a:ext cx="95250" cy="114300"/>
            </p14:xfrm>
          </p:contentPart>
        </mc:Choice>
        <mc:Fallback xmlns="">
          <p:pic>
            <p:nvPicPr>
              <p:cNvPr id="202" name="墨迹 201"/>
            </p:nvPicPr>
            <p:blipFill>
              <a:blip r:embed="rId390"/>
            </p:blipFill>
            <p:spPr>
              <a:xfrm>
                <a:off x="8686800" y="1174750"/>
                <a:ext cx="9525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1" p14:bwMode="auto">
            <p14:nvContentPartPr>
              <p14:cNvPr id="203" name="墨迹 202"/>
              <p14:cNvContentPartPr/>
              <p14:nvPr/>
            </p14:nvContentPartPr>
            <p14:xfrm>
              <a:off x="8851900" y="1162050"/>
              <a:ext cx="19050" cy="133350"/>
            </p14:xfrm>
          </p:contentPart>
        </mc:Choice>
        <mc:Fallback xmlns="">
          <p:pic>
            <p:nvPicPr>
              <p:cNvPr id="203" name="墨迹 202"/>
            </p:nvPicPr>
            <p:blipFill>
              <a:blip r:embed="rId392"/>
            </p:blipFill>
            <p:spPr>
              <a:xfrm>
                <a:off x="8851900" y="1162050"/>
                <a:ext cx="1905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3" p14:bwMode="auto">
            <p14:nvContentPartPr>
              <p14:cNvPr id="204" name="墨迹 203"/>
              <p14:cNvContentPartPr/>
              <p14:nvPr/>
            </p14:nvContentPartPr>
            <p14:xfrm>
              <a:off x="8940800" y="1181100"/>
              <a:ext cx="6350" cy="146050"/>
            </p14:xfrm>
          </p:contentPart>
        </mc:Choice>
        <mc:Fallback xmlns="">
          <p:pic>
            <p:nvPicPr>
              <p:cNvPr id="204" name="墨迹 203"/>
            </p:nvPicPr>
            <p:blipFill>
              <a:blip r:embed="rId394"/>
            </p:blipFill>
            <p:spPr>
              <a:xfrm>
                <a:off x="8940800" y="1181100"/>
                <a:ext cx="635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5" p14:bwMode="auto">
            <p14:nvContentPartPr>
              <p14:cNvPr id="205" name="墨迹 204"/>
              <p14:cNvContentPartPr/>
              <p14:nvPr/>
            </p14:nvContentPartPr>
            <p14:xfrm>
              <a:off x="4794250" y="1314450"/>
              <a:ext cx="222250" cy="266700"/>
            </p14:xfrm>
          </p:contentPart>
        </mc:Choice>
        <mc:Fallback xmlns="">
          <p:pic>
            <p:nvPicPr>
              <p:cNvPr id="205" name="墨迹 204"/>
            </p:nvPicPr>
            <p:blipFill>
              <a:blip r:embed="rId396"/>
            </p:blipFill>
            <p:spPr>
              <a:xfrm>
                <a:off x="4794250" y="1314450"/>
                <a:ext cx="222250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7" p14:bwMode="auto">
            <p14:nvContentPartPr>
              <p14:cNvPr id="206" name="墨迹 205"/>
              <p14:cNvContentPartPr/>
              <p14:nvPr/>
            </p14:nvContentPartPr>
            <p14:xfrm>
              <a:off x="4972050" y="1327150"/>
              <a:ext cx="38100" cy="196850"/>
            </p14:xfrm>
          </p:contentPart>
        </mc:Choice>
        <mc:Fallback xmlns="">
          <p:pic>
            <p:nvPicPr>
              <p:cNvPr id="206" name="墨迹 205"/>
            </p:nvPicPr>
            <p:blipFill>
              <a:blip r:embed="rId398"/>
            </p:blipFill>
            <p:spPr>
              <a:xfrm>
                <a:off x="4972050" y="1327150"/>
                <a:ext cx="3810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9" p14:bwMode="auto">
            <p14:nvContentPartPr>
              <p14:cNvPr id="207" name="墨迹 206"/>
              <p14:cNvContentPartPr/>
              <p14:nvPr/>
            </p14:nvContentPartPr>
            <p14:xfrm>
              <a:off x="4908550" y="1428750"/>
              <a:ext cx="146050" cy="360"/>
            </p14:xfrm>
          </p:contentPart>
        </mc:Choice>
        <mc:Fallback xmlns="">
          <p:pic>
            <p:nvPicPr>
              <p:cNvPr id="207" name="墨迹 206"/>
            </p:nvPicPr>
            <p:blipFill>
              <a:blip r:embed="rId400"/>
            </p:blipFill>
            <p:spPr>
              <a:xfrm>
                <a:off x="4908550" y="1428750"/>
                <a:ext cx="1460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1" p14:bwMode="auto">
            <p14:nvContentPartPr>
              <p14:cNvPr id="208" name="墨迹 207"/>
              <p14:cNvContentPartPr/>
              <p14:nvPr/>
            </p14:nvContentPartPr>
            <p14:xfrm>
              <a:off x="5073650" y="1333500"/>
              <a:ext cx="184150" cy="158750"/>
            </p14:xfrm>
          </p:contentPart>
        </mc:Choice>
        <mc:Fallback xmlns="">
          <p:pic>
            <p:nvPicPr>
              <p:cNvPr id="208" name="墨迹 207"/>
            </p:nvPicPr>
            <p:blipFill>
              <a:blip r:embed="rId402"/>
            </p:blipFill>
            <p:spPr>
              <a:xfrm>
                <a:off x="5073650" y="1333500"/>
                <a:ext cx="18415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3" p14:bwMode="auto">
            <p14:nvContentPartPr>
              <p14:cNvPr id="209" name="墨迹 208"/>
              <p14:cNvContentPartPr/>
              <p14:nvPr/>
            </p14:nvContentPartPr>
            <p14:xfrm>
              <a:off x="5353050" y="1492250"/>
              <a:ext cx="360" cy="25400"/>
            </p14:xfrm>
          </p:contentPart>
        </mc:Choice>
        <mc:Fallback xmlns="">
          <p:pic>
            <p:nvPicPr>
              <p:cNvPr id="209" name="墨迹 208"/>
            </p:nvPicPr>
            <p:blipFill>
              <a:blip r:embed="rId404"/>
            </p:blipFill>
            <p:spPr>
              <a:xfrm>
                <a:off x="5353050" y="1492250"/>
                <a:ext cx="36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5" p14:bwMode="auto">
            <p14:nvContentPartPr>
              <p14:cNvPr id="210" name="墨迹 209"/>
              <p14:cNvContentPartPr/>
              <p14:nvPr/>
            </p14:nvContentPartPr>
            <p14:xfrm>
              <a:off x="5054600" y="1504950"/>
              <a:ext cx="12700" cy="360"/>
            </p14:xfrm>
          </p:contentPart>
        </mc:Choice>
        <mc:Fallback xmlns="">
          <p:pic>
            <p:nvPicPr>
              <p:cNvPr id="210" name="墨迹 209"/>
            </p:nvPicPr>
            <p:blipFill>
              <a:blip r:embed="rId8"/>
            </p:blipFill>
            <p:spPr>
              <a:xfrm>
                <a:off x="5054600" y="150495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6" p14:bwMode="auto">
            <p14:nvContentPartPr>
              <p14:cNvPr id="211" name="墨迹 210"/>
              <p14:cNvContentPartPr/>
              <p14:nvPr/>
            </p14:nvContentPartPr>
            <p14:xfrm>
              <a:off x="4756150" y="1587500"/>
              <a:ext cx="558800" cy="31750"/>
            </p14:xfrm>
          </p:contentPart>
        </mc:Choice>
        <mc:Fallback xmlns="">
          <p:pic>
            <p:nvPicPr>
              <p:cNvPr id="211" name="墨迹 210"/>
            </p:nvPicPr>
            <p:blipFill>
              <a:blip r:embed="rId407"/>
            </p:blipFill>
            <p:spPr>
              <a:xfrm>
                <a:off x="4756150" y="1587500"/>
                <a:ext cx="55880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8" p14:bwMode="auto">
            <p14:nvContentPartPr>
              <p14:cNvPr id="212" name="墨迹 211"/>
              <p14:cNvContentPartPr/>
              <p14:nvPr/>
            </p14:nvContentPartPr>
            <p14:xfrm>
              <a:off x="5607050" y="1352550"/>
              <a:ext cx="120650" cy="114300"/>
            </p14:xfrm>
          </p:contentPart>
        </mc:Choice>
        <mc:Fallback xmlns="">
          <p:pic>
            <p:nvPicPr>
              <p:cNvPr id="212" name="墨迹 211"/>
            </p:nvPicPr>
            <p:blipFill>
              <a:blip r:embed="rId409"/>
            </p:blipFill>
            <p:spPr>
              <a:xfrm>
                <a:off x="5607050" y="1352550"/>
                <a:ext cx="12065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0" p14:bwMode="auto">
            <p14:nvContentPartPr>
              <p14:cNvPr id="213" name="墨迹 212"/>
              <p14:cNvContentPartPr/>
              <p14:nvPr/>
            </p14:nvContentPartPr>
            <p14:xfrm>
              <a:off x="5835650" y="1358900"/>
              <a:ext cx="76200" cy="76200"/>
            </p14:xfrm>
          </p:contentPart>
        </mc:Choice>
        <mc:Fallback xmlns="">
          <p:pic>
            <p:nvPicPr>
              <p:cNvPr id="213" name="墨迹 212"/>
            </p:nvPicPr>
            <p:blipFill>
              <a:blip r:embed="rId411"/>
            </p:blipFill>
            <p:spPr>
              <a:xfrm>
                <a:off x="5835650" y="1358900"/>
                <a:ext cx="7620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2" p14:bwMode="auto">
            <p14:nvContentPartPr>
              <p14:cNvPr id="214" name="墨迹 213"/>
              <p14:cNvContentPartPr/>
              <p14:nvPr/>
            </p14:nvContentPartPr>
            <p14:xfrm>
              <a:off x="6019800" y="1371600"/>
              <a:ext cx="88900" cy="63500"/>
            </p14:xfrm>
          </p:contentPart>
        </mc:Choice>
        <mc:Fallback xmlns="">
          <p:pic>
            <p:nvPicPr>
              <p:cNvPr id="214" name="墨迹 213"/>
            </p:nvPicPr>
            <p:blipFill>
              <a:blip r:embed="rId413"/>
            </p:blipFill>
            <p:spPr>
              <a:xfrm>
                <a:off x="6019800" y="1371600"/>
                <a:ext cx="8890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4" p14:bwMode="auto">
            <p14:nvContentPartPr>
              <p14:cNvPr id="215" name="墨迹 214"/>
              <p14:cNvContentPartPr/>
              <p14:nvPr/>
            </p14:nvContentPartPr>
            <p14:xfrm>
              <a:off x="6197600" y="1397000"/>
              <a:ext cx="82550" cy="69850"/>
            </p14:xfrm>
          </p:contentPart>
        </mc:Choice>
        <mc:Fallback xmlns="">
          <p:pic>
            <p:nvPicPr>
              <p:cNvPr id="215" name="墨迹 214"/>
            </p:nvPicPr>
            <p:blipFill>
              <a:blip r:embed="rId415"/>
            </p:blipFill>
            <p:spPr>
              <a:xfrm>
                <a:off x="6197600" y="1397000"/>
                <a:ext cx="8255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6" p14:bwMode="auto">
            <p14:nvContentPartPr>
              <p14:cNvPr id="216" name="墨迹 215"/>
              <p14:cNvContentPartPr/>
              <p14:nvPr/>
            </p14:nvContentPartPr>
            <p14:xfrm>
              <a:off x="6432550" y="1390650"/>
              <a:ext cx="360" cy="101600"/>
            </p14:xfrm>
          </p:contentPart>
        </mc:Choice>
        <mc:Fallback xmlns="">
          <p:pic>
            <p:nvPicPr>
              <p:cNvPr id="216" name="墨迹 215"/>
            </p:nvPicPr>
            <p:blipFill>
              <a:blip r:embed="rId417"/>
            </p:blipFill>
            <p:spPr>
              <a:xfrm>
                <a:off x="6432550" y="1390650"/>
                <a:ext cx="36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8" p14:bwMode="auto">
            <p14:nvContentPartPr>
              <p14:cNvPr id="217" name="墨迹 216"/>
              <p14:cNvContentPartPr/>
              <p14:nvPr/>
            </p14:nvContentPartPr>
            <p14:xfrm>
              <a:off x="6572250" y="1390650"/>
              <a:ext cx="19050" cy="127000"/>
            </p14:xfrm>
          </p:contentPart>
        </mc:Choice>
        <mc:Fallback xmlns="">
          <p:pic>
            <p:nvPicPr>
              <p:cNvPr id="217" name="墨迹 216"/>
            </p:nvPicPr>
            <p:blipFill>
              <a:blip r:embed="rId419"/>
            </p:blipFill>
            <p:spPr>
              <a:xfrm>
                <a:off x="6572250" y="1390650"/>
                <a:ext cx="1905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0" p14:bwMode="auto">
            <p14:nvContentPartPr>
              <p14:cNvPr id="218" name="墨迹 217"/>
              <p14:cNvContentPartPr/>
              <p14:nvPr/>
            </p14:nvContentPartPr>
            <p14:xfrm>
              <a:off x="6762750" y="1441450"/>
              <a:ext cx="19050" cy="63500"/>
            </p14:xfrm>
          </p:contentPart>
        </mc:Choice>
        <mc:Fallback xmlns="">
          <p:pic>
            <p:nvPicPr>
              <p:cNvPr id="218" name="墨迹 217"/>
            </p:nvPicPr>
            <p:blipFill>
              <a:blip r:embed="rId421"/>
            </p:blipFill>
            <p:spPr>
              <a:xfrm>
                <a:off x="6762750" y="1441450"/>
                <a:ext cx="1905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2" p14:bwMode="auto">
            <p14:nvContentPartPr>
              <p14:cNvPr id="219" name="墨迹 218"/>
              <p14:cNvContentPartPr/>
              <p14:nvPr/>
            </p14:nvContentPartPr>
            <p14:xfrm>
              <a:off x="6781800" y="1504950"/>
              <a:ext cx="360" cy="19050"/>
            </p14:xfrm>
          </p:contentPart>
        </mc:Choice>
        <mc:Fallback xmlns="">
          <p:pic>
            <p:nvPicPr>
              <p:cNvPr id="219" name="墨迹 218"/>
            </p:nvPicPr>
            <p:blipFill>
              <a:blip r:embed="rId249"/>
            </p:blipFill>
            <p:spPr>
              <a:xfrm>
                <a:off x="6781800" y="1504950"/>
                <a:ext cx="36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3" p14:bwMode="auto">
            <p14:nvContentPartPr>
              <p14:cNvPr id="220" name="墨迹 219"/>
              <p14:cNvContentPartPr/>
              <p14:nvPr/>
            </p14:nvContentPartPr>
            <p14:xfrm>
              <a:off x="6731000" y="1390650"/>
              <a:ext cx="127000" cy="107950"/>
            </p14:xfrm>
          </p:contentPart>
        </mc:Choice>
        <mc:Fallback xmlns="">
          <p:pic>
            <p:nvPicPr>
              <p:cNvPr id="220" name="墨迹 219"/>
            </p:nvPicPr>
            <p:blipFill>
              <a:blip r:embed="rId424"/>
            </p:blipFill>
            <p:spPr>
              <a:xfrm>
                <a:off x="6731000" y="1390650"/>
                <a:ext cx="12700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5" p14:bwMode="auto">
            <p14:nvContentPartPr>
              <p14:cNvPr id="221" name="墨迹 220"/>
              <p14:cNvContentPartPr/>
              <p14:nvPr/>
            </p14:nvContentPartPr>
            <p14:xfrm>
              <a:off x="7035800" y="1397000"/>
              <a:ext cx="360" cy="158750"/>
            </p14:xfrm>
          </p:contentPart>
        </mc:Choice>
        <mc:Fallback xmlns="">
          <p:pic>
            <p:nvPicPr>
              <p:cNvPr id="221" name="墨迹 220"/>
            </p:nvPicPr>
            <p:blipFill>
              <a:blip r:embed="rId277"/>
            </p:blipFill>
            <p:spPr>
              <a:xfrm>
                <a:off x="7035800" y="1397000"/>
                <a:ext cx="36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6" p14:bwMode="auto">
            <p14:nvContentPartPr>
              <p14:cNvPr id="222" name="墨迹 221"/>
              <p14:cNvContentPartPr/>
              <p14:nvPr/>
            </p14:nvContentPartPr>
            <p14:xfrm>
              <a:off x="7823200" y="1447800"/>
              <a:ext cx="25400" cy="120650"/>
            </p14:xfrm>
          </p:contentPart>
        </mc:Choice>
        <mc:Fallback xmlns="">
          <p:pic>
            <p:nvPicPr>
              <p:cNvPr id="222" name="墨迹 221"/>
            </p:nvPicPr>
            <p:blipFill>
              <a:blip r:embed="rId427"/>
            </p:blipFill>
            <p:spPr>
              <a:xfrm>
                <a:off x="7823200" y="1447800"/>
                <a:ext cx="2540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8" p14:bwMode="auto">
            <p14:nvContentPartPr>
              <p14:cNvPr id="223" name="墨迹 222"/>
              <p14:cNvContentPartPr/>
              <p14:nvPr/>
            </p14:nvContentPartPr>
            <p14:xfrm>
              <a:off x="7829550" y="1409700"/>
              <a:ext cx="38100" cy="127000"/>
            </p14:xfrm>
          </p:contentPart>
        </mc:Choice>
        <mc:Fallback xmlns="">
          <p:pic>
            <p:nvPicPr>
              <p:cNvPr id="223" name="墨迹 222"/>
            </p:nvPicPr>
            <p:blipFill>
              <a:blip r:embed="rId429"/>
            </p:blipFill>
            <p:spPr>
              <a:xfrm>
                <a:off x="7829550" y="1409700"/>
                <a:ext cx="3810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0" p14:bwMode="auto">
            <p14:nvContentPartPr>
              <p14:cNvPr id="224" name="墨迹 223"/>
              <p14:cNvContentPartPr/>
              <p14:nvPr/>
            </p14:nvContentPartPr>
            <p14:xfrm>
              <a:off x="7785100" y="1416050"/>
              <a:ext cx="222250" cy="266700"/>
            </p14:xfrm>
          </p:contentPart>
        </mc:Choice>
        <mc:Fallback xmlns="">
          <p:pic>
            <p:nvPicPr>
              <p:cNvPr id="224" name="墨迹 223"/>
            </p:nvPicPr>
            <p:blipFill>
              <a:blip r:embed="rId431"/>
            </p:blipFill>
            <p:spPr>
              <a:xfrm>
                <a:off x="7785100" y="1416050"/>
                <a:ext cx="222250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2" p14:bwMode="auto">
            <p14:nvContentPartPr>
              <p14:cNvPr id="225" name="墨迹 224"/>
              <p14:cNvContentPartPr/>
              <p14:nvPr/>
            </p14:nvContentPartPr>
            <p14:xfrm>
              <a:off x="7829550" y="1333500"/>
              <a:ext cx="152400" cy="360"/>
            </p14:xfrm>
          </p:contentPart>
        </mc:Choice>
        <mc:Fallback xmlns="">
          <p:pic>
            <p:nvPicPr>
              <p:cNvPr id="225" name="墨迹 224"/>
            </p:nvPicPr>
            <p:blipFill>
              <a:blip r:embed="rId433"/>
            </p:blipFill>
            <p:spPr>
              <a:xfrm>
                <a:off x="7829550" y="1333500"/>
                <a:ext cx="1524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4" p14:bwMode="auto">
            <p14:nvContentPartPr>
              <p14:cNvPr id="226" name="墨迹 225"/>
              <p14:cNvContentPartPr/>
              <p14:nvPr/>
            </p14:nvContentPartPr>
            <p14:xfrm>
              <a:off x="7994650" y="1530350"/>
              <a:ext cx="133350" cy="6350"/>
            </p14:xfrm>
          </p:contentPart>
        </mc:Choice>
        <mc:Fallback xmlns="">
          <p:pic>
            <p:nvPicPr>
              <p:cNvPr id="226" name="墨迹 225"/>
            </p:nvPicPr>
            <p:blipFill>
              <a:blip r:embed="rId435"/>
            </p:blipFill>
            <p:spPr>
              <a:xfrm>
                <a:off x="7994650" y="1530350"/>
                <a:ext cx="1333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6" p14:bwMode="auto">
            <p14:nvContentPartPr>
              <p14:cNvPr id="227" name="墨迹 226"/>
              <p14:cNvContentPartPr/>
              <p14:nvPr/>
            </p14:nvContentPartPr>
            <p14:xfrm>
              <a:off x="8058150" y="1466850"/>
              <a:ext cx="25400" cy="107950"/>
            </p14:xfrm>
          </p:contentPart>
        </mc:Choice>
        <mc:Fallback xmlns="">
          <p:pic>
            <p:nvPicPr>
              <p:cNvPr id="227" name="墨迹 226"/>
            </p:nvPicPr>
            <p:blipFill>
              <a:blip r:embed="rId437"/>
            </p:blipFill>
            <p:spPr>
              <a:xfrm>
                <a:off x="8058150" y="1466850"/>
                <a:ext cx="2540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8" p14:bwMode="auto">
            <p14:nvContentPartPr>
              <p14:cNvPr id="228" name="墨迹 227"/>
              <p14:cNvContentPartPr/>
              <p14:nvPr/>
            </p14:nvContentPartPr>
            <p14:xfrm>
              <a:off x="8185150" y="1454150"/>
              <a:ext cx="360" cy="120650"/>
            </p14:xfrm>
          </p:contentPart>
        </mc:Choice>
        <mc:Fallback xmlns="">
          <p:pic>
            <p:nvPicPr>
              <p:cNvPr id="228" name="墨迹 227"/>
            </p:nvPicPr>
            <p:blipFill>
              <a:blip r:embed="rId301"/>
            </p:blipFill>
            <p:spPr>
              <a:xfrm>
                <a:off x="8185150" y="1454150"/>
                <a:ext cx="36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9" p14:bwMode="auto">
            <p14:nvContentPartPr>
              <p14:cNvPr id="229" name="墨迹 228"/>
              <p14:cNvContentPartPr/>
              <p14:nvPr/>
            </p14:nvContentPartPr>
            <p14:xfrm>
              <a:off x="8293100" y="1473200"/>
              <a:ext cx="101600" cy="360"/>
            </p14:xfrm>
          </p:contentPart>
        </mc:Choice>
        <mc:Fallback xmlns="">
          <p:pic>
            <p:nvPicPr>
              <p:cNvPr id="229" name="墨迹 228"/>
            </p:nvPicPr>
            <p:blipFill>
              <a:blip r:embed="rId440"/>
            </p:blipFill>
            <p:spPr>
              <a:xfrm>
                <a:off x="8293100" y="1473200"/>
                <a:ext cx="1016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1" p14:bwMode="auto">
            <p14:nvContentPartPr>
              <p14:cNvPr id="230" name="墨迹 229"/>
              <p14:cNvContentPartPr/>
              <p14:nvPr/>
            </p14:nvContentPartPr>
            <p14:xfrm>
              <a:off x="8299450" y="1511300"/>
              <a:ext cx="133350" cy="12700"/>
            </p14:xfrm>
          </p:contentPart>
        </mc:Choice>
        <mc:Fallback xmlns="">
          <p:pic>
            <p:nvPicPr>
              <p:cNvPr id="230" name="墨迹 229"/>
            </p:nvPicPr>
            <p:blipFill>
              <a:blip r:embed="rId442"/>
            </p:blipFill>
            <p:spPr>
              <a:xfrm>
                <a:off x="8299450" y="1511300"/>
                <a:ext cx="1333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3" p14:bwMode="auto">
            <p14:nvContentPartPr>
              <p14:cNvPr id="231" name="墨迹 230"/>
              <p14:cNvContentPartPr/>
              <p14:nvPr/>
            </p14:nvContentPartPr>
            <p14:xfrm>
              <a:off x="8585200" y="1479550"/>
              <a:ext cx="6350" cy="114300"/>
            </p14:xfrm>
          </p:contentPart>
        </mc:Choice>
        <mc:Fallback xmlns="">
          <p:pic>
            <p:nvPicPr>
              <p:cNvPr id="231" name="墨迹 230"/>
            </p:nvPicPr>
            <p:blipFill>
              <a:blip r:embed="rId444"/>
            </p:blipFill>
            <p:spPr>
              <a:xfrm>
                <a:off x="8585200" y="1479550"/>
                <a:ext cx="635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5" p14:bwMode="auto">
            <p14:nvContentPartPr>
              <p14:cNvPr id="232" name="墨迹 231"/>
              <p14:cNvContentPartPr/>
              <p14:nvPr/>
            </p14:nvContentPartPr>
            <p14:xfrm>
              <a:off x="8705850" y="1485900"/>
              <a:ext cx="360" cy="95250"/>
            </p14:xfrm>
          </p:contentPart>
        </mc:Choice>
        <mc:Fallback xmlns="">
          <p:pic>
            <p:nvPicPr>
              <p:cNvPr id="232" name="墨迹 231"/>
            </p:nvPicPr>
            <p:blipFill>
              <a:blip r:embed="rId446"/>
            </p:blipFill>
            <p:spPr>
              <a:xfrm>
                <a:off x="8705850" y="1485900"/>
                <a:ext cx="36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7" p14:bwMode="auto">
            <p14:nvContentPartPr>
              <p14:cNvPr id="233" name="墨迹 232"/>
              <p14:cNvContentPartPr/>
              <p14:nvPr/>
            </p14:nvContentPartPr>
            <p14:xfrm>
              <a:off x="8788400" y="1479550"/>
              <a:ext cx="63500" cy="101600"/>
            </p14:xfrm>
          </p:contentPart>
        </mc:Choice>
        <mc:Fallback xmlns="">
          <p:pic>
            <p:nvPicPr>
              <p:cNvPr id="233" name="墨迹 232"/>
            </p:nvPicPr>
            <p:blipFill>
              <a:blip r:embed="rId448"/>
            </p:blipFill>
            <p:spPr>
              <a:xfrm>
                <a:off x="8788400" y="1479550"/>
                <a:ext cx="6350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9" p14:bwMode="auto">
            <p14:nvContentPartPr>
              <p14:cNvPr id="234" name="墨迹 233"/>
              <p14:cNvContentPartPr/>
              <p14:nvPr/>
            </p14:nvContentPartPr>
            <p14:xfrm>
              <a:off x="8928100" y="1479550"/>
              <a:ext cx="19050" cy="171450"/>
            </p14:xfrm>
          </p:contentPart>
        </mc:Choice>
        <mc:Fallback xmlns="">
          <p:pic>
            <p:nvPicPr>
              <p:cNvPr id="234" name="墨迹 233"/>
            </p:nvPicPr>
            <p:blipFill>
              <a:blip r:embed="rId450"/>
            </p:blipFill>
            <p:spPr>
              <a:xfrm>
                <a:off x="8928100" y="1479550"/>
                <a:ext cx="1905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1" p14:bwMode="auto">
            <p14:nvContentPartPr>
              <p14:cNvPr id="235" name="墨迹 234"/>
              <p14:cNvContentPartPr/>
              <p14:nvPr/>
            </p14:nvContentPartPr>
            <p14:xfrm>
              <a:off x="8553450" y="1644650"/>
              <a:ext cx="393700" cy="69850"/>
            </p14:xfrm>
          </p:contentPart>
        </mc:Choice>
        <mc:Fallback xmlns="">
          <p:pic>
            <p:nvPicPr>
              <p:cNvPr id="235" name="墨迹 234"/>
            </p:nvPicPr>
            <p:blipFill>
              <a:blip r:embed="rId452"/>
            </p:blipFill>
            <p:spPr>
              <a:xfrm>
                <a:off x="8553450" y="1644650"/>
                <a:ext cx="39370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3" p14:bwMode="auto">
            <p14:nvContentPartPr>
              <p14:cNvPr id="236" name="墨迹 235"/>
              <p14:cNvContentPartPr/>
              <p14:nvPr/>
            </p14:nvContentPartPr>
            <p14:xfrm>
              <a:off x="8515350" y="1352550"/>
              <a:ext cx="450850" cy="19050"/>
            </p14:xfrm>
          </p:contentPart>
        </mc:Choice>
        <mc:Fallback xmlns="">
          <p:pic>
            <p:nvPicPr>
              <p:cNvPr id="236" name="墨迹 235"/>
            </p:nvPicPr>
            <p:blipFill>
              <a:blip r:embed="rId454"/>
            </p:blipFill>
            <p:spPr>
              <a:xfrm>
                <a:off x="8515350" y="1352550"/>
                <a:ext cx="4508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5" p14:bwMode="auto">
            <p14:nvContentPartPr>
              <p14:cNvPr id="237" name="墨迹 236"/>
              <p14:cNvContentPartPr/>
              <p14:nvPr/>
            </p14:nvContentPartPr>
            <p14:xfrm>
              <a:off x="5461000" y="1631950"/>
              <a:ext cx="177800" cy="196850"/>
            </p14:xfrm>
          </p:contentPart>
        </mc:Choice>
        <mc:Fallback xmlns="">
          <p:pic>
            <p:nvPicPr>
              <p:cNvPr id="237" name="墨迹 236"/>
            </p:nvPicPr>
            <p:blipFill>
              <a:blip r:embed="rId456"/>
            </p:blipFill>
            <p:spPr>
              <a:xfrm>
                <a:off x="5461000" y="1631950"/>
                <a:ext cx="17780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7" p14:bwMode="auto">
            <p14:nvContentPartPr>
              <p14:cNvPr id="238" name="墨迹 237"/>
              <p14:cNvContentPartPr/>
              <p14:nvPr/>
            </p14:nvContentPartPr>
            <p14:xfrm>
              <a:off x="5645150" y="1651000"/>
              <a:ext cx="25400" cy="146050"/>
            </p14:xfrm>
          </p:contentPart>
        </mc:Choice>
        <mc:Fallback xmlns="">
          <p:pic>
            <p:nvPicPr>
              <p:cNvPr id="238" name="墨迹 237"/>
            </p:nvPicPr>
            <p:blipFill>
              <a:blip r:embed="rId458"/>
            </p:blipFill>
            <p:spPr>
              <a:xfrm>
                <a:off x="5645150" y="1651000"/>
                <a:ext cx="2540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9" p14:bwMode="auto">
            <p14:nvContentPartPr>
              <p14:cNvPr id="239" name="墨迹 238"/>
              <p14:cNvContentPartPr/>
              <p14:nvPr/>
            </p14:nvContentPartPr>
            <p14:xfrm>
              <a:off x="5537200" y="1714500"/>
              <a:ext cx="120650" cy="12700"/>
            </p14:xfrm>
          </p:contentPart>
        </mc:Choice>
        <mc:Fallback xmlns="">
          <p:pic>
            <p:nvPicPr>
              <p:cNvPr id="239" name="墨迹 238"/>
            </p:nvPicPr>
            <p:blipFill>
              <a:blip r:embed="rId460"/>
            </p:blipFill>
            <p:spPr>
              <a:xfrm>
                <a:off x="5537200" y="1714500"/>
                <a:ext cx="1206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1" p14:bwMode="auto">
            <p14:nvContentPartPr>
              <p14:cNvPr id="240" name="墨迹 239"/>
              <p14:cNvContentPartPr/>
              <p14:nvPr/>
            </p14:nvContentPartPr>
            <p14:xfrm>
              <a:off x="5314950" y="1898650"/>
              <a:ext cx="114300" cy="107950"/>
            </p14:xfrm>
          </p:contentPart>
        </mc:Choice>
        <mc:Fallback xmlns="">
          <p:pic>
            <p:nvPicPr>
              <p:cNvPr id="240" name="墨迹 239"/>
            </p:nvPicPr>
            <p:blipFill>
              <a:blip r:embed="rId462"/>
            </p:blipFill>
            <p:spPr>
              <a:xfrm>
                <a:off x="5314950" y="1898650"/>
                <a:ext cx="11430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3" p14:bwMode="auto">
            <p14:nvContentPartPr>
              <p14:cNvPr id="241" name="墨迹 240"/>
              <p14:cNvContentPartPr/>
              <p14:nvPr/>
            </p14:nvContentPartPr>
            <p14:xfrm>
              <a:off x="5499100" y="1892300"/>
              <a:ext cx="120650" cy="101600"/>
            </p14:xfrm>
          </p:contentPart>
        </mc:Choice>
        <mc:Fallback xmlns="">
          <p:pic>
            <p:nvPicPr>
              <p:cNvPr id="241" name="墨迹 240"/>
            </p:nvPicPr>
            <p:blipFill>
              <a:blip r:embed="rId464"/>
            </p:blipFill>
            <p:spPr>
              <a:xfrm>
                <a:off x="5499100" y="1892300"/>
                <a:ext cx="12065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5" p14:bwMode="auto">
            <p14:nvContentPartPr>
              <p14:cNvPr id="242" name="墨迹 241"/>
              <p14:cNvContentPartPr/>
              <p14:nvPr/>
            </p14:nvContentPartPr>
            <p14:xfrm>
              <a:off x="5657850" y="1905000"/>
              <a:ext cx="82550" cy="76200"/>
            </p14:xfrm>
          </p:contentPart>
        </mc:Choice>
        <mc:Fallback xmlns="">
          <p:pic>
            <p:nvPicPr>
              <p:cNvPr id="242" name="墨迹 241"/>
            </p:nvPicPr>
            <p:blipFill>
              <a:blip r:embed="rId466"/>
            </p:blipFill>
            <p:spPr>
              <a:xfrm>
                <a:off x="5657850" y="1905000"/>
                <a:ext cx="8255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7" p14:bwMode="auto">
            <p14:nvContentPartPr>
              <p14:cNvPr id="243" name="墨迹 242"/>
              <p14:cNvContentPartPr/>
              <p14:nvPr/>
            </p14:nvContentPartPr>
            <p14:xfrm>
              <a:off x="5797550" y="1873250"/>
              <a:ext cx="120650" cy="127000"/>
            </p14:xfrm>
          </p:contentPart>
        </mc:Choice>
        <mc:Fallback xmlns="">
          <p:pic>
            <p:nvPicPr>
              <p:cNvPr id="243" name="墨迹 242"/>
            </p:nvPicPr>
            <p:blipFill>
              <a:blip r:embed="rId468"/>
            </p:blipFill>
            <p:spPr>
              <a:xfrm>
                <a:off x="5797550" y="1873250"/>
                <a:ext cx="12065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9" p14:bwMode="auto">
            <p14:nvContentPartPr>
              <p14:cNvPr id="244" name="墨迹 243"/>
              <p14:cNvContentPartPr/>
              <p14:nvPr/>
            </p14:nvContentPartPr>
            <p14:xfrm>
              <a:off x="6477000" y="1657350"/>
              <a:ext cx="266700" cy="107950"/>
            </p14:xfrm>
          </p:contentPart>
        </mc:Choice>
        <mc:Fallback xmlns="">
          <p:pic>
            <p:nvPicPr>
              <p:cNvPr id="244" name="墨迹 243"/>
            </p:nvPicPr>
            <p:blipFill>
              <a:blip r:embed="rId470"/>
            </p:blipFill>
            <p:spPr>
              <a:xfrm>
                <a:off x="6477000" y="1657350"/>
                <a:ext cx="26670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1" p14:bwMode="auto">
            <p14:nvContentPartPr>
              <p14:cNvPr id="245" name="墨迹 244"/>
              <p14:cNvContentPartPr/>
              <p14:nvPr/>
            </p14:nvContentPartPr>
            <p14:xfrm>
              <a:off x="6381750" y="1917700"/>
              <a:ext cx="25400" cy="88900"/>
            </p14:xfrm>
          </p:contentPart>
        </mc:Choice>
        <mc:Fallback xmlns="">
          <p:pic>
            <p:nvPicPr>
              <p:cNvPr id="245" name="墨迹 244"/>
            </p:nvPicPr>
            <p:blipFill>
              <a:blip r:embed="rId472"/>
            </p:blipFill>
            <p:spPr>
              <a:xfrm>
                <a:off x="6381750" y="1917700"/>
                <a:ext cx="2540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3" p14:bwMode="auto">
            <p14:nvContentPartPr>
              <p14:cNvPr id="246" name="墨迹 245"/>
              <p14:cNvContentPartPr/>
              <p14:nvPr/>
            </p14:nvContentPartPr>
            <p14:xfrm>
              <a:off x="6496050" y="1911350"/>
              <a:ext cx="12700" cy="88900"/>
            </p14:xfrm>
          </p:contentPart>
        </mc:Choice>
        <mc:Fallback xmlns="">
          <p:pic>
            <p:nvPicPr>
              <p:cNvPr id="246" name="墨迹 245"/>
            </p:nvPicPr>
            <p:blipFill>
              <a:blip r:embed="rId474"/>
            </p:blipFill>
            <p:spPr>
              <a:xfrm>
                <a:off x="6496050" y="1911350"/>
                <a:ext cx="1270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5" p14:bwMode="auto">
            <p14:nvContentPartPr>
              <p14:cNvPr id="247" name="墨迹 246"/>
              <p14:cNvContentPartPr/>
              <p14:nvPr/>
            </p14:nvContentPartPr>
            <p14:xfrm>
              <a:off x="6604000" y="1911350"/>
              <a:ext cx="120650" cy="107950"/>
            </p14:xfrm>
          </p:contentPart>
        </mc:Choice>
        <mc:Fallback xmlns="">
          <p:pic>
            <p:nvPicPr>
              <p:cNvPr id="247" name="墨迹 246"/>
            </p:nvPicPr>
            <p:blipFill>
              <a:blip r:embed="rId476"/>
            </p:blipFill>
            <p:spPr>
              <a:xfrm>
                <a:off x="6604000" y="1911350"/>
                <a:ext cx="12065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7" p14:bwMode="auto">
            <p14:nvContentPartPr>
              <p14:cNvPr id="248" name="墨迹 247"/>
              <p14:cNvContentPartPr/>
              <p14:nvPr/>
            </p14:nvContentPartPr>
            <p14:xfrm>
              <a:off x="6889750" y="1924050"/>
              <a:ext cx="6350" cy="165100"/>
            </p14:xfrm>
          </p:contentPart>
        </mc:Choice>
        <mc:Fallback xmlns="">
          <p:pic>
            <p:nvPicPr>
              <p:cNvPr id="248" name="墨迹 247"/>
            </p:nvPicPr>
            <p:blipFill>
              <a:blip r:embed="rId478"/>
            </p:blipFill>
            <p:spPr>
              <a:xfrm>
                <a:off x="6889750" y="1924050"/>
                <a:ext cx="635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9" p14:bwMode="auto">
            <p14:nvContentPartPr>
              <p14:cNvPr id="249" name="墨迹 248"/>
              <p14:cNvContentPartPr/>
              <p14:nvPr/>
            </p14:nvContentPartPr>
            <p14:xfrm>
              <a:off x="4806950" y="1955800"/>
              <a:ext cx="139700" cy="12700"/>
            </p14:xfrm>
          </p:contentPart>
        </mc:Choice>
        <mc:Fallback xmlns="">
          <p:pic>
            <p:nvPicPr>
              <p:cNvPr id="249" name="墨迹 248"/>
            </p:nvPicPr>
            <p:blipFill>
              <a:blip r:embed="rId480"/>
            </p:blipFill>
            <p:spPr>
              <a:xfrm>
                <a:off x="4806950" y="1955800"/>
                <a:ext cx="1397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1" p14:bwMode="auto">
            <p14:nvContentPartPr>
              <p14:cNvPr id="250" name="墨迹 249"/>
              <p14:cNvContentPartPr/>
              <p14:nvPr/>
            </p14:nvContentPartPr>
            <p14:xfrm>
              <a:off x="4641850" y="1905000"/>
              <a:ext cx="228600" cy="158750"/>
            </p14:xfrm>
          </p:contentPart>
        </mc:Choice>
        <mc:Fallback xmlns="">
          <p:pic>
            <p:nvPicPr>
              <p:cNvPr id="250" name="墨迹 249"/>
            </p:nvPicPr>
            <p:blipFill>
              <a:blip r:embed="rId482"/>
            </p:blipFill>
            <p:spPr>
              <a:xfrm>
                <a:off x="4641850" y="1905000"/>
                <a:ext cx="22860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3" p14:bwMode="auto">
            <p14:nvContentPartPr>
              <p14:cNvPr id="251" name="墨迹 250"/>
              <p14:cNvContentPartPr/>
              <p14:nvPr/>
            </p14:nvContentPartPr>
            <p14:xfrm>
              <a:off x="5340350" y="2190750"/>
              <a:ext cx="139700" cy="120650"/>
            </p14:xfrm>
          </p:contentPart>
        </mc:Choice>
        <mc:Fallback xmlns="">
          <p:pic>
            <p:nvPicPr>
              <p:cNvPr id="251" name="墨迹 250"/>
            </p:nvPicPr>
            <p:blipFill>
              <a:blip r:embed="rId484"/>
            </p:blipFill>
            <p:spPr>
              <a:xfrm>
                <a:off x="5340350" y="2190750"/>
                <a:ext cx="13970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5" p14:bwMode="auto">
            <p14:nvContentPartPr>
              <p14:cNvPr id="252" name="墨迹 251"/>
              <p14:cNvContentPartPr/>
              <p14:nvPr/>
            </p14:nvContentPartPr>
            <p14:xfrm>
              <a:off x="5543550" y="2184400"/>
              <a:ext cx="88900" cy="101600"/>
            </p14:xfrm>
          </p:contentPart>
        </mc:Choice>
        <mc:Fallback xmlns="">
          <p:pic>
            <p:nvPicPr>
              <p:cNvPr id="252" name="墨迹 251"/>
            </p:nvPicPr>
            <p:blipFill>
              <a:blip r:embed="rId486"/>
            </p:blipFill>
            <p:spPr>
              <a:xfrm>
                <a:off x="5543550" y="2184400"/>
                <a:ext cx="8890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7" p14:bwMode="auto">
            <p14:nvContentPartPr>
              <p14:cNvPr id="253" name="墨迹 252"/>
              <p14:cNvContentPartPr/>
              <p14:nvPr/>
            </p14:nvContentPartPr>
            <p14:xfrm>
              <a:off x="5721350" y="2203450"/>
              <a:ext cx="88900" cy="107950"/>
            </p14:xfrm>
          </p:contentPart>
        </mc:Choice>
        <mc:Fallback xmlns="">
          <p:pic>
            <p:nvPicPr>
              <p:cNvPr id="253" name="墨迹 252"/>
            </p:nvPicPr>
            <p:blipFill>
              <a:blip r:embed="rId488"/>
            </p:blipFill>
            <p:spPr>
              <a:xfrm>
                <a:off x="5721350" y="2203450"/>
                <a:ext cx="8890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9" p14:bwMode="auto">
            <p14:nvContentPartPr>
              <p14:cNvPr id="254" name="墨迹 253"/>
              <p14:cNvContentPartPr/>
              <p14:nvPr/>
            </p14:nvContentPartPr>
            <p14:xfrm>
              <a:off x="5924550" y="2178050"/>
              <a:ext cx="31750" cy="177800"/>
            </p14:xfrm>
          </p:contentPart>
        </mc:Choice>
        <mc:Fallback xmlns="">
          <p:pic>
            <p:nvPicPr>
              <p:cNvPr id="254" name="墨迹 253"/>
            </p:nvPicPr>
            <p:blipFill>
              <a:blip r:embed="rId490"/>
            </p:blipFill>
            <p:spPr>
              <a:xfrm>
                <a:off x="5924550" y="2178050"/>
                <a:ext cx="3175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1" p14:bwMode="auto">
            <p14:nvContentPartPr>
              <p14:cNvPr id="255" name="墨迹 254"/>
              <p14:cNvContentPartPr/>
              <p14:nvPr/>
            </p14:nvContentPartPr>
            <p14:xfrm>
              <a:off x="6362700" y="2057400"/>
              <a:ext cx="12700" cy="360"/>
            </p14:xfrm>
          </p:contentPart>
        </mc:Choice>
        <mc:Fallback xmlns="">
          <p:pic>
            <p:nvPicPr>
              <p:cNvPr id="255" name="墨迹 254"/>
            </p:nvPicPr>
            <p:blipFill>
              <a:blip r:embed="rId8"/>
            </p:blipFill>
            <p:spPr>
              <a:xfrm>
                <a:off x="6362700" y="205740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2" p14:bwMode="auto">
            <p14:nvContentPartPr>
              <p14:cNvPr id="256" name="墨迹 255"/>
              <p14:cNvContentPartPr/>
              <p14:nvPr/>
            </p14:nvContentPartPr>
            <p14:xfrm>
              <a:off x="5734050" y="2203450"/>
              <a:ext cx="69850" cy="31750"/>
            </p14:xfrm>
          </p:contentPart>
        </mc:Choice>
        <mc:Fallback xmlns="">
          <p:pic>
            <p:nvPicPr>
              <p:cNvPr id="256" name="墨迹 255"/>
            </p:nvPicPr>
            <p:blipFill>
              <a:blip r:embed="rId493"/>
            </p:blipFill>
            <p:spPr>
              <a:xfrm>
                <a:off x="5734050" y="2203450"/>
                <a:ext cx="6985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4" p14:bwMode="auto">
            <p14:nvContentPartPr>
              <p14:cNvPr id="257" name="墨迹 256"/>
              <p14:cNvContentPartPr/>
              <p14:nvPr/>
            </p14:nvContentPartPr>
            <p14:xfrm>
              <a:off x="6362700" y="2184400"/>
              <a:ext cx="19050" cy="114300"/>
            </p14:xfrm>
          </p:contentPart>
        </mc:Choice>
        <mc:Fallback xmlns="">
          <p:pic>
            <p:nvPicPr>
              <p:cNvPr id="257" name="墨迹 256"/>
            </p:nvPicPr>
            <p:blipFill>
              <a:blip r:embed="rId495"/>
            </p:blipFill>
            <p:spPr>
              <a:xfrm>
                <a:off x="6362700" y="2184400"/>
                <a:ext cx="1905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6" p14:bwMode="auto">
            <p14:nvContentPartPr>
              <p14:cNvPr id="258" name="墨迹 257"/>
              <p14:cNvContentPartPr/>
              <p14:nvPr/>
            </p14:nvContentPartPr>
            <p14:xfrm>
              <a:off x="6502400" y="2159000"/>
              <a:ext cx="114300" cy="101600"/>
            </p14:xfrm>
          </p:contentPart>
        </mc:Choice>
        <mc:Fallback xmlns="">
          <p:pic>
            <p:nvPicPr>
              <p:cNvPr id="258" name="墨迹 257"/>
            </p:nvPicPr>
            <p:blipFill>
              <a:blip r:embed="rId497"/>
            </p:blipFill>
            <p:spPr>
              <a:xfrm>
                <a:off x="6502400" y="2159000"/>
                <a:ext cx="11430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8" p14:bwMode="auto">
            <p14:nvContentPartPr>
              <p14:cNvPr id="259" name="墨迹 258"/>
              <p14:cNvContentPartPr/>
              <p14:nvPr/>
            </p14:nvContentPartPr>
            <p14:xfrm>
              <a:off x="6705600" y="2146300"/>
              <a:ext cx="12700" cy="171450"/>
            </p14:xfrm>
          </p:contentPart>
        </mc:Choice>
        <mc:Fallback xmlns="">
          <p:pic>
            <p:nvPicPr>
              <p:cNvPr id="259" name="墨迹 258"/>
            </p:nvPicPr>
            <p:blipFill>
              <a:blip r:embed="rId499"/>
            </p:blipFill>
            <p:spPr>
              <a:xfrm>
                <a:off x="6705600" y="2146300"/>
                <a:ext cx="1270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0" p14:bwMode="auto">
            <p14:nvContentPartPr>
              <p14:cNvPr id="260" name="墨迹 259"/>
              <p14:cNvContentPartPr/>
              <p14:nvPr/>
            </p14:nvContentPartPr>
            <p14:xfrm>
              <a:off x="6883400" y="2203450"/>
              <a:ext cx="139700" cy="139700"/>
            </p14:xfrm>
          </p:contentPart>
        </mc:Choice>
        <mc:Fallback xmlns="">
          <p:pic>
            <p:nvPicPr>
              <p:cNvPr id="260" name="墨迹 259"/>
            </p:nvPicPr>
            <p:blipFill>
              <a:blip r:embed="rId501"/>
            </p:blipFill>
            <p:spPr>
              <a:xfrm>
                <a:off x="6883400" y="2203450"/>
                <a:ext cx="13970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2" p14:bwMode="auto">
            <p14:nvContentPartPr>
              <p14:cNvPr id="261" name="墨迹 260"/>
              <p14:cNvContentPartPr/>
              <p14:nvPr/>
            </p14:nvContentPartPr>
            <p14:xfrm>
              <a:off x="6527800" y="2171700"/>
              <a:ext cx="19050" cy="6350"/>
            </p14:xfrm>
          </p:contentPart>
        </mc:Choice>
        <mc:Fallback xmlns="">
          <p:pic>
            <p:nvPicPr>
              <p:cNvPr id="261" name="墨迹 260"/>
            </p:nvPicPr>
            <p:blipFill>
              <a:blip r:embed="rId503"/>
            </p:blipFill>
            <p:spPr>
              <a:xfrm>
                <a:off x="6527800" y="2171700"/>
                <a:ext cx="190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4" p14:bwMode="auto">
            <p14:nvContentPartPr>
              <p14:cNvPr id="262" name="墨迹 261"/>
              <p14:cNvContentPartPr/>
              <p14:nvPr/>
            </p14:nvContentPartPr>
            <p14:xfrm>
              <a:off x="4711700" y="2444750"/>
              <a:ext cx="114300" cy="6350"/>
            </p14:xfrm>
          </p:contentPart>
        </mc:Choice>
        <mc:Fallback xmlns="">
          <p:pic>
            <p:nvPicPr>
              <p:cNvPr id="262" name="墨迹 261"/>
            </p:nvPicPr>
            <p:blipFill>
              <a:blip r:embed="rId505"/>
            </p:blipFill>
            <p:spPr>
              <a:xfrm>
                <a:off x="4711700" y="2444750"/>
                <a:ext cx="11430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6" p14:bwMode="auto">
            <p14:nvContentPartPr>
              <p14:cNvPr id="263" name="墨迹 262"/>
              <p14:cNvContentPartPr/>
              <p14:nvPr/>
            </p14:nvContentPartPr>
            <p14:xfrm>
              <a:off x="4902200" y="2413000"/>
              <a:ext cx="12700" cy="120650"/>
            </p14:xfrm>
          </p:contentPart>
        </mc:Choice>
        <mc:Fallback xmlns="">
          <p:pic>
            <p:nvPicPr>
              <p:cNvPr id="263" name="墨迹 262"/>
            </p:nvPicPr>
            <p:blipFill>
              <a:blip r:embed="rId507"/>
            </p:blipFill>
            <p:spPr>
              <a:xfrm>
                <a:off x="4902200" y="2413000"/>
                <a:ext cx="1270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8" p14:bwMode="auto">
            <p14:nvContentPartPr>
              <p14:cNvPr id="264" name="墨迹 263"/>
              <p14:cNvContentPartPr/>
              <p14:nvPr/>
            </p14:nvContentPartPr>
            <p14:xfrm>
              <a:off x="4870450" y="2387600"/>
              <a:ext cx="165100" cy="171450"/>
            </p14:xfrm>
          </p:contentPart>
        </mc:Choice>
        <mc:Fallback xmlns="">
          <p:pic>
            <p:nvPicPr>
              <p:cNvPr id="264" name="墨迹 263"/>
            </p:nvPicPr>
            <p:blipFill>
              <a:blip r:embed="rId509"/>
            </p:blipFill>
            <p:spPr>
              <a:xfrm>
                <a:off x="4870450" y="2387600"/>
                <a:ext cx="16510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0" p14:bwMode="auto">
            <p14:nvContentPartPr>
              <p14:cNvPr id="265" name="墨迹 264"/>
              <p14:cNvContentPartPr/>
              <p14:nvPr/>
            </p14:nvContentPartPr>
            <p14:xfrm>
              <a:off x="5403850" y="2419350"/>
              <a:ext cx="31750" cy="139700"/>
            </p14:xfrm>
          </p:contentPart>
        </mc:Choice>
        <mc:Fallback xmlns="">
          <p:pic>
            <p:nvPicPr>
              <p:cNvPr id="265" name="墨迹 264"/>
            </p:nvPicPr>
            <p:blipFill>
              <a:blip r:embed="rId511"/>
            </p:blipFill>
            <p:spPr>
              <a:xfrm>
                <a:off x="5403850" y="2419350"/>
                <a:ext cx="3175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2" p14:bwMode="auto">
            <p14:nvContentPartPr>
              <p14:cNvPr id="266" name="墨迹 265"/>
              <p14:cNvContentPartPr/>
              <p14:nvPr/>
            </p14:nvContentPartPr>
            <p14:xfrm>
              <a:off x="5549900" y="2438400"/>
              <a:ext cx="19050" cy="171450"/>
            </p14:xfrm>
          </p:contentPart>
        </mc:Choice>
        <mc:Fallback xmlns="">
          <p:pic>
            <p:nvPicPr>
              <p:cNvPr id="266" name="墨迹 265"/>
            </p:nvPicPr>
            <p:blipFill>
              <a:blip r:embed="rId513"/>
            </p:blipFill>
            <p:spPr>
              <a:xfrm>
                <a:off x="5549900" y="2438400"/>
                <a:ext cx="1905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4" p14:bwMode="auto">
            <p14:nvContentPartPr>
              <p14:cNvPr id="267" name="墨迹 266"/>
              <p14:cNvContentPartPr/>
              <p14:nvPr/>
            </p14:nvContentPartPr>
            <p14:xfrm>
              <a:off x="5715000" y="2457450"/>
              <a:ext cx="69850" cy="88900"/>
            </p14:xfrm>
          </p:contentPart>
        </mc:Choice>
        <mc:Fallback xmlns="">
          <p:pic>
            <p:nvPicPr>
              <p:cNvPr id="267" name="墨迹 266"/>
            </p:nvPicPr>
            <p:blipFill>
              <a:blip r:embed="rId515"/>
            </p:blipFill>
            <p:spPr>
              <a:xfrm>
                <a:off x="5715000" y="2457450"/>
                <a:ext cx="6985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6" p14:bwMode="auto">
            <p14:nvContentPartPr>
              <p14:cNvPr id="268" name="墨迹 267"/>
              <p14:cNvContentPartPr/>
              <p14:nvPr/>
            </p14:nvContentPartPr>
            <p14:xfrm>
              <a:off x="5905500" y="2457450"/>
              <a:ext cx="19050" cy="127000"/>
            </p14:xfrm>
          </p:contentPart>
        </mc:Choice>
        <mc:Fallback xmlns="">
          <p:pic>
            <p:nvPicPr>
              <p:cNvPr id="268" name="墨迹 267"/>
            </p:nvPicPr>
            <p:blipFill>
              <a:blip r:embed="rId517"/>
            </p:blipFill>
            <p:spPr>
              <a:xfrm>
                <a:off x="5905500" y="2457450"/>
                <a:ext cx="1905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8" p14:bwMode="auto">
            <p14:nvContentPartPr>
              <p14:cNvPr id="269" name="墨迹 268"/>
              <p14:cNvContentPartPr/>
              <p14:nvPr/>
            </p14:nvContentPartPr>
            <p14:xfrm>
              <a:off x="5213350" y="2622550"/>
              <a:ext cx="876300" cy="76200"/>
            </p14:xfrm>
          </p:contentPart>
        </mc:Choice>
        <mc:Fallback xmlns="">
          <p:pic>
            <p:nvPicPr>
              <p:cNvPr id="269" name="墨迹 268"/>
            </p:nvPicPr>
            <p:blipFill>
              <a:blip r:embed="rId519"/>
            </p:blipFill>
            <p:spPr>
              <a:xfrm>
                <a:off x="5213350" y="2622550"/>
                <a:ext cx="87630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0" p14:bwMode="auto">
            <p14:nvContentPartPr>
              <p14:cNvPr id="270" name="墨迹 269"/>
              <p14:cNvContentPartPr/>
              <p14:nvPr/>
            </p14:nvContentPartPr>
            <p14:xfrm>
              <a:off x="5397500" y="2774950"/>
              <a:ext cx="360" cy="139700"/>
            </p14:xfrm>
          </p:contentPart>
        </mc:Choice>
        <mc:Fallback xmlns="">
          <p:pic>
            <p:nvPicPr>
              <p:cNvPr id="270" name="墨迹 269"/>
            </p:nvPicPr>
            <p:blipFill>
              <a:blip r:embed="rId521"/>
            </p:blipFill>
            <p:spPr>
              <a:xfrm>
                <a:off x="5397500" y="2774950"/>
                <a:ext cx="36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2" p14:bwMode="auto">
            <p14:nvContentPartPr>
              <p14:cNvPr id="271" name="墨迹 270"/>
              <p14:cNvContentPartPr/>
              <p14:nvPr/>
            </p14:nvContentPartPr>
            <p14:xfrm>
              <a:off x="5562600" y="2774950"/>
              <a:ext cx="6350" cy="107950"/>
            </p14:xfrm>
          </p:contentPart>
        </mc:Choice>
        <mc:Fallback xmlns="">
          <p:pic>
            <p:nvPicPr>
              <p:cNvPr id="271" name="墨迹 270"/>
            </p:nvPicPr>
            <p:blipFill>
              <a:blip r:embed="rId523"/>
            </p:blipFill>
            <p:spPr>
              <a:xfrm>
                <a:off x="5562600" y="2774950"/>
                <a:ext cx="635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4" p14:bwMode="auto">
            <p14:nvContentPartPr>
              <p14:cNvPr id="272" name="墨迹 271"/>
              <p14:cNvContentPartPr/>
              <p14:nvPr/>
            </p14:nvContentPartPr>
            <p14:xfrm>
              <a:off x="5753100" y="2774950"/>
              <a:ext cx="31750" cy="114300"/>
            </p14:xfrm>
          </p:contentPart>
        </mc:Choice>
        <mc:Fallback xmlns="">
          <p:pic>
            <p:nvPicPr>
              <p:cNvPr id="272" name="墨迹 271"/>
            </p:nvPicPr>
            <p:blipFill>
              <a:blip r:embed="rId525"/>
            </p:blipFill>
            <p:spPr>
              <a:xfrm>
                <a:off x="5753100" y="2774950"/>
                <a:ext cx="3175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6" p14:bwMode="auto">
            <p14:nvContentPartPr>
              <p14:cNvPr id="273" name="墨迹 272"/>
              <p14:cNvContentPartPr/>
              <p14:nvPr/>
            </p14:nvContentPartPr>
            <p14:xfrm>
              <a:off x="5854700" y="2774950"/>
              <a:ext cx="139700" cy="101600"/>
            </p14:xfrm>
          </p:contentPart>
        </mc:Choice>
        <mc:Fallback xmlns="">
          <p:pic>
            <p:nvPicPr>
              <p:cNvPr id="273" name="墨迹 272"/>
            </p:nvPicPr>
            <p:blipFill>
              <a:blip r:embed="rId527"/>
            </p:blipFill>
            <p:spPr>
              <a:xfrm>
                <a:off x="5854700" y="2774950"/>
                <a:ext cx="13970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8" p14:bwMode="auto">
            <p14:nvContentPartPr>
              <p14:cNvPr id="274" name="墨迹 273"/>
              <p14:cNvContentPartPr/>
              <p14:nvPr/>
            </p14:nvContentPartPr>
            <p14:xfrm>
              <a:off x="4813300" y="2743200"/>
              <a:ext cx="63500" cy="120650"/>
            </p14:xfrm>
          </p:contentPart>
        </mc:Choice>
        <mc:Fallback xmlns="">
          <p:pic>
            <p:nvPicPr>
              <p:cNvPr id="274" name="墨迹 273"/>
            </p:nvPicPr>
            <p:blipFill>
              <a:blip r:embed="rId529"/>
            </p:blipFill>
            <p:spPr>
              <a:xfrm>
                <a:off x="4813300" y="2743200"/>
                <a:ext cx="6350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0" p14:bwMode="auto">
            <p14:nvContentPartPr>
              <p14:cNvPr id="275" name="墨迹 274"/>
              <p14:cNvContentPartPr/>
              <p14:nvPr/>
            </p14:nvContentPartPr>
            <p14:xfrm>
              <a:off x="4876800" y="2755900"/>
              <a:ext cx="50800" cy="127000"/>
            </p14:xfrm>
          </p:contentPart>
        </mc:Choice>
        <mc:Fallback xmlns="">
          <p:pic>
            <p:nvPicPr>
              <p:cNvPr id="275" name="墨迹 274"/>
            </p:nvPicPr>
            <p:blipFill>
              <a:blip r:embed="rId531"/>
            </p:blipFill>
            <p:spPr>
              <a:xfrm>
                <a:off x="4876800" y="2755900"/>
                <a:ext cx="5080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2" p14:bwMode="auto">
            <p14:nvContentPartPr>
              <p14:cNvPr id="276" name="墨迹 275"/>
              <p14:cNvContentPartPr/>
              <p14:nvPr/>
            </p14:nvContentPartPr>
            <p14:xfrm>
              <a:off x="4845050" y="2813050"/>
              <a:ext cx="76200" cy="360"/>
            </p14:xfrm>
          </p:contentPart>
        </mc:Choice>
        <mc:Fallback xmlns="">
          <p:pic>
            <p:nvPicPr>
              <p:cNvPr id="276" name="墨迹 275"/>
            </p:nvPicPr>
            <p:blipFill>
              <a:blip r:embed="rId533"/>
            </p:blipFill>
            <p:spPr>
              <a:xfrm>
                <a:off x="4845050" y="2813050"/>
                <a:ext cx="762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4" p14:bwMode="auto">
            <p14:nvContentPartPr>
              <p14:cNvPr id="277" name="墨迹 276"/>
              <p14:cNvContentPartPr/>
              <p14:nvPr/>
            </p14:nvContentPartPr>
            <p14:xfrm>
              <a:off x="4997450" y="2806700"/>
              <a:ext cx="88900" cy="76200"/>
            </p14:xfrm>
          </p:contentPart>
        </mc:Choice>
        <mc:Fallback xmlns="">
          <p:pic>
            <p:nvPicPr>
              <p:cNvPr id="277" name="墨迹 276"/>
            </p:nvPicPr>
            <p:blipFill>
              <a:blip r:embed="rId535"/>
            </p:blipFill>
            <p:spPr>
              <a:xfrm>
                <a:off x="4997450" y="2806700"/>
                <a:ext cx="8890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6" p14:bwMode="auto">
            <p14:nvContentPartPr>
              <p14:cNvPr id="278" name="墨迹 277"/>
              <p14:cNvContentPartPr/>
              <p14:nvPr/>
            </p14:nvContentPartPr>
            <p14:xfrm>
              <a:off x="5143500" y="2800350"/>
              <a:ext cx="69850" cy="95250"/>
            </p14:xfrm>
          </p:contentPart>
        </mc:Choice>
        <mc:Fallback xmlns="">
          <p:pic>
            <p:nvPicPr>
              <p:cNvPr id="278" name="墨迹 277"/>
            </p:nvPicPr>
            <p:blipFill>
              <a:blip r:embed="rId537"/>
            </p:blipFill>
            <p:spPr>
              <a:xfrm>
                <a:off x="5143500" y="2800350"/>
                <a:ext cx="6985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8" p14:bwMode="auto">
            <p14:nvContentPartPr>
              <p14:cNvPr id="279" name="墨迹 278"/>
              <p14:cNvContentPartPr/>
              <p14:nvPr/>
            </p14:nvContentPartPr>
            <p14:xfrm>
              <a:off x="6381750" y="2698750"/>
              <a:ext cx="31750" cy="152400"/>
            </p14:xfrm>
          </p:contentPart>
        </mc:Choice>
        <mc:Fallback xmlns="">
          <p:pic>
            <p:nvPicPr>
              <p:cNvPr id="279" name="墨迹 278"/>
            </p:nvPicPr>
            <p:blipFill>
              <a:blip r:embed="rId539"/>
            </p:blipFill>
            <p:spPr>
              <a:xfrm>
                <a:off x="6381750" y="2698750"/>
                <a:ext cx="3175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0" p14:bwMode="auto">
            <p14:nvContentPartPr>
              <p14:cNvPr id="280" name="墨迹 279"/>
              <p14:cNvContentPartPr/>
              <p14:nvPr/>
            </p14:nvContentPartPr>
            <p14:xfrm>
              <a:off x="6489700" y="2743200"/>
              <a:ext cx="107950" cy="95250"/>
            </p14:xfrm>
          </p:contentPart>
        </mc:Choice>
        <mc:Fallback xmlns="">
          <p:pic>
            <p:nvPicPr>
              <p:cNvPr id="280" name="墨迹 279"/>
            </p:nvPicPr>
            <p:blipFill>
              <a:blip r:embed="rId541"/>
            </p:blipFill>
            <p:spPr>
              <a:xfrm>
                <a:off x="6489700" y="2743200"/>
                <a:ext cx="10795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2" p14:bwMode="auto">
            <p14:nvContentPartPr>
              <p14:cNvPr id="281" name="墨迹 280"/>
              <p14:cNvContentPartPr/>
              <p14:nvPr/>
            </p14:nvContentPartPr>
            <p14:xfrm>
              <a:off x="6705600" y="2730500"/>
              <a:ext cx="19050" cy="158750"/>
            </p14:xfrm>
          </p:contentPart>
        </mc:Choice>
        <mc:Fallback xmlns="">
          <p:pic>
            <p:nvPicPr>
              <p:cNvPr id="281" name="墨迹 280"/>
            </p:nvPicPr>
            <p:blipFill>
              <a:blip r:embed="rId543"/>
            </p:blipFill>
            <p:spPr>
              <a:xfrm>
                <a:off x="6705600" y="2730500"/>
                <a:ext cx="1905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4" p14:bwMode="auto">
            <p14:nvContentPartPr>
              <p14:cNvPr id="282" name="墨迹 281"/>
              <p14:cNvContentPartPr/>
              <p14:nvPr/>
            </p14:nvContentPartPr>
            <p14:xfrm>
              <a:off x="6927850" y="2406650"/>
              <a:ext cx="12700" cy="360"/>
            </p14:xfrm>
          </p:contentPart>
        </mc:Choice>
        <mc:Fallback xmlns="">
          <p:pic>
            <p:nvPicPr>
              <p:cNvPr id="282" name="墨迹 281"/>
            </p:nvPicPr>
            <p:blipFill>
              <a:blip r:embed="rId545"/>
            </p:blipFill>
            <p:spPr>
              <a:xfrm>
                <a:off x="6927850" y="240665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6" p14:bwMode="auto">
            <p14:nvContentPartPr>
              <p14:cNvPr id="283" name="墨迹 282"/>
              <p14:cNvContentPartPr/>
              <p14:nvPr/>
            </p14:nvContentPartPr>
            <p14:xfrm>
              <a:off x="6896100" y="2762250"/>
              <a:ext cx="146050" cy="209550"/>
            </p14:xfrm>
          </p:contentPart>
        </mc:Choice>
        <mc:Fallback xmlns="">
          <p:pic>
            <p:nvPicPr>
              <p:cNvPr id="283" name="墨迹 282"/>
            </p:nvPicPr>
            <p:blipFill>
              <a:blip r:embed="rId547"/>
            </p:blipFill>
            <p:spPr>
              <a:xfrm>
                <a:off x="6896100" y="2762250"/>
                <a:ext cx="14605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8" p14:bwMode="auto">
            <p14:nvContentPartPr>
              <p14:cNvPr id="284" name="墨迹 283"/>
              <p14:cNvContentPartPr/>
              <p14:nvPr/>
            </p14:nvContentPartPr>
            <p14:xfrm>
              <a:off x="6813550" y="3060700"/>
              <a:ext cx="241300" cy="31750"/>
            </p14:xfrm>
          </p:contentPart>
        </mc:Choice>
        <mc:Fallback xmlns="">
          <p:pic>
            <p:nvPicPr>
              <p:cNvPr id="284" name="墨迹 283"/>
            </p:nvPicPr>
            <p:blipFill>
              <a:blip r:embed="rId549"/>
            </p:blipFill>
            <p:spPr>
              <a:xfrm>
                <a:off x="6813550" y="3060700"/>
                <a:ext cx="24130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0" p14:bwMode="auto">
            <p14:nvContentPartPr>
              <p14:cNvPr id="285" name="墨迹 284"/>
              <p14:cNvContentPartPr/>
              <p14:nvPr/>
            </p14:nvContentPartPr>
            <p14:xfrm>
              <a:off x="4813300" y="3073400"/>
              <a:ext cx="158750" cy="360"/>
            </p14:xfrm>
          </p:contentPart>
        </mc:Choice>
        <mc:Fallback xmlns="">
          <p:pic>
            <p:nvPicPr>
              <p:cNvPr id="285" name="墨迹 284"/>
            </p:nvPicPr>
            <p:blipFill>
              <a:blip r:embed="rId551"/>
            </p:blipFill>
            <p:spPr>
              <a:xfrm>
                <a:off x="4813300" y="3073400"/>
                <a:ext cx="1587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2" p14:bwMode="auto">
            <p14:nvContentPartPr>
              <p14:cNvPr id="286" name="墨迹 285"/>
              <p14:cNvContentPartPr/>
              <p14:nvPr/>
            </p14:nvContentPartPr>
            <p14:xfrm>
              <a:off x="4699000" y="3016250"/>
              <a:ext cx="171450" cy="152400"/>
            </p14:xfrm>
          </p:contentPart>
        </mc:Choice>
        <mc:Fallback xmlns="">
          <p:pic>
            <p:nvPicPr>
              <p:cNvPr id="286" name="墨迹 285"/>
            </p:nvPicPr>
            <p:blipFill>
              <a:blip r:embed="rId553"/>
            </p:blipFill>
            <p:spPr>
              <a:xfrm>
                <a:off x="4699000" y="3016250"/>
                <a:ext cx="17145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4" p14:bwMode="auto">
            <p14:nvContentPartPr>
              <p14:cNvPr id="287" name="墨迹 286"/>
              <p14:cNvContentPartPr/>
              <p14:nvPr/>
            </p14:nvContentPartPr>
            <p14:xfrm>
              <a:off x="5403850" y="3098800"/>
              <a:ext cx="12700" cy="88900"/>
            </p14:xfrm>
          </p:contentPart>
        </mc:Choice>
        <mc:Fallback xmlns="">
          <p:pic>
            <p:nvPicPr>
              <p:cNvPr id="287" name="墨迹 286"/>
            </p:nvPicPr>
            <p:blipFill>
              <a:blip r:embed="rId555"/>
            </p:blipFill>
            <p:spPr>
              <a:xfrm>
                <a:off x="5403850" y="3098800"/>
                <a:ext cx="1270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6" p14:bwMode="auto">
            <p14:nvContentPartPr>
              <p14:cNvPr id="288" name="墨迹 287"/>
              <p14:cNvContentPartPr/>
              <p14:nvPr/>
            </p14:nvContentPartPr>
            <p14:xfrm>
              <a:off x="5391150" y="2959100"/>
              <a:ext cx="12700" cy="360"/>
            </p14:xfrm>
          </p:contentPart>
        </mc:Choice>
        <mc:Fallback xmlns="">
          <p:pic>
            <p:nvPicPr>
              <p:cNvPr id="288" name="墨迹 287"/>
            </p:nvPicPr>
            <p:blipFill>
              <a:blip r:embed="rId545"/>
            </p:blipFill>
            <p:spPr>
              <a:xfrm>
                <a:off x="5391150" y="295910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7" p14:bwMode="auto">
            <p14:nvContentPartPr>
              <p14:cNvPr id="289" name="墨迹 288"/>
              <p14:cNvContentPartPr/>
              <p14:nvPr/>
            </p14:nvContentPartPr>
            <p14:xfrm>
              <a:off x="5581650" y="3054350"/>
              <a:ext cx="360" cy="114300"/>
            </p14:xfrm>
          </p:contentPart>
        </mc:Choice>
        <mc:Fallback xmlns="">
          <p:pic>
            <p:nvPicPr>
              <p:cNvPr id="289" name="墨迹 288"/>
            </p:nvPicPr>
            <p:blipFill>
              <a:blip r:embed="rId558"/>
            </p:blipFill>
            <p:spPr>
              <a:xfrm>
                <a:off x="5581650" y="3054350"/>
                <a:ext cx="36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9" p14:bwMode="auto">
            <p14:nvContentPartPr>
              <p14:cNvPr id="290" name="墨迹 289"/>
              <p14:cNvContentPartPr/>
              <p14:nvPr/>
            </p14:nvContentPartPr>
            <p14:xfrm>
              <a:off x="5695950" y="3060700"/>
              <a:ext cx="88900" cy="114300"/>
            </p14:xfrm>
          </p:contentPart>
        </mc:Choice>
        <mc:Fallback xmlns="">
          <p:pic>
            <p:nvPicPr>
              <p:cNvPr id="290" name="墨迹 289"/>
            </p:nvPicPr>
            <p:blipFill>
              <a:blip r:embed="rId560"/>
            </p:blipFill>
            <p:spPr>
              <a:xfrm>
                <a:off x="5695950" y="3060700"/>
                <a:ext cx="8890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1" p14:bwMode="auto">
            <p14:nvContentPartPr>
              <p14:cNvPr id="291" name="墨迹 290"/>
              <p14:cNvContentPartPr/>
              <p14:nvPr/>
            </p14:nvContentPartPr>
            <p14:xfrm>
              <a:off x="5943600" y="3079750"/>
              <a:ext cx="360" cy="146050"/>
            </p14:xfrm>
          </p:contentPart>
        </mc:Choice>
        <mc:Fallback xmlns="">
          <p:pic>
            <p:nvPicPr>
              <p:cNvPr id="291" name="墨迹 290"/>
            </p:nvPicPr>
            <p:blipFill>
              <a:blip r:embed="rId562"/>
            </p:blipFill>
            <p:spPr>
              <a:xfrm>
                <a:off x="5943600" y="3079750"/>
                <a:ext cx="36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3" p14:bwMode="auto">
            <p14:nvContentPartPr>
              <p14:cNvPr id="292" name="墨迹 291"/>
              <p14:cNvContentPartPr/>
              <p14:nvPr/>
            </p14:nvContentPartPr>
            <p14:xfrm>
              <a:off x="6369050" y="3124200"/>
              <a:ext cx="76200" cy="114300"/>
            </p14:xfrm>
          </p:contentPart>
        </mc:Choice>
        <mc:Fallback xmlns="">
          <p:pic>
            <p:nvPicPr>
              <p:cNvPr id="292" name="墨迹 291"/>
            </p:nvPicPr>
            <p:blipFill>
              <a:blip r:embed="rId564"/>
            </p:blipFill>
            <p:spPr>
              <a:xfrm>
                <a:off x="6369050" y="3124200"/>
                <a:ext cx="7620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5" p14:bwMode="auto">
            <p14:nvContentPartPr>
              <p14:cNvPr id="293" name="墨迹 292"/>
              <p14:cNvContentPartPr/>
              <p14:nvPr/>
            </p14:nvContentPartPr>
            <p14:xfrm>
              <a:off x="6565900" y="3143250"/>
              <a:ext cx="19050" cy="127000"/>
            </p14:xfrm>
          </p:contentPart>
        </mc:Choice>
        <mc:Fallback xmlns="">
          <p:pic>
            <p:nvPicPr>
              <p:cNvPr id="293" name="墨迹 292"/>
            </p:nvPicPr>
            <p:blipFill>
              <a:blip r:embed="rId566"/>
            </p:blipFill>
            <p:spPr>
              <a:xfrm>
                <a:off x="6565900" y="3143250"/>
                <a:ext cx="1905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7" p14:bwMode="auto">
            <p14:nvContentPartPr>
              <p14:cNvPr id="294" name="墨迹 293"/>
              <p14:cNvContentPartPr/>
              <p14:nvPr/>
            </p14:nvContentPartPr>
            <p14:xfrm>
              <a:off x="6692900" y="3162300"/>
              <a:ext cx="63500" cy="82550"/>
            </p14:xfrm>
          </p:contentPart>
        </mc:Choice>
        <mc:Fallback xmlns="">
          <p:pic>
            <p:nvPicPr>
              <p:cNvPr id="294" name="墨迹 293"/>
            </p:nvPicPr>
            <p:blipFill>
              <a:blip r:embed="rId568"/>
            </p:blipFill>
            <p:spPr>
              <a:xfrm>
                <a:off x="6692900" y="3162300"/>
                <a:ext cx="6350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9" p14:bwMode="auto">
            <p14:nvContentPartPr>
              <p14:cNvPr id="295" name="墨迹 294"/>
              <p14:cNvContentPartPr/>
              <p14:nvPr/>
            </p14:nvContentPartPr>
            <p14:xfrm>
              <a:off x="6635750" y="3346450"/>
              <a:ext cx="158750" cy="360"/>
            </p14:xfrm>
          </p:contentPart>
        </mc:Choice>
        <mc:Fallback xmlns="">
          <p:pic>
            <p:nvPicPr>
              <p:cNvPr id="295" name="墨迹 294"/>
            </p:nvPicPr>
            <p:blipFill>
              <a:blip r:embed="rId551"/>
            </p:blipFill>
            <p:spPr>
              <a:xfrm>
                <a:off x="6635750" y="3346450"/>
                <a:ext cx="1587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0" p14:bwMode="auto">
            <p14:nvContentPartPr>
              <p14:cNvPr id="296" name="墨迹 295"/>
              <p14:cNvContentPartPr/>
              <p14:nvPr/>
            </p14:nvContentPartPr>
            <p14:xfrm>
              <a:off x="6883400" y="3168650"/>
              <a:ext cx="146050" cy="127000"/>
            </p14:xfrm>
          </p:contentPart>
        </mc:Choice>
        <mc:Fallback xmlns="">
          <p:pic>
            <p:nvPicPr>
              <p:cNvPr id="296" name="墨迹 295"/>
            </p:nvPicPr>
            <p:blipFill>
              <a:blip r:embed="rId571"/>
            </p:blipFill>
            <p:spPr>
              <a:xfrm>
                <a:off x="6883400" y="3168650"/>
                <a:ext cx="14605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2" p14:bwMode="auto">
            <p14:nvContentPartPr>
              <p14:cNvPr id="297" name="墨迹 296"/>
              <p14:cNvContentPartPr/>
              <p14:nvPr/>
            </p14:nvContentPartPr>
            <p14:xfrm>
              <a:off x="4775200" y="3384550"/>
              <a:ext cx="190500" cy="12700"/>
            </p14:xfrm>
          </p:contentPart>
        </mc:Choice>
        <mc:Fallback xmlns="">
          <p:pic>
            <p:nvPicPr>
              <p:cNvPr id="297" name="墨迹 296"/>
            </p:nvPicPr>
            <p:blipFill>
              <a:blip r:embed="rId573"/>
            </p:blipFill>
            <p:spPr>
              <a:xfrm>
                <a:off x="4775200" y="3384550"/>
                <a:ext cx="1905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4" p14:bwMode="auto">
            <p14:nvContentPartPr>
              <p14:cNvPr id="298" name="墨迹 297"/>
              <p14:cNvContentPartPr/>
              <p14:nvPr/>
            </p14:nvContentPartPr>
            <p14:xfrm>
              <a:off x="4845050" y="3314700"/>
              <a:ext cx="38100" cy="209550"/>
            </p14:xfrm>
          </p:contentPart>
        </mc:Choice>
        <mc:Fallback xmlns="">
          <p:pic>
            <p:nvPicPr>
              <p:cNvPr id="298" name="墨迹 297"/>
            </p:nvPicPr>
            <p:blipFill>
              <a:blip r:embed="rId575"/>
            </p:blipFill>
            <p:spPr>
              <a:xfrm>
                <a:off x="4845050" y="3314700"/>
                <a:ext cx="3810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6" p14:bwMode="auto">
            <p14:nvContentPartPr>
              <p14:cNvPr id="299" name="墨迹 298"/>
              <p14:cNvContentPartPr/>
              <p14:nvPr/>
            </p14:nvContentPartPr>
            <p14:xfrm>
              <a:off x="5029200" y="3327400"/>
              <a:ext cx="19050" cy="190500"/>
            </p14:xfrm>
          </p:contentPart>
        </mc:Choice>
        <mc:Fallback xmlns="">
          <p:pic>
            <p:nvPicPr>
              <p:cNvPr id="299" name="墨迹 298"/>
            </p:nvPicPr>
            <p:blipFill>
              <a:blip r:embed="rId577"/>
            </p:blipFill>
            <p:spPr>
              <a:xfrm>
                <a:off x="5029200" y="3327400"/>
                <a:ext cx="1905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8" p14:bwMode="auto">
            <p14:nvContentPartPr>
              <p14:cNvPr id="300" name="墨迹 299"/>
              <p14:cNvContentPartPr/>
              <p14:nvPr/>
            </p14:nvContentPartPr>
            <p14:xfrm>
              <a:off x="5048250" y="3321050"/>
              <a:ext cx="127000" cy="215900"/>
            </p14:xfrm>
          </p:contentPart>
        </mc:Choice>
        <mc:Fallback xmlns="">
          <p:pic>
            <p:nvPicPr>
              <p:cNvPr id="300" name="墨迹 299"/>
            </p:nvPicPr>
            <p:blipFill>
              <a:blip r:embed="rId579"/>
            </p:blipFill>
            <p:spPr>
              <a:xfrm>
                <a:off x="5048250" y="3321050"/>
                <a:ext cx="127000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0" p14:bwMode="auto">
            <p14:nvContentPartPr>
              <p14:cNvPr id="301" name="墨迹 300"/>
              <p14:cNvContentPartPr/>
              <p14:nvPr/>
            </p14:nvContentPartPr>
            <p14:xfrm>
              <a:off x="5372100" y="3359150"/>
              <a:ext cx="88900" cy="158750"/>
            </p14:xfrm>
          </p:contentPart>
        </mc:Choice>
        <mc:Fallback xmlns="">
          <p:pic>
            <p:nvPicPr>
              <p:cNvPr id="301" name="墨迹 300"/>
            </p:nvPicPr>
            <p:blipFill>
              <a:blip r:embed="rId581"/>
            </p:blipFill>
            <p:spPr>
              <a:xfrm>
                <a:off x="5372100" y="3359150"/>
                <a:ext cx="8890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2" p14:bwMode="auto">
            <p14:nvContentPartPr>
              <p14:cNvPr id="302" name="墨迹 301"/>
              <p14:cNvContentPartPr/>
              <p14:nvPr/>
            </p14:nvContentPartPr>
            <p14:xfrm>
              <a:off x="5556250" y="3416300"/>
              <a:ext cx="69850" cy="88900"/>
            </p14:xfrm>
          </p:contentPart>
        </mc:Choice>
        <mc:Fallback xmlns="">
          <p:pic>
            <p:nvPicPr>
              <p:cNvPr id="302" name="墨迹 301"/>
            </p:nvPicPr>
            <p:blipFill>
              <a:blip r:embed="rId583"/>
            </p:blipFill>
            <p:spPr>
              <a:xfrm>
                <a:off x="5556250" y="3416300"/>
                <a:ext cx="6985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4" p14:bwMode="auto">
            <p14:nvContentPartPr>
              <p14:cNvPr id="303" name="墨迹 302"/>
              <p14:cNvContentPartPr/>
              <p14:nvPr/>
            </p14:nvContentPartPr>
            <p14:xfrm>
              <a:off x="5765800" y="3409950"/>
              <a:ext cx="19050" cy="95250"/>
            </p14:xfrm>
          </p:contentPart>
        </mc:Choice>
        <mc:Fallback xmlns="">
          <p:pic>
            <p:nvPicPr>
              <p:cNvPr id="303" name="墨迹 302"/>
            </p:nvPicPr>
            <p:blipFill>
              <a:blip r:embed="rId585"/>
            </p:blipFill>
            <p:spPr>
              <a:xfrm>
                <a:off x="5765800" y="3409950"/>
                <a:ext cx="1905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6" p14:bwMode="auto">
            <p14:nvContentPartPr>
              <p14:cNvPr id="304" name="墨迹 303"/>
              <p14:cNvContentPartPr/>
              <p14:nvPr/>
            </p14:nvContentPartPr>
            <p14:xfrm>
              <a:off x="5880100" y="3409950"/>
              <a:ext cx="12700" cy="95250"/>
            </p14:xfrm>
          </p:contentPart>
        </mc:Choice>
        <mc:Fallback xmlns="">
          <p:pic>
            <p:nvPicPr>
              <p:cNvPr id="304" name="墨迹 303"/>
            </p:nvPicPr>
            <p:blipFill>
              <a:blip r:embed="rId587"/>
            </p:blipFill>
            <p:spPr>
              <a:xfrm>
                <a:off x="5880100" y="3409950"/>
                <a:ext cx="1270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8" p14:bwMode="auto">
            <p14:nvContentPartPr>
              <p14:cNvPr id="305" name="墨迹 304"/>
              <p14:cNvContentPartPr/>
              <p14:nvPr/>
            </p14:nvContentPartPr>
            <p14:xfrm>
              <a:off x="5264150" y="3587750"/>
              <a:ext cx="857250" cy="25400"/>
            </p14:xfrm>
          </p:contentPart>
        </mc:Choice>
        <mc:Fallback xmlns="">
          <p:pic>
            <p:nvPicPr>
              <p:cNvPr id="305" name="墨迹 304"/>
            </p:nvPicPr>
            <p:blipFill>
              <a:blip r:embed="rId589"/>
            </p:blipFill>
            <p:spPr>
              <a:xfrm>
                <a:off x="5264150" y="3587750"/>
                <a:ext cx="85725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0" p14:bwMode="auto">
            <p14:nvContentPartPr>
              <p14:cNvPr id="306" name="墨迹 305"/>
              <p14:cNvContentPartPr/>
              <p14:nvPr/>
            </p14:nvContentPartPr>
            <p14:xfrm>
              <a:off x="5829300" y="3670300"/>
              <a:ext cx="101600" cy="146050"/>
            </p14:xfrm>
          </p:contentPart>
        </mc:Choice>
        <mc:Fallback xmlns="">
          <p:pic>
            <p:nvPicPr>
              <p:cNvPr id="306" name="墨迹 305"/>
            </p:nvPicPr>
            <p:blipFill>
              <a:blip r:embed="rId591"/>
            </p:blipFill>
            <p:spPr>
              <a:xfrm>
                <a:off x="5829300" y="3670300"/>
                <a:ext cx="10160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2" p14:bwMode="auto">
            <p14:nvContentPartPr>
              <p14:cNvPr id="307" name="墨迹 306"/>
              <p14:cNvContentPartPr/>
              <p14:nvPr/>
            </p14:nvContentPartPr>
            <p14:xfrm>
              <a:off x="5683250" y="3632200"/>
              <a:ext cx="101600" cy="184150"/>
            </p14:xfrm>
          </p:contentPart>
        </mc:Choice>
        <mc:Fallback xmlns="">
          <p:pic>
            <p:nvPicPr>
              <p:cNvPr id="307" name="墨迹 306"/>
            </p:nvPicPr>
            <p:blipFill>
              <a:blip r:embed="rId593"/>
            </p:blipFill>
            <p:spPr>
              <a:xfrm>
                <a:off x="5683250" y="3632200"/>
                <a:ext cx="101600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4" p14:bwMode="auto">
            <p14:nvContentPartPr>
              <p14:cNvPr id="308" name="墨迹 307"/>
              <p14:cNvContentPartPr/>
              <p14:nvPr/>
            </p14:nvContentPartPr>
            <p14:xfrm>
              <a:off x="5530850" y="3651250"/>
              <a:ext cx="76200" cy="146050"/>
            </p14:xfrm>
          </p:contentPart>
        </mc:Choice>
        <mc:Fallback xmlns="">
          <p:pic>
            <p:nvPicPr>
              <p:cNvPr id="308" name="墨迹 307"/>
            </p:nvPicPr>
            <p:blipFill>
              <a:blip r:embed="rId595"/>
            </p:blipFill>
            <p:spPr>
              <a:xfrm>
                <a:off x="5530850" y="3651250"/>
                <a:ext cx="7620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6" p14:bwMode="auto">
            <p14:nvContentPartPr>
              <p14:cNvPr id="309" name="墨迹 308"/>
              <p14:cNvContentPartPr/>
              <p14:nvPr/>
            </p14:nvContentPartPr>
            <p14:xfrm>
              <a:off x="5314950" y="3708400"/>
              <a:ext cx="146050" cy="127000"/>
            </p14:xfrm>
          </p:contentPart>
        </mc:Choice>
        <mc:Fallback xmlns="">
          <p:pic>
            <p:nvPicPr>
              <p:cNvPr id="309" name="墨迹 308"/>
            </p:nvPicPr>
            <p:blipFill>
              <a:blip r:embed="rId597"/>
            </p:blipFill>
            <p:spPr>
              <a:xfrm>
                <a:off x="5314950" y="3708400"/>
                <a:ext cx="14605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8" p14:bwMode="auto">
            <p14:nvContentPartPr>
              <p14:cNvPr id="310" name="墨迹 309"/>
              <p14:cNvContentPartPr/>
              <p14:nvPr/>
            </p14:nvContentPartPr>
            <p14:xfrm>
              <a:off x="5588000" y="3683000"/>
              <a:ext cx="12700" cy="19050"/>
            </p14:xfrm>
          </p:contentPart>
        </mc:Choice>
        <mc:Fallback xmlns="">
          <p:pic>
            <p:nvPicPr>
              <p:cNvPr id="310" name="墨迹 309"/>
            </p:nvPicPr>
            <p:blipFill>
              <a:blip r:embed="rId599"/>
            </p:blipFill>
            <p:spPr>
              <a:xfrm>
                <a:off x="5588000" y="3683000"/>
                <a:ext cx="1270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0" p14:bwMode="auto">
            <p14:nvContentPartPr>
              <p14:cNvPr id="311" name="墨迹 310"/>
              <p14:cNvContentPartPr/>
              <p14:nvPr/>
            </p14:nvContentPartPr>
            <p14:xfrm>
              <a:off x="4616450" y="3695700"/>
              <a:ext cx="133350" cy="177800"/>
            </p14:xfrm>
          </p:contentPart>
        </mc:Choice>
        <mc:Fallback xmlns="">
          <p:pic>
            <p:nvPicPr>
              <p:cNvPr id="311" name="墨迹 310"/>
            </p:nvPicPr>
            <p:blipFill>
              <a:blip r:embed="rId601"/>
            </p:blipFill>
            <p:spPr>
              <a:xfrm>
                <a:off x="4616450" y="3695700"/>
                <a:ext cx="13335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2" p14:bwMode="auto">
            <p14:nvContentPartPr>
              <p14:cNvPr id="312" name="墨迹 311"/>
              <p14:cNvContentPartPr/>
              <p14:nvPr/>
            </p14:nvContentPartPr>
            <p14:xfrm>
              <a:off x="4762500" y="3733800"/>
              <a:ext cx="31750" cy="139700"/>
            </p14:xfrm>
          </p:contentPart>
        </mc:Choice>
        <mc:Fallback xmlns="">
          <p:pic>
            <p:nvPicPr>
              <p:cNvPr id="312" name="墨迹 311"/>
            </p:nvPicPr>
            <p:blipFill>
              <a:blip r:embed="rId603"/>
            </p:blipFill>
            <p:spPr>
              <a:xfrm>
                <a:off x="4762500" y="3733800"/>
                <a:ext cx="3175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4" p14:bwMode="auto">
            <p14:nvContentPartPr>
              <p14:cNvPr id="313" name="墨迹 312"/>
              <p14:cNvContentPartPr/>
              <p14:nvPr/>
            </p14:nvContentPartPr>
            <p14:xfrm>
              <a:off x="4699000" y="3778250"/>
              <a:ext cx="82550" cy="360"/>
            </p14:xfrm>
          </p:contentPart>
        </mc:Choice>
        <mc:Fallback xmlns="">
          <p:pic>
            <p:nvPicPr>
              <p:cNvPr id="313" name="墨迹 312"/>
            </p:nvPicPr>
            <p:blipFill>
              <a:blip r:embed="rId605"/>
            </p:blipFill>
            <p:spPr>
              <a:xfrm>
                <a:off x="4699000" y="3778250"/>
                <a:ext cx="825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6" p14:bwMode="auto">
            <p14:nvContentPartPr>
              <p14:cNvPr id="314" name="墨迹 313"/>
              <p14:cNvContentPartPr/>
              <p14:nvPr/>
            </p14:nvContentPartPr>
            <p14:xfrm>
              <a:off x="4845050" y="3752850"/>
              <a:ext cx="76200" cy="44450"/>
            </p14:xfrm>
          </p:contentPart>
        </mc:Choice>
        <mc:Fallback xmlns="">
          <p:pic>
            <p:nvPicPr>
              <p:cNvPr id="314" name="墨迹 313"/>
            </p:nvPicPr>
            <p:blipFill>
              <a:blip r:embed="rId607"/>
            </p:blipFill>
            <p:spPr>
              <a:xfrm>
                <a:off x="4845050" y="3752850"/>
                <a:ext cx="7620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8" p14:bwMode="auto">
            <p14:nvContentPartPr>
              <p14:cNvPr id="315" name="墨迹 314"/>
              <p14:cNvContentPartPr/>
              <p14:nvPr/>
            </p14:nvContentPartPr>
            <p14:xfrm>
              <a:off x="4857750" y="3810000"/>
              <a:ext cx="82550" cy="50800"/>
            </p14:xfrm>
          </p:contentPart>
        </mc:Choice>
        <mc:Fallback xmlns="">
          <p:pic>
            <p:nvPicPr>
              <p:cNvPr id="315" name="墨迹 314"/>
            </p:nvPicPr>
            <p:blipFill>
              <a:blip r:embed="rId609"/>
            </p:blipFill>
            <p:spPr>
              <a:xfrm>
                <a:off x="4857750" y="3810000"/>
                <a:ext cx="8255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0" p14:bwMode="auto">
            <p14:nvContentPartPr>
              <p14:cNvPr id="316" name="墨迹 315"/>
              <p14:cNvContentPartPr/>
              <p14:nvPr/>
            </p14:nvContentPartPr>
            <p14:xfrm>
              <a:off x="5016500" y="3790950"/>
              <a:ext cx="63500" cy="63500"/>
            </p14:xfrm>
          </p:contentPart>
        </mc:Choice>
        <mc:Fallback xmlns="">
          <p:pic>
            <p:nvPicPr>
              <p:cNvPr id="316" name="墨迹 315"/>
            </p:nvPicPr>
            <p:blipFill>
              <a:blip r:embed="rId611"/>
            </p:blipFill>
            <p:spPr>
              <a:xfrm>
                <a:off x="5016500" y="3790950"/>
                <a:ext cx="6350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2" p14:bwMode="auto">
            <p14:nvContentPartPr>
              <p14:cNvPr id="317" name="墨迹 316"/>
              <p14:cNvContentPartPr/>
              <p14:nvPr/>
            </p14:nvContentPartPr>
            <p14:xfrm>
              <a:off x="4857750" y="3733800"/>
              <a:ext cx="38100" cy="12700"/>
            </p14:xfrm>
          </p:contentPart>
        </mc:Choice>
        <mc:Fallback xmlns="">
          <p:pic>
            <p:nvPicPr>
              <p:cNvPr id="317" name="墨迹 316"/>
            </p:nvPicPr>
            <p:blipFill>
              <a:blip r:embed="rId613"/>
            </p:blipFill>
            <p:spPr>
              <a:xfrm>
                <a:off x="4857750" y="3733800"/>
                <a:ext cx="381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4" p14:bwMode="auto">
            <p14:nvContentPartPr>
              <p14:cNvPr id="318" name="墨迹 317"/>
              <p14:cNvContentPartPr/>
              <p14:nvPr/>
            </p14:nvContentPartPr>
            <p14:xfrm>
              <a:off x="6362700" y="3695700"/>
              <a:ext cx="76200" cy="127000"/>
            </p14:xfrm>
          </p:contentPart>
        </mc:Choice>
        <mc:Fallback xmlns="">
          <p:pic>
            <p:nvPicPr>
              <p:cNvPr id="318" name="墨迹 317"/>
            </p:nvPicPr>
            <p:blipFill>
              <a:blip r:embed="rId615"/>
            </p:blipFill>
            <p:spPr>
              <a:xfrm>
                <a:off x="6362700" y="3695700"/>
                <a:ext cx="7620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6" p14:bwMode="auto">
            <p14:nvContentPartPr>
              <p14:cNvPr id="319" name="墨迹 318"/>
              <p14:cNvContentPartPr/>
              <p14:nvPr/>
            </p14:nvContentPartPr>
            <p14:xfrm>
              <a:off x="6559550" y="3708400"/>
              <a:ext cx="44450" cy="114300"/>
            </p14:xfrm>
          </p:contentPart>
        </mc:Choice>
        <mc:Fallback xmlns="">
          <p:pic>
            <p:nvPicPr>
              <p:cNvPr id="319" name="墨迹 318"/>
            </p:nvPicPr>
            <p:blipFill>
              <a:blip r:embed="rId617"/>
            </p:blipFill>
            <p:spPr>
              <a:xfrm>
                <a:off x="6559550" y="3708400"/>
                <a:ext cx="4445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8" p14:bwMode="auto">
            <p14:nvContentPartPr>
              <p14:cNvPr id="320" name="墨迹 319"/>
              <p14:cNvContentPartPr/>
              <p14:nvPr/>
            </p14:nvContentPartPr>
            <p14:xfrm>
              <a:off x="6673850" y="3721100"/>
              <a:ext cx="82550" cy="120650"/>
            </p14:xfrm>
          </p:contentPart>
        </mc:Choice>
        <mc:Fallback xmlns="">
          <p:pic>
            <p:nvPicPr>
              <p:cNvPr id="320" name="墨迹 319"/>
            </p:nvPicPr>
            <p:blipFill>
              <a:blip r:embed="rId619"/>
            </p:blipFill>
            <p:spPr>
              <a:xfrm>
                <a:off x="6673850" y="3721100"/>
                <a:ext cx="8255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0" p14:bwMode="auto">
            <p14:nvContentPartPr>
              <p14:cNvPr id="321" name="墨迹 320"/>
              <p14:cNvContentPartPr/>
              <p14:nvPr/>
            </p14:nvContentPartPr>
            <p14:xfrm>
              <a:off x="6642100" y="3937000"/>
              <a:ext cx="152400" cy="12700"/>
            </p14:xfrm>
          </p:contentPart>
        </mc:Choice>
        <mc:Fallback xmlns="">
          <p:pic>
            <p:nvPicPr>
              <p:cNvPr id="321" name="墨迹 320"/>
            </p:nvPicPr>
            <p:blipFill>
              <a:blip r:embed="rId621"/>
            </p:blipFill>
            <p:spPr>
              <a:xfrm>
                <a:off x="6642100" y="3937000"/>
                <a:ext cx="1524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2" p14:bwMode="auto">
            <p14:nvContentPartPr>
              <p14:cNvPr id="322" name="墨迹 321"/>
              <p14:cNvContentPartPr/>
              <p14:nvPr/>
            </p14:nvContentPartPr>
            <p14:xfrm>
              <a:off x="6965950" y="3714750"/>
              <a:ext cx="19050" cy="146050"/>
            </p14:xfrm>
          </p:contentPart>
        </mc:Choice>
        <mc:Fallback xmlns="">
          <p:pic>
            <p:nvPicPr>
              <p:cNvPr id="322" name="墨迹 321"/>
            </p:nvPicPr>
            <p:blipFill>
              <a:blip r:embed="rId623"/>
            </p:blipFill>
            <p:spPr>
              <a:xfrm>
                <a:off x="6965950" y="3714750"/>
                <a:ext cx="1905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4" p14:bwMode="auto">
            <p14:nvContentPartPr>
              <p14:cNvPr id="323" name="墨迹 322"/>
              <p14:cNvContentPartPr/>
              <p14:nvPr/>
            </p14:nvContentPartPr>
            <p14:xfrm>
              <a:off x="6915150" y="3930650"/>
              <a:ext cx="171450" cy="25400"/>
            </p14:xfrm>
          </p:contentPart>
        </mc:Choice>
        <mc:Fallback xmlns="">
          <p:pic>
            <p:nvPicPr>
              <p:cNvPr id="323" name="墨迹 322"/>
            </p:nvPicPr>
            <p:blipFill>
              <a:blip r:embed="rId625"/>
            </p:blipFill>
            <p:spPr>
              <a:xfrm>
                <a:off x="6915150" y="3930650"/>
                <a:ext cx="17145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6" p14:bwMode="auto">
            <p14:nvContentPartPr>
              <p14:cNvPr id="324" name="墨迹 323"/>
              <p14:cNvContentPartPr/>
              <p14:nvPr/>
            </p14:nvContentPartPr>
            <p14:xfrm>
              <a:off x="4787900" y="4057650"/>
              <a:ext cx="203200" cy="12700"/>
            </p14:xfrm>
          </p:contentPart>
        </mc:Choice>
        <mc:Fallback xmlns="">
          <p:pic>
            <p:nvPicPr>
              <p:cNvPr id="324" name="墨迹 323"/>
            </p:nvPicPr>
            <p:blipFill>
              <a:blip r:embed="rId627"/>
            </p:blipFill>
            <p:spPr>
              <a:xfrm>
                <a:off x="4787900" y="4057650"/>
                <a:ext cx="2032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8" p14:bwMode="auto">
            <p14:nvContentPartPr>
              <p14:cNvPr id="325" name="墨迹 324"/>
              <p14:cNvContentPartPr/>
              <p14:nvPr/>
            </p14:nvContentPartPr>
            <p14:xfrm>
              <a:off x="4667250" y="4000500"/>
              <a:ext cx="234950" cy="165100"/>
            </p14:xfrm>
          </p:contentPart>
        </mc:Choice>
        <mc:Fallback xmlns="">
          <p:pic>
            <p:nvPicPr>
              <p:cNvPr id="325" name="墨迹 324"/>
            </p:nvPicPr>
            <p:blipFill>
              <a:blip r:embed="rId629"/>
            </p:blipFill>
            <p:spPr>
              <a:xfrm>
                <a:off x="4667250" y="4000500"/>
                <a:ext cx="23495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0" p14:bwMode="auto">
            <p14:nvContentPartPr>
              <p14:cNvPr id="326" name="墨迹 325"/>
              <p14:cNvContentPartPr/>
              <p14:nvPr/>
            </p14:nvContentPartPr>
            <p14:xfrm>
              <a:off x="5302250" y="4070350"/>
              <a:ext cx="95250" cy="76200"/>
            </p14:xfrm>
          </p:contentPart>
        </mc:Choice>
        <mc:Fallback xmlns="">
          <p:pic>
            <p:nvPicPr>
              <p:cNvPr id="326" name="墨迹 325"/>
            </p:nvPicPr>
            <p:blipFill>
              <a:blip r:embed="rId631"/>
            </p:blipFill>
            <p:spPr>
              <a:xfrm>
                <a:off x="5302250" y="4070350"/>
                <a:ext cx="9525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2" p14:bwMode="auto">
            <p14:nvContentPartPr>
              <p14:cNvPr id="327" name="墨迹 326"/>
              <p14:cNvContentPartPr/>
              <p14:nvPr/>
            </p14:nvContentPartPr>
            <p14:xfrm>
              <a:off x="5486400" y="4057650"/>
              <a:ext cx="69850" cy="76200"/>
            </p14:xfrm>
          </p:contentPart>
        </mc:Choice>
        <mc:Fallback xmlns="">
          <p:pic>
            <p:nvPicPr>
              <p:cNvPr id="327" name="墨迹 326"/>
            </p:nvPicPr>
            <p:blipFill>
              <a:blip r:embed="rId633"/>
            </p:blipFill>
            <p:spPr>
              <a:xfrm>
                <a:off x="5486400" y="4057650"/>
                <a:ext cx="6985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4" p14:bwMode="auto">
            <p14:nvContentPartPr>
              <p14:cNvPr id="328" name="墨迹 327"/>
              <p14:cNvContentPartPr/>
              <p14:nvPr/>
            </p14:nvContentPartPr>
            <p14:xfrm>
              <a:off x="5676900" y="4089400"/>
              <a:ext cx="101600" cy="69850"/>
            </p14:xfrm>
          </p:contentPart>
        </mc:Choice>
        <mc:Fallback xmlns="">
          <p:pic>
            <p:nvPicPr>
              <p:cNvPr id="328" name="墨迹 327"/>
            </p:nvPicPr>
            <p:blipFill>
              <a:blip r:embed="rId635"/>
            </p:blipFill>
            <p:spPr>
              <a:xfrm>
                <a:off x="5676900" y="4089400"/>
                <a:ext cx="10160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6" p14:bwMode="auto">
            <p14:nvContentPartPr>
              <p14:cNvPr id="329" name="墨迹 328"/>
              <p14:cNvContentPartPr/>
              <p14:nvPr/>
            </p14:nvContentPartPr>
            <p14:xfrm>
              <a:off x="5842000" y="4070350"/>
              <a:ext cx="107950" cy="88900"/>
            </p14:xfrm>
          </p:contentPart>
        </mc:Choice>
        <mc:Fallback xmlns="">
          <p:pic>
            <p:nvPicPr>
              <p:cNvPr id="329" name="墨迹 328"/>
            </p:nvPicPr>
            <p:blipFill>
              <a:blip r:embed="rId637"/>
            </p:blipFill>
            <p:spPr>
              <a:xfrm>
                <a:off x="5842000" y="4070350"/>
                <a:ext cx="10795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8" p14:bwMode="auto">
            <p14:nvContentPartPr>
              <p14:cNvPr id="330" name="墨迹 329"/>
              <p14:cNvContentPartPr/>
              <p14:nvPr/>
            </p14:nvContentPartPr>
            <p14:xfrm>
              <a:off x="6350000" y="4102100"/>
              <a:ext cx="57150" cy="152400"/>
            </p14:xfrm>
          </p:contentPart>
        </mc:Choice>
        <mc:Fallback xmlns="">
          <p:pic>
            <p:nvPicPr>
              <p:cNvPr id="330" name="墨迹 329"/>
            </p:nvPicPr>
            <p:blipFill>
              <a:blip r:embed="rId639"/>
            </p:blipFill>
            <p:spPr>
              <a:xfrm>
                <a:off x="6350000" y="4102100"/>
                <a:ext cx="5715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0" p14:bwMode="auto">
            <p14:nvContentPartPr>
              <p14:cNvPr id="331" name="墨迹 330"/>
              <p14:cNvContentPartPr/>
              <p14:nvPr/>
            </p14:nvContentPartPr>
            <p14:xfrm>
              <a:off x="6521450" y="4108450"/>
              <a:ext cx="127000" cy="127000"/>
            </p14:xfrm>
          </p:contentPart>
        </mc:Choice>
        <mc:Fallback xmlns="">
          <p:pic>
            <p:nvPicPr>
              <p:cNvPr id="331" name="墨迹 330"/>
            </p:nvPicPr>
            <p:blipFill>
              <a:blip r:embed="rId641"/>
            </p:blipFill>
            <p:spPr>
              <a:xfrm>
                <a:off x="6521450" y="4108450"/>
                <a:ext cx="12700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2" p14:bwMode="auto">
            <p14:nvContentPartPr>
              <p14:cNvPr id="332" name="墨迹 331"/>
              <p14:cNvContentPartPr/>
              <p14:nvPr/>
            </p14:nvContentPartPr>
            <p14:xfrm>
              <a:off x="6426200" y="4305300"/>
              <a:ext cx="266700" cy="31750"/>
            </p14:xfrm>
          </p:contentPart>
        </mc:Choice>
        <mc:Fallback xmlns="">
          <p:pic>
            <p:nvPicPr>
              <p:cNvPr id="332" name="墨迹 331"/>
            </p:nvPicPr>
            <p:blipFill>
              <a:blip r:embed="rId643"/>
            </p:blipFill>
            <p:spPr>
              <a:xfrm>
                <a:off x="6426200" y="4305300"/>
                <a:ext cx="26670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4" p14:bwMode="auto">
            <p14:nvContentPartPr>
              <p14:cNvPr id="333" name="墨迹 332"/>
              <p14:cNvContentPartPr/>
              <p14:nvPr/>
            </p14:nvContentPartPr>
            <p14:xfrm>
              <a:off x="6769100" y="4140200"/>
              <a:ext cx="38100" cy="82550"/>
            </p14:xfrm>
          </p:contentPart>
        </mc:Choice>
        <mc:Fallback xmlns="">
          <p:pic>
            <p:nvPicPr>
              <p:cNvPr id="333" name="墨迹 332"/>
            </p:nvPicPr>
            <p:blipFill>
              <a:blip r:embed="rId645"/>
            </p:blipFill>
            <p:spPr>
              <a:xfrm>
                <a:off x="6769100" y="4140200"/>
                <a:ext cx="3810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6" p14:bwMode="auto">
            <p14:nvContentPartPr>
              <p14:cNvPr id="334" name="墨迹 333"/>
              <p14:cNvContentPartPr/>
              <p14:nvPr/>
            </p14:nvContentPartPr>
            <p14:xfrm>
              <a:off x="6718300" y="4298950"/>
              <a:ext cx="152400" cy="44450"/>
            </p14:xfrm>
          </p:contentPart>
        </mc:Choice>
        <mc:Fallback xmlns="">
          <p:pic>
            <p:nvPicPr>
              <p:cNvPr id="334" name="墨迹 333"/>
            </p:nvPicPr>
            <p:blipFill>
              <a:blip r:embed="rId647"/>
            </p:blipFill>
            <p:spPr>
              <a:xfrm>
                <a:off x="6718300" y="4298950"/>
                <a:ext cx="15240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8" p14:bwMode="auto">
            <p14:nvContentPartPr>
              <p14:cNvPr id="335" name="墨迹 334"/>
              <p14:cNvContentPartPr/>
              <p14:nvPr/>
            </p14:nvContentPartPr>
            <p14:xfrm>
              <a:off x="6946900" y="4159250"/>
              <a:ext cx="139700" cy="120650"/>
            </p14:xfrm>
          </p:contentPart>
        </mc:Choice>
        <mc:Fallback xmlns="">
          <p:pic>
            <p:nvPicPr>
              <p:cNvPr id="335" name="墨迹 334"/>
            </p:nvPicPr>
            <p:blipFill>
              <a:blip r:embed="rId649"/>
            </p:blipFill>
            <p:spPr>
              <a:xfrm>
                <a:off x="6946900" y="4159250"/>
                <a:ext cx="13970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0" p14:bwMode="auto">
            <p14:nvContentPartPr>
              <p14:cNvPr id="336" name="墨迹 335"/>
              <p14:cNvContentPartPr/>
              <p14:nvPr/>
            </p14:nvContentPartPr>
            <p14:xfrm>
              <a:off x="4686300" y="4368800"/>
              <a:ext cx="254000" cy="50800"/>
            </p14:xfrm>
          </p:contentPart>
        </mc:Choice>
        <mc:Fallback xmlns="">
          <p:pic>
            <p:nvPicPr>
              <p:cNvPr id="336" name="墨迹 335"/>
            </p:nvPicPr>
            <p:blipFill>
              <a:blip r:embed="rId651"/>
            </p:blipFill>
            <p:spPr>
              <a:xfrm>
                <a:off x="4686300" y="4368800"/>
                <a:ext cx="25400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2" p14:bwMode="auto">
            <p14:nvContentPartPr>
              <p14:cNvPr id="337" name="墨迹 336"/>
              <p14:cNvContentPartPr/>
              <p14:nvPr/>
            </p14:nvContentPartPr>
            <p14:xfrm>
              <a:off x="5010150" y="4311650"/>
              <a:ext cx="6350" cy="152400"/>
            </p14:xfrm>
          </p:contentPart>
        </mc:Choice>
        <mc:Fallback xmlns="">
          <p:pic>
            <p:nvPicPr>
              <p:cNvPr id="337" name="墨迹 336"/>
            </p:nvPicPr>
            <p:blipFill>
              <a:blip r:embed="rId653"/>
            </p:blipFill>
            <p:spPr>
              <a:xfrm>
                <a:off x="5010150" y="4311650"/>
                <a:ext cx="635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4" p14:bwMode="auto">
            <p14:nvContentPartPr>
              <p14:cNvPr id="338" name="墨迹 337"/>
              <p14:cNvContentPartPr/>
              <p14:nvPr/>
            </p14:nvContentPartPr>
            <p14:xfrm>
              <a:off x="5029200" y="4279900"/>
              <a:ext cx="152400" cy="215900"/>
            </p14:xfrm>
          </p:contentPart>
        </mc:Choice>
        <mc:Fallback xmlns="">
          <p:pic>
            <p:nvPicPr>
              <p:cNvPr id="338" name="墨迹 337"/>
            </p:nvPicPr>
            <p:blipFill>
              <a:blip r:embed="rId655"/>
            </p:blipFill>
            <p:spPr>
              <a:xfrm>
                <a:off x="5029200" y="4279900"/>
                <a:ext cx="152400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6" p14:bwMode="auto">
            <p14:nvContentPartPr>
              <p14:cNvPr id="339" name="墨迹 338"/>
              <p14:cNvContentPartPr/>
              <p14:nvPr/>
            </p14:nvContentPartPr>
            <p14:xfrm>
              <a:off x="5384800" y="4298950"/>
              <a:ext cx="50800" cy="209550"/>
            </p14:xfrm>
          </p:contentPart>
        </mc:Choice>
        <mc:Fallback xmlns="">
          <p:pic>
            <p:nvPicPr>
              <p:cNvPr id="339" name="墨迹 338"/>
            </p:nvPicPr>
            <p:blipFill>
              <a:blip r:embed="rId657"/>
            </p:blipFill>
            <p:spPr>
              <a:xfrm>
                <a:off x="5384800" y="4298950"/>
                <a:ext cx="5080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8" p14:bwMode="auto">
            <p14:nvContentPartPr>
              <p14:cNvPr id="340" name="墨迹 339"/>
              <p14:cNvContentPartPr/>
              <p14:nvPr/>
            </p14:nvContentPartPr>
            <p14:xfrm>
              <a:off x="5530850" y="4362450"/>
              <a:ext cx="38100" cy="139700"/>
            </p14:xfrm>
          </p:contentPart>
        </mc:Choice>
        <mc:Fallback xmlns="">
          <p:pic>
            <p:nvPicPr>
              <p:cNvPr id="340" name="墨迹 339"/>
            </p:nvPicPr>
            <p:blipFill>
              <a:blip r:embed="rId659"/>
            </p:blipFill>
            <p:spPr>
              <a:xfrm>
                <a:off x="5530850" y="4362450"/>
                <a:ext cx="3810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0" p14:bwMode="auto">
            <p14:nvContentPartPr>
              <p14:cNvPr id="341" name="墨迹 340"/>
              <p14:cNvContentPartPr/>
              <p14:nvPr/>
            </p14:nvContentPartPr>
            <p14:xfrm>
              <a:off x="5689600" y="4362450"/>
              <a:ext cx="82550" cy="107950"/>
            </p14:xfrm>
          </p:contentPart>
        </mc:Choice>
        <mc:Fallback xmlns="">
          <p:pic>
            <p:nvPicPr>
              <p:cNvPr id="341" name="墨迹 340"/>
            </p:nvPicPr>
            <p:blipFill>
              <a:blip r:embed="rId661"/>
            </p:blipFill>
            <p:spPr>
              <a:xfrm>
                <a:off x="5689600" y="4362450"/>
                <a:ext cx="8255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2" p14:bwMode="auto">
            <p14:nvContentPartPr>
              <p14:cNvPr id="342" name="墨迹 341"/>
              <p14:cNvContentPartPr/>
              <p14:nvPr/>
            </p14:nvContentPartPr>
            <p14:xfrm>
              <a:off x="5905500" y="4394200"/>
              <a:ext cx="31750" cy="133350"/>
            </p14:xfrm>
          </p:contentPart>
        </mc:Choice>
        <mc:Fallback xmlns="">
          <p:pic>
            <p:nvPicPr>
              <p:cNvPr id="342" name="墨迹 341"/>
            </p:nvPicPr>
            <p:blipFill>
              <a:blip r:embed="rId663"/>
            </p:blipFill>
            <p:spPr>
              <a:xfrm>
                <a:off x="5905500" y="4394200"/>
                <a:ext cx="3175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4" p14:bwMode="auto">
            <p14:nvContentPartPr>
              <p14:cNvPr id="343" name="墨迹 342"/>
              <p14:cNvContentPartPr/>
              <p14:nvPr/>
            </p14:nvContentPartPr>
            <p14:xfrm>
              <a:off x="5073650" y="4603750"/>
              <a:ext cx="1104900" cy="360"/>
            </p14:xfrm>
          </p:contentPart>
        </mc:Choice>
        <mc:Fallback xmlns="">
          <p:pic>
            <p:nvPicPr>
              <p:cNvPr id="343" name="墨迹 342"/>
            </p:nvPicPr>
            <p:blipFill>
              <a:blip r:embed="rId665"/>
            </p:blipFill>
            <p:spPr>
              <a:xfrm>
                <a:off x="5073650" y="4603750"/>
                <a:ext cx="11049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6" p14:bwMode="auto">
            <p14:nvContentPartPr>
              <p14:cNvPr id="344" name="墨迹 343"/>
              <p14:cNvContentPartPr/>
              <p14:nvPr/>
            </p14:nvContentPartPr>
            <p14:xfrm>
              <a:off x="5403850" y="4679950"/>
              <a:ext cx="31750" cy="146050"/>
            </p14:xfrm>
          </p:contentPart>
        </mc:Choice>
        <mc:Fallback xmlns="">
          <p:pic>
            <p:nvPicPr>
              <p:cNvPr id="344" name="墨迹 343"/>
            </p:nvPicPr>
            <p:blipFill>
              <a:blip r:embed="rId667"/>
            </p:blipFill>
            <p:spPr>
              <a:xfrm>
                <a:off x="5403850" y="4679950"/>
                <a:ext cx="3175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8" p14:bwMode="auto">
            <p14:nvContentPartPr>
              <p14:cNvPr id="345" name="墨迹 344"/>
              <p14:cNvContentPartPr/>
              <p14:nvPr/>
            </p14:nvContentPartPr>
            <p14:xfrm>
              <a:off x="5568950" y="4699000"/>
              <a:ext cx="6350" cy="107950"/>
            </p14:xfrm>
          </p:contentPart>
        </mc:Choice>
        <mc:Fallback xmlns="">
          <p:pic>
            <p:nvPicPr>
              <p:cNvPr id="345" name="墨迹 344"/>
            </p:nvPicPr>
            <p:blipFill>
              <a:blip r:embed="rId669"/>
            </p:blipFill>
            <p:spPr>
              <a:xfrm>
                <a:off x="5568950" y="4699000"/>
                <a:ext cx="635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0" p14:bwMode="auto">
            <p14:nvContentPartPr>
              <p14:cNvPr id="346" name="墨迹 345"/>
              <p14:cNvContentPartPr/>
              <p14:nvPr/>
            </p14:nvContentPartPr>
            <p14:xfrm>
              <a:off x="5759450" y="4730750"/>
              <a:ext cx="114300" cy="82550"/>
            </p14:xfrm>
          </p:contentPart>
        </mc:Choice>
        <mc:Fallback xmlns="">
          <p:pic>
            <p:nvPicPr>
              <p:cNvPr id="346" name="墨迹 345"/>
            </p:nvPicPr>
            <p:blipFill>
              <a:blip r:embed="rId671"/>
            </p:blipFill>
            <p:spPr>
              <a:xfrm>
                <a:off x="5759450" y="4730750"/>
                <a:ext cx="11430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2" p14:bwMode="auto">
            <p14:nvContentPartPr>
              <p14:cNvPr id="347" name="墨迹 346"/>
              <p14:cNvContentPartPr/>
              <p14:nvPr/>
            </p14:nvContentPartPr>
            <p14:xfrm>
              <a:off x="5962650" y="4718050"/>
              <a:ext cx="6350" cy="146050"/>
            </p14:xfrm>
          </p:contentPart>
        </mc:Choice>
        <mc:Fallback xmlns="">
          <p:pic>
            <p:nvPicPr>
              <p:cNvPr id="347" name="墨迹 346"/>
            </p:nvPicPr>
            <p:blipFill>
              <a:blip r:embed="rId673"/>
            </p:blipFill>
            <p:spPr>
              <a:xfrm>
                <a:off x="5962650" y="4718050"/>
                <a:ext cx="635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4" p14:bwMode="auto">
            <p14:nvContentPartPr>
              <p14:cNvPr id="348" name="墨迹 347"/>
              <p14:cNvContentPartPr/>
              <p14:nvPr/>
            </p14:nvContentPartPr>
            <p14:xfrm>
              <a:off x="4756150" y="4679950"/>
              <a:ext cx="114300" cy="209550"/>
            </p14:xfrm>
          </p:contentPart>
        </mc:Choice>
        <mc:Fallback xmlns="">
          <p:pic>
            <p:nvPicPr>
              <p:cNvPr id="348" name="墨迹 347"/>
            </p:nvPicPr>
            <p:blipFill>
              <a:blip r:embed="rId675"/>
            </p:blipFill>
            <p:spPr>
              <a:xfrm>
                <a:off x="4756150" y="4679950"/>
                <a:ext cx="11430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6" p14:bwMode="auto">
            <p14:nvContentPartPr>
              <p14:cNvPr id="349" name="墨迹 348"/>
              <p14:cNvContentPartPr/>
              <p14:nvPr/>
            </p14:nvContentPartPr>
            <p14:xfrm>
              <a:off x="4876800" y="4711700"/>
              <a:ext cx="25400" cy="196850"/>
            </p14:xfrm>
          </p:contentPart>
        </mc:Choice>
        <mc:Fallback xmlns="">
          <p:pic>
            <p:nvPicPr>
              <p:cNvPr id="349" name="墨迹 348"/>
            </p:nvPicPr>
            <p:blipFill>
              <a:blip r:embed="rId677"/>
            </p:blipFill>
            <p:spPr>
              <a:xfrm>
                <a:off x="4876800" y="4711700"/>
                <a:ext cx="2540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8" p14:bwMode="auto">
            <p14:nvContentPartPr>
              <p14:cNvPr id="350" name="墨迹 349"/>
              <p14:cNvContentPartPr/>
              <p14:nvPr/>
            </p14:nvContentPartPr>
            <p14:xfrm>
              <a:off x="4826000" y="4819650"/>
              <a:ext cx="101600" cy="6350"/>
            </p14:xfrm>
          </p:contentPart>
        </mc:Choice>
        <mc:Fallback xmlns="">
          <p:pic>
            <p:nvPicPr>
              <p:cNvPr id="350" name="墨迹 349"/>
            </p:nvPicPr>
            <p:blipFill>
              <a:blip r:embed="rId679"/>
            </p:blipFill>
            <p:spPr>
              <a:xfrm>
                <a:off x="4826000" y="4819650"/>
                <a:ext cx="10160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80" p14:bwMode="auto">
            <p14:nvContentPartPr>
              <p14:cNvPr id="351" name="墨迹 350"/>
              <p14:cNvContentPartPr/>
              <p14:nvPr/>
            </p14:nvContentPartPr>
            <p14:xfrm>
              <a:off x="4921250" y="4775200"/>
              <a:ext cx="107950" cy="101600"/>
            </p14:xfrm>
          </p:contentPart>
        </mc:Choice>
        <mc:Fallback xmlns="">
          <p:pic>
            <p:nvPicPr>
              <p:cNvPr id="351" name="墨迹 350"/>
            </p:nvPicPr>
            <p:blipFill>
              <a:blip r:embed="rId681"/>
            </p:blipFill>
            <p:spPr>
              <a:xfrm>
                <a:off x="4921250" y="4775200"/>
                <a:ext cx="10795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82" p14:bwMode="auto">
            <p14:nvContentPartPr>
              <p14:cNvPr id="352" name="墨迹 351"/>
              <p14:cNvContentPartPr/>
              <p14:nvPr/>
            </p14:nvContentPartPr>
            <p14:xfrm>
              <a:off x="5105400" y="4781550"/>
              <a:ext cx="82550" cy="88900"/>
            </p14:xfrm>
          </p:contentPart>
        </mc:Choice>
        <mc:Fallback xmlns="">
          <p:pic>
            <p:nvPicPr>
              <p:cNvPr id="352" name="墨迹 351"/>
            </p:nvPicPr>
            <p:blipFill>
              <a:blip r:embed="rId683"/>
            </p:blipFill>
            <p:spPr>
              <a:xfrm>
                <a:off x="5105400" y="4781550"/>
                <a:ext cx="8255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84" p14:bwMode="auto">
            <p14:nvContentPartPr>
              <p14:cNvPr id="353" name="墨迹 352"/>
              <p14:cNvContentPartPr/>
              <p14:nvPr/>
            </p14:nvContentPartPr>
            <p14:xfrm>
              <a:off x="6343650" y="4724400"/>
              <a:ext cx="31750" cy="107950"/>
            </p14:xfrm>
          </p:contentPart>
        </mc:Choice>
        <mc:Fallback xmlns="">
          <p:pic>
            <p:nvPicPr>
              <p:cNvPr id="353" name="墨迹 352"/>
            </p:nvPicPr>
            <p:blipFill>
              <a:blip r:embed="rId685"/>
            </p:blipFill>
            <p:spPr>
              <a:xfrm>
                <a:off x="6343650" y="4724400"/>
                <a:ext cx="3175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86" p14:bwMode="auto">
            <p14:nvContentPartPr>
              <p14:cNvPr id="354" name="墨迹 353"/>
              <p14:cNvContentPartPr/>
              <p14:nvPr/>
            </p14:nvContentPartPr>
            <p14:xfrm>
              <a:off x="6527800" y="4686300"/>
              <a:ext cx="95250" cy="82550"/>
            </p14:xfrm>
          </p:contentPart>
        </mc:Choice>
        <mc:Fallback xmlns="">
          <p:pic>
            <p:nvPicPr>
              <p:cNvPr id="354" name="墨迹 353"/>
            </p:nvPicPr>
            <p:blipFill>
              <a:blip r:embed="rId687"/>
            </p:blipFill>
            <p:spPr>
              <a:xfrm>
                <a:off x="6527800" y="4686300"/>
                <a:ext cx="9525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88" p14:bwMode="auto">
            <p14:nvContentPartPr>
              <p14:cNvPr id="355" name="墨迹 354"/>
              <p14:cNvContentPartPr/>
              <p14:nvPr/>
            </p14:nvContentPartPr>
            <p14:xfrm>
              <a:off x="6457950" y="4851400"/>
              <a:ext cx="184150" cy="19050"/>
            </p14:xfrm>
          </p:contentPart>
        </mc:Choice>
        <mc:Fallback xmlns="">
          <p:pic>
            <p:nvPicPr>
              <p:cNvPr id="355" name="墨迹 354"/>
            </p:nvPicPr>
            <p:blipFill>
              <a:blip r:embed="rId689"/>
            </p:blipFill>
            <p:spPr>
              <a:xfrm>
                <a:off x="6457950" y="4851400"/>
                <a:ext cx="1841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0" p14:bwMode="auto">
            <p14:nvContentPartPr>
              <p14:cNvPr id="356" name="墨迹 355"/>
              <p14:cNvContentPartPr/>
              <p14:nvPr/>
            </p14:nvContentPartPr>
            <p14:xfrm>
              <a:off x="6794500" y="4718050"/>
              <a:ext cx="6350" cy="101600"/>
            </p14:xfrm>
          </p:contentPart>
        </mc:Choice>
        <mc:Fallback xmlns="">
          <p:pic>
            <p:nvPicPr>
              <p:cNvPr id="356" name="墨迹 355"/>
            </p:nvPicPr>
            <p:blipFill>
              <a:blip r:embed="rId691"/>
            </p:blipFill>
            <p:spPr>
              <a:xfrm>
                <a:off x="6794500" y="4718050"/>
                <a:ext cx="635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2" p14:bwMode="auto">
            <p14:nvContentPartPr>
              <p14:cNvPr id="357" name="墨迹 356"/>
              <p14:cNvContentPartPr/>
              <p14:nvPr/>
            </p14:nvContentPartPr>
            <p14:xfrm>
              <a:off x="6737350" y="4864100"/>
              <a:ext cx="82550" cy="6350"/>
            </p14:xfrm>
          </p:contentPart>
        </mc:Choice>
        <mc:Fallback xmlns="">
          <p:pic>
            <p:nvPicPr>
              <p:cNvPr id="357" name="墨迹 356"/>
            </p:nvPicPr>
            <p:blipFill>
              <a:blip r:embed="rId693"/>
            </p:blipFill>
            <p:spPr>
              <a:xfrm>
                <a:off x="6737350" y="4864100"/>
                <a:ext cx="825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4" p14:bwMode="auto">
            <p14:nvContentPartPr>
              <p14:cNvPr id="358" name="墨迹 357"/>
              <p14:cNvContentPartPr/>
              <p14:nvPr/>
            </p14:nvContentPartPr>
            <p14:xfrm>
              <a:off x="6965950" y="4743450"/>
              <a:ext cx="101600" cy="76200"/>
            </p14:xfrm>
          </p:contentPart>
        </mc:Choice>
        <mc:Fallback xmlns="">
          <p:pic>
            <p:nvPicPr>
              <p:cNvPr id="358" name="墨迹 357"/>
            </p:nvPicPr>
            <p:blipFill>
              <a:blip r:embed="rId695"/>
            </p:blipFill>
            <p:spPr>
              <a:xfrm>
                <a:off x="6965950" y="4743450"/>
                <a:ext cx="10160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6" p14:bwMode="auto">
            <p14:nvContentPartPr>
              <p14:cNvPr id="359" name="墨迹 358"/>
              <p14:cNvContentPartPr/>
              <p14:nvPr/>
            </p14:nvContentPartPr>
            <p14:xfrm>
              <a:off x="6946900" y="4921250"/>
              <a:ext cx="114300" cy="6350"/>
            </p14:xfrm>
          </p:contentPart>
        </mc:Choice>
        <mc:Fallback xmlns="">
          <p:pic>
            <p:nvPicPr>
              <p:cNvPr id="359" name="墨迹 358"/>
            </p:nvPicPr>
            <p:blipFill>
              <a:blip r:embed="rId697"/>
            </p:blipFill>
            <p:spPr>
              <a:xfrm>
                <a:off x="6946900" y="4921250"/>
                <a:ext cx="11430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8" p14:bwMode="auto">
            <p14:nvContentPartPr>
              <p14:cNvPr id="360" name="墨迹 359"/>
              <p14:cNvContentPartPr/>
              <p14:nvPr/>
            </p14:nvContentPartPr>
            <p14:xfrm>
              <a:off x="4794250" y="5086350"/>
              <a:ext cx="209550" cy="12700"/>
            </p14:xfrm>
          </p:contentPart>
        </mc:Choice>
        <mc:Fallback xmlns="">
          <p:pic>
            <p:nvPicPr>
              <p:cNvPr id="360" name="墨迹 359"/>
            </p:nvPicPr>
            <p:blipFill>
              <a:blip r:embed="rId699"/>
            </p:blipFill>
            <p:spPr>
              <a:xfrm>
                <a:off x="4794250" y="5086350"/>
                <a:ext cx="2095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00" p14:bwMode="auto">
            <p14:nvContentPartPr>
              <p14:cNvPr id="361" name="墨迹 360"/>
              <p14:cNvContentPartPr/>
              <p14:nvPr/>
            </p14:nvContentPartPr>
            <p14:xfrm>
              <a:off x="4749800" y="5003800"/>
              <a:ext cx="241300" cy="177800"/>
            </p14:xfrm>
          </p:contentPart>
        </mc:Choice>
        <mc:Fallback xmlns="">
          <p:pic>
            <p:nvPicPr>
              <p:cNvPr id="361" name="墨迹 360"/>
            </p:nvPicPr>
            <p:blipFill>
              <a:blip r:embed="rId701"/>
            </p:blipFill>
            <p:spPr>
              <a:xfrm>
                <a:off x="4749800" y="5003800"/>
                <a:ext cx="24130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02" p14:bwMode="auto">
            <p14:nvContentPartPr>
              <p14:cNvPr id="362" name="墨迹 361"/>
              <p14:cNvContentPartPr/>
              <p14:nvPr/>
            </p14:nvContentPartPr>
            <p14:xfrm>
              <a:off x="5359400" y="5060950"/>
              <a:ext cx="25400" cy="120650"/>
            </p14:xfrm>
          </p:contentPart>
        </mc:Choice>
        <mc:Fallback xmlns="">
          <p:pic>
            <p:nvPicPr>
              <p:cNvPr id="362" name="墨迹 361"/>
            </p:nvPicPr>
            <p:blipFill>
              <a:blip r:embed="rId703"/>
            </p:blipFill>
            <p:spPr>
              <a:xfrm>
                <a:off x="5359400" y="5060950"/>
                <a:ext cx="2540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04" p14:bwMode="auto">
            <p14:nvContentPartPr>
              <p14:cNvPr id="363" name="墨迹 362"/>
              <p14:cNvContentPartPr/>
              <p14:nvPr/>
            </p14:nvContentPartPr>
            <p14:xfrm>
              <a:off x="5505450" y="5060950"/>
              <a:ext cx="101600" cy="107950"/>
            </p14:xfrm>
          </p:contentPart>
        </mc:Choice>
        <mc:Fallback xmlns="">
          <p:pic>
            <p:nvPicPr>
              <p:cNvPr id="363" name="墨迹 362"/>
            </p:nvPicPr>
            <p:blipFill>
              <a:blip r:embed="rId705"/>
            </p:blipFill>
            <p:spPr>
              <a:xfrm>
                <a:off x="5505450" y="5060950"/>
                <a:ext cx="10160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06" p14:bwMode="auto">
            <p14:nvContentPartPr>
              <p14:cNvPr id="364" name="墨迹 363"/>
              <p14:cNvContentPartPr/>
              <p14:nvPr/>
            </p14:nvContentPartPr>
            <p14:xfrm>
              <a:off x="5772150" y="5073650"/>
              <a:ext cx="19050" cy="107950"/>
            </p14:xfrm>
          </p:contentPart>
        </mc:Choice>
        <mc:Fallback xmlns="">
          <p:pic>
            <p:nvPicPr>
              <p:cNvPr id="364" name="墨迹 363"/>
            </p:nvPicPr>
            <p:blipFill>
              <a:blip r:embed="rId707"/>
            </p:blipFill>
            <p:spPr>
              <a:xfrm>
                <a:off x="5772150" y="5073650"/>
                <a:ext cx="1905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08" p14:bwMode="auto">
            <p14:nvContentPartPr>
              <p14:cNvPr id="365" name="墨迹 364"/>
              <p14:cNvContentPartPr/>
              <p14:nvPr/>
            </p14:nvContentPartPr>
            <p14:xfrm>
              <a:off x="5969000" y="5067300"/>
              <a:ext cx="25400" cy="146050"/>
            </p14:xfrm>
          </p:contentPart>
        </mc:Choice>
        <mc:Fallback xmlns="">
          <p:pic>
            <p:nvPicPr>
              <p:cNvPr id="365" name="墨迹 364"/>
            </p:nvPicPr>
            <p:blipFill>
              <a:blip r:embed="rId709"/>
            </p:blipFill>
            <p:spPr>
              <a:xfrm>
                <a:off x="5969000" y="5067300"/>
                <a:ext cx="2540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0" p14:bwMode="auto">
            <p14:nvContentPartPr>
              <p14:cNvPr id="366" name="墨迹 365"/>
              <p14:cNvContentPartPr/>
              <p14:nvPr/>
            </p14:nvContentPartPr>
            <p14:xfrm>
              <a:off x="6350000" y="5130800"/>
              <a:ext cx="120650" cy="139700"/>
            </p14:xfrm>
          </p:contentPart>
        </mc:Choice>
        <mc:Fallback xmlns="">
          <p:pic>
            <p:nvPicPr>
              <p:cNvPr id="366" name="墨迹 365"/>
            </p:nvPicPr>
            <p:blipFill>
              <a:blip r:embed="rId711"/>
            </p:blipFill>
            <p:spPr>
              <a:xfrm>
                <a:off x="6350000" y="5130800"/>
                <a:ext cx="12065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2" p14:bwMode="auto">
            <p14:nvContentPartPr>
              <p14:cNvPr id="367" name="墨迹 366"/>
              <p14:cNvContentPartPr/>
              <p14:nvPr/>
            </p14:nvContentPartPr>
            <p14:xfrm>
              <a:off x="6578600" y="5156200"/>
              <a:ext cx="25400" cy="107950"/>
            </p14:xfrm>
          </p:contentPart>
        </mc:Choice>
        <mc:Fallback xmlns="">
          <p:pic>
            <p:nvPicPr>
              <p:cNvPr id="367" name="墨迹 366"/>
            </p:nvPicPr>
            <p:blipFill>
              <a:blip r:embed="rId713"/>
            </p:blipFill>
            <p:spPr>
              <a:xfrm>
                <a:off x="6578600" y="5156200"/>
                <a:ext cx="2540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4" p14:bwMode="auto">
            <p14:nvContentPartPr>
              <p14:cNvPr id="368" name="墨迹 367"/>
              <p14:cNvContentPartPr/>
              <p14:nvPr/>
            </p14:nvContentPartPr>
            <p14:xfrm>
              <a:off x="6762750" y="5156200"/>
              <a:ext cx="88900" cy="95250"/>
            </p14:xfrm>
          </p:contentPart>
        </mc:Choice>
        <mc:Fallback xmlns="">
          <p:pic>
            <p:nvPicPr>
              <p:cNvPr id="368" name="墨迹 367"/>
            </p:nvPicPr>
            <p:blipFill>
              <a:blip r:embed="rId715"/>
            </p:blipFill>
            <p:spPr>
              <a:xfrm>
                <a:off x="6762750" y="5156200"/>
                <a:ext cx="8890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6" p14:bwMode="auto">
            <p14:nvContentPartPr>
              <p14:cNvPr id="369" name="墨迹 368"/>
              <p14:cNvContentPartPr/>
              <p14:nvPr/>
            </p14:nvContentPartPr>
            <p14:xfrm>
              <a:off x="6915150" y="5143500"/>
              <a:ext cx="184150" cy="146050"/>
            </p14:xfrm>
          </p:contentPart>
        </mc:Choice>
        <mc:Fallback xmlns="">
          <p:pic>
            <p:nvPicPr>
              <p:cNvPr id="369" name="墨迹 368"/>
            </p:nvPicPr>
            <p:blipFill>
              <a:blip r:embed="rId717"/>
            </p:blipFill>
            <p:spPr>
              <a:xfrm>
                <a:off x="6915150" y="5143500"/>
                <a:ext cx="18415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8" p14:bwMode="auto">
            <p14:nvContentPartPr>
              <p14:cNvPr id="370" name="墨迹 369"/>
              <p14:cNvContentPartPr/>
              <p14:nvPr/>
            </p14:nvContentPartPr>
            <p14:xfrm>
              <a:off x="6292850" y="5353050"/>
              <a:ext cx="127000" cy="360"/>
            </p14:xfrm>
          </p:contentPart>
        </mc:Choice>
        <mc:Fallback xmlns="">
          <p:pic>
            <p:nvPicPr>
              <p:cNvPr id="370" name="墨迹 369"/>
            </p:nvPicPr>
            <p:blipFill>
              <a:blip r:embed="rId719"/>
            </p:blipFill>
            <p:spPr>
              <a:xfrm>
                <a:off x="6292850" y="5353050"/>
                <a:ext cx="1270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20" p14:bwMode="auto">
            <p14:nvContentPartPr>
              <p14:cNvPr id="371" name="墨迹 370"/>
              <p14:cNvContentPartPr/>
              <p14:nvPr/>
            </p14:nvContentPartPr>
            <p14:xfrm>
              <a:off x="6534150" y="5372100"/>
              <a:ext cx="114300" cy="360"/>
            </p14:xfrm>
          </p:contentPart>
        </mc:Choice>
        <mc:Fallback xmlns="">
          <p:pic>
            <p:nvPicPr>
              <p:cNvPr id="371" name="墨迹 370"/>
            </p:nvPicPr>
            <p:blipFill>
              <a:blip r:embed="rId721"/>
            </p:blipFill>
            <p:spPr>
              <a:xfrm>
                <a:off x="6534150" y="5372100"/>
                <a:ext cx="1143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22" p14:bwMode="auto">
            <p14:nvContentPartPr>
              <p14:cNvPr id="372" name="墨迹 371"/>
              <p14:cNvContentPartPr/>
              <p14:nvPr/>
            </p14:nvContentPartPr>
            <p14:xfrm>
              <a:off x="6731000" y="5372100"/>
              <a:ext cx="101600" cy="360"/>
            </p14:xfrm>
          </p:contentPart>
        </mc:Choice>
        <mc:Fallback xmlns="">
          <p:pic>
            <p:nvPicPr>
              <p:cNvPr id="372" name="墨迹 371"/>
            </p:nvPicPr>
            <p:blipFill>
              <a:blip r:embed="rId723"/>
            </p:blipFill>
            <p:spPr>
              <a:xfrm>
                <a:off x="6731000" y="5372100"/>
                <a:ext cx="1016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24" p14:bwMode="auto">
            <p14:nvContentPartPr>
              <p14:cNvPr id="373" name="墨迹 372"/>
              <p14:cNvContentPartPr/>
              <p14:nvPr/>
            </p14:nvContentPartPr>
            <p14:xfrm>
              <a:off x="4826000" y="5378450"/>
              <a:ext cx="165100" cy="31750"/>
            </p14:xfrm>
          </p:contentPart>
        </mc:Choice>
        <mc:Fallback xmlns="">
          <p:pic>
            <p:nvPicPr>
              <p:cNvPr id="373" name="墨迹 372"/>
            </p:nvPicPr>
            <p:blipFill>
              <a:blip r:embed="rId725"/>
            </p:blipFill>
            <p:spPr>
              <a:xfrm>
                <a:off x="4826000" y="5378450"/>
                <a:ext cx="16510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26" p14:bwMode="auto">
            <p14:nvContentPartPr>
              <p14:cNvPr id="374" name="墨迹 373"/>
              <p14:cNvContentPartPr/>
              <p14:nvPr/>
            </p14:nvContentPartPr>
            <p14:xfrm>
              <a:off x="4883150" y="5340350"/>
              <a:ext cx="25400" cy="203200"/>
            </p14:xfrm>
          </p:contentPart>
        </mc:Choice>
        <mc:Fallback xmlns="">
          <p:pic>
            <p:nvPicPr>
              <p:cNvPr id="374" name="墨迹 373"/>
            </p:nvPicPr>
            <p:blipFill>
              <a:blip r:embed="rId727"/>
            </p:blipFill>
            <p:spPr>
              <a:xfrm>
                <a:off x="4883150" y="5340350"/>
                <a:ext cx="2540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28" p14:bwMode="auto">
            <p14:nvContentPartPr>
              <p14:cNvPr id="375" name="墨迹 374"/>
              <p14:cNvContentPartPr/>
              <p14:nvPr/>
            </p14:nvContentPartPr>
            <p14:xfrm>
              <a:off x="5035550" y="5359400"/>
              <a:ext cx="19050" cy="177800"/>
            </p14:xfrm>
          </p:contentPart>
        </mc:Choice>
        <mc:Fallback xmlns="">
          <p:pic>
            <p:nvPicPr>
              <p:cNvPr id="375" name="墨迹 374"/>
            </p:nvPicPr>
            <p:blipFill>
              <a:blip r:embed="rId729"/>
            </p:blipFill>
            <p:spPr>
              <a:xfrm>
                <a:off x="5035550" y="5359400"/>
                <a:ext cx="1905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0" p14:bwMode="auto">
            <p14:nvContentPartPr>
              <p14:cNvPr id="376" name="墨迹 375"/>
              <p14:cNvContentPartPr/>
              <p14:nvPr/>
            </p14:nvContentPartPr>
            <p14:xfrm>
              <a:off x="5054600" y="5346700"/>
              <a:ext cx="101600" cy="234950"/>
            </p14:xfrm>
          </p:contentPart>
        </mc:Choice>
        <mc:Fallback xmlns="">
          <p:pic>
            <p:nvPicPr>
              <p:cNvPr id="376" name="墨迹 375"/>
            </p:nvPicPr>
            <p:blipFill>
              <a:blip r:embed="rId731"/>
            </p:blipFill>
            <p:spPr>
              <a:xfrm>
                <a:off x="5054600" y="5346700"/>
                <a:ext cx="101600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2" p14:bwMode="auto">
            <p14:nvContentPartPr>
              <p14:cNvPr id="377" name="墨迹 376"/>
              <p14:cNvContentPartPr/>
              <p14:nvPr/>
            </p14:nvContentPartPr>
            <p14:xfrm>
              <a:off x="5353050" y="5429250"/>
              <a:ext cx="82550" cy="127000"/>
            </p14:xfrm>
          </p:contentPart>
        </mc:Choice>
        <mc:Fallback xmlns="">
          <p:pic>
            <p:nvPicPr>
              <p:cNvPr id="377" name="墨迹 376"/>
            </p:nvPicPr>
            <p:blipFill>
              <a:blip r:embed="rId733"/>
            </p:blipFill>
            <p:spPr>
              <a:xfrm>
                <a:off x="5353050" y="5429250"/>
                <a:ext cx="8255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4" p14:bwMode="auto">
            <p14:nvContentPartPr>
              <p14:cNvPr id="378" name="墨迹 377"/>
              <p14:cNvContentPartPr/>
              <p14:nvPr/>
            </p14:nvContentPartPr>
            <p14:xfrm>
              <a:off x="5543550" y="5416550"/>
              <a:ext cx="95250" cy="146050"/>
            </p14:xfrm>
          </p:contentPart>
        </mc:Choice>
        <mc:Fallback xmlns="">
          <p:pic>
            <p:nvPicPr>
              <p:cNvPr id="378" name="墨迹 377"/>
            </p:nvPicPr>
            <p:blipFill>
              <a:blip r:embed="rId735"/>
            </p:blipFill>
            <p:spPr>
              <a:xfrm>
                <a:off x="5543550" y="5416550"/>
                <a:ext cx="9525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6" p14:bwMode="auto">
            <p14:nvContentPartPr>
              <p14:cNvPr id="379" name="墨迹 378"/>
              <p14:cNvContentPartPr/>
              <p14:nvPr/>
            </p14:nvContentPartPr>
            <p14:xfrm>
              <a:off x="5791200" y="5429250"/>
              <a:ext cx="19050" cy="133350"/>
            </p14:xfrm>
          </p:contentPart>
        </mc:Choice>
        <mc:Fallback xmlns="">
          <p:pic>
            <p:nvPicPr>
              <p:cNvPr id="379" name="墨迹 378"/>
            </p:nvPicPr>
            <p:blipFill>
              <a:blip r:embed="rId737"/>
            </p:blipFill>
            <p:spPr>
              <a:xfrm>
                <a:off x="5791200" y="5429250"/>
                <a:ext cx="1905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8" p14:bwMode="auto">
            <p14:nvContentPartPr>
              <p14:cNvPr id="380" name="墨迹 379"/>
              <p14:cNvContentPartPr/>
              <p14:nvPr/>
            </p14:nvContentPartPr>
            <p14:xfrm>
              <a:off x="5988050" y="5435600"/>
              <a:ext cx="19050" cy="107950"/>
            </p14:xfrm>
          </p:contentPart>
        </mc:Choice>
        <mc:Fallback xmlns="">
          <p:pic>
            <p:nvPicPr>
              <p:cNvPr id="380" name="墨迹 379"/>
            </p:nvPicPr>
            <p:blipFill>
              <a:blip r:embed="rId739"/>
            </p:blipFill>
            <p:spPr>
              <a:xfrm>
                <a:off x="5988050" y="5435600"/>
                <a:ext cx="1905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40" p14:bwMode="auto">
            <p14:nvContentPartPr>
              <p14:cNvPr id="381" name="墨迹 380"/>
              <p14:cNvContentPartPr/>
              <p14:nvPr/>
            </p14:nvContentPartPr>
            <p14:xfrm>
              <a:off x="5245100" y="5626100"/>
              <a:ext cx="1022350" cy="19050"/>
            </p14:xfrm>
          </p:contentPart>
        </mc:Choice>
        <mc:Fallback xmlns="">
          <p:pic>
            <p:nvPicPr>
              <p:cNvPr id="381" name="墨迹 380"/>
            </p:nvPicPr>
            <p:blipFill>
              <a:blip r:embed="rId741"/>
            </p:blipFill>
            <p:spPr>
              <a:xfrm>
                <a:off x="5245100" y="5626100"/>
                <a:ext cx="10223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42" p14:bwMode="auto">
            <p14:nvContentPartPr>
              <p14:cNvPr id="382" name="墨迹 381"/>
              <p14:cNvContentPartPr/>
              <p14:nvPr/>
            </p14:nvContentPartPr>
            <p14:xfrm>
              <a:off x="5416550" y="5721350"/>
              <a:ext cx="12700" cy="146050"/>
            </p14:xfrm>
          </p:contentPart>
        </mc:Choice>
        <mc:Fallback xmlns="">
          <p:pic>
            <p:nvPicPr>
              <p:cNvPr id="382" name="墨迹 381"/>
            </p:nvPicPr>
            <p:blipFill>
              <a:blip r:embed="rId743"/>
            </p:blipFill>
            <p:spPr>
              <a:xfrm>
                <a:off x="5416550" y="5721350"/>
                <a:ext cx="1270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44" p14:bwMode="auto">
            <p14:nvContentPartPr>
              <p14:cNvPr id="383" name="墨迹 382"/>
              <p14:cNvContentPartPr/>
              <p14:nvPr/>
            </p14:nvContentPartPr>
            <p14:xfrm>
              <a:off x="5962650" y="5759450"/>
              <a:ext cx="69850" cy="120650"/>
            </p14:xfrm>
          </p:contentPart>
        </mc:Choice>
        <mc:Fallback xmlns="">
          <p:pic>
            <p:nvPicPr>
              <p:cNvPr id="383" name="墨迹 382"/>
            </p:nvPicPr>
            <p:blipFill>
              <a:blip r:embed="rId745"/>
            </p:blipFill>
            <p:spPr>
              <a:xfrm>
                <a:off x="5962650" y="5759450"/>
                <a:ext cx="6985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46" p14:bwMode="auto">
            <p14:nvContentPartPr>
              <p14:cNvPr id="384" name="墨迹 383"/>
              <p14:cNvContentPartPr/>
              <p14:nvPr/>
            </p14:nvContentPartPr>
            <p14:xfrm>
              <a:off x="5797550" y="5740400"/>
              <a:ext cx="12700" cy="360"/>
            </p14:xfrm>
          </p:contentPart>
        </mc:Choice>
        <mc:Fallback xmlns="">
          <p:pic>
            <p:nvPicPr>
              <p:cNvPr id="384" name="墨迹 383"/>
            </p:nvPicPr>
            <p:blipFill>
              <a:blip r:embed="rId545"/>
            </p:blipFill>
            <p:spPr>
              <a:xfrm>
                <a:off x="5797550" y="574040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47" p14:bwMode="auto">
            <p14:nvContentPartPr>
              <p14:cNvPr id="385" name="墨迹 384"/>
              <p14:cNvContentPartPr/>
              <p14:nvPr/>
            </p14:nvContentPartPr>
            <p14:xfrm>
              <a:off x="5791200" y="5740400"/>
              <a:ext cx="12700" cy="184150"/>
            </p14:xfrm>
          </p:contentPart>
        </mc:Choice>
        <mc:Fallback xmlns="">
          <p:pic>
            <p:nvPicPr>
              <p:cNvPr id="385" name="墨迹 384"/>
            </p:nvPicPr>
            <p:blipFill>
              <a:blip r:embed="rId748"/>
            </p:blipFill>
            <p:spPr>
              <a:xfrm>
                <a:off x="5791200" y="5740400"/>
                <a:ext cx="12700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49" p14:bwMode="auto">
            <p14:nvContentPartPr>
              <p14:cNvPr id="386" name="墨迹 385"/>
              <p14:cNvContentPartPr/>
              <p14:nvPr/>
            </p14:nvContentPartPr>
            <p14:xfrm>
              <a:off x="5613400" y="5746750"/>
              <a:ext cx="6350" cy="203200"/>
            </p14:xfrm>
          </p:contentPart>
        </mc:Choice>
        <mc:Fallback xmlns="">
          <p:pic>
            <p:nvPicPr>
              <p:cNvPr id="386" name="墨迹 385"/>
            </p:nvPicPr>
            <p:blipFill>
              <a:blip r:embed="rId750"/>
            </p:blipFill>
            <p:spPr>
              <a:xfrm>
                <a:off x="5613400" y="5746750"/>
                <a:ext cx="635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1" p14:bwMode="auto">
            <p14:nvContentPartPr>
              <p14:cNvPr id="387" name="墨迹 386"/>
              <p14:cNvContentPartPr/>
              <p14:nvPr/>
            </p14:nvContentPartPr>
            <p14:xfrm>
              <a:off x="4756150" y="5721350"/>
              <a:ext cx="120650" cy="165100"/>
            </p14:xfrm>
          </p:contentPart>
        </mc:Choice>
        <mc:Fallback xmlns="">
          <p:pic>
            <p:nvPicPr>
              <p:cNvPr id="387" name="墨迹 386"/>
            </p:nvPicPr>
            <p:blipFill>
              <a:blip r:embed="rId752"/>
            </p:blipFill>
            <p:spPr>
              <a:xfrm>
                <a:off x="4756150" y="5721350"/>
                <a:ext cx="12065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3" p14:bwMode="auto">
            <p14:nvContentPartPr>
              <p14:cNvPr id="388" name="墨迹 387"/>
              <p14:cNvContentPartPr/>
              <p14:nvPr/>
            </p14:nvContentPartPr>
            <p14:xfrm>
              <a:off x="4870450" y="5708650"/>
              <a:ext cx="38100" cy="196850"/>
            </p14:xfrm>
          </p:contentPart>
        </mc:Choice>
        <mc:Fallback xmlns="">
          <p:pic>
            <p:nvPicPr>
              <p:cNvPr id="388" name="墨迹 387"/>
            </p:nvPicPr>
            <p:blipFill>
              <a:blip r:embed="rId754"/>
            </p:blipFill>
            <p:spPr>
              <a:xfrm>
                <a:off x="4870450" y="5708650"/>
                <a:ext cx="3810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5" p14:bwMode="auto">
            <p14:nvContentPartPr>
              <p14:cNvPr id="389" name="墨迹 388"/>
              <p14:cNvContentPartPr/>
              <p14:nvPr/>
            </p14:nvContentPartPr>
            <p14:xfrm>
              <a:off x="4800600" y="5784850"/>
              <a:ext cx="95250" cy="25400"/>
            </p14:xfrm>
          </p:contentPart>
        </mc:Choice>
        <mc:Fallback xmlns="">
          <p:pic>
            <p:nvPicPr>
              <p:cNvPr id="389" name="墨迹 388"/>
            </p:nvPicPr>
            <p:blipFill>
              <a:blip r:embed="rId756"/>
            </p:blipFill>
            <p:spPr>
              <a:xfrm>
                <a:off x="4800600" y="5784850"/>
                <a:ext cx="9525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7" p14:bwMode="auto">
            <p14:nvContentPartPr>
              <p14:cNvPr id="390" name="墨迹 389"/>
              <p14:cNvContentPartPr/>
              <p14:nvPr/>
            </p14:nvContentPartPr>
            <p14:xfrm>
              <a:off x="4921250" y="5759450"/>
              <a:ext cx="88900" cy="107950"/>
            </p14:xfrm>
          </p:contentPart>
        </mc:Choice>
        <mc:Fallback xmlns="">
          <p:pic>
            <p:nvPicPr>
              <p:cNvPr id="390" name="墨迹 389"/>
            </p:nvPicPr>
            <p:blipFill>
              <a:blip r:embed="rId758"/>
            </p:blipFill>
            <p:spPr>
              <a:xfrm>
                <a:off x="4921250" y="5759450"/>
                <a:ext cx="8890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9" p14:bwMode="auto">
            <p14:nvContentPartPr>
              <p14:cNvPr id="391" name="墨迹 390"/>
              <p14:cNvContentPartPr/>
              <p14:nvPr/>
            </p14:nvContentPartPr>
            <p14:xfrm>
              <a:off x="5092700" y="5797550"/>
              <a:ext cx="57150" cy="107950"/>
            </p14:xfrm>
          </p:contentPart>
        </mc:Choice>
        <mc:Fallback xmlns="">
          <p:pic>
            <p:nvPicPr>
              <p:cNvPr id="391" name="墨迹 390"/>
            </p:nvPicPr>
            <p:blipFill>
              <a:blip r:embed="rId760"/>
            </p:blipFill>
            <p:spPr>
              <a:xfrm>
                <a:off x="5092700" y="5797550"/>
                <a:ext cx="5715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61" p14:bwMode="auto">
            <p14:nvContentPartPr>
              <p14:cNvPr id="392" name="墨迹 391"/>
              <p14:cNvContentPartPr/>
              <p14:nvPr/>
            </p14:nvContentPartPr>
            <p14:xfrm>
              <a:off x="5410200" y="5873750"/>
              <a:ext cx="6350" cy="76200"/>
            </p14:xfrm>
          </p:contentPart>
        </mc:Choice>
        <mc:Fallback xmlns="">
          <p:pic>
            <p:nvPicPr>
              <p:cNvPr id="392" name="墨迹 391"/>
            </p:nvPicPr>
            <p:blipFill>
              <a:blip r:embed="rId762"/>
            </p:blipFill>
            <p:spPr>
              <a:xfrm>
                <a:off x="5410200" y="5873750"/>
                <a:ext cx="635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63" p14:bwMode="auto">
            <p14:nvContentPartPr>
              <p14:cNvPr id="393" name="墨迹 392"/>
              <p14:cNvContentPartPr/>
              <p14:nvPr/>
            </p14:nvContentPartPr>
            <p14:xfrm>
              <a:off x="6375400" y="5784850"/>
              <a:ext cx="69850" cy="114300"/>
            </p14:xfrm>
          </p:contentPart>
        </mc:Choice>
        <mc:Fallback xmlns="">
          <p:pic>
            <p:nvPicPr>
              <p:cNvPr id="393" name="墨迹 392"/>
            </p:nvPicPr>
            <p:blipFill>
              <a:blip r:embed="rId764"/>
            </p:blipFill>
            <p:spPr>
              <a:xfrm>
                <a:off x="6375400" y="5784850"/>
                <a:ext cx="6985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65" p14:bwMode="auto">
            <p14:nvContentPartPr>
              <p14:cNvPr id="394" name="墨迹 393"/>
              <p14:cNvContentPartPr/>
              <p14:nvPr/>
            </p14:nvContentPartPr>
            <p14:xfrm>
              <a:off x="6324600" y="5988050"/>
              <a:ext cx="152400" cy="360"/>
            </p14:xfrm>
          </p:contentPart>
        </mc:Choice>
        <mc:Fallback xmlns="">
          <p:pic>
            <p:nvPicPr>
              <p:cNvPr id="394" name="墨迹 393"/>
            </p:nvPicPr>
            <p:blipFill>
              <a:blip r:embed="rId766"/>
            </p:blipFill>
            <p:spPr>
              <a:xfrm>
                <a:off x="6324600" y="5988050"/>
                <a:ext cx="1524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67" p14:bwMode="auto">
            <p14:nvContentPartPr>
              <p14:cNvPr id="395" name="墨迹 394"/>
              <p14:cNvContentPartPr/>
              <p14:nvPr/>
            </p14:nvContentPartPr>
            <p14:xfrm>
              <a:off x="6648450" y="5759450"/>
              <a:ext cx="6350" cy="127000"/>
            </p14:xfrm>
          </p:contentPart>
        </mc:Choice>
        <mc:Fallback xmlns="">
          <p:pic>
            <p:nvPicPr>
              <p:cNvPr id="395" name="墨迹 394"/>
            </p:nvPicPr>
            <p:blipFill>
              <a:blip r:embed="rId768"/>
            </p:blipFill>
            <p:spPr>
              <a:xfrm>
                <a:off x="6648450" y="5759450"/>
                <a:ext cx="635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69" p14:bwMode="auto">
            <p14:nvContentPartPr>
              <p14:cNvPr id="396" name="墨迹 395"/>
              <p14:cNvContentPartPr/>
              <p14:nvPr/>
            </p14:nvContentPartPr>
            <p14:xfrm>
              <a:off x="6610350" y="5949950"/>
              <a:ext cx="95250" cy="360"/>
            </p14:xfrm>
          </p:contentPart>
        </mc:Choice>
        <mc:Fallback xmlns="">
          <p:pic>
            <p:nvPicPr>
              <p:cNvPr id="396" name="墨迹 395"/>
            </p:nvPicPr>
            <p:blipFill>
              <a:blip r:embed="rId770"/>
            </p:blipFill>
            <p:spPr>
              <a:xfrm>
                <a:off x="6610350" y="5949950"/>
                <a:ext cx="952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1" p14:bwMode="auto">
            <p14:nvContentPartPr>
              <p14:cNvPr id="397" name="墨迹 396"/>
              <p14:cNvContentPartPr/>
              <p14:nvPr/>
            </p14:nvContentPartPr>
            <p14:xfrm>
              <a:off x="6838950" y="5765800"/>
              <a:ext cx="63500" cy="88900"/>
            </p14:xfrm>
          </p:contentPart>
        </mc:Choice>
        <mc:Fallback xmlns="">
          <p:pic>
            <p:nvPicPr>
              <p:cNvPr id="397" name="墨迹 396"/>
            </p:nvPicPr>
            <p:blipFill>
              <a:blip r:embed="rId772"/>
            </p:blipFill>
            <p:spPr>
              <a:xfrm>
                <a:off x="6838950" y="5765800"/>
                <a:ext cx="6350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3" p14:bwMode="auto">
            <p14:nvContentPartPr>
              <p14:cNvPr id="398" name="墨迹 397"/>
              <p14:cNvContentPartPr/>
              <p14:nvPr/>
            </p14:nvContentPartPr>
            <p14:xfrm>
              <a:off x="6819900" y="5988050"/>
              <a:ext cx="152400" cy="12700"/>
            </p14:xfrm>
          </p:contentPart>
        </mc:Choice>
        <mc:Fallback xmlns="">
          <p:pic>
            <p:nvPicPr>
              <p:cNvPr id="398" name="墨迹 397"/>
            </p:nvPicPr>
            <p:blipFill>
              <a:blip r:embed="rId774"/>
            </p:blipFill>
            <p:spPr>
              <a:xfrm>
                <a:off x="6819900" y="5988050"/>
                <a:ext cx="1524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5" p14:bwMode="auto">
            <p14:nvContentPartPr>
              <p14:cNvPr id="399" name="墨迹 398"/>
              <p14:cNvContentPartPr/>
              <p14:nvPr/>
            </p14:nvContentPartPr>
            <p14:xfrm>
              <a:off x="7048500" y="5803900"/>
              <a:ext cx="107950" cy="114300"/>
            </p14:xfrm>
          </p:contentPart>
        </mc:Choice>
        <mc:Fallback xmlns="">
          <p:pic>
            <p:nvPicPr>
              <p:cNvPr id="399" name="墨迹 398"/>
            </p:nvPicPr>
            <p:blipFill>
              <a:blip r:embed="rId776"/>
            </p:blipFill>
            <p:spPr>
              <a:xfrm>
                <a:off x="7048500" y="5803900"/>
                <a:ext cx="10795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7" p14:bwMode="auto">
            <p14:nvContentPartPr>
              <p14:cNvPr id="400" name="墨迹 399"/>
              <p14:cNvContentPartPr/>
              <p14:nvPr/>
            </p14:nvContentPartPr>
            <p14:xfrm>
              <a:off x="7042150" y="6007100"/>
              <a:ext cx="171450" cy="25400"/>
            </p14:xfrm>
          </p:contentPart>
        </mc:Choice>
        <mc:Fallback xmlns="">
          <p:pic>
            <p:nvPicPr>
              <p:cNvPr id="400" name="墨迹 399"/>
            </p:nvPicPr>
            <p:blipFill>
              <a:blip r:embed="rId778"/>
            </p:blipFill>
            <p:spPr>
              <a:xfrm>
                <a:off x="7042150" y="6007100"/>
                <a:ext cx="17145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9" p14:bwMode="auto">
            <p14:nvContentPartPr>
              <p14:cNvPr id="401" name="墨迹 400"/>
              <p14:cNvContentPartPr/>
              <p14:nvPr/>
            </p14:nvContentPartPr>
            <p14:xfrm>
              <a:off x="4857750" y="6140450"/>
              <a:ext cx="120650" cy="6350"/>
            </p14:xfrm>
          </p:contentPart>
        </mc:Choice>
        <mc:Fallback xmlns="">
          <p:pic>
            <p:nvPicPr>
              <p:cNvPr id="401" name="墨迹 400"/>
            </p:nvPicPr>
            <p:blipFill>
              <a:blip r:embed="rId780"/>
            </p:blipFill>
            <p:spPr>
              <a:xfrm>
                <a:off x="4857750" y="6140450"/>
                <a:ext cx="1206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81" p14:bwMode="auto">
            <p14:nvContentPartPr>
              <p14:cNvPr id="402" name="墨迹 401"/>
              <p14:cNvContentPartPr/>
              <p14:nvPr/>
            </p14:nvContentPartPr>
            <p14:xfrm>
              <a:off x="4908550" y="6089650"/>
              <a:ext cx="19050" cy="133350"/>
            </p14:xfrm>
          </p:contentPart>
        </mc:Choice>
        <mc:Fallback xmlns="">
          <p:pic>
            <p:nvPicPr>
              <p:cNvPr id="402" name="墨迹 401"/>
            </p:nvPicPr>
            <p:blipFill>
              <a:blip r:embed="rId782"/>
            </p:blipFill>
            <p:spPr>
              <a:xfrm>
                <a:off x="4908550" y="6089650"/>
                <a:ext cx="1905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83" p14:bwMode="auto">
            <p14:nvContentPartPr>
              <p14:cNvPr id="403" name="墨迹 402"/>
              <p14:cNvContentPartPr/>
              <p14:nvPr/>
            </p14:nvContentPartPr>
            <p14:xfrm>
              <a:off x="5048250" y="6102350"/>
              <a:ext cx="360" cy="133350"/>
            </p14:xfrm>
          </p:contentPart>
        </mc:Choice>
        <mc:Fallback xmlns="">
          <p:pic>
            <p:nvPicPr>
              <p:cNvPr id="403" name="墨迹 402"/>
            </p:nvPicPr>
            <p:blipFill>
              <a:blip r:embed="rId784"/>
            </p:blipFill>
            <p:spPr>
              <a:xfrm>
                <a:off x="5048250" y="6102350"/>
                <a:ext cx="36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85" p14:bwMode="auto">
            <p14:nvContentPartPr>
              <p14:cNvPr id="404" name="墨迹 403"/>
              <p14:cNvContentPartPr/>
              <p14:nvPr/>
            </p14:nvContentPartPr>
            <p14:xfrm>
              <a:off x="5060950" y="6064250"/>
              <a:ext cx="107950" cy="127000"/>
            </p14:xfrm>
          </p:contentPart>
        </mc:Choice>
        <mc:Fallback xmlns="">
          <p:pic>
            <p:nvPicPr>
              <p:cNvPr id="404" name="墨迹 403"/>
            </p:nvPicPr>
            <p:blipFill>
              <a:blip r:embed="rId786"/>
            </p:blipFill>
            <p:spPr>
              <a:xfrm>
                <a:off x="5060950" y="6064250"/>
                <a:ext cx="10795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87" p14:bwMode="auto">
            <p14:nvContentPartPr>
              <p14:cNvPr id="405" name="墨迹 404"/>
              <p14:cNvContentPartPr/>
              <p14:nvPr/>
            </p14:nvContentPartPr>
            <p14:xfrm>
              <a:off x="5422900" y="6051550"/>
              <a:ext cx="107950" cy="107950"/>
            </p14:xfrm>
          </p:contentPart>
        </mc:Choice>
        <mc:Fallback xmlns="">
          <p:pic>
            <p:nvPicPr>
              <p:cNvPr id="405" name="墨迹 404"/>
            </p:nvPicPr>
            <p:blipFill>
              <a:blip r:embed="rId788"/>
            </p:blipFill>
            <p:spPr>
              <a:xfrm>
                <a:off x="5422900" y="6051550"/>
                <a:ext cx="10795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89" p14:bwMode="auto">
            <p14:nvContentPartPr>
              <p14:cNvPr id="406" name="墨迹 405"/>
              <p14:cNvContentPartPr/>
              <p14:nvPr/>
            </p14:nvContentPartPr>
            <p14:xfrm>
              <a:off x="5632450" y="6076950"/>
              <a:ext cx="120650" cy="114300"/>
            </p14:xfrm>
          </p:contentPart>
        </mc:Choice>
        <mc:Fallback xmlns="">
          <p:pic>
            <p:nvPicPr>
              <p:cNvPr id="406" name="墨迹 405"/>
            </p:nvPicPr>
            <p:blipFill>
              <a:blip r:embed="rId790"/>
            </p:blipFill>
            <p:spPr>
              <a:xfrm>
                <a:off x="5632450" y="6076950"/>
                <a:ext cx="12065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1" p14:bwMode="auto">
            <p14:nvContentPartPr>
              <p14:cNvPr id="407" name="墨迹 406"/>
              <p14:cNvContentPartPr/>
              <p14:nvPr/>
            </p14:nvContentPartPr>
            <p14:xfrm>
              <a:off x="5835650" y="6096000"/>
              <a:ext cx="25400" cy="127000"/>
            </p14:xfrm>
          </p:contentPart>
        </mc:Choice>
        <mc:Fallback xmlns="">
          <p:pic>
            <p:nvPicPr>
              <p:cNvPr id="407" name="墨迹 406"/>
            </p:nvPicPr>
            <p:blipFill>
              <a:blip r:embed="rId792"/>
            </p:blipFill>
            <p:spPr>
              <a:xfrm>
                <a:off x="5835650" y="6096000"/>
                <a:ext cx="2540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3" p14:bwMode="auto">
            <p14:nvContentPartPr>
              <p14:cNvPr id="408" name="墨迹 407"/>
              <p14:cNvContentPartPr/>
              <p14:nvPr/>
            </p14:nvContentPartPr>
            <p14:xfrm>
              <a:off x="6007100" y="6102350"/>
              <a:ext cx="360" cy="101600"/>
            </p14:xfrm>
          </p:contentPart>
        </mc:Choice>
        <mc:Fallback xmlns="">
          <p:pic>
            <p:nvPicPr>
              <p:cNvPr id="408" name="墨迹 407"/>
            </p:nvPicPr>
            <p:blipFill>
              <a:blip r:embed="rId794"/>
            </p:blipFill>
            <p:spPr>
              <a:xfrm>
                <a:off x="6007100" y="6102350"/>
                <a:ext cx="36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5" p14:bwMode="auto">
            <p14:nvContentPartPr>
              <p14:cNvPr id="409" name="墨迹 408"/>
              <p14:cNvContentPartPr/>
              <p14:nvPr/>
            </p14:nvContentPartPr>
            <p14:xfrm>
              <a:off x="5270500" y="6267450"/>
              <a:ext cx="952500" cy="63500"/>
            </p14:xfrm>
          </p:contentPart>
        </mc:Choice>
        <mc:Fallback xmlns="">
          <p:pic>
            <p:nvPicPr>
              <p:cNvPr id="409" name="墨迹 408"/>
            </p:nvPicPr>
            <p:blipFill>
              <a:blip r:embed="rId796"/>
            </p:blipFill>
            <p:spPr>
              <a:xfrm>
                <a:off x="5270500" y="6267450"/>
                <a:ext cx="95250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7" p14:bwMode="auto">
            <p14:nvContentPartPr>
              <p14:cNvPr id="410" name="墨迹 409"/>
              <p14:cNvContentPartPr/>
              <p14:nvPr/>
            </p14:nvContentPartPr>
            <p14:xfrm>
              <a:off x="5969000" y="6343650"/>
              <a:ext cx="360" cy="127000"/>
            </p14:xfrm>
          </p:contentPart>
        </mc:Choice>
        <mc:Fallback xmlns="">
          <p:pic>
            <p:nvPicPr>
              <p:cNvPr id="410" name="墨迹 409"/>
            </p:nvPicPr>
            <p:blipFill>
              <a:blip r:embed="rId798"/>
            </p:blipFill>
            <p:spPr>
              <a:xfrm>
                <a:off x="5969000" y="6343650"/>
                <a:ext cx="36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9" p14:bwMode="auto">
            <p14:nvContentPartPr>
              <p14:cNvPr id="411" name="墨迹 410"/>
              <p14:cNvContentPartPr/>
              <p14:nvPr/>
            </p14:nvContentPartPr>
            <p14:xfrm>
              <a:off x="5759450" y="6356350"/>
              <a:ext cx="101600" cy="101600"/>
            </p14:xfrm>
          </p:contentPart>
        </mc:Choice>
        <mc:Fallback xmlns="">
          <p:pic>
            <p:nvPicPr>
              <p:cNvPr id="411" name="墨迹 410"/>
            </p:nvPicPr>
            <p:blipFill>
              <a:blip r:embed="rId800"/>
            </p:blipFill>
            <p:spPr>
              <a:xfrm>
                <a:off x="5759450" y="6356350"/>
                <a:ext cx="10160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01" p14:bwMode="auto">
            <p14:nvContentPartPr>
              <p14:cNvPr id="412" name="墨迹 411"/>
              <p14:cNvContentPartPr/>
              <p14:nvPr/>
            </p14:nvContentPartPr>
            <p14:xfrm>
              <a:off x="5600700" y="6375400"/>
              <a:ext cx="82550" cy="95250"/>
            </p14:xfrm>
          </p:contentPart>
        </mc:Choice>
        <mc:Fallback xmlns="">
          <p:pic>
            <p:nvPicPr>
              <p:cNvPr id="412" name="墨迹 411"/>
            </p:nvPicPr>
            <p:blipFill>
              <a:blip r:embed="rId802"/>
            </p:blipFill>
            <p:spPr>
              <a:xfrm>
                <a:off x="5600700" y="6375400"/>
                <a:ext cx="8255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03" p14:bwMode="auto">
            <p14:nvContentPartPr>
              <p14:cNvPr id="413" name="墨迹 412"/>
              <p14:cNvContentPartPr/>
              <p14:nvPr/>
            </p14:nvContentPartPr>
            <p14:xfrm>
              <a:off x="5410200" y="6350000"/>
              <a:ext cx="146050" cy="101600"/>
            </p14:xfrm>
          </p:contentPart>
        </mc:Choice>
        <mc:Fallback xmlns="">
          <p:pic>
            <p:nvPicPr>
              <p:cNvPr id="413" name="墨迹 412"/>
            </p:nvPicPr>
            <p:blipFill>
              <a:blip r:embed="rId804"/>
            </p:blipFill>
            <p:spPr>
              <a:xfrm>
                <a:off x="5410200" y="6350000"/>
                <a:ext cx="14605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05" p14:bwMode="auto">
            <p14:nvContentPartPr>
              <p14:cNvPr id="414" name="墨迹 413"/>
              <p14:cNvContentPartPr/>
              <p14:nvPr/>
            </p14:nvContentPartPr>
            <p14:xfrm>
              <a:off x="5327650" y="6534150"/>
              <a:ext cx="717550" cy="38100"/>
            </p14:xfrm>
          </p:contentPart>
        </mc:Choice>
        <mc:Fallback xmlns="">
          <p:pic>
            <p:nvPicPr>
              <p:cNvPr id="414" name="墨迹 413"/>
            </p:nvPicPr>
            <p:blipFill>
              <a:blip r:embed="rId806"/>
            </p:blipFill>
            <p:spPr>
              <a:xfrm>
                <a:off x="5327650" y="6534150"/>
                <a:ext cx="71755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07" p14:bwMode="auto">
            <p14:nvContentPartPr>
              <p14:cNvPr id="415" name="墨迹 414"/>
              <p14:cNvContentPartPr/>
              <p14:nvPr/>
            </p14:nvContentPartPr>
            <p14:xfrm>
              <a:off x="5670550" y="6597650"/>
              <a:ext cx="133350" cy="69850"/>
            </p14:xfrm>
          </p:contentPart>
        </mc:Choice>
        <mc:Fallback xmlns="">
          <p:pic>
            <p:nvPicPr>
              <p:cNvPr id="415" name="墨迹 414"/>
            </p:nvPicPr>
            <p:blipFill>
              <a:blip r:embed="rId808"/>
            </p:blipFill>
            <p:spPr>
              <a:xfrm>
                <a:off x="5670550" y="6597650"/>
                <a:ext cx="13335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09" p14:bwMode="auto">
            <p14:nvContentPartPr>
              <p14:cNvPr id="416" name="墨迹 415"/>
              <p14:cNvContentPartPr/>
              <p14:nvPr/>
            </p14:nvContentPartPr>
            <p14:xfrm>
              <a:off x="5829300" y="6578600"/>
              <a:ext cx="95250" cy="95250"/>
            </p14:xfrm>
          </p:contentPart>
        </mc:Choice>
        <mc:Fallback xmlns="">
          <p:pic>
            <p:nvPicPr>
              <p:cNvPr id="416" name="墨迹 415"/>
            </p:nvPicPr>
            <p:blipFill>
              <a:blip r:embed="rId810"/>
            </p:blipFill>
            <p:spPr>
              <a:xfrm>
                <a:off x="5829300" y="6578600"/>
                <a:ext cx="9525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1" p14:bwMode="auto">
            <p14:nvContentPartPr>
              <p14:cNvPr id="417" name="墨迹 416"/>
              <p14:cNvContentPartPr/>
              <p14:nvPr/>
            </p14:nvContentPartPr>
            <p14:xfrm>
              <a:off x="5791200" y="6667500"/>
              <a:ext cx="76200" cy="6350"/>
            </p14:xfrm>
          </p:contentPart>
        </mc:Choice>
        <mc:Fallback xmlns="">
          <p:pic>
            <p:nvPicPr>
              <p:cNvPr id="417" name="墨迹 416"/>
            </p:nvPicPr>
            <p:blipFill>
              <a:blip r:embed="rId812"/>
            </p:blipFill>
            <p:spPr>
              <a:xfrm>
                <a:off x="5791200" y="6667500"/>
                <a:ext cx="7620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3" p14:bwMode="auto">
            <p14:nvContentPartPr>
              <p14:cNvPr id="418" name="墨迹 417"/>
              <p14:cNvContentPartPr/>
              <p14:nvPr/>
            </p14:nvContentPartPr>
            <p14:xfrm>
              <a:off x="5772150" y="6692900"/>
              <a:ext cx="139700" cy="12700"/>
            </p14:xfrm>
          </p:contentPart>
        </mc:Choice>
        <mc:Fallback xmlns="">
          <p:pic>
            <p:nvPicPr>
              <p:cNvPr id="418" name="墨迹 417"/>
            </p:nvPicPr>
            <p:blipFill>
              <a:blip r:embed="rId814"/>
            </p:blipFill>
            <p:spPr>
              <a:xfrm>
                <a:off x="5772150" y="6692900"/>
                <a:ext cx="1397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5" p14:bwMode="auto">
            <p14:nvContentPartPr>
              <p14:cNvPr id="419" name="墨迹 418"/>
              <p14:cNvContentPartPr/>
              <p14:nvPr/>
            </p14:nvContentPartPr>
            <p14:xfrm>
              <a:off x="5848350" y="6673850"/>
              <a:ext cx="25400" cy="107950"/>
            </p14:xfrm>
          </p:contentPart>
        </mc:Choice>
        <mc:Fallback xmlns="">
          <p:pic>
            <p:nvPicPr>
              <p:cNvPr id="419" name="墨迹 418"/>
            </p:nvPicPr>
            <p:blipFill>
              <a:blip r:embed="rId816"/>
            </p:blipFill>
            <p:spPr>
              <a:xfrm>
                <a:off x="5848350" y="6673850"/>
                <a:ext cx="2540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7" p14:bwMode="auto">
            <p14:nvContentPartPr>
              <p14:cNvPr id="420" name="墨迹 419"/>
              <p14:cNvContentPartPr/>
              <p14:nvPr/>
            </p14:nvContentPartPr>
            <p14:xfrm>
              <a:off x="5759450" y="6718300"/>
              <a:ext cx="360" cy="44450"/>
            </p14:xfrm>
          </p:contentPart>
        </mc:Choice>
        <mc:Fallback xmlns="">
          <p:pic>
            <p:nvPicPr>
              <p:cNvPr id="420" name="墨迹 419"/>
            </p:nvPicPr>
            <p:blipFill>
              <a:blip r:embed="rId818"/>
            </p:blipFill>
            <p:spPr>
              <a:xfrm>
                <a:off x="5759450" y="6718300"/>
                <a:ext cx="36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9" p14:bwMode="auto">
            <p14:nvContentPartPr>
              <p14:cNvPr id="421" name="墨迹 420"/>
              <p14:cNvContentPartPr/>
              <p14:nvPr/>
            </p14:nvContentPartPr>
            <p14:xfrm>
              <a:off x="5905500" y="6762750"/>
              <a:ext cx="31750" cy="31750"/>
            </p14:xfrm>
          </p:contentPart>
        </mc:Choice>
        <mc:Fallback xmlns="">
          <p:pic>
            <p:nvPicPr>
              <p:cNvPr id="421" name="墨迹 420"/>
            </p:nvPicPr>
            <p:blipFill>
              <a:blip r:embed="rId820"/>
            </p:blipFill>
            <p:spPr>
              <a:xfrm>
                <a:off x="5905500" y="6762750"/>
                <a:ext cx="3175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21" p14:bwMode="auto">
            <p14:nvContentPartPr>
              <p14:cNvPr id="422" name="墨迹 421"/>
              <p14:cNvContentPartPr/>
              <p14:nvPr/>
            </p14:nvContentPartPr>
            <p14:xfrm>
              <a:off x="6711950" y="6032500"/>
              <a:ext cx="6350" cy="44450"/>
            </p14:xfrm>
          </p:contentPart>
        </mc:Choice>
        <mc:Fallback xmlns="">
          <p:pic>
            <p:nvPicPr>
              <p:cNvPr id="422" name="墨迹 421"/>
            </p:nvPicPr>
            <p:blipFill>
              <a:blip r:embed="rId822"/>
            </p:blipFill>
            <p:spPr>
              <a:xfrm>
                <a:off x="6711950" y="6032500"/>
                <a:ext cx="635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23" p14:bwMode="auto">
            <p14:nvContentPartPr>
              <p14:cNvPr id="423" name="墨迹 422"/>
              <p14:cNvContentPartPr/>
              <p14:nvPr/>
            </p14:nvContentPartPr>
            <p14:xfrm>
              <a:off x="6578600" y="6096000"/>
              <a:ext cx="127000" cy="12700"/>
            </p14:xfrm>
          </p:contentPart>
        </mc:Choice>
        <mc:Fallback xmlns="">
          <p:pic>
            <p:nvPicPr>
              <p:cNvPr id="423" name="墨迹 422"/>
            </p:nvPicPr>
            <p:blipFill>
              <a:blip r:embed="rId824"/>
            </p:blipFill>
            <p:spPr>
              <a:xfrm>
                <a:off x="6578600" y="6096000"/>
                <a:ext cx="1270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25" p14:bwMode="auto">
            <p14:nvContentPartPr>
              <p14:cNvPr id="424" name="墨迹 423"/>
              <p14:cNvContentPartPr/>
              <p14:nvPr/>
            </p14:nvContentPartPr>
            <p14:xfrm>
              <a:off x="6623050" y="6108700"/>
              <a:ext cx="12700" cy="50800"/>
            </p14:xfrm>
          </p:contentPart>
        </mc:Choice>
        <mc:Fallback xmlns="">
          <p:pic>
            <p:nvPicPr>
              <p:cNvPr id="424" name="墨迹 423"/>
            </p:nvPicPr>
            <p:blipFill>
              <a:blip r:embed="rId826"/>
            </p:blipFill>
            <p:spPr>
              <a:xfrm>
                <a:off x="6623050" y="6108700"/>
                <a:ext cx="1270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27" p14:bwMode="auto">
            <p14:nvContentPartPr>
              <p14:cNvPr id="425" name="墨迹 424"/>
              <p14:cNvContentPartPr/>
              <p14:nvPr/>
            </p14:nvContentPartPr>
            <p14:xfrm>
              <a:off x="6623050" y="6146800"/>
              <a:ext cx="82550" cy="38100"/>
            </p14:xfrm>
          </p:contentPart>
        </mc:Choice>
        <mc:Fallback xmlns="">
          <p:pic>
            <p:nvPicPr>
              <p:cNvPr id="425" name="墨迹 424"/>
            </p:nvPicPr>
            <p:blipFill>
              <a:blip r:embed="rId828"/>
            </p:blipFill>
            <p:spPr>
              <a:xfrm>
                <a:off x="6623050" y="6146800"/>
                <a:ext cx="8255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29" p14:bwMode="auto">
            <p14:nvContentPartPr>
              <p14:cNvPr id="426" name="墨迹 425"/>
              <p14:cNvContentPartPr/>
              <p14:nvPr/>
            </p14:nvContentPartPr>
            <p14:xfrm>
              <a:off x="6521450" y="6216650"/>
              <a:ext cx="44450" cy="152400"/>
            </p14:xfrm>
          </p:contentPart>
        </mc:Choice>
        <mc:Fallback xmlns="">
          <p:pic>
            <p:nvPicPr>
              <p:cNvPr id="426" name="墨迹 425"/>
            </p:nvPicPr>
            <p:blipFill>
              <a:blip r:embed="rId830"/>
            </p:blipFill>
            <p:spPr>
              <a:xfrm>
                <a:off x="6521450" y="6216650"/>
                <a:ext cx="4445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1" p14:bwMode="auto">
            <p14:nvContentPartPr>
              <p14:cNvPr id="427" name="墨迹 426"/>
              <p14:cNvContentPartPr/>
              <p14:nvPr/>
            </p14:nvContentPartPr>
            <p14:xfrm>
              <a:off x="6610350" y="6159500"/>
              <a:ext cx="254000" cy="323850"/>
            </p14:xfrm>
          </p:contentPart>
        </mc:Choice>
        <mc:Fallback xmlns="">
          <p:pic>
            <p:nvPicPr>
              <p:cNvPr id="427" name="墨迹 426"/>
            </p:nvPicPr>
            <p:blipFill>
              <a:blip r:embed="rId832"/>
            </p:blipFill>
            <p:spPr>
              <a:xfrm>
                <a:off x="6610350" y="6159500"/>
                <a:ext cx="254000" cy="323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3" p14:bwMode="auto">
            <p14:nvContentPartPr>
              <p14:cNvPr id="428" name="墨迹 427"/>
              <p14:cNvContentPartPr/>
              <p14:nvPr/>
            </p14:nvContentPartPr>
            <p14:xfrm>
              <a:off x="6629400" y="6203950"/>
              <a:ext cx="63500" cy="69850"/>
            </p14:xfrm>
          </p:contentPart>
        </mc:Choice>
        <mc:Fallback xmlns="">
          <p:pic>
            <p:nvPicPr>
              <p:cNvPr id="428" name="墨迹 427"/>
            </p:nvPicPr>
            <p:blipFill>
              <a:blip r:embed="rId834"/>
            </p:blipFill>
            <p:spPr>
              <a:xfrm>
                <a:off x="6629400" y="6203950"/>
                <a:ext cx="6350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5" p14:bwMode="auto">
            <p14:nvContentPartPr>
              <p14:cNvPr id="429" name="墨迹 428"/>
              <p14:cNvContentPartPr/>
              <p14:nvPr/>
            </p14:nvContentPartPr>
            <p14:xfrm>
              <a:off x="6731000" y="6242050"/>
              <a:ext cx="57150" cy="38100"/>
            </p14:xfrm>
          </p:contentPart>
        </mc:Choice>
        <mc:Fallback xmlns="">
          <p:pic>
            <p:nvPicPr>
              <p:cNvPr id="429" name="墨迹 428"/>
            </p:nvPicPr>
            <p:blipFill>
              <a:blip r:embed="rId836"/>
            </p:blipFill>
            <p:spPr>
              <a:xfrm>
                <a:off x="6731000" y="6242050"/>
                <a:ext cx="5715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7" p14:bwMode="auto">
            <p14:nvContentPartPr>
              <p14:cNvPr id="430" name="墨迹 429"/>
              <p14:cNvContentPartPr/>
              <p14:nvPr/>
            </p14:nvContentPartPr>
            <p14:xfrm>
              <a:off x="6661150" y="6280150"/>
              <a:ext cx="95250" cy="101600"/>
            </p14:xfrm>
          </p:contentPart>
        </mc:Choice>
        <mc:Fallback xmlns="">
          <p:pic>
            <p:nvPicPr>
              <p:cNvPr id="430" name="墨迹 429"/>
            </p:nvPicPr>
            <p:blipFill>
              <a:blip r:embed="rId838"/>
            </p:blipFill>
            <p:spPr>
              <a:xfrm>
                <a:off x="6661150" y="6280150"/>
                <a:ext cx="9525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9" p14:bwMode="auto">
            <p14:nvContentPartPr>
              <p14:cNvPr id="431" name="墨迹 430"/>
              <p14:cNvContentPartPr/>
              <p14:nvPr/>
            </p14:nvContentPartPr>
            <p14:xfrm>
              <a:off x="7054850" y="1174750"/>
              <a:ext cx="565150" cy="107950"/>
            </p14:xfrm>
          </p:contentPart>
        </mc:Choice>
        <mc:Fallback xmlns="">
          <p:pic>
            <p:nvPicPr>
              <p:cNvPr id="431" name="墨迹 430"/>
            </p:nvPicPr>
            <p:blipFill>
              <a:blip r:embed="rId840"/>
            </p:blipFill>
            <p:spPr>
              <a:xfrm>
                <a:off x="7054850" y="1174750"/>
                <a:ext cx="56515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41" p14:bwMode="auto">
            <p14:nvContentPartPr>
              <p14:cNvPr id="432" name="墨迹 431"/>
              <p14:cNvContentPartPr/>
              <p14:nvPr/>
            </p14:nvContentPartPr>
            <p14:xfrm>
              <a:off x="7264400" y="514350"/>
              <a:ext cx="82550" cy="273050"/>
            </p14:xfrm>
          </p:contentPart>
        </mc:Choice>
        <mc:Fallback xmlns="">
          <p:pic>
            <p:nvPicPr>
              <p:cNvPr id="432" name="墨迹 431"/>
            </p:nvPicPr>
            <p:blipFill>
              <a:blip r:embed="rId842"/>
            </p:blipFill>
            <p:spPr>
              <a:xfrm>
                <a:off x="7264400" y="514350"/>
                <a:ext cx="82550" cy="273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43" p14:bwMode="auto">
            <p14:nvContentPartPr>
              <p14:cNvPr id="433" name="墨迹 432"/>
              <p14:cNvContentPartPr/>
              <p14:nvPr/>
            </p14:nvContentPartPr>
            <p14:xfrm>
              <a:off x="7416800" y="533400"/>
              <a:ext cx="171450" cy="279400"/>
            </p14:xfrm>
          </p:contentPart>
        </mc:Choice>
        <mc:Fallback xmlns="">
          <p:pic>
            <p:nvPicPr>
              <p:cNvPr id="433" name="墨迹 432"/>
            </p:nvPicPr>
            <p:blipFill>
              <a:blip r:embed="rId844"/>
            </p:blipFill>
            <p:spPr>
              <a:xfrm>
                <a:off x="7416800" y="533400"/>
                <a:ext cx="171450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45" p14:bwMode="auto">
            <p14:nvContentPartPr>
              <p14:cNvPr id="434" name="墨迹 433"/>
              <p14:cNvContentPartPr/>
              <p14:nvPr/>
            </p14:nvContentPartPr>
            <p14:xfrm>
              <a:off x="8731250" y="869950"/>
              <a:ext cx="177800" cy="184150"/>
            </p14:xfrm>
          </p:contentPart>
        </mc:Choice>
        <mc:Fallback xmlns="">
          <p:pic>
            <p:nvPicPr>
              <p:cNvPr id="434" name="墨迹 433"/>
            </p:nvPicPr>
            <p:blipFill>
              <a:blip r:embed="rId846"/>
            </p:blipFill>
            <p:spPr>
              <a:xfrm>
                <a:off x="8731250" y="869950"/>
                <a:ext cx="177800" cy="184150"/>
              </a:xfrm>
              <a:prstGeom prst="rect"/>
            </p:spPr>
          </p:pic>
        </mc:Fallback>
      </mc:AlternateContent>
    </p:spTree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3850" y="116523"/>
            <a:ext cx="8229600" cy="1143000"/>
          </a:xfrm>
        </p:spPr>
        <p:txBody>
          <a:bodyPr/>
          <a:p>
            <a:r>
              <a:rPr lang="zh-CN" altLang="en-US">
                <a:solidFill>
                  <a:srgbClr val="FF0000"/>
                </a:solidFill>
              </a:rPr>
              <a:t>作业：第</a:t>
            </a:r>
            <a:r>
              <a:rPr lang="zh-CN" altLang="en-US">
                <a:solidFill>
                  <a:srgbClr val="FF0000"/>
                </a:solidFill>
              </a:rPr>
              <a:t>三章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zh-CN" sz="1400" b="0" i="0" u="none" strike="noStrike" kern="1200" cap="none" spc="0" normalizeH="0" baseline="0" noProof="0">
              <a:ln>
                <a:noFill/>
              </a:ln>
              <a:solidFill>
                <a:schemeClr val="hlin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3" name="内容占位符 2"/>
          <p:cNvSpPr/>
          <p:nvPr>
            <p:ph idx="1"/>
          </p:nvPr>
        </p:nvSpPr>
        <p:spPr/>
        <p:txBody>
          <a:bodyPr/>
          <a:p>
            <a:endParaRPr lang="zh-CN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6" name="墨迹 5"/>
              <p14:cNvContentPartPr/>
              <p14:nvPr/>
            </p14:nvContentPartPr>
            <p14:xfrm>
              <a:off x="692150" y="1092200"/>
              <a:ext cx="101600" cy="20955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2"/>
            </p:blipFill>
            <p:spPr>
              <a:xfrm>
                <a:off x="692150" y="1092200"/>
                <a:ext cx="10160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7" name="墨迹 6"/>
              <p14:cNvContentPartPr/>
              <p14:nvPr/>
            </p14:nvContentPartPr>
            <p14:xfrm>
              <a:off x="787400" y="1066800"/>
              <a:ext cx="196850" cy="13970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4"/>
            </p:blipFill>
            <p:spPr>
              <a:xfrm>
                <a:off x="787400" y="1066800"/>
                <a:ext cx="19685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8" name="墨迹 7"/>
              <p14:cNvContentPartPr/>
              <p14:nvPr/>
            </p14:nvContentPartPr>
            <p14:xfrm>
              <a:off x="1016000" y="1054100"/>
              <a:ext cx="82550" cy="22860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6"/>
            </p:blipFill>
            <p:spPr>
              <a:xfrm>
                <a:off x="1016000" y="1054100"/>
                <a:ext cx="82550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9" name="墨迹 8"/>
              <p14:cNvContentPartPr/>
              <p14:nvPr/>
            </p14:nvContentPartPr>
            <p14:xfrm>
              <a:off x="1174750" y="1041400"/>
              <a:ext cx="247650" cy="22225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8"/>
            </p:blipFill>
            <p:spPr>
              <a:xfrm>
                <a:off x="1174750" y="1041400"/>
                <a:ext cx="247650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10" name="墨迹 9"/>
              <p14:cNvContentPartPr/>
              <p14:nvPr/>
            </p14:nvContentPartPr>
            <p14:xfrm>
              <a:off x="1555750" y="1098550"/>
              <a:ext cx="63500" cy="19685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0"/>
            </p:blipFill>
            <p:spPr>
              <a:xfrm>
                <a:off x="1555750" y="1098550"/>
                <a:ext cx="6350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11" name="墨迹 10"/>
              <p14:cNvContentPartPr/>
              <p14:nvPr/>
            </p14:nvContentPartPr>
            <p14:xfrm>
              <a:off x="1593850" y="1085850"/>
              <a:ext cx="101600" cy="15240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2"/>
            </p:blipFill>
            <p:spPr>
              <a:xfrm>
                <a:off x="1593850" y="1085850"/>
                <a:ext cx="10160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12" name="墨迹 11"/>
              <p14:cNvContentPartPr/>
              <p14:nvPr/>
            </p14:nvContentPartPr>
            <p14:xfrm>
              <a:off x="1720850" y="1149350"/>
              <a:ext cx="76200" cy="12700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4"/>
            </p:blipFill>
            <p:spPr>
              <a:xfrm>
                <a:off x="1720850" y="1149350"/>
                <a:ext cx="7620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3" name="墨迹 12"/>
              <p14:cNvContentPartPr/>
              <p14:nvPr/>
            </p14:nvContentPartPr>
            <p14:xfrm>
              <a:off x="1873250" y="1257300"/>
              <a:ext cx="50800" cy="76200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16"/>
            </p:blipFill>
            <p:spPr>
              <a:xfrm>
                <a:off x="1873250" y="1257300"/>
                <a:ext cx="5080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4" name="墨迹 13"/>
              <p14:cNvContentPartPr/>
              <p14:nvPr/>
            </p14:nvContentPartPr>
            <p14:xfrm>
              <a:off x="2089150" y="1060450"/>
              <a:ext cx="57150" cy="24765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18"/>
            </p:blipFill>
            <p:spPr>
              <a:xfrm>
                <a:off x="2089150" y="1060450"/>
                <a:ext cx="57150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5" name="墨迹 14"/>
              <p14:cNvContentPartPr/>
              <p14:nvPr/>
            </p14:nvContentPartPr>
            <p14:xfrm>
              <a:off x="2165350" y="1028700"/>
              <a:ext cx="184150" cy="29845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0"/>
            </p:blipFill>
            <p:spPr>
              <a:xfrm>
                <a:off x="2165350" y="1028700"/>
                <a:ext cx="184150" cy="298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16" name="墨迹 15"/>
              <p14:cNvContentPartPr/>
              <p14:nvPr/>
            </p14:nvContentPartPr>
            <p14:xfrm>
              <a:off x="2508250" y="1206500"/>
              <a:ext cx="152400" cy="15875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2"/>
            </p:blipFill>
            <p:spPr>
              <a:xfrm>
                <a:off x="2508250" y="1206500"/>
                <a:ext cx="15240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17" name="墨迹 16"/>
              <p14:cNvContentPartPr/>
              <p14:nvPr/>
            </p14:nvContentPartPr>
            <p14:xfrm>
              <a:off x="374650" y="1708150"/>
              <a:ext cx="360" cy="2540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24"/>
            </p:blipFill>
            <p:spPr>
              <a:xfrm>
                <a:off x="374650" y="1708150"/>
                <a:ext cx="36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18" name="墨迹 17"/>
              <p14:cNvContentPartPr/>
              <p14:nvPr/>
            </p14:nvContentPartPr>
            <p14:xfrm>
              <a:off x="368300" y="1536700"/>
              <a:ext cx="50800" cy="26035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26"/>
            </p:blipFill>
            <p:spPr>
              <a:xfrm>
                <a:off x="368300" y="1536700"/>
                <a:ext cx="50800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19" name="墨迹 18"/>
              <p14:cNvContentPartPr/>
              <p14:nvPr/>
            </p14:nvContentPartPr>
            <p14:xfrm>
              <a:off x="419100" y="1543050"/>
              <a:ext cx="101600" cy="1905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28"/>
            </p:blipFill>
            <p:spPr>
              <a:xfrm>
                <a:off x="419100" y="1543050"/>
                <a:ext cx="10160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20" name="墨迹 19"/>
              <p14:cNvContentPartPr/>
              <p14:nvPr/>
            </p14:nvContentPartPr>
            <p14:xfrm>
              <a:off x="400050" y="1625600"/>
              <a:ext cx="133350" cy="38100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0"/>
            </p:blipFill>
            <p:spPr>
              <a:xfrm>
                <a:off x="400050" y="1625600"/>
                <a:ext cx="13335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21" name="墨迹 20"/>
              <p14:cNvContentPartPr/>
              <p14:nvPr/>
            </p14:nvContentPartPr>
            <p14:xfrm>
              <a:off x="596900" y="1562100"/>
              <a:ext cx="101600" cy="360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32"/>
            </p:blipFill>
            <p:spPr>
              <a:xfrm>
                <a:off x="596900" y="1562100"/>
                <a:ext cx="1016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22" name="墨迹 21"/>
              <p14:cNvContentPartPr/>
              <p14:nvPr/>
            </p14:nvContentPartPr>
            <p14:xfrm>
              <a:off x="590550" y="1562100"/>
              <a:ext cx="63500" cy="171450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34"/>
            </p:blipFill>
            <p:spPr>
              <a:xfrm>
                <a:off x="590550" y="1562100"/>
                <a:ext cx="6350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23" name="墨迹 22"/>
              <p14:cNvContentPartPr/>
              <p14:nvPr/>
            </p14:nvContentPartPr>
            <p14:xfrm>
              <a:off x="692150" y="1663700"/>
              <a:ext cx="101600" cy="88900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36"/>
            </p:blipFill>
            <p:spPr>
              <a:xfrm>
                <a:off x="692150" y="1663700"/>
                <a:ext cx="10160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24" name="墨迹 23"/>
              <p14:cNvContentPartPr/>
              <p14:nvPr/>
            </p14:nvContentPartPr>
            <p14:xfrm>
              <a:off x="1092200" y="1619250"/>
              <a:ext cx="57150" cy="266700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38"/>
            </p:blipFill>
            <p:spPr>
              <a:xfrm>
                <a:off x="1092200" y="1619250"/>
                <a:ext cx="57150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25" name="墨迹 24"/>
              <p14:cNvContentPartPr/>
              <p14:nvPr/>
            </p14:nvContentPartPr>
            <p14:xfrm>
              <a:off x="1117600" y="1587500"/>
              <a:ext cx="139700" cy="133350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40"/>
            </p:blipFill>
            <p:spPr>
              <a:xfrm>
                <a:off x="1117600" y="1587500"/>
                <a:ext cx="13970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26" name="墨迹 25"/>
              <p14:cNvContentPartPr/>
              <p14:nvPr/>
            </p14:nvContentPartPr>
            <p14:xfrm>
              <a:off x="1276350" y="1593850"/>
              <a:ext cx="190500" cy="171450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42"/>
            </p:blipFill>
            <p:spPr>
              <a:xfrm>
                <a:off x="1276350" y="1593850"/>
                <a:ext cx="19050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27" name="墨迹 26"/>
              <p14:cNvContentPartPr/>
              <p14:nvPr/>
            </p14:nvContentPartPr>
            <p14:xfrm>
              <a:off x="1587500" y="1682750"/>
              <a:ext cx="190500" cy="25400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44"/>
            </p:blipFill>
            <p:spPr>
              <a:xfrm>
                <a:off x="1587500" y="1682750"/>
                <a:ext cx="19050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28" name="墨迹 27"/>
              <p14:cNvContentPartPr/>
              <p14:nvPr/>
            </p14:nvContentPartPr>
            <p14:xfrm>
              <a:off x="1701800" y="1644650"/>
              <a:ext cx="114300" cy="107950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46"/>
            </p:blipFill>
            <p:spPr>
              <a:xfrm>
                <a:off x="1701800" y="1644650"/>
                <a:ext cx="11430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" p14:bwMode="auto">
            <p14:nvContentPartPr>
              <p14:cNvPr id="29" name="墨迹 28"/>
              <p14:cNvContentPartPr/>
              <p14:nvPr/>
            </p14:nvContentPartPr>
            <p14:xfrm>
              <a:off x="1936750" y="1587500"/>
              <a:ext cx="63500" cy="158750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48"/>
            </p:blipFill>
            <p:spPr>
              <a:xfrm>
                <a:off x="1936750" y="1587500"/>
                <a:ext cx="6350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30" name="墨迹 29"/>
              <p14:cNvContentPartPr/>
              <p14:nvPr/>
            </p14:nvContentPartPr>
            <p14:xfrm>
              <a:off x="2012950" y="1574800"/>
              <a:ext cx="171450" cy="171450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50"/>
            </p:blipFill>
            <p:spPr>
              <a:xfrm>
                <a:off x="2012950" y="1574800"/>
                <a:ext cx="17145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31" name="墨迹 30"/>
              <p14:cNvContentPartPr/>
              <p14:nvPr/>
            </p14:nvContentPartPr>
            <p14:xfrm>
              <a:off x="2209800" y="1568450"/>
              <a:ext cx="95250" cy="215900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52"/>
            </p:blipFill>
            <p:spPr>
              <a:xfrm>
                <a:off x="2209800" y="1568450"/>
                <a:ext cx="95250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" p14:bwMode="auto">
            <p14:nvContentPartPr>
              <p14:cNvPr id="32" name="墨迹 31"/>
              <p14:cNvContentPartPr/>
              <p14:nvPr/>
            </p14:nvContentPartPr>
            <p14:xfrm>
              <a:off x="2330450" y="1593850"/>
              <a:ext cx="63500" cy="171450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54"/>
            </p:blipFill>
            <p:spPr>
              <a:xfrm>
                <a:off x="2330450" y="1593850"/>
                <a:ext cx="6350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" p14:bwMode="auto">
            <p14:nvContentPartPr>
              <p14:cNvPr id="33" name="墨迹 32"/>
              <p14:cNvContentPartPr/>
              <p14:nvPr/>
            </p14:nvContentPartPr>
            <p14:xfrm>
              <a:off x="2305050" y="1638300"/>
              <a:ext cx="158750" cy="44450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56"/>
            </p:blipFill>
            <p:spPr>
              <a:xfrm>
                <a:off x="2305050" y="1638300"/>
                <a:ext cx="15875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" p14:bwMode="auto">
            <p14:nvContentPartPr>
              <p14:cNvPr id="34" name="墨迹 33"/>
              <p14:cNvContentPartPr/>
              <p14:nvPr/>
            </p14:nvContentPartPr>
            <p14:xfrm>
              <a:off x="2482850" y="1574800"/>
              <a:ext cx="57150" cy="171450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58"/>
            </p:blipFill>
            <p:spPr>
              <a:xfrm>
                <a:off x="2482850" y="1574800"/>
                <a:ext cx="5715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" p14:bwMode="auto">
            <p14:nvContentPartPr>
              <p14:cNvPr id="35" name="墨迹 34"/>
              <p14:cNvContentPartPr/>
              <p14:nvPr/>
            </p14:nvContentPartPr>
            <p14:xfrm>
              <a:off x="2552700" y="1543050"/>
              <a:ext cx="82550" cy="196850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60"/>
            </p:blipFill>
            <p:spPr>
              <a:xfrm>
                <a:off x="2552700" y="1543050"/>
                <a:ext cx="8255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" p14:bwMode="auto">
            <p14:nvContentPartPr>
              <p14:cNvPr id="36" name="墨迹 35"/>
              <p14:cNvContentPartPr/>
              <p14:nvPr/>
            </p14:nvContentPartPr>
            <p14:xfrm>
              <a:off x="342900" y="2025650"/>
              <a:ext cx="50800" cy="209550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62"/>
            </p:blipFill>
            <p:spPr>
              <a:xfrm>
                <a:off x="342900" y="2025650"/>
                <a:ext cx="5080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" p14:bwMode="auto">
            <p14:nvContentPartPr>
              <p14:cNvPr id="37" name="墨迹 36"/>
              <p14:cNvContentPartPr/>
              <p14:nvPr/>
            </p14:nvContentPartPr>
            <p14:xfrm>
              <a:off x="393700" y="2038350"/>
              <a:ext cx="107950" cy="6350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64"/>
            </p:blipFill>
            <p:spPr>
              <a:xfrm>
                <a:off x="393700" y="2038350"/>
                <a:ext cx="1079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" p14:bwMode="auto">
            <p14:nvContentPartPr>
              <p14:cNvPr id="38" name="墨迹 37"/>
              <p14:cNvContentPartPr/>
              <p14:nvPr/>
            </p14:nvContentPartPr>
            <p14:xfrm>
              <a:off x="381000" y="2101850"/>
              <a:ext cx="152400" cy="25400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66"/>
            </p:blipFill>
            <p:spPr>
              <a:xfrm>
                <a:off x="381000" y="2101850"/>
                <a:ext cx="15240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" p14:bwMode="auto">
            <p14:nvContentPartPr>
              <p14:cNvPr id="39" name="墨迹 38"/>
              <p14:cNvContentPartPr/>
              <p14:nvPr/>
            </p14:nvContentPartPr>
            <p14:xfrm>
              <a:off x="615950" y="2012950"/>
              <a:ext cx="260350" cy="12700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68"/>
            </p:blipFill>
            <p:spPr>
              <a:xfrm>
                <a:off x="615950" y="2012950"/>
                <a:ext cx="2603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" p14:bwMode="auto">
            <p14:nvContentPartPr>
              <p14:cNvPr id="40" name="墨迹 39"/>
              <p14:cNvContentPartPr/>
              <p14:nvPr/>
            </p14:nvContentPartPr>
            <p14:xfrm>
              <a:off x="742950" y="2032000"/>
              <a:ext cx="69850" cy="146050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70"/>
            </p:blipFill>
            <p:spPr>
              <a:xfrm>
                <a:off x="742950" y="2032000"/>
                <a:ext cx="6985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" p14:bwMode="auto">
            <p14:nvContentPartPr>
              <p14:cNvPr id="41" name="墨迹 40"/>
              <p14:cNvContentPartPr/>
              <p14:nvPr/>
            </p14:nvContentPartPr>
            <p14:xfrm>
              <a:off x="977900" y="2133600"/>
              <a:ext cx="12700" cy="88900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72"/>
            </p:blipFill>
            <p:spPr>
              <a:xfrm>
                <a:off x="977900" y="2133600"/>
                <a:ext cx="1270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" p14:bwMode="auto">
            <p14:nvContentPartPr>
              <p14:cNvPr id="42" name="墨迹 41"/>
              <p14:cNvContentPartPr/>
              <p14:nvPr/>
            </p14:nvContentPartPr>
            <p14:xfrm>
              <a:off x="1301750" y="2019300"/>
              <a:ext cx="241300" cy="184150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74"/>
            </p:blipFill>
            <p:spPr>
              <a:xfrm>
                <a:off x="1301750" y="2019300"/>
                <a:ext cx="241300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" p14:bwMode="auto">
            <p14:nvContentPartPr>
              <p14:cNvPr id="43" name="墨迹 42"/>
              <p14:cNvContentPartPr/>
              <p14:nvPr/>
            </p14:nvContentPartPr>
            <p14:xfrm>
              <a:off x="1676400" y="2108200"/>
              <a:ext cx="196850" cy="19050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76"/>
            </p:blipFill>
            <p:spPr>
              <a:xfrm>
                <a:off x="1676400" y="2108200"/>
                <a:ext cx="1968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" p14:bwMode="auto">
            <p14:nvContentPartPr>
              <p14:cNvPr id="44" name="墨迹 43"/>
              <p14:cNvContentPartPr/>
              <p14:nvPr/>
            </p14:nvContentPartPr>
            <p14:xfrm>
              <a:off x="1803400" y="2051050"/>
              <a:ext cx="120650" cy="133350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78"/>
            </p:blipFill>
            <p:spPr>
              <a:xfrm>
                <a:off x="1803400" y="2051050"/>
                <a:ext cx="12065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" p14:bwMode="auto">
            <p14:nvContentPartPr>
              <p14:cNvPr id="45" name="墨迹 44"/>
              <p14:cNvContentPartPr/>
              <p14:nvPr/>
            </p14:nvContentPartPr>
            <p14:xfrm>
              <a:off x="1981200" y="2006600"/>
              <a:ext cx="38100" cy="234950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80"/>
            </p:blipFill>
            <p:spPr>
              <a:xfrm>
                <a:off x="1981200" y="2006600"/>
                <a:ext cx="38100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" p14:bwMode="auto">
            <p14:nvContentPartPr>
              <p14:cNvPr id="46" name="墨迹 45"/>
              <p14:cNvContentPartPr/>
              <p14:nvPr/>
            </p14:nvContentPartPr>
            <p14:xfrm>
              <a:off x="2051050" y="2006600"/>
              <a:ext cx="215900" cy="146050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82"/>
            </p:blipFill>
            <p:spPr>
              <a:xfrm>
                <a:off x="2051050" y="2006600"/>
                <a:ext cx="21590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" p14:bwMode="auto">
            <p14:nvContentPartPr>
              <p14:cNvPr id="47" name="墨迹 46"/>
              <p14:cNvContentPartPr/>
              <p14:nvPr/>
            </p14:nvContentPartPr>
            <p14:xfrm>
              <a:off x="2362200" y="2006600"/>
              <a:ext cx="6350" cy="158750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84"/>
            </p:blipFill>
            <p:spPr>
              <a:xfrm>
                <a:off x="2362200" y="2006600"/>
                <a:ext cx="635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5" p14:bwMode="auto">
            <p14:nvContentPartPr>
              <p14:cNvPr id="48" name="墨迹 47"/>
              <p14:cNvContentPartPr/>
              <p14:nvPr/>
            </p14:nvContentPartPr>
            <p14:xfrm>
              <a:off x="2311400" y="2006600"/>
              <a:ext cx="152400" cy="177800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86"/>
            </p:blipFill>
            <p:spPr>
              <a:xfrm>
                <a:off x="2311400" y="2006600"/>
                <a:ext cx="15240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7" p14:bwMode="auto">
            <p14:nvContentPartPr>
              <p14:cNvPr id="49" name="墨迹 48"/>
              <p14:cNvContentPartPr/>
              <p14:nvPr/>
            </p14:nvContentPartPr>
            <p14:xfrm>
              <a:off x="2514600" y="2000250"/>
              <a:ext cx="50800" cy="228600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88"/>
            </p:blipFill>
            <p:spPr>
              <a:xfrm>
                <a:off x="2514600" y="2000250"/>
                <a:ext cx="50800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9" p14:bwMode="auto">
            <p14:nvContentPartPr>
              <p14:cNvPr id="50" name="墨迹 49"/>
              <p14:cNvContentPartPr/>
              <p14:nvPr/>
            </p14:nvContentPartPr>
            <p14:xfrm>
              <a:off x="2578100" y="2006600"/>
              <a:ext cx="82550" cy="190500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90"/>
            </p:blipFill>
            <p:spPr>
              <a:xfrm>
                <a:off x="2578100" y="2006600"/>
                <a:ext cx="8255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1" p14:bwMode="auto">
            <p14:nvContentPartPr>
              <p14:cNvPr id="51" name="墨迹 50"/>
              <p14:cNvContentPartPr/>
              <p14:nvPr/>
            </p14:nvContentPartPr>
            <p14:xfrm>
              <a:off x="2724150" y="2114550"/>
              <a:ext cx="133350" cy="6350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92"/>
            </p:blipFill>
            <p:spPr>
              <a:xfrm>
                <a:off x="2724150" y="2114550"/>
                <a:ext cx="1333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3" p14:bwMode="auto">
            <p14:nvContentPartPr>
              <p14:cNvPr id="52" name="墨迹 51"/>
              <p14:cNvContentPartPr/>
              <p14:nvPr/>
            </p14:nvContentPartPr>
            <p14:xfrm>
              <a:off x="2800350" y="2082800"/>
              <a:ext cx="69850" cy="114300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94"/>
            </p:blipFill>
            <p:spPr>
              <a:xfrm>
                <a:off x="2800350" y="2082800"/>
                <a:ext cx="6985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5" p14:bwMode="auto">
            <p14:nvContentPartPr>
              <p14:cNvPr id="53" name="墨迹 52"/>
              <p14:cNvContentPartPr/>
              <p14:nvPr/>
            </p14:nvContentPartPr>
            <p14:xfrm>
              <a:off x="3009900" y="1987550"/>
              <a:ext cx="63500" cy="203200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96"/>
            </p:blipFill>
            <p:spPr>
              <a:xfrm>
                <a:off x="3009900" y="1987550"/>
                <a:ext cx="6350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7" p14:bwMode="auto">
            <p14:nvContentPartPr>
              <p14:cNvPr id="54" name="墨迹 53"/>
              <p14:cNvContentPartPr/>
              <p14:nvPr/>
            </p14:nvContentPartPr>
            <p14:xfrm>
              <a:off x="2965450" y="2127250"/>
              <a:ext cx="177800" cy="63500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98"/>
            </p:blipFill>
            <p:spPr>
              <a:xfrm>
                <a:off x="2965450" y="2127250"/>
                <a:ext cx="17780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9" p14:bwMode="auto">
            <p14:nvContentPartPr>
              <p14:cNvPr id="55" name="墨迹 54"/>
              <p14:cNvContentPartPr/>
              <p14:nvPr/>
            </p14:nvContentPartPr>
            <p14:xfrm>
              <a:off x="3143250" y="2012950"/>
              <a:ext cx="44450" cy="254000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100"/>
            </p:blipFill>
            <p:spPr>
              <a:xfrm>
                <a:off x="3143250" y="2012950"/>
                <a:ext cx="44450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1" p14:bwMode="auto">
            <p14:nvContentPartPr>
              <p14:cNvPr id="56" name="墨迹 55"/>
              <p14:cNvContentPartPr/>
              <p14:nvPr/>
            </p14:nvContentPartPr>
            <p14:xfrm>
              <a:off x="3194050" y="2038350"/>
              <a:ext cx="88900" cy="222250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102"/>
            </p:blipFill>
            <p:spPr>
              <a:xfrm>
                <a:off x="3194050" y="2038350"/>
                <a:ext cx="88900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3" p14:bwMode="auto">
            <p14:nvContentPartPr>
              <p14:cNvPr id="57" name="墨迹 56"/>
              <p14:cNvContentPartPr/>
              <p14:nvPr/>
            </p14:nvContentPartPr>
            <p14:xfrm>
              <a:off x="1339850" y="2368550"/>
              <a:ext cx="50800" cy="234950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104"/>
            </p:blipFill>
            <p:spPr>
              <a:xfrm>
                <a:off x="1339850" y="2368550"/>
                <a:ext cx="50800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5" p14:bwMode="auto">
            <p14:nvContentPartPr>
              <p14:cNvPr id="58" name="墨迹 57"/>
              <p14:cNvContentPartPr/>
              <p14:nvPr/>
            </p14:nvContentPartPr>
            <p14:xfrm>
              <a:off x="1390650" y="2330450"/>
              <a:ext cx="152400" cy="114300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106"/>
            </p:blipFill>
            <p:spPr>
              <a:xfrm>
                <a:off x="1390650" y="2330450"/>
                <a:ext cx="15240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7" p14:bwMode="auto">
            <p14:nvContentPartPr>
              <p14:cNvPr id="59" name="墨迹 58"/>
              <p14:cNvContentPartPr/>
              <p14:nvPr/>
            </p14:nvContentPartPr>
            <p14:xfrm>
              <a:off x="1606550" y="2343150"/>
              <a:ext cx="171450" cy="215900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108"/>
            </p:blipFill>
            <p:spPr>
              <a:xfrm>
                <a:off x="1606550" y="2343150"/>
                <a:ext cx="171450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9" p14:bwMode="auto">
            <p14:nvContentPartPr>
              <p14:cNvPr id="60" name="墨迹 59"/>
              <p14:cNvContentPartPr/>
              <p14:nvPr/>
            </p14:nvContentPartPr>
            <p14:xfrm>
              <a:off x="1778000" y="2470150"/>
              <a:ext cx="171450" cy="6350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110"/>
            </p:blipFill>
            <p:spPr>
              <a:xfrm>
                <a:off x="1778000" y="2470150"/>
                <a:ext cx="1714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1" p14:bwMode="auto">
            <p14:nvContentPartPr>
              <p14:cNvPr id="61" name="墨迹 60"/>
              <p14:cNvContentPartPr/>
              <p14:nvPr/>
            </p14:nvContentPartPr>
            <p14:xfrm>
              <a:off x="1854200" y="2406650"/>
              <a:ext cx="44450" cy="158750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112"/>
            </p:blipFill>
            <p:spPr>
              <a:xfrm>
                <a:off x="1854200" y="2406650"/>
                <a:ext cx="4445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3" p14:bwMode="auto">
            <p14:nvContentPartPr>
              <p14:cNvPr id="62" name="墨迹 61"/>
              <p14:cNvContentPartPr/>
              <p14:nvPr/>
            </p14:nvContentPartPr>
            <p14:xfrm>
              <a:off x="2063750" y="2387600"/>
              <a:ext cx="19050" cy="139700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114"/>
            </p:blipFill>
            <p:spPr>
              <a:xfrm>
                <a:off x="2063750" y="2387600"/>
                <a:ext cx="1905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5" p14:bwMode="auto">
            <p14:nvContentPartPr>
              <p14:cNvPr id="63" name="墨迹 62"/>
              <p14:cNvContentPartPr/>
              <p14:nvPr/>
            </p14:nvContentPartPr>
            <p14:xfrm>
              <a:off x="2108200" y="2482850"/>
              <a:ext cx="203200" cy="6350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116"/>
            </p:blipFill>
            <p:spPr>
              <a:xfrm>
                <a:off x="2108200" y="2482850"/>
                <a:ext cx="20320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7" p14:bwMode="auto">
            <p14:nvContentPartPr>
              <p14:cNvPr id="64" name="墨迹 63"/>
              <p14:cNvContentPartPr/>
              <p14:nvPr/>
            </p14:nvContentPartPr>
            <p14:xfrm>
              <a:off x="2247900" y="2419350"/>
              <a:ext cx="139700" cy="114300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118"/>
            </p:blipFill>
            <p:spPr>
              <a:xfrm>
                <a:off x="2247900" y="2419350"/>
                <a:ext cx="13970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9" p14:bwMode="auto">
            <p14:nvContentPartPr>
              <p14:cNvPr id="65" name="墨迹 64"/>
              <p14:cNvContentPartPr/>
              <p14:nvPr/>
            </p14:nvContentPartPr>
            <p14:xfrm>
              <a:off x="2514600" y="2425700"/>
              <a:ext cx="69850" cy="260350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120"/>
            </p:blipFill>
            <p:spPr>
              <a:xfrm>
                <a:off x="2514600" y="2425700"/>
                <a:ext cx="69850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1" p14:bwMode="auto">
            <p14:nvContentPartPr>
              <p14:cNvPr id="66" name="墨迹 65"/>
              <p14:cNvContentPartPr/>
              <p14:nvPr/>
            </p14:nvContentPartPr>
            <p14:xfrm>
              <a:off x="2540000" y="2362200"/>
              <a:ext cx="146050" cy="133350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122"/>
            </p:blipFill>
            <p:spPr>
              <a:xfrm>
                <a:off x="2540000" y="2362200"/>
                <a:ext cx="14605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3" p14:bwMode="auto">
            <p14:nvContentPartPr>
              <p14:cNvPr id="67" name="墨迹 66"/>
              <p14:cNvContentPartPr/>
              <p14:nvPr/>
            </p14:nvContentPartPr>
            <p14:xfrm>
              <a:off x="2679700" y="2425700"/>
              <a:ext cx="266700" cy="158750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124"/>
            </p:blipFill>
            <p:spPr>
              <a:xfrm>
                <a:off x="2679700" y="2425700"/>
                <a:ext cx="26670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5" p14:bwMode="auto">
            <p14:nvContentPartPr>
              <p14:cNvPr id="68" name="墨迹 67"/>
              <p14:cNvContentPartPr/>
              <p14:nvPr/>
            </p14:nvContentPartPr>
            <p14:xfrm>
              <a:off x="3340100" y="1511300"/>
              <a:ext cx="184150" cy="946150"/>
            </p14:xfrm>
          </p:contentPart>
        </mc:Choice>
        <mc:Fallback xmlns="">
          <p:pic>
            <p:nvPicPr>
              <p:cNvPr id="68" name="墨迹 67"/>
            </p:nvPicPr>
            <p:blipFill>
              <a:blip r:embed="rId126"/>
            </p:blipFill>
            <p:spPr>
              <a:xfrm>
                <a:off x="3340100" y="1511300"/>
                <a:ext cx="184150" cy="946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7" p14:bwMode="auto">
            <p14:nvContentPartPr>
              <p14:cNvPr id="69" name="墨迹 68"/>
              <p14:cNvContentPartPr/>
              <p14:nvPr/>
            </p14:nvContentPartPr>
            <p14:xfrm>
              <a:off x="3371850" y="2552700"/>
              <a:ext cx="19050" cy="360"/>
            </p14:xfrm>
          </p:contentPart>
        </mc:Choice>
        <mc:Fallback xmlns="">
          <p:pic>
            <p:nvPicPr>
              <p:cNvPr id="69" name="墨迹 68"/>
            </p:nvPicPr>
            <p:blipFill>
              <a:blip r:embed="rId128"/>
            </p:blipFill>
            <p:spPr>
              <a:xfrm>
                <a:off x="3371850" y="2552700"/>
                <a:ext cx="190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9" p14:bwMode="auto">
            <p14:nvContentPartPr>
              <p14:cNvPr id="70" name="墨迹 69"/>
              <p14:cNvContentPartPr/>
              <p14:nvPr/>
            </p14:nvContentPartPr>
            <p14:xfrm>
              <a:off x="2146300" y="1187450"/>
              <a:ext cx="31750" cy="31750"/>
            </p14:xfrm>
          </p:contentPart>
        </mc:Choice>
        <mc:Fallback xmlns="">
          <p:pic>
            <p:nvPicPr>
              <p:cNvPr id="70" name="墨迹 69"/>
            </p:nvPicPr>
            <p:blipFill>
              <a:blip r:embed="rId130"/>
            </p:blipFill>
            <p:spPr>
              <a:xfrm>
                <a:off x="2146300" y="1187450"/>
                <a:ext cx="3175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1" p14:bwMode="auto">
            <p14:nvContentPartPr>
              <p14:cNvPr id="71" name="墨迹 70"/>
              <p14:cNvContentPartPr/>
              <p14:nvPr/>
            </p14:nvContentPartPr>
            <p14:xfrm>
              <a:off x="2374900" y="850900"/>
              <a:ext cx="12700" cy="360"/>
            </p14:xfrm>
          </p:contentPart>
        </mc:Choice>
        <mc:Fallback xmlns="">
          <p:pic>
            <p:nvPicPr>
              <p:cNvPr id="71" name="墨迹 70"/>
            </p:nvPicPr>
            <p:blipFill>
              <a:blip r:embed="rId132"/>
            </p:blipFill>
            <p:spPr>
              <a:xfrm>
                <a:off x="2374900" y="85090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3" p14:bwMode="auto">
            <p14:nvContentPartPr>
              <p14:cNvPr id="72" name="墨迹 71"/>
              <p14:cNvContentPartPr/>
              <p14:nvPr/>
            </p14:nvContentPartPr>
            <p14:xfrm>
              <a:off x="1803400" y="952500"/>
              <a:ext cx="25400" cy="360"/>
            </p14:xfrm>
          </p:contentPart>
        </mc:Choice>
        <mc:Fallback xmlns="">
          <p:pic>
            <p:nvPicPr>
              <p:cNvPr id="72" name="墨迹 71"/>
            </p:nvPicPr>
            <p:blipFill>
              <a:blip r:embed="rId134"/>
            </p:blipFill>
            <p:spPr>
              <a:xfrm>
                <a:off x="1803400" y="952500"/>
                <a:ext cx="254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5" p14:bwMode="auto">
            <p14:nvContentPartPr>
              <p14:cNvPr id="73" name="墨迹 72"/>
              <p14:cNvContentPartPr/>
              <p14:nvPr/>
            </p14:nvContentPartPr>
            <p14:xfrm>
              <a:off x="2470150" y="901700"/>
              <a:ext cx="12700" cy="360"/>
            </p14:xfrm>
          </p:contentPart>
        </mc:Choice>
        <mc:Fallback xmlns="">
          <p:pic>
            <p:nvPicPr>
              <p:cNvPr id="73" name="墨迹 72"/>
            </p:nvPicPr>
            <p:blipFill>
              <a:blip r:embed="rId132"/>
            </p:blipFill>
            <p:spPr>
              <a:xfrm>
                <a:off x="2470150" y="90170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6" p14:bwMode="auto">
            <p14:nvContentPartPr>
              <p14:cNvPr id="74" name="墨迹 73"/>
              <p14:cNvContentPartPr/>
              <p14:nvPr/>
            </p14:nvContentPartPr>
            <p14:xfrm>
              <a:off x="1797050" y="946150"/>
              <a:ext cx="12700" cy="360"/>
            </p14:xfrm>
          </p:contentPart>
        </mc:Choice>
        <mc:Fallback xmlns="">
          <p:pic>
            <p:nvPicPr>
              <p:cNvPr id="74" name="墨迹 73"/>
            </p:nvPicPr>
            <p:blipFill>
              <a:blip r:embed="rId132"/>
            </p:blipFill>
            <p:spPr>
              <a:xfrm>
                <a:off x="1797050" y="94615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7" p14:bwMode="auto">
            <p14:nvContentPartPr>
              <p14:cNvPr id="75" name="墨迹 74"/>
              <p14:cNvContentPartPr/>
              <p14:nvPr/>
            </p14:nvContentPartPr>
            <p14:xfrm>
              <a:off x="2406650" y="914400"/>
              <a:ext cx="12700" cy="360"/>
            </p14:xfrm>
          </p:contentPart>
        </mc:Choice>
        <mc:Fallback xmlns="">
          <p:pic>
            <p:nvPicPr>
              <p:cNvPr id="75" name="墨迹 74"/>
            </p:nvPicPr>
            <p:blipFill>
              <a:blip r:embed="rId132"/>
            </p:blipFill>
            <p:spPr>
              <a:xfrm>
                <a:off x="2406650" y="91440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8" p14:bwMode="auto">
            <p14:nvContentPartPr>
              <p14:cNvPr id="76" name="墨迹 75"/>
              <p14:cNvContentPartPr/>
              <p14:nvPr/>
            </p14:nvContentPartPr>
            <p14:xfrm>
              <a:off x="1746250" y="965200"/>
              <a:ext cx="12700" cy="360"/>
            </p14:xfrm>
          </p:contentPart>
        </mc:Choice>
        <mc:Fallback xmlns="">
          <p:pic>
            <p:nvPicPr>
              <p:cNvPr id="76" name="墨迹 75"/>
            </p:nvPicPr>
            <p:blipFill>
              <a:blip r:embed="rId132"/>
            </p:blipFill>
            <p:spPr>
              <a:xfrm>
                <a:off x="1746250" y="96520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9" p14:bwMode="auto">
            <p14:nvContentPartPr>
              <p14:cNvPr id="77" name="墨迹 76"/>
              <p14:cNvContentPartPr/>
              <p14:nvPr/>
            </p14:nvContentPartPr>
            <p14:xfrm>
              <a:off x="533400" y="2921000"/>
              <a:ext cx="228600" cy="184150"/>
            </p14:xfrm>
          </p:contentPart>
        </mc:Choice>
        <mc:Fallback xmlns="">
          <p:pic>
            <p:nvPicPr>
              <p:cNvPr id="77" name="墨迹 76"/>
            </p:nvPicPr>
            <p:blipFill>
              <a:blip r:embed="rId140"/>
            </p:blipFill>
            <p:spPr>
              <a:xfrm>
                <a:off x="533400" y="2921000"/>
                <a:ext cx="228600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1" p14:bwMode="auto">
            <p14:nvContentPartPr>
              <p14:cNvPr id="78" name="墨迹 77"/>
              <p14:cNvContentPartPr/>
              <p14:nvPr/>
            </p14:nvContentPartPr>
            <p14:xfrm>
              <a:off x="869950" y="2940050"/>
              <a:ext cx="196850" cy="6350"/>
            </p14:xfrm>
          </p:contentPart>
        </mc:Choice>
        <mc:Fallback xmlns="">
          <p:pic>
            <p:nvPicPr>
              <p:cNvPr id="78" name="墨迹 77"/>
            </p:nvPicPr>
            <p:blipFill>
              <a:blip r:embed="rId142"/>
            </p:blipFill>
            <p:spPr>
              <a:xfrm>
                <a:off x="869950" y="2940050"/>
                <a:ext cx="1968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3" p14:bwMode="auto">
            <p14:nvContentPartPr>
              <p14:cNvPr id="79" name="墨迹 78"/>
              <p14:cNvContentPartPr/>
              <p14:nvPr/>
            </p14:nvContentPartPr>
            <p14:xfrm>
              <a:off x="971550" y="2952750"/>
              <a:ext cx="63500" cy="292100"/>
            </p14:xfrm>
          </p:contentPart>
        </mc:Choice>
        <mc:Fallback xmlns="">
          <p:pic>
            <p:nvPicPr>
              <p:cNvPr id="79" name="墨迹 78"/>
            </p:nvPicPr>
            <p:blipFill>
              <a:blip r:embed="rId144"/>
            </p:blipFill>
            <p:spPr>
              <a:xfrm>
                <a:off x="971550" y="2952750"/>
                <a:ext cx="63500" cy="292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5" p14:bwMode="auto">
            <p14:nvContentPartPr>
              <p14:cNvPr id="80" name="墨迹 79"/>
              <p14:cNvContentPartPr/>
              <p14:nvPr/>
            </p14:nvContentPartPr>
            <p14:xfrm>
              <a:off x="1117600" y="3117850"/>
              <a:ext cx="95250" cy="107950"/>
            </p14:xfrm>
          </p:contentPart>
        </mc:Choice>
        <mc:Fallback xmlns="">
          <p:pic>
            <p:nvPicPr>
              <p:cNvPr id="80" name="墨迹 79"/>
            </p:nvPicPr>
            <p:blipFill>
              <a:blip r:embed="rId146"/>
            </p:blipFill>
            <p:spPr>
              <a:xfrm>
                <a:off x="1117600" y="3117850"/>
                <a:ext cx="9525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7" p14:bwMode="auto">
            <p14:nvContentPartPr>
              <p14:cNvPr id="81" name="墨迹 80"/>
              <p14:cNvContentPartPr/>
              <p14:nvPr/>
            </p14:nvContentPartPr>
            <p14:xfrm>
              <a:off x="2190750" y="1403350"/>
              <a:ext cx="241300" cy="12700"/>
            </p14:xfrm>
          </p:contentPart>
        </mc:Choice>
        <mc:Fallback xmlns="">
          <p:pic>
            <p:nvPicPr>
              <p:cNvPr id="81" name="墨迹 80"/>
            </p:nvPicPr>
            <p:blipFill>
              <a:blip r:embed="rId148"/>
            </p:blipFill>
            <p:spPr>
              <a:xfrm>
                <a:off x="2190750" y="1403350"/>
                <a:ext cx="2413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9" p14:bwMode="auto">
            <p14:nvContentPartPr>
              <p14:cNvPr id="82" name="墨迹 81"/>
              <p14:cNvContentPartPr/>
              <p14:nvPr/>
            </p14:nvContentPartPr>
            <p14:xfrm>
              <a:off x="1555750" y="2889250"/>
              <a:ext cx="50800" cy="355600"/>
            </p14:xfrm>
          </p:contentPart>
        </mc:Choice>
        <mc:Fallback xmlns="">
          <p:pic>
            <p:nvPicPr>
              <p:cNvPr id="82" name="墨迹 81"/>
            </p:nvPicPr>
            <p:blipFill>
              <a:blip r:embed="rId150"/>
            </p:blipFill>
            <p:spPr>
              <a:xfrm>
                <a:off x="1555750" y="2889250"/>
                <a:ext cx="50800" cy="355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1" p14:bwMode="auto">
            <p14:nvContentPartPr>
              <p14:cNvPr id="83" name="墨迹 82"/>
              <p14:cNvContentPartPr/>
              <p14:nvPr/>
            </p14:nvContentPartPr>
            <p14:xfrm>
              <a:off x="1587500" y="2946400"/>
              <a:ext cx="146050" cy="190500"/>
            </p14:xfrm>
          </p:contentPart>
        </mc:Choice>
        <mc:Fallback xmlns="">
          <p:pic>
            <p:nvPicPr>
              <p:cNvPr id="83" name="墨迹 82"/>
            </p:nvPicPr>
            <p:blipFill>
              <a:blip r:embed="rId152"/>
            </p:blipFill>
            <p:spPr>
              <a:xfrm>
                <a:off x="1587500" y="2946400"/>
                <a:ext cx="14605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3" p14:bwMode="auto">
            <p14:nvContentPartPr>
              <p14:cNvPr id="84" name="墨迹 83"/>
              <p14:cNvContentPartPr/>
              <p14:nvPr/>
            </p14:nvContentPartPr>
            <p14:xfrm>
              <a:off x="1752600" y="3067050"/>
              <a:ext cx="127000" cy="146050"/>
            </p14:xfrm>
          </p:contentPart>
        </mc:Choice>
        <mc:Fallback xmlns="">
          <p:pic>
            <p:nvPicPr>
              <p:cNvPr id="84" name="墨迹 83"/>
            </p:nvPicPr>
            <p:blipFill>
              <a:blip r:embed="rId154"/>
            </p:blipFill>
            <p:spPr>
              <a:xfrm>
                <a:off x="1752600" y="3067050"/>
                <a:ext cx="12700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5" p14:bwMode="auto">
            <p14:nvContentPartPr>
              <p14:cNvPr id="85" name="墨迹 84"/>
              <p14:cNvContentPartPr/>
              <p14:nvPr/>
            </p14:nvContentPartPr>
            <p14:xfrm>
              <a:off x="1981200" y="3003550"/>
              <a:ext cx="209550" cy="19050"/>
            </p14:xfrm>
          </p:contentPart>
        </mc:Choice>
        <mc:Fallback xmlns="">
          <p:pic>
            <p:nvPicPr>
              <p:cNvPr id="85" name="墨迹 84"/>
            </p:nvPicPr>
            <p:blipFill>
              <a:blip r:embed="rId156"/>
            </p:blipFill>
            <p:spPr>
              <a:xfrm>
                <a:off x="1981200" y="3003550"/>
                <a:ext cx="2095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7" p14:bwMode="auto">
            <p14:nvContentPartPr>
              <p14:cNvPr id="86" name="墨迹 85"/>
              <p14:cNvContentPartPr/>
              <p14:nvPr/>
            </p14:nvContentPartPr>
            <p14:xfrm>
              <a:off x="2114550" y="2952750"/>
              <a:ext cx="165100" cy="152400"/>
            </p14:xfrm>
          </p:contentPart>
        </mc:Choice>
        <mc:Fallback xmlns="">
          <p:pic>
            <p:nvPicPr>
              <p:cNvPr id="86" name="墨迹 85"/>
            </p:nvPicPr>
            <p:blipFill>
              <a:blip r:embed="rId158"/>
            </p:blipFill>
            <p:spPr>
              <a:xfrm>
                <a:off x="2114550" y="2952750"/>
                <a:ext cx="16510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9" p14:bwMode="auto">
            <p14:nvContentPartPr>
              <p14:cNvPr id="87" name="墨迹 86"/>
              <p14:cNvContentPartPr/>
              <p14:nvPr/>
            </p14:nvContentPartPr>
            <p14:xfrm>
              <a:off x="2432050" y="2901950"/>
              <a:ext cx="228600" cy="311150"/>
            </p14:xfrm>
          </p:contentPart>
        </mc:Choice>
        <mc:Fallback xmlns="">
          <p:pic>
            <p:nvPicPr>
              <p:cNvPr id="87" name="墨迹 86"/>
            </p:nvPicPr>
            <p:blipFill>
              <a:blip r:embed="rId160"/>
            </p:blipFill>
            <p:spPr>
              <a:xfrm>
                <a:off x="2432050" y="2901950"/>
                <a:ext cx="228600" cy="311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1" p14:bwMode="auto">
            <p14:nvContentPartPr>
              <p14:cNvPr id="88" name="墨迹 87"/>
              <p14:cNvContentPartPr/>
              <p14:nvPr/>
            </p14:nvContentPartPr>
            <p14:xfrm>
              <a:off x="1708150" y="3333750"/>
              <a:ext cx="19050" cy="360"/>
            </p14:xfrm>
          </p:contentPart>
        </mc:Choice>
        <mc:Fallback xmlns="">
          <p:pic>
            <p:nvPicPr>
              <p:cNvPr id="88" name="墨迹 87"/>
            </p:nvPicPr>
            <p:blipFill>
              <a:blip r:embed="rId128"/>
            </p:blipFill>
            <p:spPr>
              <a:xfrm>
                <a:off x="1708150" y="3333750"/>
                <a:ext cx="190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2" p14:bwMode="auto">
            <p14:nvContentPartPr>
              <p14:cNvPr id="89" name="墨迹 88"/>
              <p14:cNvContentPartPr/>
              <p14:nvPr/>
            </p14:nvContentPartPr>
            <p14:xfrm>
              <a:off x="2616200" y="3257550"/>
              <a:ext cx="12700" cy="360"/>
            </p14:xfrm>
          </p:contentPart>
        </mc:Choice>
        <mc:Fallback xmlns="">
          <p:pic>
            <p:nvPicPr>
              <p:cNvPr id="89" name="墨迹 88"/>
            </p:nvPicPr>
            <p:blipFill>
              <a:blip r:embed="rId132"/>
            </p:blipFill>
            <p:spPr>
              <a:xfrm>
                <a:off x="2616200" y="325755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3" p14:bwMode="auto">
            <p14:nvContentPartPr>
              <p14:cNvPr id="90" name="墨迹 89"/>
              <p14:cNvContentPartPr/>
              <p14:nvPr/>
            </p14:nvContentPartPr>
            <p14:xfrm>
              <a:off x="514350" y="3543300"/>
              <a:ext cx="222250" cy="349250"/>
            </p14:xfrm>
          </p:contentPart>
        </mc:Choice>
        <mc:Fallback xmlns="">
          <p:pic>
            <p:nvPicPr>
              <p:cNvPr id="90" name="墨迹 89"/>
            </p:nvPicPr>
            <p:blipFill>
              <a:blip r:embed="rId164"/>
            </p:blipFill>
            <p:spPr>
              <a:xfrm>
                <a:off x="514350" y="3543300"/>
                <a:ext cx="222250" cy="349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5" p14:bwMode="auto">
            <p14:nvContentPartPr>
              <p14:cNvPr id="91" name="墨迹 90"/>
              <p14:cNvContentPartPr/>
              <p14:nvPr/>
            </p14:nvContentPartPr>
            <p14:xfrm>
              <a:off x="641350" y="3619500"/>
              <a:ext cx="107950" cy="12700"/>
            </p14:xfrm>
          </p:contentPart>
        </mc:Choice>
        <mc:Fallback xmlns="">
          <p:pic>
            <p:nvPicPr>
              <p:cNvPr id="91" name="墨迹 90"/>
            </p:nvPicPr>
            <p:blipFill>
              <a:blip r:embed="rId166"/>
            </p:blipFill>
            <p:spPr>
              <a:xfrm>
                <a:off x="641350" y="3619500"/>
                <a:ext cx="1079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7" p14:bwMode="auto">
            <p14:nvContentPartPr>
              <p14:cNvPr id="92" name="墨迹 91"/>
              <p14:cNvContentPartPr/>
              <p14:nvPr/>
            </p14:nvContentPartPr>
            <p14:xfrm>
              <a:off x="552450" y="3670300"/>
              <a:ext cx="234950" cy="44450"/>
            </p14:xfrm>
          </p:contentPart>
        </mc:Choice>
        <mc:Fallback xmlns="">
          <p:pic>
            <p:nvPicPr>
              <p:cNvPr id="92" name="墨迹 91"/>
            </p:nvPicPr>
            <p:blipFill>
              <a:blip r:embed="rId168"/>
            </p:blipFill>
            <p:spPr>
              <a:xfrm>
                <a:off x="552450" y="3670300"/>
                <a:ext cx="23495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9" p14:bwMode="auto">
            <p14:nvContentPartPr>
              <p14:cNvPr id="93" name="墨迹 92"/>
              <p14:cNvContentPartPr/>
              <p14:nvPr/>
            </p14:nvContentPartPr>
            <p14:xfrm>
              <a:off x="1549400" y="1384300"/>
              <a:ext cx="228600" cy="38100"/>
            </p14:xfrm>
          </p:contentPart>
        </mc:Choice>
        <mc:Fallback xmlns="">
          <p:pic>
            <p:nvPicPr>
              <p:cNvPr id="93" name="墨迹 92"/>
            </p:nvPicPr>
            <p:blipFill>
              <a:blip r:embed="rId170"/>
            </p:blipFill>
            <p:spPr>
              <a:xfrm>
                <a:off x="1549400" y="1384300"/>
                <a:ext cx="22860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1" p14:bwMode="auto">
            <p14:nvContentPartPr>
              <p14:cNvPr id="94" name="墨迹 93"/>
              <p14:cNvContentPartPr/>
              <p14:nvPr/>
            </p14:nvContentPartPr>
            <p14:xfrm>
              <a:off x="806450" y="3613150"/>
              <a:ext cx="184150" cy="6350"/>
            </p14:xfrm>
          </p:contentPart>
        </mc:Choice>
        <mc:Fallback xmlns="">
          <p:pic>
            <p:nvPicPr>
              <p:cNvPr id="94" name="墨迹 93"/>
            </p:nvPicPr>
            <p:blipFill>
              <a:blip r:embed="rId172"/>
            </p:blipFill>
            <p:spPr>
              <a:xfrm>
                <a:off x="806450" y="3613150"/>
                <a:ext cx="1841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3" p14:bwMode="auto">
            <p14:nvContentPartPr>
              <p14:cNvPr id="95" name="墨迹 94"/>
              <p14:cNvContentPartPr/>
              <p14:nvPr/>
            </p14:nvContentPartPr>
            <p14:xfrm>
              <a:off x="850900" y="3606800"/>
              <a:ext cx="76200" cy="482600"/>
            </p14:xfrm>
          </p:contentPart>
        </mc:Choice>
        <mc:Fallback xmlns="">
          <p:pic>
            <p:nvPicPr>
              <p:cNvPr id="95" name="墨迹 94"/>
            </p:nvPicPr>
            <p:blipFill>
              <a:blip r:embed="rId174"/>
            </p:blipFill>
            <p:spPr>
              <a:xfrm>
                <a:off x="850900" y="3606800"/>
                <a:ext cx="76200" cy="482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5" p14:bwMode="auto">
            <p14:nvContentPartPr>
              <p14:cNvPr id="96" name="墨迹 95"/>
              <p14:cNvContentPartPr/>
              <p14:nvPr/>
            </p14:nvContentPartPr>
            <p14:xfrm>
              <a:off x="1022350" y="3854450"/>
              <a:ext cx="101600" cy="95250"/>
            </p14:xfrm>
          </p:contentPart>
        </mc:Choice>
        <mc:Fallback xmlns="">
          <p:pic>
            <p:nvPicPr>
              <p:cNvPr id="96" name="墨迹 95"/>
            </p:nvPicPr>
            <p:blipFill>
              <a:blip r:embed="rId176"/>
            </p:blipFill>
            <p:spPr>
              <a:xfrm>
                <a:off x="1022350" y="3854450"/>
                <a:ext cx="10160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7" p14:bwMode="auto">
            <p14:nvContentPartPr>
              <p14:cNvPr id="97" name="墨迹 96"/>
              <p14:cNvContentPartPr/>
              <p14:nvPr/>
            </p14:nvContentPartPr>
            <p14:xfrm>
              <a:off x="1701800" y="3575050"/>
              <a:ext cx="234950" cy="203200"/>
            </p14:xfrm>
          </p:contentPart>
        </mc:Choice>
        <mc:Fallback xmlns="">
          <p:pic>
            <p:nvPicPr>
              <p:cNvPr id="97" name="墨迹 96"/>
            </p:nvPicPr>
            <p:blipFill>
              <a:blip r:embed="rId178"/>
            </p:blipFill>
            <p:spPr>
              <a:xfrm>
                <a:off x="1701800" y="3575050"/>
                <a:ext cx="23495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9" p14:bwMode="auto">
            <p14:nvContentPartPr>
              <p14:cNvPr id="98" name="墨迹 97"/>
              <p14:cNvContentPartPr/>
              <p14:nvPr/>
            </p14:nvContentPartPr>
            <p14:xfrm>
              <a:off x="1968500" y="3632200"/>
              <a:ext cx="234950" cy="19050"/>
            </p14:xfrm>
          </p:contentPart>
        </mc:Choice>
        <mc:Fallback xmlns="">
          <p:pic>
            <p:nvPicPr>
              <p:cNvPr id="98" name="墨迹 97"/>
            </p:nvPicPr>
            <p:blipFill>
              <a:blip r:embed="rId180"/>
            </p:blipFill>
            <p:spPr>
              <a:xfrm>
                <a:off x="1968500" y="3632200"/>
                <a:ext cx="2349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1" p14:bwMode="auto">
            <p14:nvContentPartPr>
              <p14:cNvPr id="99" name="墨迹 98"/>
              <p14:cNvContentPartPr/>
              <p14:nvPr/>
            </p14:nvContentPartPr>
            <p14:xfrm>
              <a:off x="2114550" y="3536950"/>
              <a:ext cx="222250" cy="127000"/>
            </p14:xfrm>
          </p:contentPart>
        </mc:Choice>
        <mc:Fallback xmlns="">
          <p:pic>
            <p:nvPicPr>
              <p:cNvPr id="99" name="墨迹 98"/>
            </p:nvPicPr>
            <p:blipFill>
              <a:blip r:embed="rId182"/>
            </p:blipFill>
            <p:spPr>
              <a:xfrm>
                <a:off x="2114550" y="3536950"/>
                <a:ext cx="22225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3" p14:bwMode="auto">
            <p14:nvContentPartPr>
              <p14:cNvPr id="100" name="墨迹 99"/>
              <p14:cNvContentPartPr/>
              <p14:nvPr/>
            </p14:nvContentPartPr>
            <p14:xfrm>
              <a:off x="2425700" y="3479800"/>
              <a:ext cx="57150" cy="355600"/>
            </p14:xfrm>
          </p:contentPart>
        </mc:Choice>
        <mc:Fallback xmlns="">
          <p:pic>
            <p:nvPicPr>
              <p:cNvPr id="100" name="墨迹 99"/>
            </p:nvPicPr>
            <p:blipFill>
              <a:blip r:embed="rId184"/>
            </p:blipFill>
            <p:spPr>
              <a:xfrm>
                <a:off x="2425700" y="3479800"/>
                <a:ext cx="57150" cy="355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5" p14:bwMode="auto">
            <p14:nvContentPartPr>
              <p14:cNvPr id="101" name="墨迹 100"/>
              <p14:cNvContentPartPr/>
              <p14:nvPr/>
            </p14:nvContentPartPr>
            <p14:xfrm>
              <a:off x="2438400" y="3530600"/>
              <a:ext cx="165100" cy="241300"/>
            </p14:xfrm>
          </p:contentPart>
        </mc:Choice>
        <mc:Fallback xmlns="">
          <p:pic>
            <p:nvPicPr>
              <p:cNvPr id="101" name="墨迹 100"/>
            </p:nvPicPr>
            <p:blipFill>
              <a:blip r:embed="rId186"/>
            </p:blipFill>
            <p:spPr>
              <a:xfrm>
                <a:off x="2438400" y="3530600"/>
                <a:ext cx="165100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7" p14:bwMode="auto">
            <p14:nvContentPartPr>
              <p14:cNvPr id="102" name="墨迹 101"/>
              <p14:cNvContentPartPr/>
              <p14:nvPr/>
            </p14:nvContentPartPr>
            <p14:xfrm>
              <a:off x="2641600" y="3689350"/>
              <a:ext cx="165100" cy="120650"/>
            </p14:xfrm>
          </p:contentPart>
        </mc:Choice>
        <mc:Fallback xmlns="">
          <p:pic>
            <p:nvPicPr>
              <p:cNvPr id="102" name="墨迹 101"/>
            </p:nvPicPr>
            <p:blipFill>
              <a:blip r:embed="rId188"/>
            </p:blipFill>
            <p:spPr>
              <a:xfrm>
                <a:off x="2641600" y="3689350"/>
                <a:ext cx="16510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9" p14:bwMode="auto">
            <p14:nvContentPartPr>
              <p14:cNvPr id="103" name="墨迹 102"/>
              <p14:cNvContentPartPr/>
              <p14:nvPr/>
            </p14:nvContentPartPr>
            <p14:xfrm>
              <a:off x="488950" y="4025900"/>
              <a:ext cx="952500" cy="127000"/>
            </p14:xfrm>
          </p:contentPart>
        </mc:Choice>
        <mc:Fallback xmlns="">
          <p:pic>
            <p:nvPicPr>
              <p:cNvPr id="103" name="墨迹 102"/>
            </p:nvPicPr>
            <p:blipFill>
              <a:blip r:embed="rId190"/>
            </p:blipFill>
            <p:spPr>
              <a:xfrm>
                <a:off x="488950" y="4025900"/>
                <a:ext cx="95250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1" p14:bwMode="auto">
            <p14:nvContentPartPr>
              <p14:cNvPr id="104" name="墨迹 103"/>
              <p14:cNvContentPartPr/>
              <p14:nvPr/>
            </p14:nvContentPartPr>
            <p14:xfrm>
              <a:off x="1974850" y="3911600"/>
              <a:ext cx="241300" cy="196850"/>
            </p14:xfrm>
          </p:contentPart>
        </mc:Choice>
        <mc:Fallback xmlns="">
          <p:pic>
            <p:nvPicPr>
              <p:cNvPr id="104" name="墨迹 103"/>
            </p:nvPicPr>
            <p:blipFill>
              <a:blip r:embed="rId192"/>
            </p:blipFill>
            <p:spPr>
              <a:xfrm>
                <a:off x="1974850" y="3911600"/>
                <a:ext cx="24130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3" p14:bwMode="auto">
            <p14:nvContentPartPr>
              <p14:cNvPr id="105" name="墨迹 104"/>
              <p14:cNvContentPartPr/>
              <p14:nvPr/>
            </p14:nvContentPartPr>
            <p14:xfrm>
              <a:off x="4724400" y="965200"/>
              <a:ext cx="76200" cy="184150"/>
            </p14:xfrm>
          </p:contentPart>
        </mc:Choice>
        <mc:Fallback xmlns="">
          <p:pic>
            <p:nvPicPr>
              <p:cNvPr id="105" name="墨迹 104"/>
            </p:nvPicPr>
            <p:blipFill>
              <a:blip r:embed="rId194"/>
            </p:blipFill>
            <p:spPr>
              <a:xfrm>
                <a:off x="4724400" y="965200"/>
                <a:ext cx="76200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5" p14:bwMode="auto">
            <p14:nvContentPartPr>
              <p14:cNvPr id="106" name="墨迹 105"/>
              <p14:cNvContentPartPr/>
              <p14:nvPr/>
            </p14:nvContentPartPr>
            <p14:xfrm>
              <a:off x="4800600" y="908050"/>
              <a:ext cx="260350" cy="190500"/>
            </p14:xfrm>
          </p:contentPart>
        </mc:Choice>
        <mc:Fallback xmlns="">
          <p:pic>
            <p:nvPicPr>
              <p:cNvPr id="106" name="墨迹 105"/>
            </p:nvPicPr>
            <p:blipFill>
              <a:blip r:embed="rId196"/>
            </p:blipFill>
            <p:spPr>
              <a:xfrm>
                <a:off x="4800600" y="908050"/>
                <a:ext cx="26035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7" p14:bwMode="auto">
            <p14:nvContentPartPr>
              <p14:cNvPr id="107" name="墨迹 106"/>
              <p14:cNvContentPartPr/>
              <p14:nvPr/>
            </p14:nvContentPartPr>
            <p14:xfrm>
              <a:off x="5187950" y="895350"/>
              <a:ext cx="95250" cy="146050"/>
            </p14:xfrm>
          </p:contentPart>
        </mc:Choice>
        <mc:Fallback xmlns="">
          <p:pic>
            <p:nvPicPr>
              <p:cNvPr id="107" name="墨迹 106"/>
            </p:nvPicPr>
            <p:blipFill>
              <a:blip r:embed="rId198"/>
            </p:blipFill>
            <p:spPr>
              <a:xfrm>
                <a:off x="5187950" y="895350"/>
                <a:ext cx="9525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9" p14:bwMode="auto">
            <p14:nvContentPartPr>
              <p14:cNvPr id="108" name="墨迹 107"/>
              <p14:cNvContentPartPr/>
              <p14:nvPr/>
            </p14:nvContentPartPr>
            <p14:xfrm>
              <a:off x="5435600" y="895350"/>
              <a:ext cx="177800" cy="184150"/>
            </p14:xfrm>
          </p:contentPart>
        </mc:Choice>
        <mc:Fallback xmlns="">
          <p:pic>
            <p:nvPicPr>
              <p:cNvPr id="108" name="墨迹 107"/>
            </p:nvPicPr>
            <p:blipFill>
              <a:blip r:embed="rId200"/>
            </p:blipFill>
            <p:spPr>
              <a:xfrm>
                <a:off x="5435600" y="895350"/>
                <a:ext cx="177800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1" p14:bwMode="auto">
            <p14:nvContentPartPr>
              <p14:cNvPr id="109" name="墨迹 108"/>
              <p14:cNvContentPartPr/>
              <p14:nvPr/>
            </p14:nvContentPartPr>
            <p14:xfrm>
              <a:off x="6019800" y="927100"/>
              <a:ext cx="88900" cy="292100"/>
            </p14:xfrm>
          </p:contentPart>
        </mc:Choice>
        <mc:Fallback xmlns="">
          <p:pic>
            <p:nvPicPr>
              <p:cNvPr id="109" name="墨迹 108"/>
            </p:nvPicPr>
            <p:blipFill>
              <a:blip r:embed="rId202"/>
            </p:blipFill>
            <p:spPr>
              <a:xfrm>
                <a:off x="6019800" y="927100"/>
                <a:ext cx="88900" cy="292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3" p14:bwMode="auto">
            <p14:nvContentPartPr>
              <p14:cNvPr id="110" name="墨迹 109"/>
              <p14:cNvContentPartPr/>
              <p14:nvPr/>
            </p14:nvContentPartPr>
            <p14:xfrm>
              <a:off x="6108700" y="914400"/>
              <a:ext cx="127000" cy="222250"/>
            </p14:xfrm>
          </p:contentPart>
        </mc:Choice>
        <mc:Fallback xmlns="">
          <p:pic>
            <p:nvPicPr>
              <p:cNvPr id="110" name="墨迹 109"/>
            </p:nvPicPr>
            <p:blipFill>
              <a:blip r:embed="rId204"/>
            </p:blipFill>
            <p:spPr>
              <a:xfrm>
                <a:off x="6108700" y="914400"/>
                <a:ext cx="127000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5" p14:bwMode="auto">
            <p14:nvContentPartPr>
              <p14:cNvPr id="111" name="墨迹 110"/>
              <p14:cNvContentPartPr/>
              <p14:nvPr/>
            </p14:nvContentPartPr>
            <p14:xfrm>
              <a:off x="6343650" y="1047750"/>
              <a:ext cx="19050" cy="88900"/>
            </p14:xfrm>
          </p:contentPart>
        </mc:Choice>
        <mc:Fallback xmlns="">
          <p:pic>
            <p:nvPicPr>
              <p:cNvPr id="111" name="墨迹 110"/>
            </p:nvPicPr>
            <p:blipFill>
              <a:blip r:embed="rId206"/>
            </p:blipFill>
            <p:spPr>
              <a:xfrm>
                <a:off x="6343650" y="1047750"/>
                <a:ext cx="1905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7" p14:bwMode="auto">
            <p14:nvContentPartPr>
              <p14:cNvPr id="112" name="墨迹 111"/>
              <p14:cNvContentPartPr/>
              <p14:nvPr/>
            </p14:nvContentPartPr>
            <p14:xfrm>
              <a:off x="6496050" y="1162050"/>
              <a:ext cx="57150" cy="69850"/>
            </p14:xfrm>
          </p:contentPart>
        </mc:Choice>
        <mc:Fallback xmlns="">
          <p:pic>
            <p:nvPicPr>
              <p:cNvPr id="112" name="墨迹 111"/>
            </p:nvPicPr>
            <p:blipFill>
              <a:blip r:embed="rId208"/>
            </p:blipFill>
            <p:spPr>
              <a:xfrm>
                <a:off x="6496050" y="1162050"/>
                <a:ext cx="5715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9" p14:bwMode="auto">
            <p14:nvContentPartPr>
              <p14:cNvPr id="113" name="墨迹 112"/>
              <p14:cNvContentPartPr/>
              <p14:nvPr/>
            </p14:nvContentPartPr>
            <p14:xfrm>
              <a:off x="6864350" y="895350"/>
              <a:ext cx="127000" cy="241300"/>
            </p14:xfrm>
          </p:contentPart>
        </mc:Choice>
        <mc:Fallback xmlns="">
          <p:pic>
            <p:nvPicPr>
              <p:cNvPr id="113" name="墨迹 112"/>
            </p:nvPicPr>
            <p:blipFill>
              <a:blip r:embed="rId210"/>
            </p:blipFill>
            <p:spPr>
              <a:xfrm>
                <a:off x="6864350" y="895350"/>
                <a:ext cx="127000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1" p14:bwMode="auto">
            <p14:nvContentPartPr>
              <p14:cNvPr id="114" name="墨迹 113"/>
              <p14:cNvContentPartPr/>
              <p14:nvPr/>
            </p14:nvContentPartPr>
            <p14:xfrm>
              <a:off x="6991350" y="1016000"/>
              <a:ext cx="69850" cy="228600"/>
            </p14:xfrm>
          </p:contentPart>
        </mc:Choice>
        <mc:Fallback xmlns="">
          <p:pic>
            <p:nvPicPr>
              <p:cNvPr id="114" name="墨迹 113"/>
            </p:nvPicPr>
            <p:blipFill>
              <a:blip r:embed="rId212"/>
            </p:blipFill>
            <p:spPr>
              <a:xfrm>
                <a:off x="6991350" y="1016000"/>
                <a:ext cx="69850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3" p14:bwMode="auto">
            <p14:nvContentPartPr>
              <p14:cNvPr id="115" name="墨迹 114"/>
              <p14:cNvContentPartPr/>
              <p14:nvPr/>
            </p14:nvContentPartPr>
            <p14:xfrm>
              <a:off x="7029450" y="946150"/>
              <a:ext cx="101600" cy="88900"/>
            </p14:xfrm>
          </p:contentPart>
        </mc:Choice>
        <mc:Fallback xmlns="">
          <p:pic>
            <p:nvPicPr>
              <p:cNvPr id="115" name="墨迹 114"/>
            </p:nvPicPr>
            <p:blipFill>
              <a:blip r:embed="rId214"/>
            </p:blipFill>
            <p:spPr>
              <a:xfrm>
                <a:off x="7029450" y="946150"/>
                <a:ext cx="10160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5" p14:bwMode="auto">
            <p14:nvContentPartPr>
              <p14:cNvPr id="116" name="墨迹 115"/>
              <p14:cNvContentPartPr/>
              <p14:nvPr/>
            </p14:nvContentPartPr>
            <p14:xfrm>
              <a:off x="7181850" y="1009650"/>
              <a:ext cx="114300" cy="95250"/>
            </p14:xfrm>
          </p:contentPart>
        </mc:Choice>
        <mc:Fallback xmlns="">
          <p:pic>
            <p:nvPicPr>
              <p:cNvPr id="116" name="墨迹 115"/>
            </p:nvPicPr>
            <p:blipFill>
              <a:blip r:embed="rId216"/>
            </p:blipFill>
            <p:spPr>
              <a:xfrm>
                <a:off x="7181850" y="1009650"/>
                <a:ext cx="11430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7" p14:bwMode="auto">
            <p14:nvContentPartPr>
              <p14:cNvPr id="117" name="墨迹 116"/>
              <p14:cNvContentPartPr/>
              <p14:nvPr/>
            </p14:nvContentPartPr>
            <p14:xfrm>
              <a:off x="7391400" y="933450"/>
              <a:ext cx="88900" cy="228600"/>
            </p14:xfrm>
          </p:contentPart>
        </mc:Choice>
        <mc:Fallback xmlns="">
          <p:pic>
            <p:nvPicPr>
              <p:cNvPr id="117" name="墨迹 116"/>
            </p:nvPicPr>
            <p:blipFill>
              <a:blip r:embed="rId218"/>
            </p:blipFill>
            <p:spPr>
              <a:xfrm>
                <a:off x="7391400" y="933450"/>
                <a:ext cx="88900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9" p14:bwMode="auto">
            <p14:nvContentPartPr>
              <p14:cNvPr id="118" name="墨迹 117"/>
              <p14:cNvContentPartPr/>
              <p14:nvPr/>
            </p14:nvContentPartPr>
            <p14:xfrm>
              <a:off x="7531100" y="1054100"/>
              <a:ext cx="241300" cy="38100"/>
            </p14:xfrm>
          </p:contentPart>
        </mc:Choice>
        <mc:Fallback xmlns="">
          <p:pic>
            <p:nvPicPr>
              <p:cNvPr id="118" name="墨迹 117"/>
            </p:nvPicPr>
            <p:blipFill>
              <a:blip r:embed="rId220"/>
            </p:blipFill>
            <p:spPr>
              <a:xfrm>
                <a:off x="7531100" y="1054100"/>
                <a:ext cx="24130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1" p14:bwMode="auto">
            <p14:nvContentPartPr>
              <p14:cNvPr id="119" name="墨迹 118"/>
              <p14:cNvContentPartPr/>
              <p14:nvPr/>
            </p14:nvContentPartPr>
            <p14:xfrm>
              <a:off x="7658100" y="1009650"/>
              <a:ext cx="50800" cy="203200"/>
            </p14:xfrm>
          </p:contentPart>
        </mc:Choice>
        <mc:Fallback xmlns="">
          <p:pic>
            <p:nvPicPr>
              <p:cNvPr id="119" name="墨迹 118"/>
            </p:nvPicPr>
            <p:blipFill>
              <a:blip r:embed="rId222"/>
            </p:blipFill>
            <p:spPr>
              <a:xfrm>
                <a:off x="7658100" y="1009650"/>
                <a:ext cx="5080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3" p14:bwMode="auto">
            <p14:nvContentPartPr>
              <p14:cNvPr id="120" name="墨迹 119"/>
              <p14:cNvContentPartPr/>
              <p14:nvPr/>
            </p14:nvContentPartPr>
            <p14:xfrm>
              <a:off x="7048500" y="927100"/>
              <a:ext cx="25400" cy="69850"/>
            </p14:xfrm>
          </p:contentPart>
        </mc:Choice>
        <mc:Fallback xmlns="">
          <p:pic>
            <p:nvPicPr>
              <p:cNvPr id="120" name="墨迹 119"/>
            </p:nvPicPr>
            <p:blipFill>
              <a:blip r:embed="rId224"/>
            </p:blipFill>
            <p:spPr>
              <a:xfrm>
                <a:off x="7048500" y="927100"/>
                <a:ext cx="2540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5" p14:bwMode="auto">
            <p14:nvContentPartPr>
              <p14:cNvPr id="121" name="墨迹 120"/>
              <p14:cNvContentPartPr/>
              <p14:nvPr/>
            </p14:nvContentPartPr>
            <p14:xfrm>
              <a:off x="6908800" y="1301750"/>
              <a:ext cx="463550" cy="25400"/>
            </p14:xfrm>
          </p:contentPart>
        </mc:Choice>
        <mc:Fallback xmlns="">
          <p:pic>
            <p:nvPicPr>
              <p:cNvPr id="121" name="墨迹 120"/>
            </p:nvPicPr>
            <p:blipFill>
              <a:blip r:embed="rId226"/>
            </p:blipFill>
            <p:spPr>
              <a:xfrm>
                <a:off x="6908800" y="1301750"/>
                <a:ext cx="46355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7" p14:bwMode="auto">
            <p14:nvContentPartPr>
              <p14:cNvPr id="122" name="墨迹 121"/>
              <p14:cNvContentPartPr/>
              <p14:nvPr/>
            </p14:nvContentPartPr>
            <p14:xfrm>
              <a:off x="3746500" y="1873250"/>
              <a:ext cx="946150" cy="19050"/>
            </p14:xfrm>
          </p:contentPart>
        </mc:Choice>
        <mc:Fallback xmlns="">
          <p:pic>
            <p:nvPicPr>
              <p:cNvPr id="122" name="墨迹 121"/>
            </p:nvPicPr>
            <p:blipFill>
              <a:blip r:embed="rId228"/>
            </p:blipFill>
            <p:spPr>
              <a:xfrm>
                <a:off x="3746500" y="1873250"/>
                <a:ext cx="9461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9" p14:bwMode="auto">
            <p14:nvContentPartPr>
              <p14:cNvPr id="123" name="墨迹 122"/>
              <p14:cNvContentPartPr/>
              <p14:nvPr/>
            </p14:nvContentPartPr>
            <p14:xfrm>
              <a:off x="4533900" y="1758950"/>
              <a:ext cx="266700" cy="323850"/>
            </p14:xfrm>
          </p:contentPart>
        </mc:Choice>
        <mc:Fallback xmlns="">
          <p:pic>
            <p:nvPicPr>
              <p:cNvPr id="123" name="墨迹 122"/>
            </p:nvPicPr>
            <p:blipFill>
              <a:blip r:embed="rId230"/>
            </p:blipFill>
            <p:spPr>
              <a:xfrm>
                <a:off x="4533900" y="1758950"/>
                <a:ext cx="266700" cy="323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1" p14:bwMode="auto">
            <p14:nvContentPartPr>
              <p14:cNvPr id="124" name="墨迹 123"/>
              <p14:cNvContentPartPr/>
              <p14:nvPr/>
            </p14:nvContentPartPr>
            <p14:xfrm>
              <a:off x="5327650" y="1549400"/>
              <a:ext cx="6350" cy="50800"/>
            </p14:xfrm>
          </p:contentPart>
        </mc:Choice>
        <mc:Fallback xmlns="">
          <p:pic>
            <p:nvPicPr>
              <p:cNvPr id="124" name="墨迹 123"/>
            </p:nvPicPr>
            <p:blipFill>
              <a:blip r:embed="rId232"/>
            </p:blipFill>
            <p:spPr>
              <a:xfrm>
                <a:off x="5327650" y="1549400"/>
                <a:ext cx="635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3" p14:bwMode="auto">
            <p14:nvContentPartPr>
              <p14:cNvPr id="125" name="墨迹 124"/>
              <p14:cNvContentPartPr/>
              <p14:nvPr/>
            </p14:nvContentPartPr>
            <p14:xfrm>
              <a:off x="5353050" y="1746250"/>
              <a:ext cx="360" cy="25400"/>
            </p14:xfrm>
          </p:contentPart>
        </mc:Choice>
        <mc:Fallback xmlns="">
          <p:pic>
            <p:nvPicPr>
              <p:cNvPr id="125" name="墨迹 124"/>
            </p:nvPicPr>
            <p:blipFill>
              <a:blip r:embed="rId24"/>
            </p:blipFill>
            <p:spPr>
              <a:xfrm>
                <a:off x="5353050" y="1746250"/>
                <a:ext cx="36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4" p14:bwMode="auto">
            <p14:nvContentPartPr>
              <p14:cNvPr id="126" name="墨迹 125"/>
              <p14:cNvContentPartPr/>
              <p14:nvPr/>
            </p14:nvContentPartPr>
            <p14:xfrm>
              <a:off x="5314950" y="1955800"/>
              <a:ext cx="12700" cy="19050"/>
            </p14:xfrm>
          </p:contentPart>
        </mc:Choice>
        <mc:Fallback xmlns="">
          <p:pic>
            <p:nvPicPr>
              <p:cNvPr id="126" name="墨迹 125"/>
            </p:nvPicPr>
            <p:blipFill>
              <a:blip r:embed="rId235"/>
            </p:blipFill>
            <p:spPr>
              <a:xfrm>
                <a:off x="5314950" y="1955800"/>
                <a:ext cx="1270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6" p14:bwMode="auto">
            <p14:nvContentPartPr>
              <p14:cNvPr id="127" name="墨迹 126"/>
              <p14:cNvContentPartPr/>
              <p14:nvPr/>
            </p14:nvContentPartPr>
            <p14:xfrm>
              <a:off x="5308600" y="2114550"/>
              <a:ext cx="6350" cy="38100"/>
            </p14:xfrm>
          </p:contentPart>
        </mc:Choice>
        <mc:Fallback xmlns="">
          <p:pic>
            <p:nvPicPr>
              <p:cNvPr id="127" name="墨迹 126"/>
            </p:nvPicPr>
            <p:blipFill>
              <a:blip r:embed="rId237"/>
            </p:blipFill>
            <p:spPr>
              <a:xfrm>
                <a:off x="5308600" y="2114550"/>
                <a:ext cx="635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8" p14:bwMode="auto">
            <p14:nvContentPartPr>
              <p14:cNvPr id="128" name="墨迹 127"/>
              <p14:cNvContentPartPr/>
              <p14:nvPr/>
            </p14:nvContentPartPr>
            <p14:xfrm>
              <a:off x="5340350" y="1847850"/>
              <a:ext cx="12700" cy="360"/>
            </p14:xfrm>
          </p:contentPart>
        </mc:Choice>
        <mc:Fallback xmlns="">
          <p:pic>
            <p:nvPicPr>
              <p:cNvPr id="128" name="墨迹 127"/>
            </p:nvPicPr>
            <p:blipFill>
              <a:blip r:embed="rId132"/>
            </p:blipFill>
            <p:spPr>
              <a:xfrm>
                <a:off x="5340350" y="184785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9" p14:bwMode="auto">
            <p14:nvContentPartPr>
              <p14:cNvPr id="129" name="墨迹 128"/>
              <p14:cNvContentPartPr/>
              <p14:nvPr/>
            </p14:nvContentPartPr>
            <p14:xfrm>
              <a:off x="4965700" y="2470150"/>
              <a:ext cx="228600" cy="222250"/>
            </p14:xfrm>
          </p:contentPart>
        </mc:Choice>
        <mc:Fallback xmlns="">
          <p:pic>
            <p:nvPicPr>
              <p:cNvPr id="129" name="墨迹 128"/>
            </p:nvPicPr>
            <p:blipFill>
              <a:blip r:embed="rId240"/>
            </p:blipFill>
            <p:spPr>
              <a:xfrm>
                <a:off x="4965700" y="2470150"/>
                <a:ext cx="228600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1" p14:bwMode="auto">
            <p14:nvContentPartPr>
              <p14:cNvPr id="130" name="墨迹 129"/>
              <p14:cNvContentPartPr/>
              <p14:nvPr/>
            </p14:nvContentPartPr>
            <p14:xfrm>
              <a:off x="5194300" y="2533650"/>
              <a:ext cx="209550" cy="254000"/>
            </p14:xfrm>
          </p:contentPart>
        </mc:Choice>
        <mc:Fallback xmlns="">
          <p:pic>
            <p:nvPicPr>
              <p:cNvPr id="130" name="墨迹 129"/>
            </p:nvPicPr>
            <p:blipFill>
              <a:blip r:embed="rId242"/>
            </p:blipFill>
            <p:spPr>
              <a:xfrm>
                <a:off x="5194300" y="2533650"/>
                <a:ext cx="209550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3" p14:bwMode="auto">
            <p14:nvContentPartPr>
              <p14:cNvPr id="131" name="墨迹 130"/>
              <p14:cNvContentPartPr/>
              <p14:nvPr/>
            </p14:nvContentPartPr>
            <p14:xfrm>
              <a:off x="5410200" y="2660650"/>
              <a:ext cx="107950" cy="95250"/>
            </p14:xfrm>
          </p:contentPart>
        </mc:Choice>
        <mc:Fallback xmlns="">
          <p:pic>
            <p:nvPicPr>
              <p:cNvPr id="131" name="墨迹 130"/>
            </p:nvPicPr>
            <p:blipFill>
              <a:blip r:embed="rId244"/>
            </p:blipFill>
            <p:spPr>
              <a:xfrm>
                <a:off x="5410200" y="2660650"/>
                <a:ext cx="10795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5" p14:bwMode="auto">
            <p14:nvContentPartPr>
              <p14:cNvPr id="132" name="墨迹 131"/>
              <p14:cNvContentPartPr/>
              <p14:nvPr/>
            </p14:nvContentPartPr>
            <p14:xfrm>
              <a:off x="7486650" y="1295400"/>
              <a:ext cx="247650" cy="19050"/>
            </p14:xfrm>
          </p:contentPart>
        </mc:Choice>
        <mc:Fallback xmlns="">
          <p:pic>
            <p:nvPicPr>
              <p:cNvPr id="132" name="墨迹 131"/>
            </p:nvPicPr>
            <p:blipFill>
              <a:blip r:embed="rId246"/>
            </p:blipFill>
            <p:spPr>
              <a:xfrm>
                <a:off x="7486650" y="1295400"/>
                <a:ext cx="2476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7" p14:bwMode="auto">
            <p14:nvContentPartPr>
              <p14:cNvPr id="133" name="墨迹 132"/>
              <p14:cNvContentPartPr/>
              <p14:nvPr/>
            </p14:nvContentPartPr>
            <p14:xfrm>
              <a:off x="6089650" y="2482850"/>
              <a:ext cx="63500" cy="425450"/>
            </p14:xfrm>
          </p:contentPart>
        </mc:Choice>
        <mc:Fallback xmlns="">
          <p:pic>
            <p:nvPicPr>
              <p:cNvPr id="133" name="墨迹 132"/>
            </p:nvPicPr>
            <p:blipFill>
              <a:blip r:embed="rId248"/>
            </p:blipFill>
            <p:spPr>
              <a:xfrm>
                <a:off x="6089650" y="2482850"/>
                <a:ext cx="63500" cy="425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9" p14:bwMode="auto">
            <p14:nvContentPartPr>
              <p14:cNvPr id="134" name="墨迹 133"/>
              <p14:cNvContentPartPr/>
              <p14:nvPr/>
            </p14:nvContentPartPr>
            <p14:xfrm>
              <a:off x="6153150" y="2476500"/>
              <a:ext cx="107950" cy="127000"/>
            </p14:xfrm>
          </p:contentPart>
        </mc:Choice>
        <mc:Fallback xmlns="">
          <p:pic>
            <p:nvPicPr>
              <p:cNvPr id="134" name="墨迹 133"/>
            </p:nvPicPr>
            <p:blipFill>
              <a:blip r:embed="rId250"/>
            </p:blipFill>
            <p:spPr>
              <a:xfrm>
                <a:off x="6153150" y="2476500"/>
                <a:ext cx="10795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1" p14:bwMode="auto">
            <p14:nvContentPartPr>
              <p14:cNvPr id="135" name="墨迹 134"/>
              <p14:cNvContentPartPr/>
              <p14:nvPr/>
            </p14:nvContentPartPr>
            <p14:xfrm>
              <a:off x="6343650" y="2463800"/>
              <a:ext cx="203200" cy="234950"/>
            </p14:xfrm>
          </p:contentPart>
        </mc:Choice>
        <mc:Fallback xmlns="">
          <p:pic>
            <p:nvPicPr>
              <p:cNvPr id="135" name="墨迹 134"/>
            </p:nvPicPr>
            <p:blipFill>
              <a:blip r:embed="rId252"/>
            </p:blipFill>
            <p:spPr>
              <a:xfrm>
                <a:off x="6343650" y="2463800"/>
                <a:ext cx="203200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3" p14:bwMode="auto">
            <p14:nvContentPartPr>
              <p14:cNvPr id="136" name="墨迹 135"/>
              <p14:cNvContentPartPr/>
              <p14:nvPr/>
            </p14:nvContentPartPr>
            <p14:xfrm>
              <a:off x="6565900" y="2552700"/>
              <a:ext cx="165100" cy="19050"/>
            </p14:xfrm>
          </p:contentPart>
        </mc:Choice>
        <mc:Fallback xmlns="">
          <p:pic>
            <p:nvPicPr>
              <p:cNvPr id="136" name="墨迹 135"/>
            </p:nvPicPr>
            <p:blipFill>
              <a:blip r:embed="rId254"/>
            </p:blipFill>
            <p:spPr>
              <a:xfrm>
                <a:off x="6565900" y="2552700"/>
                <a:ext cx="16510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5" p14:bwMode="auto">
            <p14:nvContentPartPr>
              <p14:cNvPr id="137" name="墨迹 136"/>
              <p14:cNvContentPartPr/>
              <p14:nvPr/>
            </p14:nvContentPartPr>
            <p14:xfrm>
              <a:off x="6642100" y="2495550"/>
              <a:ext cx="107950" cy="133350"/>
            </p14:xfrm>
          </p:contentPart>
        </mc:Choice>
        <mc:Fallback xmlns="">
          <p:pic>
            <p:nvPicPr>
              <p:cNvPr id="137" name="墨迹 136"/>
            </p:nvPicPr>
            <p:blipFill>
              <a:blip r:embed="rId256"/>
            </p:blipFill>
            <p:spPr>
              <a:xfrm>
                <a:off x="6642100" y="2495550"/>
                <a:ext cx="10795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7" p14:bwMode="auto">
            <p14:nvContentPartPr>
              <p14:cNvPr id="138" name="墨迹 137"/>
              <p14:cNvContentPartPr/>
              <p14:nvPr/>
            </p14:nvContentPartPr>
            <p14:xfrm>
              <a:off x="6813550" y="2463800"/>
              <a:ext cx="95250" cy="234950"/>
            </p14:xfrm>
          </p:contentPart>
        </mc:Choice>
        <mc:Fallback xmlns="">
          <p:pic>
            <p:nvPicPr>
              <p:cNvPr id="138" name="墨迹 137"/>
            </p:nvPicPr>
            <p:blipFill>
              <a:blip r:embed="rId258"/>
            </p:blipFill>
            <p:spPr>
              <a:xfrm>
                <a:off x="6813550" y="2463800"/>
                <a:ext cx="95250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9" p14:bwMode="auto">
            <p14:nvContentPartPr>
              <p14:cNvPr id="139" name="墨迹 138"/>
              <p14:cNvContentPartPr/>
              <p14:nvPr/>
            </p14:nvContentPartPr>
            <p14:xfrm>
              <a:off x="6953250" y="2438400"/>
              <a:ext cx="215900" cy="177800"/>
            </p14:xfrm>
          </p:contentPart>
        </mc:Choice>
        <mc:Fallback xmlns="">
          <p:pic>
            <p:nvPicPr>
              <p:cNvPr id="139" name="墨迹 138"/>
            </p:nvPicPr>
            <p:blipFill>
              <a:blip r:embed="rId260"/>
            </p:blipFill>
            <p:spPr>
              <a:xfrm>
                <a:off x="6953250" y="2438400"/>
                <a:ext cx="21590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1" p14:bwMode="auto">
            <p14:nvContentPartPr>
              <p14:cNvPr id="140" name="墨迹 139"/>
              <p14:cNvContentPartPr/>
              <p14:nvPr/>
            </p14:nvContentPartPr>
            <p14:xfrm>
              <a:off x="7200900" y="2413000"/>
              <a:ext cx="165100" cy="285750"/>
            </p14:xfrm>
          </p:contentPart>
        </mc:Choice>
        <mc:Fallback xmlns="">
          <p:pic>
            <p:nvPicPr>
              <p:cNvPr id="140" name="墨迹 139"/>
            </p:nvPicPr>
            <p:blipFill>
              <a:blip r:embed="rId262"/>
            </p:blipFill>
            <p:spPr>
              <a:xfrm>
                <a:off x="7200900" y="2413000"/>
                <a:ext cx="165100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3" p14:bwMode="auto">
            <p14:nvContentPartPr>
              <p14:cNvPr id="141" name="墨迹 140"/>
              <p14:cNvContentPartPr/>
              <p14:nvPr/>
            </p14:nvContentPartPr>
            <p14:xfrm>
              <a:off x="7359650" y="2387600"/>
              <a:ext cx="31750" cy="203200"/>
            </p14:xfrm>
          </p:contentPart>
        </mc:Choice>
        <mc:Fallback xmlns="">
          <p:pic>
            <p:nvPicPr>
              <p:cNvPr id="141" name="墨迹 140"/>
            </p:nvPicPr>
            <p:blipFill>
              <a:blip r:embed="rId264"/>
            </p:blipFill>
            <p:spPr>
              <a:xfrm>
                <a:off x="7359650" y="2387600"/>
                <a:ext cx="3175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5" p14:bwMode="auto">
            <p14:nvContentPartPr>
              <p14:cNvPr id="142" name="墨迹 141"/>
              <p14:cNvContentPartPr/>
              <p14:nvPr/>
            </p14:nvContentPartPr>
            <p14:xfrm>
              <a:off x="7315200" y="2501900"/>
              <a:ext cx="139700" cy="31750"/>
            </p14:xfrm>
          </p:contentPart>
        </mc:Choice>
        <mc:Fallback xmlns="">
          <p:pic>
            <p:nvPicPr>
              <p:cNvPr id="142" name="墨迹 141"/>
            </p:nvPicPr>
            <p:blipFill>
              <a:blip r:embed="rId266"/>
            </p:blipFill>
            <p:spPr>
              <a:xfrm>
                <a:off x="7315200" y="2501900"/>
                <a:ext cx="13970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7" p14:bwMode="auto">
            <p14:nvContentPartPr>
              <p14:cNvPr id="143" name="墨迹 142"/>
              <p14:cNvContentPartPr/>
              <p14:nvPr/>
            </p14:nvContentPartPr>
            <p14:xfrm>
              <a:off x="7556500" y="2419350"/>
              <a:ext cx="158750" cy="247650"/>
            </p14:xfrm>
          </p:contentPart>
        </mc:Choice>
        <mc:Fallback xmlns="">
          <p:pic>
            <p:nvPicPr>
              <p:cNvPr id="143" name="墨迹 142"/>
            </p:nvPicPr>
            <p:blipFill>
              <a:blip r:embed="rId268"/>
            </p:blipFill>
            <p:spPr>
              <a:xfrm>
                <a:off x="7556500" y="2419350"/>
                <a:ext cx="158750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9" p14:bwMode="auto">
            <p14:nvContentPartPr>
              <p14:cNvPr id="144" name="墨迹 143"/>
              <p14:cNvContentPartPr/>
              <p14:nvPr/>
            </p14:nvContentPartPr>
            <p14:xfrm>
              <a:off x="4991100" y="2984500"/>
              <a:ext cx="171450" cy="177800"/>
            </p14:xfrm>
          </p:contentPart>
        </mc:Choice>
        <mc:Fallback xmlns="">
          <p:pic>
            <p:nvPicPr>
              <p:cNvPr id="144" name="墨迹 143"/>
            </p:nvPicPr>
            <p:blipFill>
              <a:blip r:embed="rId270"/>
            </p:blipFill>
            <p:spPr>
              <a:xfrm>
                <a:off x="4991100" y="2984500"/>
                <a:ext cx="17145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1" p14:bwMode="auto">
            <p14:nvContentPartPr>
              <p14:cNvPr id="145" name="墨迹 144"/>
              <p14:cNvContentPartPr/>
              <p14:nvPr/>
            </p14:nvContentPartPr>
            <p14:xfrm>
              <a:off x="5181600" y="3048000"/>
              <a:ext cx="196850" cy="360"/>
            </p14:xfrm>
          </p:contentPart>
        </mc:Choice>
        <mc:Fallback xmlns="">
          <p:pic>
            <p:nvPicPr>
              <p:cNvPr id="145" name="墨迹 144"/>
            </p:nvPicPr>
            <p:blipFill>
              <a:blip r:embed="rId272"/>
            </p:blipFill>
            <p:spPr>
              <a:xfrm>
                <a:off x="5181600" y="3048000"/>
                <a:ext cx="1968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3" p14:bwMode="auto">
            <p14:nvContentPartPr>
              <p14:cNvPr id="146" name="墨迹 145"/>
              <p14:cNvContentPartPr/>
              <p14:nvPr/>
            </p14:nvContentPartPr>
            <p14:xfrm>
              <a:off x="5219700" y="3073400"/>
              <a:ext cx="69850" cy="209550"/>
            </p14:xfrm>
          </p:contentPart>
        </mc:Choice>
        <mc:Fallback xmlns="">
          <p:pic>
            <p:nvPicPr>
              <p:cNvPr id="146" name="墨迹 145"/>
            </p:nvPicPr>
            <p:blipFill>
              <a:blip r:embed="rId274"/>
            </p:blipFill>
            <p:spPr>
              <a:xfrm>
                <a:off x="5219700" y="3073400"/>
                <a:ext cx="6985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5" p14:bwMode="auto">
            <p14:nvContentPartPr>
              <p14:cNvPr id="147" name="墨迹 146"/>
              <p14:cNvContentPartPr/>
              <p14:nvPr/>
            </p14:nvContentPartPr>
            <p14:xfrm>
              <a:off x="5435600" y="3187700"/>
              <a:ext cx="63500" cy="120650"/>
            </p14:xfrm>
          </p:contentPart>
        </mc:Choice>
        <mc:Fallback xmlns="">
          <p:pic>
            <p:nvPicPr>
              <p:cNvPr id="147" name="墨迹 146"/>
            </p:nvPicPr>
            <p:blipFill>
              <a:blip r:embed="rId276"/>
            </p:blipFill>
            <p:spPr>
              <a:xfrm>
                <a:off x="5435600" y="3187700"/>
                <a:ext cx="6350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7" p14:bwMode="auto">
            <p14:nvContentPartPr>
              <p14:cNvPr id="148" name="墨迹 147"/>
              <p14:cNvContentPartPr/>
              <p14:nvPr/>
            </p14:nvContentPartPr>
            <p14:xfrm>
              <a:off x="6007100" y="3016250"/>
              <a:ext cx="82550" cy="254000"/>
            </p14:xfrm>
          </p:contentPart>
        </mc:Choice>
        <mc:Fallback xmlns="">
          <p:pic>
            <p:nvPicPr>
              <p:cNvPr id="148" name="墨迹 147"/>
            </p:nvPicPr>
            <p:blipFill>
              <a:blip r:embed="rId278"/>
            </p:blipFill>
            <p:spPr>
              <a:xfrm>
                <a:off x="6007100" y="3016250"/>
                <a:ext cx="82550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9" p14:bwMode="auto">
            <p14:nvContentPartPr>
              <p14:cNvPr id="149" name="墨迹 148"/>
              <p14:cNvContentPartPr/>
              <p14:nvPr/>
            </p14:nvContentPartPr>
            <p14:xfrm>
              <a:off x="6076950" y="2997200"/>
              <a:ext cx="228600" cy="260350"/>
            </p14:xfrm>
          </p:contentPart>
        </mc:Choice>
        <mc:Fallback xmlns="">
          <p:pic>
            <p:nvPicPr>
              <p:cNvPr id="149" name="墨迹 148"/>
            </p:nvPicPr>
            <p:blipFill>
              <a:blip r:embed="rId280"/>
            </p:blipFill>
            <p:spPr>
              <a:xfrm>
                <a:off x="6076950" y="2997200"/>
                <a:ext cx="228600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1" p14:bwMode="auto">
            <p14:nvContentPartPr>
              <p14:cNvPr id="150" name="墨迹 149"/>
              <p14:cNvContentPartPr/>
              <p14:nvPr/>
            </p14:nvContentPartPr>
            <p14:xfrm>
              <a:off x="6426200" y="3098800"/>
              <a:ext cx="190500" cy="19050"/>
            </p14:xfrm>
          </p:contentPart>
        </mc:Choice>
        <mc:Fallback xmlns="">
          <p:pic>
            <p:nvPicPr>
              <p:cNvPr id="150" name="墨迹 149"/>
            </p:nvPicPr>
            <p:blipFill>
              <a:blip r:embed="rId282"/>
            </p:blipFill>
            <p:spPr>
              <a:xfrm>
                <a:off x="6426200" y="3098800"/>
                <a:ext cx="19050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3" p14:bwMode="auto">
            <p14:nvContentPartPr>
              <p14:cNvPr id="151" name="墨迹 150"/>
              <p14:cNvContentPartPr/>
              <p14:nvPr/>
            </p14:nvContentPartPr>
            <p14:xfrm>
              <a:off x="6489700" y="3054350"/>
              <a:ext cx="146050" cy="165100"/>
            </p14:xfrm>
          </p:contentPart>
        </mc:Choice>
        <mc:Fallback xmlns="">
          <p:pic>
            <p:nvPicPr>
              <p:cNvPr id="151" name="墨迹 150"/>
            </p:nvPicPr>
            <p:blipFill>
              <a:blip r:embed="rId284"/>
            </p:blipFill>
            <p:spPr>
              <a:xfrm>
                <a:off x="6489700" y="3054350"/>
                <a:ext cx="14605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5" p14:bwMode="auto">
            <p14:nvContentPartPr>
              <p14:cNvPr id="152" name="墨迹 151"/>
              <p14:cNvContentPartPr/>
              <p14:nvPr/>
            </p14:nvContentPartPr>
            <p14:xfrm>
              <a:off x="6788150" y="3035300"/>
              <a:ext cx="63500" cy="203200"/>
            </p14:xfrm>
          </p:contentPart>
        </mc:Choice>
        <mc:Fallback xmlns="">
          <p:pic>
            <p:nvPicPr>
              <p:cNvPr id="152" name="墨迹 151"/>
            </p:nvPicPr>
            <p:blipFill>
              <a:blip r:embed="rId286"/>
            </p:blipFill>
            <p:spPr>
              <a:xfrm>
                <a:off x="6788150" y="3035300"/>
                <a:ext cx="6350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7" p14:bwMode="auto">
            <p14:nvContentPartPr>
              <p14:cNvPr id="153" name="墨迹 152"/>
              <p14:cNvContentPartPr/>
              <p14:nvPr/>
            </p14:nvContentPartPr>
            <p14:xfrm>
              <a:off x="6851650" y="2965450"/>
              <a:ext cx="196850" cy="171450"/>
            </p14:xfrm>
          </p:contentPart>
        </mc:Choice>
        <mc:Fallback xmlns="">
          <p:pic>
            <p:nvPicPr>
              <p:cNvPr id="153" name="墨迹 152"/>
            </p:nvPicPr>
            <p:blipFill>
              <a:blip r:embed="rId288"/>
            </p:blipFill>
            <p:spPr>
              <a:xfrm>
                <a:off x="6851650" y="2965450"/>
                <a:ext cx="19685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9" p14:bwMode="auto">
            <p14:nvContentPartPr>
              <p14:cNvPr id="154" name="墨迹 153"/>
              <p14:cNvContentPartPr/>
              <p14:nvPr/>
            </p14:nvContentPartPr>
            <p14:xfrm>
              <a:off x="7131050" y="2984500"/>
              <a:ext cx="12700" cy="203200"/>
            </p14:xfrm>
          </p:contentPart>
        </mc:Choice>
        <mc:Fallback xmlns="">
          <p:pic>
            <p:nvPicPr>
              <p:cNvPr id="154" name="墨迹 153"/>
            </p:nvPicPr>
            <p:blipFill>
              <a:blip r:embed="rId290"/>
            </p:blipFill>
            <p:spPr>
              <a:xfrm>
                <a:off x="7131050" y="2984500"/>
                <a:ext cx="1270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1" p14:bwMode="auto">
            <p14:nvContentPartPr>
              <p14:cNvPr id="155" name="墨迹 154"/>
              <p14:cNvContentPartPr/>
              <p14:nvPr/>
            </p14:nvContentPartPr>
            <p14:xfrm>
              <a:off x="7137400" y="2971800"/>
              <a:ext cx="165100" cy="209550"/>
            </p14:xfrm>
          </p:contentPart>
        </mc:Choice>
        <mc:Fallback xmlns="">
          <p:pic>
            <p:nvPicPr>
              <p:cNvPr id="155" name="墨迹 154"/>
            </p:nvPicPr>
            <p:blipFill>
              <a:blip r:embed="rId292"/>
            </p:blipFill>
            <p:spPr>
              <a:xfrm>
                <a:off x="7137400" y="2971800"/>
                <a:ext cx="16510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3" p14:bwMode="auto">
            <p14:nvContentPartPr>
              <p14:cNvPr id="156" name="墨迹 155"/>
              <p14:cNvContentPartPr/>
              <p14:nvPr/>
            </p14:nvContentPartPr>
            <p14:xfrm>
              <a:off x="7353300" y="3048000"/>
              <a:ext cx="12700" cy="165100"/>
            </p14:xfrm>
          </p:contentPart>
        </mc:Choice>
        <mc:Fallback xmlns="">
          <p:pic>
            <p:nvPicPr>
              <p:cNvPr id="156" name="墨迹 155"/>
            </p:nvPicPr>
            <p:blipFill>
              <a:blip r:embed="rId294"/>
            </p:blipFill>
            <p:spPr>
              <a:xfrm>
                <a:off x="7353300" y="3048000"/>
                <a:ext cx="1270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5" p14:bwMode="auto">
            <p14:nvContentPartPr>
              <p14:cNvPr id="157" name="墨迹 156"/>
              <p14:cNvContentPartPr/>
              <p14:nvPr/>
            </p14:nvContentPartPr>
            <p14:xfrm>
              <a:off x="7423150" y="2952750"/>
              <a:ext cx="139700" cy="222250"/>
            </p14:xfrm>
          </p:contentPart>
        </mc:Choice>
        <mc:Fallback xmlns="">
          <p:pic>
            <p:nvPicPr>
              <p:cNvPr id="157" name="墨迹 156"/>
            </p:nvPicPr>
            <p:blipFill>
              <a:blip r:embed="rId296"/>
            </p:blipFill>
            <p:spPr>
              <a:xfrm>
                <a:off x="7423150" y="2952750"/>
                <a:ext cx="139700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7" p14:bwMode="auto">
            <p14:nvContentPartPr>
              <p14:cNvPr id="158" name="墨迹 157"/>
              <p14:cNvContentPartPr/>
              <p14:nvPr/>
            </p14:nvContentPartPr>
            <p14:xfrm>
              <a:off x="7613650" y="3079750"/>
              <a:ext cx="127000" cy="360"/>
            </p14:xfrm>
          </p:contentPart>
        </mc:Choice>
        <mc:Fallback xmlns="">
          <p:pic>
            <p:nvPicPr>
              <p:cNvPr id="158" name="墨迹 157"/>
            </p:nvPicPr>
            <p:blipFill>
              <a:blip r:embed="rId298"/>
            </p:blipFill>
            <p:spPr>
              <a:xfrm>
                <a:off x="7613650" y="3079750"/>
                <a:ext cx="1270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9" p14:bwMode="auto">
            <p14:nvContentPartPr>
              <p14:cNvPr id="159" name="墨迹 158"/>
              <p14:cNvContentPartPr/>
              <p14:nvPr/>
            </p14:nvContentPartPr>
            <p14:xfrm>
              <a:off x="7645400" y="3016250"/>
              <a:ext cx="120650" cy="152400"/>
            </p14:xfrm>
          </p:contentPart>
        </mc:Choice>
        <mc:Fallback xmlns="">
          <p:pic>
            <p:nvPicPr>
              <p:cNvPr id="159" name="墨迹 158"/>
            </p:nvPicPr>
            <p:blipFill>
              <a:blip r:embed="rId300"/>
            </p:blipFill>
            <p:spPr>
              <a:xfrm>
                <a:off x="7645400" y="3016250"/>
                <a:ext cx="12065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1" p14:bwMode="auto">
            <p14:nvContentPartPr>
              <p14:cNvPr id="160" name="墨迹 159"/>
              <p14:cNvContentPartPr/>
              <p14:nvPr/>
            </p14:nvContentPartPr>
            <p14:xfrm>
              <a:off x="7823200" y="3003550"/>
              <a:ext cx="285750" cy="241300"/>
            </p14:xfrm>
          </p:contentPart>
        </mc:Choice>
        <mc:Fallback xmlns="">
          <p:pic>
            <p:nvPicPr>
              <p:cNvPr id="160" name="墨迹 159"/>
            </p:nvPicPr>
            <p:blipFill>
              <a:blip r:embed="rId302"/>
            </p:blipFill>
            <p:spPr>
              <a:xfrm>
                <a:off x="7823200" y="3003550"/>
                <a:ext cx="285750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3" p14:bwMode="auto">
            <p14:nvContentPartPr>
              <p14:cNvPr id="161" name="墨迹 160"/>
              <p14:cNvContentPartPr/>
              <p14:nvPr/>
            </p14:nvContentPartPr>
            <p14:xfrm>
              <a:off x="7391400" y="3054350"/>
              <a:ext cx="25400" cy="31750"/>
            </p14:xfrm>
          </p:contentPart>
        </mc:Choice>
        <mc:Fallback xmlns="">
          <p:pic>
            <p:nvPicPr>
              <p:cNvPr id="161" name="墨迹 160"/>
            </p:nvPicPr>
            <p:blipFill>
              <a:blip r:embed="rId304"/>
            </p:blipFill>
            <p:spPr>
              <a:xfrm>
                <a:off x="7391400" y="3054350"/>
                <a:ext cx="2540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5" p14:bwMode="auto">
            <p14:nvContentPartPr>
              <p14:cNvPr id="162" name="墨迹 161"/>
              <p14:cNvContentPartPr/>
              <p14:nvPr/>
            </p14:nvContentPartPr>
            <p14:xfrm>
              <a:off x="7340600" y="2959100"/>
              <a:ext cx="88900" cy="133350"/>
            </p14:xfrm>
          </p:contentPart>
        </mc:Choice>
        <mc:Fallback xmlns="">
          <p:pic>
            <p:nvPicPr>
              <p:cNvPr id="162" name="墨迹 161"/>
            </p:nvPicPr>
            <p:blipFill>
              <a:blip r:embed="rId306"/>
            </p:blipFill>
            <p:spPr>
              <a:xfrm>
                <a:off x="7340600" y="2959100"/>
                <a:ext cx="8890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7" p14:bwMode="auto">
            <p14:nvContentPartPr>
              <p14:cNvPr id="163" name="墨迹 162"/>
              <p14:cNvContentPartPr/>
              <p14:nvPr/>
            </p14:nvContentPartPr>
            <p14:xfrm>
              <a:off x="7829550" y="3340100"/>
              <a:ext cx="184150" cy="101600"/>
            </p14:xfrm>
          </p:contentPart>
        </mc:Choice>
        <mc:Fallback xmlns="">
          <p:pic>
            <p:nvPicPr>
              <p:cNvPr id="163" name="墨迹 162"/>
            </p:nvPicPr>
            <p:blipFill>
              <a:blip r:embed="rId308"/>
            </p:blipFill>
            <p:spPr>
              <a:xfrm>
                <a:off x="7829550" y="3340100"/>
                <a:ext cx="18415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9" p14:bwMode="auto">
            <p14:nvContentPartPr>
              <p14:cNvPr id="164" name="墨迹 163"/>
              <p14:cNvContentPartPr/>
              <p14:nvPr/>
            </p14:nvContentPartPr>
            <p14:xfrm>
              <a:off x="7391400" y="3092450"/>
              <a:ext cx="31750" cy="38100"/>
            </p14:xfrm>
          </p:contentPart>
        </mc:Choice>
        <mc:Fallback xmlns="">
          <p:pic>
            <p:nvPicPr>
              <p:cNvPr id="164" name="墨迹 163"/>
            </p:nvPicPr>
            <p:blipFill>
              <a:blip r:embed="rId310"/>
            </p:blipFill>
            <p:spPr>
              <a:xfrm>
                <a:off x="7391400" y="3092450"/>
                <a:ext cx="3175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1" p14:bwMode="auto">
            <p14:nvContentPartPr>
              <p14:cNvPr id="165" name="墨迹 164"/>
              <p14:cNvContentPartPr/>
              <p14:nvPr/>
            </p14:nvContentPartPr>
            <p14:xfrm>
              <a:off x="4972050" y="3492500"/>
              <a:ext cx="247650" cy="165100"/>
            </p14:xfrm>
          </p:contentPart>
        </mc:Choice>
        <mc:Fallback xmlns="">
          <p:pic>
            <p:nvPicPr>
              <p:cNvPr id="165" name="墨迹 164"/>
            </p:nvPicPr>
            <p:blipFill>
              <a:blip r:embed="rId312"/>
            </p:blipFill>
            <p:spPr>
              <a:xfrm>
                <a:off x="4972050" y="3492500"/>
                <a:ext cx="24765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3" p14:bwMode="auto">
            <p14:nvContentPartPr>
              <p14:cNvPr id="166" name="墨迹 165"/>
              <p14:cNvContentPartPr/>
              <p14:nvPr/>
            </p14:nvContentPartPr>
            <p14:xfrm>
              <a:off x="5257800" y="3505200"/>
              <a:ext cx="190500" cy="25400"/>
            </p14:xfrm>
          </p:contentPart>
        </mc:Choice>
        <mc:Fallback xmlns="">
          <p:pic>
            <p:nvPicPr>
              <p:cNvPr id="166" name="墨迹 165"/>
            </p:nvPicPr>
            <p:blipFill>
              <a:blip r:embed="rId314"/>
            </p:blipFill>
            <p:spPr>
              <a:xfrm>
                <a:off x="5257800" y="3505200"/>
                <a:ext cx="19050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5" p14:bwMode="auto">
            <p14:nvContentPartPr>
              <p14:cNvPr id="167" name="墨迹 166"/>
              <p14:cNvContentPartPr/>
              <p14:nvPr/>
            </p14:nvContentPartPr>
            <p14:xfrm>
              <a:off x="5346700" y="3524250"/>
              <a:ext cx="38100" cy="215900"/>
            </p14:xfrm>
          </p:contentPart>
        </mc:Choice>
        <mc:Fallback xmlns="">
          <p:pic>
            <p:nvPicPr>
              <p:cNvPr id="167" name="墨迹 166"/>
            </p:nvPicPr>
            <p:blipFill>
              <a:blip r:embed="rId316"/>
            </p:blipFill>
            <p:spPr>
              <a:xfrm>
                <a:off x="5346700" y="3524250"/>
                <a:ext cx="38100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7" p14:bwMode="auto">
            <p14:nvContentPartPr>
              <p14:cNvPr id="168" name="墨迹 167"/>
              <p14:cNvContentPartPr/>
              <p14:nvPr/>
            </p14:nvContentPartPr>
            <p14:xfrm>
              <a:off x="5505450" y="3689350"/>
              <a:ext cx="177800" cy="146050"/>
            </p14:xfrm>
          </p:contentPart>
        </mc:Choice>
        <mc:Fallback xmlns="">
          <p:pic>
            <p:nvPicPr>
              <p:cNvPr id="168" name="墨迹 167"/>
            </p:nvPicPr>
            <p:blipFill>
              <a:blip r:embed="rId318"/>
            </p:blipFill>
            <p:spPr>
              <a:xfrm>
                <a:off x="5505450" y="3689350"/>
                <a:ext cx="17780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9" p14:bwMode="auto">
            <p14:nvContentPartPr>
              <p14:cNvPr id="169" name="墨迹 168"/>
              <p14:cNvContentPartPr/>
              <p14:nvPr/>
            </p14:nvContentPartPr>
            <p14:xfrm>
              <a:off x="6203950" y="3543300"/>
              <a:ext cx="31750" cy="368300"/>
            </p14:xfrm>
          </p:contentPart>
        </mc:Choice>
        <mc:Fallback xmlns="">
          <p:pic>
            <p:nvPicPr>
              <p:cNvPr id="169" name="墨迹 168"/>
            </p:nvPicPr>
            <p:blipFill>
              <a:blip r:embed="rId320"/>
            </p:blipFill>
            <p:spPr>
              <a:xfrm>
                <a:off x="6203950" y="3543300"/>
                <a:ext cx="31750" cy="368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1" p14:bwMode="auto">
            <p14:nvContentPartPr>
              <p14:cNvPr id="170" name="墨迹 169"/>
              <p14:cNvContentPartPr/>
              <p14:nvPr/>
            </p14:nvContentPartPr>
            <p14:xfrm>
              <a:off x="6197600" y="3625850"/>
              <a:ext cx="165100" cy="139700"/>
            </p14:xfrm>
          </p:contentPart>
        </mc:Choice>
        <mc:Fallback xmlns="">
          <p:pic>
            <p:nvPicPr>
              <p:cNvPr id="170" name="墨迹 169"/>
            </p:nvPicPr>
            <p:blipFill>
              <a:blip r:embed="rId322"/>
            </p:blipFill>
            <p:spPr>
              <a:xfrm>
                <a:off x="6197600" y="3625850"/>
                <a:ext cx="16510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3" p14:bwMode="auto">
            <p14:nvContentPartPr>
              <p14:cNvPr id="171" name="墨迹 170"/>
              <p14:cNvContentPartPr/>
              <p14:nvPr/>
            </p14:nvContentPartPr>
            <p14:xfrm>
              <a:off x="6426200" y="3606800"/>
              <a:ext cx="146050" cy="196850"/>
            </p14:xfrm>
          </p:contentPart>
        </mc:Choice>
        <mc:Fallback xmlns="">
          <p:pic>
            <p:nvPicPr>
              <p:cNvPr id="171" name="墨迹 170"/>
            </p:nvPicPr>
            <p:blipFill>
              <a:blip r:embed="rId324"/>
            </p:blipFill>
            <p:spPr>
              <a:xfrm>
                <a:off x="6426200" y="3606800"/>
                <a:ext cx="14605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5" p14:bwMode="auto">
            <p14:nvContentPartPr>
              <p14:cNvPr id="172" name="墨迹 171"/>
              <p14:cNvContentPartPr/>
              <p14:nvPr/>
            </p14:nvContentPartPr>
            <p14:xfrm>
              <a:off x="6616700" y="3689350"/>
              <a:ext cx="120650" cy="360"/>
            </p14:xfrm>
          </p:contentPart>
        </mc:Choice>
        <mc:Fallback xmlns="">
          <p:pic>
            <p:nvPicPr>
              <p:cNvPr id="172" name="墨迹 171"/>
            </p:nvPicPr>
            <p:blipFill>
              <a:blip r:embed="rId326"/>
            </p:blipFill>
            <p:spPr>
              <a:xfrm>
                <a:off x="6616700" y="3689350"/>
                <a:ext cx="1206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7" p14:bwMode="auto">
            <p14:nvContentPartPr>
              <p14:cNvPr id="173" name="墨迹 172"/>
              <p14:cNvContentPartPr/>
              <p14:nvPr/>
            </p14:nvContentPartPr>
            <p14:xfrm>
              <a:off x="6680200" y="3625850"/>
              <a:ext cx="12700" cy="133350"/>
            </p14:xfrm>
          </p:contentPart>
        </mc:Choice>
        <mc:Fallback xmlns="">
          <p:pic>
            <p:nvPicPr>
              <p:cNvPr id="173" name="墨迹 172"/>
            </p:nvPicPr>
            <p:blipFill>
              <a:blip r:embed="rId328"/>
            </p:blipFill>
            <p:spPr>
              <a:xfrm>
                <a:off x="6680200" y="3625850"/>
                <a:ext cx="1270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9" p14:bwMode="auto">
            <p14:nvContentPartPr>
              <p14:cNvPr id="174" name="墨迹 173"/>
              <p14:cNvContentPartPr/>
              <p14:nvPr/>
            </p14:nvContentPartPr>
            <p14:xfrm>
              <a:off x="6851650" y="3651250"/>
              <a:ext cx="6350" cy="127000"/>
            </p14:xfrm>
          </p:contentPart>
        </mc:Choice>
        <mc:Fallback xmlns="">
          <p:pic>
            <p:nvPicPr>
              <p:cNvPr id="174" name="墨迹 173"/>
            </p:nvPicPr>
            <p:blipFill>
              <a:blip r:embed="rId330"/>
            </p:blipFill>
            <p:spPr>
              <a:xfrm>
                <a:off x="6851650" y="3651250"/>
                <a:ext cx="635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1" p14:bwMode="auto">
            <p14:nvContentPartPr>
              <p14:cNvPr id="175" name="墨迹 174"/>
              <p14:cNvContentPartPr/>
              <p14:nvPr/>
            </p14:nvContentPartPr>
            <p14:xfrm>
              <a:off x="6965950" y="3714750"/>
              <a:ext cx="209550" cy="19050"/>
            </p14:xfrm>
          </p:contentPart>
        </mc:Choice>
        <mc:Fallback xmlns="">
          <p:pic>
            <p:nvPicPr>
              <p:cNvPr id="175" name="墨迹 174"/>
            </p:nvPicPr>
            <p:blipFill>
              <a:blip r:embed="rId332"/>
            </p:blipFill>
            <p:spPr>
              <a:xfrm>
                <a:off x="6965950" y="3714750"/>
                <a:ext cx="2095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3" p14:bwMode="auto">
            <p14:nvContentPartPr>
              <p14:cNvPr id="176" name="墨迹 175"/>
              <p14:cNvContentPartPr/>
              <p14:nvPr/>
            </p14:nvContentPartPr>
            <p14:xfrm>
              <a:off x="7099300" y="3663950"/>
              <a:ext cx="101600" cy="127000"/>
            </p14:xfrm>
          </p:contentPart>
        </mc:Choice>
        <mc:Fallback xmlns="">
          <p:pic>
            <p:nvPicPr>
              <p:cNvPr id="176" name="墨迹 175"/>
            </p:nvPicPr>
            <p:blipFill>
              <a:blip r:embed="rId334"/>
            </p:blipFill>
            <p:spPr>
              <a:xfrm>
                <a:off x="7099300" y="3663950"/>
                <a:ext cx="10160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5" p14:bwMode="auto">
            <p14:nvContentPartPr>
              <p14:cNvPr id="177" name="墨迹 176"/>
              <p14:cNvContentPartPr/>
              <p14:nvPr/>
            </p14:nvContentPartPr>
            <p14:xfrm>
              <a:off x="7359650" y="3619500"/>
              <a:ext cx="184150" cy="247650"/>
            </p14:xfrm>
          </p:contentPart>
        </mc:Choice>
        <mc:Fallback xmlns="">
          <p:pic>
            <p:nvPicPr>
              <p:cNvPr id="177" name="墨迹 176"/>
            </p:nvPicPr>
            <p:blipFill>
              <a:blip r:embed="rId336"/>
            </p:blipFill>
            <p:spPr>
              <a:xfrm>
                <a:off x="7359650" y="3619500"/>
                <a:ext cx="184150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7" p14:bwMode="auto">
            <p14:nvContentPartPr>
              <p14:cNvPr id="178" name="墨迹 177"/>
              <p14:cNvContentPartPr/>
              <p14:nvPr/>
            </p14:nvContentPartPr>
            <p14:xfrm>
              <a:off x="7353300" y="3714750"/>
              <a:ext cx="95250" cy="101600"/>
            </p14:xfrm>
          </p:contentPart>
        </mc:Choice>
        <mc:Fallback xmlns="">
          <p:pic>
            <p:nvPicPr>
              <p:cNvPr id="178" name="墨迹 177"/>
            </p:nvPicPr>
            <p:blipFill>
              <a:blip r:embed="rId338"/>
            </p:blipFill>
            <p:spPr>
              <a:xfrm>
                <a:off x="7353300" y="3714750"/>
                <a:ext cx="9525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9" p14:bwMode="auto">
            <p14:nvContentPartPr>
              <p14:cNvPr id="179" name="墨迹 178"/>
              <p14:cNvContentPartPr/>
              <p14:nvPr/>
            </p14:nvContentPartPr>
            <p14:xfrm>
              <a:off x="5054600" y="4083050"/>
              <a:ext cx="196850" cy="171450"/>
            </p14:xfrm>
          </p:contentPart>
        </mc:Choice>
        <mc:Fallback xmlns="">
          <p:pic>
            <p:nvPicPr>
              <p:cNvPr id="179" name="墨迹 178"/>
            </p:nvPicPr>
            <p:blipFill>
              <a:blip r:embed="rId340"/>
            </p:blipFill>
            <p:spPr>
              <a:xfrm>
                <a:off x="5054600" y="4083050"/>
                <a:ext cx="19685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1" p14:bwMode="auto">
            <p14:nvContentPartPr>
              <p14:cNvPr id="180" name="墨迹 179"/>
              <p14:cNvContentPartPr/>
              <p14:nvPr/>
            </p14:nvContentPartPr>
            <p14:xfrm>
              <a:off x="5365750" y="4114800"/>
              <a:ext cx="139700" cy="360"/>
            </p14:xfrm>
          </p:contentPart>
        </mc:Choice>
        <mc:Fallback xmlns="">
          <p:pic>
            <p:nvPicPr>
              <p:cNvPr id="180" name="墨迹 179"/>
            </p:nvPicPr>
            <p:blipFill>
              <a:blip r:embed="rId342"/>
            </p:blipFill>
            <p:spPr>
              <a:xfrm>
                <a:off x="5365750" y="4114800"/>
                <a:ext cx="139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3" p14:bwMode="auto">
            <p14:nvContentPartPr>
              <p14:cNvPr id="181" name="墨迹 180"/>
              <p14:cNvContentPartPr/>
              <p14:nvPr/>
            </p14:nvContentPartPr>
            <p14:xfrm>
              <a:off x="5378450" y="4140200"/>
              <a:ext cx="63500" cy="215900"/>
            </p14:xfrm>
          </p:contentPart>
        </mc:Choice>
        <mc:Fallback xmlns="">
          <p:pic>
            <p:nvPicPr>
              <p:cNvPr id="181" name="墨迹 180"/>
            </p:nvPicPr>
            <p:blipFill>
              <a:blip r:embed="rId344"/>
            </p:blipFill>
            <p:spPr>
              <a:xfrm>
                <a:off x="5378450" y="4140200"/>
                <a:ext cx="63500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5" p14:bwMode="auto">
            <p14:nvContentPartPr>
              <p14:cNvPr id="182" name="墨迹 181"/>
              <p14:cNvContentPartPr/>
              <p14:nvPr/>
            </p14:nvContentPartPr>
            <p14:xfrm>
              <a:off x="5568950" y="4203700"/>
              <a:ext cx="69850" cy="165100"/>
            </p14:xfrm>
          </p:contentPart>
        </mc:Choice>
        <mc:Fallback xmlns="">
          <p:pic>
            <p:nvPicPr>
              <p:cNvPr id="182" name="墨迹 181"/>
            </p:nvPicPr>
            <p:blipFill>
              <a:blip r:embed="rId346"/>
            </p:blipFill>
            <p:spPr>
              <a:xfrm>
                <a:off x="5568950" y="4203700"/>
                <a:ext cx="6985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7" p14:bwMode="auto">
            <p14:nvContentPartPr>
              <p14:cNvPr id="183" name="墨迹 182"/>
              <p14:cNvContentPartPr/>
              <p14:nvPr/>
            </p14:nvContentPartPr>
            <p14:xfrm>
              <a:off x="6350000" y="4076700"/>
              <a:ext cx="165100" cy="190500"/>
            </p14:xfrm>
          </p:contentPart>
        </mc:Choice>
        <mc:Fallback xmlns="">
          <p:pic>
            <p:nvPicPr>
              <p:cNvPr id="183" name="墨迹 182"/>
            </p:nvPicPr>
            <p:blipFill>
              <a:blip r:embed="rId348"/>
            </p:blipFill>
            <p:spPr>
              <a:xfrm>
                <a:off x="6350000" y="4076700"/>
                <a:ext cx="16510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9" p14:bwMode="auto">
            <p14:nvContentPartPr>
              <p14:cNvPr id="184" name="墨迹 183"/>
              <p14:cNvContentPartPr/>
              <p14:nvPr/>
            </p14:nvContentPartPr>
            <p14:xfrm>
              <a:off x="6400800" y="4159250"/>
              <a:ext cx="158750" cy="44450"/>
            </p14:xfrm>
          </p:contentPart>
        </mc:Choice>
        <mc:Fallback xmlns="">
          <p:pic>
            <p:nvPicPr>
              <p:cNvPr id="184" name="墨迹 183"/>
            </p:nvPicPr>
            <p:blipFill>
              <a:blip r:embed="rId350"/>
            </p:blipFill>
            <p:spPr>
              <a:xfrm>
                <a:off x="6400800" y="4159250"/>
                <a:ext cx="15875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1" p14:bwMode="auto">
            <p14:nvContentPartPr>
              <p14:cNvPr id="185" name="墨迹 184"/>
              <p14:cNvContentPartPr/>
              <p14:nvPr/>
            </p14:nvContentPartPr>
            <p14:xfrm>
              <a:off x="6623050" y="4197350"/>
              <a:ext cx="234950" cy="360"/>
            </p14:xfrm>
          </p:contentPart>
        </mc:Choice>
        <mc:Fallback xmlns="">
          <p:pic>
            <p:nvPicPr>
              <p:cNvPr id="185" name="墨迹 184"/>
            </p:nvPicPr>
            <p:blipFill>
              <a:blip r:embed="rId352"/>
            </p:blipFill>
            <p:spPr>
              <a:xfrm>
                <a:off x="6623050" y="4197350"/>
                <a:ext cx="2349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3" p14:bwMode="auto">
            <p14:nvContentPartPr>
              <p14:cNvPr id="186" name="墨迹 185"/>
              <p14:cNvContentPartPr/>
              <p14:nvPr/>
            </p14:nvContentPartPr>
            <p14:xfrm>
              <a:off x="6826250" y="4114800"/>
              <a:ext cx="120650" cy="146050"/>
            </p14:xfrm>
          </p:contentPart>
        </mc:Choice>
        <mc:Fallback xmlns="">
          <p:pic>
            <p:nvPicPr>
              <p:cNvPr id="186" name="墨迹 185"/>
            </p:nvPicPr>
            <p:blipFill>
              <a:blip r:embed="rId354"/>
            </p:blipFill>
            <p:spPr>
              <a:xfrm>
                <a:off x="6826250" y="4114800"/>
                <a:ext cx="12065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5" p14:bwMode="auto">
            <p14:nvContentPartPr>
              <p14:cNvPr id="187" name="墨迹 186"/>
              <p14:cNvContentPartPr/>
              <p14:nvPr/>
            </p14:nvContentPartPr>
            <p14:xfrm>
              <a:off x="7016750" y="4076700"/>
              <a:ext cx="95250" cy="406400"/>
            </p14:xfrm>
          </p:contentPart>
        </mc:Choice>
        <mc:Fallback xmlns="">
          <p:pic>
            <p:nvPicPr>
              <p:cNvPr id="187" name="墨迹 186"/>
            </p:nvPicPr>
            <p:blipFill>
              <a:blip r:embed="rId356"/>
            </p:blipFill>
            <p:spPr>
              <a:xfrm>
                <a:off x="7016750" y="4076700"/>
                <a:ext cx="95250" cy="406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7" p14:bwMode="auto">
            <p14:nvContentPartPr>
              <p14:cNvPr id="188" name="墨迹 187"/>
              <p14:cNvContentPartPr/>
              <p14:nvPr/>
            </p14:nvContentPartPr>
            <p14:xfrm>
              <a:off x="7042150" y="4095750"/>
              <a:ext cx="196850" cy="127000"/>
            </p14:xfrm>
          </p:contentPart>
        </mc:Choice>
        <mc:Fallback xmlns="">
          <p:pic>
            <p:nvPicPr>
              <p:cNvPr id="188" name="墨迹 187"/>
            </p:nvPicPr>
            <p:blipFill>
              <a:blip r:embed="rId358"/>
            </p:blipFill>
            <p:spPr>
              <a:xfrm>
                <a:off x="7042150" y="4095750"/>
                <a:ext cx="19685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9" p14:bwMode="auto">
            <p14:nvContentPartPr>
              <p14:cNvPr id="189" name="墨迹 188"/>
              <p14:cNvContentPartPr/>
              <p14:nvPr/>
            </p14:nvContentPartPr>
            <p14:xfrm>
              <a:off x="7270750" y="4165600"/>
              <a:ext cx="247650" cy="177800"/>
            </p14:xfrm>
          </p:contentPart>
        </mc:Choice>
        <mc:Fallback xmlns="">
          <p:pic>
            <p:nvPicPr>
              <p:cNvPr id="189" name="墨迹 188"/>
            </p:nvPicPr>
            <p:blipFill>
              <a:blip r:embed="rId360"/>
            </p:blipFill>
            <p:spPr>
              <a:xfrm>
                <a:off x="7270750" y="4165600"/>
                <a:ext cx="24765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1" p14:bwMode="auto">
            <p14:nvContentPartPr>
              <p14:cNvPr id="190" name="墨迹 189"/>
              <p14:cNvContentPartPr/>
              <p14:nvPr/>
            </p14:nvContentPartPr>
            <p14:xfrm>
              <a:off x="5956300" y="3397250"/>
              <a:ext cx="2051050" cy="1200150"/>
            </p14:xfrm>
          </p:contentPart>
        </mc:Choice>
        <mc:Fallback xmlns="">
          <p:pic>
            <p:nvPicPr>
              <p:cNvPr id="190" name="墨迹 189"/>
            </p:nvPicPr>
            <p:blipFill>
              <a:blip r:embed="rId362"/>
            </p:blipFill>
            <p:spPr>
              <a:xfrm>
                <a:off x="5956300" y="3397250"/>
                <a:ext cx="2051050" cy="1200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3" p14:bwMode="auto">
            <p14:nvContentPartPr>
              <p14:cNvPr id="191" name="墨迹 190"/>
              <p14:cNvContentPartPr/>
              <p14:nvPr/>
            </p14:nvContentPartPr>
            <p14:xfrm>
              <a:off x="7524750" y="1244600"/>
              <a:ext cx="234950" cy="209550"/>
            </p14:xfrm>
          </p:contentPart>
        </mc:Choice>
        <mc:Fallback xmlns="">
          <p:pic>
            <p:nvPicPr>
              <p:cNvPr id="191" name="墨迹 190"/>
            </p:nvPicPr>
            <p:blipFill>
              <a:blip r:embed="rId364"/>
            </p:blipFill>
            <p:spPr>
              <a:xfrm>
                <a:off x="7524750" y="1244600"/>
                <a:ext cx="23495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5" p14:bwMode="auto">
            <p14:nvContentPartPr>
              <p14:cNvPr id="192" name="墨迹 191"/>
              <p14:cNvContentPartPr/>
              <p14:nvPr/>
            </p14:nvContentPartPr>
            <p14:xfrm>
              <a:off x="6927850" y="1295400"/>
              <a:ext cx="596900" cy="25400"/>
            </p14:xfrm>
          </p:contentPart>
        </mc:Choice>
        <mc:Fallback xmlns="">
          <p:pic>
            <p:nvPicPr>
              <p:cNvPr id="192" name="墨迹 191"/>
            </p:nvPicPr>
            <p:blipFill>
              <a:blip r:embed="rId366"/>
            </p:blipFill>
            <p:spPr>
              <a:xfrm>
                <a:off x="6927850" y="1295400"/>
                <a:ext cx="59690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7" p14:bwMode="auto">
            <p14:nvContentPartPr>
              <p14:cNvPr id="193" name="墨迹 192"/>
              <p14:cNvContentPartPr/>
              <p14:nvPr/>
            </p14:nvContentPartPr>
            <p14:xfrm>
              <a:off x="7556500" y="1289050"/>
              <a:ext cx="209550" cy="152400"/>
            </p14:xfrm>
          </p:contentPart>
        </mc:Choice>
        <mc:Fallback xmlns="">
          <p:pic>
            <p:nvPicPr>
              <p:cNvPr id="193" name="墨迹 192"/>
            </p:nvPicPr>
            <p:blipFill>
              <a:blip r:embed="rId368"/>
            </p:blipFill>
            <p:spPr>
              <a:xfrm>
                <a:off x="7556500" y="1289050"/>
                <a:ext cx="20955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9" p14:bwMode="auto">
            <p14:nvContentPartPr>
              <p14:cNvPr id="194" name="墨迹 193"/>
              <p14:cNvContentPartPr/>
              <p14:nvPr/>
            </p14:nvContentPartPr>
            <p14:xfrm>
              <a:off x="6864350" y="317500"/>
              <a:ext cx="152400" cy="222250"/>
            </p14:xfrm>
          </p:contentPart>
        </mc:Choice>
        <mc:Fallback xmlns="">
          <p:pic>
            <p:nvPicPr>
              <p:cNvPr id="194" name="墨迹 193"/>
            </p:nvPicPr>
            <p:blipFill>
              <a:blip r:embed="rId370"/>
            </p:blipFill>
            <p:spPr>
              <a:xfrm>
                <a:off x="6864350" y="317500"/>
                <a:ext cx="152400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1" p14:bwMode="auto">
            <p14:nvContentPartPr>
              <p14:cNvPr id="195" name="墨迹 194"/>
              <p14:cNvContentPartPr/>
              <p14:nvPr/>
            </p14:nvContentPartPr>
            <p14:xfrm>
              <a:off x="7061200" y="273050"/>
              <a:ext cx="133350" cy="266700"/>
            </p14:xfrm>
          </p:contentPart>
        </mc:Choice>
        <mc:Fallback xmlns="">
          <p:pic>
            <p:nvPicPr>
              <p:cNvPr id="195" name="墨迹 194"/>
            </p:nvPicPr>
            <p:blipFill>
              <a:blip r:embed="rId372"/>
            </p:blipFill>
            <p:spPr>
              <a:xfrm>
                <a:off x="7061200" y="273050"/>
                <a:ext cx="133350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3" p14:bwMode="auto">
            <p14:nvContentPartPr>
              <p14:cNvPr id="196" name="墨迹 195"/>
              <p14:cNvContentPartPr/>
              <p14:nvPr/>
            </p14:nvContentPartPr>
            <p14:xfrm>
              <a:off x="7131050" y="260350"/>
              <a:ext cx="139700" cy="234950"/>
            </p14:xfrm>
          </p:contentPart>
        </mc:Choice>
        <mc:Fallback xmlns="">
          <p:pic>
            <p:nvPicPr>
              <p:cNvPr id="196" name="墨迹 195"/>
            </p:nvPicPr>
            <p:blipFill>
              <a:blip r:embed="rId374"/>
            </p:blipFill>
            <p:spPr>
              <a:xfrm>
                <a:off x="7131050" y="260350"/>
                <a:ext cx="139700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5" p14:bwMode="auto">
            <p14:nvContentPartPr>
              <p14:cNvPr id="197" name="墨迹 196"/>
              <p14:cNvContentPartPr/>
              <p14:nvPr/>
            </p14:nvContentPartPr>
            <p14:xfrm>
              <a:off x="7245350" y="419100"/>
              <a:ext cx="69850" cy="107950"/>
            </p14:xfrm>
          </p:contentPart>
        </mc:Choice>
        <mc:Fallback xmlns="">
          <p:pic>
            <p:nvPicPr>
              <p:cNvPr id="197" name="墨迹 196"/>
            </p:nvPicPr>
            <p:blipFill>
              <a:blip r:embed="rId376"/>
            </p:blipFill>
            <p:spPr>
              <a:xfrm>
                <a:off x="7245350" y="419100"/>
                <a:ext cx="6985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7" p14:bwMode="auto">
            <p14:nvContentPartPr>
              <p14:cNvPr id="198" name="墨迹 197"/>
              <p14:cNvContentPartPr/>
              <p14:nvPr/>
            </p14:nvContentPartPr>
            <p14:xfrm>
              <a:off x="7251700" y="273050"/>
              <a:ext cx="266700" cy="431800"/>
            </p14:xfrm>
          </p:contentPart>
        </mc:Choice>
        <mc:Fallback xmlns="">
          <p:pic>
            <p:nvPicPr>
              <p:cNvPr id="198" name="墨迹 197"/>
            </p:nvPicPr>
            <p:blipFill>
              <a:blip r:embed="rId378"/>
            </p:blipFill>
            <p:spPr>
              <a:xfrm>
                <a:off x="7251700" y="273050"/>
                <a:ext cx="266700" cy="431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9" p14:bwMode="auto">
            <p14:nvContentPartPr>
              <p14:cNvPr id="199" name="墨迹 198"/>
              <p14:cNvContentPartPr/>
              <p14:nvPr/>
            </p14:nvContentPartPr>
            <p14:xfrm>
              <a:off x="7061200" y="977900"/>
              <a:ext cx="6350" cy="63500"/>
            </p14:xfrm>
          </p:contentPart>
        </mc:Choice>
        <mc:Fallback xmlns="">
          <p:pic>
            <p:nvPicPr>
              <p:cNvPr id="199" name="墨迹 198"/>
            </p:nvPicPr>
            <p:blipFill>
              <a:blip r:embed="rId380"/>
            </p:blipFill>
            <p:spPr>
              <a:xfrm>
                <a:off x="7061200" y="977900"/>
                <a:ext cx="635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1" p14:bwMode="auto">
            <p14:nvContentPartPr>
              <p14:cNvPr id="200" name="墨迹 199"/>
              <p14:cNvContentPartPr/>
              <p14:nvPr/>
            </p14:nvContentPartPr>
            <p14:xfrm>
              <a:off x="5080000" y="4616450"/>
              <a:ext cx="222250" cy="317500"/>
            </p14:xfrm>
          </p:contentPart>
        </mc:Choice>
        <mc:Fallback xmlns="">
          <p:pic>
            <p:nvPicPr>
              <p:cNvPr id="200" name="墨迹 199"/>
            </p:nvPicPr>
            <p:blipFill>
              <a:blip r:embed="rId382"/>
            </p:blipFill>
            <p:spPr>
              <a:xfrm>
                <a:off x="5080000" y="4616450"/>
                <a:ext cx="222250" cy="317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3" p14:bwMode="auto">
            <p14:nvContentPartPr>
              <p14:cNvPr id="201" name="墨迹 200"/>
              <p14:cNvContentPartPr/>
              <p14:nvPr/>
            </p14:nvContentPartPr>
            <p14:xfrm>
              <a:off x="5187950" y="4629150"/>
              <a:ext cx="95250" cy="6350"/>
            </p14:xfrm>
          </p:contentPart>
        </mc:Choice>
        <mc:Fallback xmlns="">
          <p:pic>
            <p:nvPicPr>
              <p:cNvPr id="201" name="墨迹 200"/>
            </p:nvPicPr>
            <p:blipFill>
              <a:blip r:embed="rId384"/>
            </p:blipFill>
            <p:spPr>
              <a:xfrm>
                <a:off x="5187950" y="4629150"/>
                <a:ext cx="952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5" p14:bwMode="auto">
            <p14:nvContentPartPr>
              <p14:cNvPr id="202" name="墨迹 201"/>
              <p14:cNvContentPartPr/>
              <p14:nvPr/>
            </p14:nvContentPartPr>
            <p14:xfrm>
              <a:off x="5080000" y="4756150"/>
              <a:ext cx="146050" cy="12700"/>
            </p14:xfrm>
          </p:contentPart>
        </mc:Choice>
        <mc:Fallback xmlns="">
          <p:pic>
            <p:nvPicPr>
              <p:cNvPr id="202" name="墨迹 201"/>
            </p:nvPicPr>
            <p:blipFill>
              <a:blip r:embed="rId386"/>
            </p:blipFill>
            <p:spPr>
              <a:xfrm>
                <a:off x="5080000" y="4756150"/>
                <a:ext cx="1460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7" p14:bwMode="auto">
            <p14:nvContentPartPr>
              <p14:cNvPr id="203" name="墨迹 202"/>
              <p14:cNvContentPartPr/>
              <p14:nvPr/>
            </p14:nvContentPartPr>
            <p14:xfrm>
              <a:off x="5937250" y="1270000"/>
              <a:ext cx="520700" cy="50800"/>
            </p14:xfrm>
          </p:contentPart>
        </mc:Choice>
        <mc:Fallback xmlns="">
          <p:pic>
            <p:nvPicPr>
              <p:cNvPr id="203" name="墨迹 202"/>
            </p:nvPicPr>
            <p:blipFill>
              <a:blip r:embed="rId388"/>
            </p:blipFill>
            <p:spPr>
              <a:xfrm>
                <a:off x="5937250" y="1270000"/>
                <a:ext cx="52070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9" p14:bwMode="auto">
            <p14:nvContentPartPr>
              <p14:cNvPr id="204" name="墨迹 203"/>
              <p14:cNvContentPartPr/>
              <p14:nvPr/>
            </p14:nvContentPartPr>
            <p14:xfrm>
              <a:off x="5899150" y="1276350"/>
              <a:ext cx="539750" cy="76200"/>
            </p14:xfrm>
          </p:contentPart>
        </mc:Choice>
        <mc:Fallback xmlns="">
          <p:pic>
            <p:nvPicPr>
              <p:cNvPr id="204" name="墨迹 203"/>
            </p:nvPicPr>
            <p:blipFill>
              <a:blip r:embed="rId390"/>
            </p:blipFill>
            <p:spPr>
              <a:xfrm>
                <a:off x="5899150" y="1276350"/>
                <a:ext cx="53975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1" p14:bwMode="auto">
            <p14:nvContentPartPr>
              <p14:cNvPr id="205" name="墨迹 204"/>
              <p14:cNvContentPartPr/>
              <p14:nvPr/>
            </p14:nvContentPartPr>
            <p14:xfrm>
              <a:off x="6096000" y="1346200"/>
              <a:ext cx="177800" cy="127000"/>
            </p14:xfrm>
          </p:contentPart>
        </mc:Choice>
        <mc:Fallback xmlns="">
          <p:pic>
            <p:nvPicPr>
              <p:cNvPr id="205" name="墨迹 204"/>
            </p:nvPicPr>
            <p:blipFill>
              <a:blip r:embed="rId392"/>
            </p:blipFill>
            <p:spPr>
              <a:xfrm>
                <a:off x="6096000" y="1346200"/>
                <a:ext cx="17780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3" p14:bwMode="auto">
            <p14:nvContentPartPr>
              <p14:cNvPr id="206" name="墨迹 205"/>
              <p14:cNvContentPartPr/>
              <p14:nvPr/>
            </p14:nvContentPartPr>
            <p14:xfrm>
              <a:off x="5353050" y="4699000"/>
              <a:ext cx="203200" cy="12700"/>
            </p14:xfrm>
          </p:contentPart>
        </mc:Choice>
        <mc:Fallback xmlns="">
          <p:pic>
            <p:nvPicPr>
              <p:cNvPr id="206" name="墨迹 205"/>
            </p:nvPicPr>
            <p:blipFill>
              <a:blip r:embed="rId394"/>
            </p:blipFill>
            <p:spPr>
              <a:xfrm>
                <a:off x="5353050" y="4699000"/>
                <a:ext cx="2032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5" p14:bwMode="auto">
            <p14:nvContentPartPr>
              <p14:cNvPr id="207" name="墨迹 206"/>
              <p14:cNvContentPartPr/>
              <p14:nvPr/>
            </p14:nvContentPartPr>
            <p14:xfrm>
              <a:off x="5365750" y="4699000"/>
              <a:ext cx="133350" cy="330200"/>
            </p14:xfrm>
          </p:contentPart>
        </mc:Choice>
        <mc:Fallback xmlns="">
          <p:pic>
            <p:nvPicPr>
              <p:cNvPr id="207" name="墨迹 206"/>
            </p:nvPicPr>
            <p:blipFill>
              <a:blip r:embed="rId396"/>
            </p:blipFill>
            <p:spPr>
              <a:xfrm>
                <a:off x="5365750" y="4699000"/>
                <a:ext cx="133350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7" p14:bwMode="auto">
            <p14:nvContentPartPr>
              <p14:cNvPr id="208" name="墨迹 207"/>
              <p14:cNvContentPartPr/>
              <p14:nvPr/>
            </p14:nvContentPartPr>
            <p14:xfrm>
              <a:off x="5727700" y="4838700"/>
              <a:ext cx="101600" cy="88900"/>
            </p14:xfrm>
          </p:contentPart>
        </mc:Choice>
        <mc:Fallback xmlns="">
          <p:pic>
            <p:nvPicPr>
              <p:cNvPr id="208" name="墨迹 207"/>
            </p:nvPicPr>
            <p:blipFill>
              <a:blip r:embed="rId398"/>
            </p:blipFill>
            <p:spPr>
              <a:xfrm>
                <a:off x="5727700" y="4838700"/>
                <a:ext cx="10160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9" p14:bwMode="auto">
            <p14:nvContentPartPr>
              <p14:cNvPr id="209" name="墨迹 208"/>
              <p14:cNvContentPartPr/>
              <p14:nvPr/>
            </p14:nvContentPartPr>
            <p14:xfrm>
              <a:off x="6388100" y="4724400"/>
              <a:ext cx="292100" cy="196850"/>
            </p14:xfrm>
          </p:contentPart>
        </mc:Choice>
        <mc:Fallback xmlns="">
          <p:pic>
            <p:nvPicPr>
              <p:cNvPr id="209" name="墨迹 208"/>
            </p:nvPicPr>
            <p:blipFill>
              <a:blip r:embed="rId400"/>
            </p:blipFill>
            <p:spPr>
              <a:xfrm>
                <a:off x="6388100" y="4724400"/>
                <a:ext cx="29210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1" p14:bwMode="auto">
            <p14:nvContentPartPr>
              <p14:cNvPr id="210" name="墨迹 209"/>
              <p14:cNvContentPartPr/>
              <p14:nvPr/>
            </p14:nvContentPartPr>
            <p14:xfrm>
              <a:off x="6711950" y="4775200"/>
              <a:ext cx="247650" cy="44450"/>
            </p14:xfrm>
          </p:contentPart>
        </mc:Choice>
        <mc:Fallback xmlns="">
          <p:pic>
            <p:nvPicPr>
              <p:cNvPr id="210" name="墨迹 209"/>
            </p:nvPicPr>
            <p:blipFill>
              <a:blip r:embed="rId402"/>
            </p:blipFill>
            <p:spPr>
              <a:xfrm>
                <a:off x="6711950" y="4775200"/>
                <a:ext cx="24765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3" p14:bwMode="auto">
            <p14:nvContentPartPr>
              <p14:cNvPr id="211" name="墨迹 210"/>
              <p14:cNvContentPartPr/>
              <p14:nvPr/>
            </p14:nvContentPartPr>
            <p14:xfrm>
              <a:off x="6902450" y="4749800"/>
              <a:ext cx="133350" cy="120650"/>
            </p14:xfrm>
          </p:contentPart>
        </mc:Choice>
        <mc:Fallback xmlns="">
          <p:pic>
            <p:nvPicPr>
              <p:cNvPr id="211" name="墨迹 210"/>
            </p:nvPicPr>
            <p:blipFill>
              <a:blip r:embed="rId404"/>
            </p:blipFill>
            <p:spPr>
              <a:xfrm>
                <a:off x="6902450" y="4749800"/>
                <a:ext cx="13335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5" p14:bwMode="auto">
            <p14:nvContentPartPr>
              <p14:cNvPr id="212" name="墨迹 211"/>
              <p14:cNvContentPartPr/>
              <p14:nvPr/>
            </p14:nvContentPartPr>
            <p14:xfrm>
              <a:off x="7105650" y="4737100"/>
              <a:ext cx="82550" cy="222250"/>
            </p14:xfrm>
          </p:contentPart>
        </mc:Choice>
        <mc:Fallback xmlns="">
          <p:pic>
            <p:nvPicPr>
              <p:cNvPr id="212" name="墨迹 211"/>
            </p:nvPicPr>
            <p:blipFill>
              <a:blip r:embed="rId406"/>
            </p:blipFill>
            <p:spPr>
              <a:xfrm>
                <a:off x="7105650" y="4737100"/>
                <a:ext cx="82550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7" p14:bwMode="auto">
            <p14:nvContentPartPr>
              <p14:cNvPr id="213" name="墨迹 212"/>
              <p14:cNvContentPartPr/>
              <p14:nvPr/>
            </p14:nvContentPartPr>
            <p14:xfrm>
              <a:off x="7188200" y="4787900"/>
              <a:ext cx="241300" cy="177800"/>
            </p14:xfrm>
          </p:contentPart>
        </mc:Choice>
        <mc:Fallback xmlns="">
          <p:pic>
            <p:nvPicPr>
              <p:cNvPr id="213" name="墨迹 212"/>
            </p:nvPicPr>
            <p:blipFill>
              <a:blip r:embed="rId408"/>
            </p:blipFill>
            <p:spPr>
              <a:xfrm>
                <a:off x="7188200" y="4787900"/>
                <a:ext cx="24130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9" p14:bwMode="auto">
            <p14:nvContentPartPr>
              <p14:cNvPr id="214" name="墨迹 213"/>
              <p14:cNvContentPartPr/>
              <p14:nvPr/>
            </p14:nvContentPartPr>
            <p14:xfrm>
              <a:off x="6388100" y="4762500"/>
              <a:ext cx="781050" cy="95250"/>
            </p14:xfrm>
          </p:contentPart>
        </mc:Choice>
        <mc:Fallback xmlns="">
          <p:pic>
            <p:nvPicPr>
              <p:cNvPr id="214" name="墨迹 213"/>
            </p:nvPicPr>
            <p:blipFill>
              <a:blip r:embed="rId410"/>
            </p:blipFill>
            <p:spPr>
              <a:xfrm>
                <a:off x="6388100" y="4762500"/>
                <a:ext cx="78105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1" p14:bwMode="auto">
            <p14:nvContentPartPr>
              <p14:cNvPr id="215" name="墨迹 214"/>
              <p14:cNvContentPartPr/>
              <p14:nvPr/>
            </p14:nvContentPartPr>
            <p14:xfrm>
              <a:off x="6483350" y="4813300"/>
              <a:ext cx="844550" cy="88900"/>
            </p14:xfrm>
          </p:contentPart>
        </mc:Choice>
        <mc:Fallback xmlns="">
          <p:pic>
            <p:nvPicPr>
              <p:cNvPr id="215" name="墨迹 214"/>
            </p:nvPicPr>
            <p:blipFill>
              <a:blip r:embed="rId412"/>
            </p:blipFill>
            <p:spPr>
              <a:xfrm>
                <a:off x="6483350" y="4813300"/>
                <a:ext cx="84455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3" p14:bwMode="auto">
            <p14:nvContentPartPr>
              <p14:cNvPr id="216" name="墨迹 215"/>
              <p14:cNvContentPartPr/>
              <p14:nvPr/>
            </p14:nvContentPartPr>
            <p14:xfrm>
              <a:off x="7721600" y="4787900"/>
              <a:ext cx="298450" cy="260350"/>
            </p14:xfrm>
          </p:contentPart>
        </mc:Choice>
        <mc:Fallback xmlns="">
          <p:pic>
            <p:nvPicPr>
              <p:cNvPr id="216" name="墨迹 215"/>
            </p:nvPicPr>
            <p:blipFill>
              <a:blip r:embed="rId414"/>
            </p:blipFill>
            <p:spPr>
              <a:xfrm>
                <a:off x="7721600" y="4787900"/>
                <a:ext cx="298450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5" p14:bwMode="auto">
            <p14:nvContentPartPr>
              <p14:cNvPr id="217" name="墨迹 216"/>
              <p14:cNvContentPartPr/>
              <p14:nvPr/>
            </p14:nvContentPartPr>
            <p14:xfrm>
              <a:off x="8007350" y="4933950"/>
              <a:ext cx="203200" cy="360"/>
            </p14:xfrm>
          </p:contentPart>
        </mc:Choice>
        <mc:Fallback xmlns="">
          <p:pic>
            <p:nvPicPr>
              <p:cNvPr id="217" name="墨迹 216"/>
            </p:nvPicPr>
            <p:blipFill>
              <a:blip r:embed="rId416"/>
            </p:blipFill>
            <p:spPr>
              <a:xfrm>
                <a:off x="8007350" y="4933950"/>
                <a:ext cx="2032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7" p14:bwMode="auto">
            <p14:nvContentPartPr>
              <p14:cNvPr id="218" name="墨迹 217"/>
              <p14:cNvContentPartPr/>
              <p14:nvPr/>
            </p14:nvContentPartPr>
            <p14:xfrm>
              <a:off x="8159750" y="4895850"/>
              <a:ext cx="139700" cy="139700"/>
            </p14:xfrm>
          </p:contentPart>
        </mc:Choice>
        <mc:Fallback xmlns="">
          <p:pic>
            <p:nvPicPr>
              <p:cNvPr id="218" name="墨迹 217"/>
            </p:nvPicPr>
            <p:blipFill>
              <a:blip r:embed="rId418"/>
            </p:blipFill>
            <p:spPr>
              <a:xfrm>
                <a:off x="8159750" y="4895850"/>
                <a:ext cx="13970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9" p14:bwMode="auto">
            <p14:nvContentPartPr>
              <p14:cNvPr id="219" name="墨迹 218"/>
              <p14:cNvContentPartPr/>
              <p14:nvPr/>
            </p14:nvContentPartPr>
            <p14:xfrm>
              <a:off x="8394700" y="4851400"/>
              <a:ext cx="69850" cy="304800"/>
            </p14:xfrm>
          </p:contentPart>
        </mc:Choice>
        <mc:Fallback xmlns="">
          <p:pic>
            <p:nvPicPr>
              <p:cNvPr id="219" name="墨迹 218"/>
            </p:nvPicPr>
            <p:blipFill>
              <a:blip r:embed="rId420"/>
            </p:blipFill>
            <p:spPr>
              <a:xfrm>
                <a:off x="8394700" y="4851400"/>
                <a:ext cx="69850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1" p14:bwMode="auto">
            <p14:nvContentPartPr>
              <p14:cNvPr id="220" name="墨迹 219"/>
              <p14:cNvContentPartPr/>
              <p14:nvPr/>
            </p14:nvContentPartPr>
            <p14:xfrm>
              <a:off x="8451850" y="4857750"/>
              <a:ext cx="107950" cy="241300"/>
            </p14:xfrm>
          </p:contentPart>
        </mc:Choice>
        <mc:Fallback xmlns="">
          <p:pic>
            <p:nvPicPr>
              <p:cNvPr id="220" name="墨迹 219"/>
            </p:nvPicPr>
            <p:blipFill>
              <a:blip r:embed="rId422"/>
            </p:blipFill>
            <p:spPr>
              <a:xfrm>
                <a:off x="8451850" y="4857750"/>
                <a:ext cx="107950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3" p14:bwMode="auto">
            <p14:nvContentPartPr>
              <p14:cNvPr id="221" name="墨迹 220"/>
              <p14:cNvContentPartPr/>
              <p14:nvPr/>
            </p14:nvContentPartPr>
            <p14:xfrm>
              <a:off x="8661400" y="5022850"/>
              <a:ext cx="57150" cy="222250"/>
            </p14:xfrm>
          </p:contentPart>
        </mc:Choice>
        <mc:Fallback xmlns="">
          <p:pic>
            <p:nvPicPr>
              <p:cNvPr id="221" name="墨迹 220"/>
            </p:nvPicPr>
            <p:blipFill>
              <a:blip r:embed="rId424"/>
            </p:blipFill>
            <p:spPr>
              <a:xfrm>
                <a:off x="8661400" y="5022850"/>
                <a:ext cx="57150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5" p14:bwMode="auto">
            <p14:nvContentPartPr>
              <p14:cNvPr id="222" name="墨迹 221"/>
              <p14:cNvContentPartPr/>
              <p14:nvPr/>
            </p14:nvContentPartPr>
            <p14:xfrm>
              <a:off x="7931150" y="3333750"/>
              <a:ext cx="69850" cy="25400"/>
            </p14:xfrm>
          </p:contentPart>
        </mc:Choice>
        <mc:Fallback xmlns="">
          <p:pic>
            <p:nvPicPr>
              <p:cNvPr id="222" name="墨迹 221"/>
            </p:nvPicPr>
            <p:blipFill>
              <a:blip r:embed="rId426"/>
            </p:blipFill>
            <p:spPr>
              <a:xfrm>
                <a:off x="7931150" y="3333750"/>
                <a:ext cx="69850" cy="25400"/>
              </a:xfrm>
              <a:prstGeom prst="rect"/>
            </p:spPr>
          </p:pic>
        </mc:Fallback>
      </mc:AlternateContent>
    </p:spTree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3850" y="116523"/>
            <a:ext cx="8229600" cy="1143000"/>
          </a:xfrm>
        </p:spPr>
        <p:txBody>
          <a:bodyPr/>
          <a:p>
            <a:r>
              <a:rPr lang="zh-CN" altLang="en-US">
                <a:solidFill>
                  <a:srgbClr val="FF0000"/>
                </a:solidFill>
              </a:rPr>
              <a:t>作业：第</a:t>
            </a:r>
            <a:r>
              <a:rPr lang="zh-CN" altLang="en-US">
                <a:solidFill>
                  <a:srgbClr val="FF0000"/>
                </a:solidFill>
              </a:rPr>
              <a:t>三章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zh-CN" sz="1400" b="0" i="0" u="none" strike="noStrike" kern="1200" cap="none" spc="0" normalizeH="0" baseline="0" noProof="0">
              <a:ln>
                <a:noFill/>
              </a:ln>
              <a:solidFill>
                <a:schemeClr val="hlin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3" name="内容占位符 2"/>
          <p:cNvSpPr/>
          <p:nvPr>
            <p:ph idx="1"/>
          </p:nvPr>
        </p:nvSpPr>
        <p:spPr/>
        <p:txBody>
          <a:bodyPr/>
          <a:p>
            <a:endParaRPr lang="zh-CN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6" name="墨迹 5"/>
              <p14:cNvContentPartPr/>
              <p14:nvPr/>
            </p14:nvContentPartPr>
            <p14:xfrm>
              <a:off x="577850" y="1098550"/>
              <a:ext cx="88900" cy="19685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2"/>
            </p:blipFill>
            <p:spPr>
              <a:xfrm>
                <a:off x="577850" y="1098550"/>
                <a:ext cx="8890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7" name="墨迹 6"/>
              <p14:cNvContentPartPr/>
              <p14:nvPr/>
            </p14:nvContentPartPr>
            <p14:xfrm>
              <a:off x="666750" y="1079500"/>
              <a:ext cx="228600" cy="21590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4"/>
            </p:blipFill>
            <p:spPr>
              <a:xfrm>
                <a:off x="666750" y="1079500"/>
                <a:ext cx="228600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8" name="墨迹 7"/>
              <p14:cNvContentPartPr/>
              <p14:nvPr/>
            </p14:nvContentPartPr>
            <p14:xfrm>
              <a:off x="939800" y="1092200"/>
              <a:ext cx="82550" cy="13335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6"/>
            </p:blipFill>
            <p:spPr>
              <a:xfrm>
                <a:off x="939800" y="1092200"/>
                <a:ext cx="8255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9" name="墨迹 8"/>
              <p14:cNvContentPartPr/>
              <p14:nvPr/>
            </p14:nvContentPartPr>
            <p14:xfrm>
              <a:off x="1117600" y="1047750"/>
              <a:ext cx="241300" cy="18415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8"/>
            </p:blipFill>
            <p:spPr>
              <a:xfrm>
                <a:off x="1117600" y="1047750"/>
                <a:ext cx="241300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10" name="墨迹 9"/>
              <p14:cNvContentPartPr/>
              <p14:nvPr/>
            </p14:nvContentPartPr>
            <p14:xfrm>
              <a:off x="1695450" y="1111250"/>
              <a:ext cx="69850" cy="19050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0"/>
            </p:blipFill>
            <p:spPr>
              <a:xfrm>
                <a:off x="1695450" y="1111250"/>
                <a:ext cx="6985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11" name="墨迹 10"/>
              <p14:cNvContentPartPr/>
              <p14:nvPr/>
            </p14:nvContentPartPr>
            <p14:xfrm>
              <a:off x="1765300" y="1028700"/>
              <a:ext cx="133350" cy="17145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2"/>
            </p:blipFill>
            <p:spPr>
              <a:xfrm>
                <a:off x="1765300" y="1028700"/>
                <a:ext cx="13335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12" name="墨迹 11"/>
              <p14:cNvContentPartPr/>
              <p14:nvPr/>
            </p14:nvContentPartPr>
            <p14:xfrm>
              <a:off x="1943100" y="1123950"/>
              <a:ext cx="114300" cy="9525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4"/>
            </p:blipFill>
            <p:spPr>
              <a:xfrm>
                <a:off x="1943100" y="1123950"/>
                <a:ext cx="11430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3" name="墨迹 12"/>
              <p14:cNvContentPartPr/>
              <p14:nvPr/>
            </p14:nvContentPartPr>
            <p14:xfrm>
              <a:off x="1543050" y="869950"/>
              <a:ext cx="184150" cy="469900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16"/>
            </p:blipFill>
            <p:spPr>
              <a:xfrm>
                <a:off x="1543050" y="869950"/>
                <a:ext cx="184150" cy="469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4" name="墨迹 13"/>
              <p14:cNvContentPartPr/>
              <p14:nvPr/>
            </p14:nvContentPartPr>
            <p14:xfrm>
              <a:off x="2165350" y="1066800"/>
              <a:ext cx="69850" cy="21590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18"/>
            </p:blipFill>
            <p:spPr>
              <a:xfrm>
                <a:off x="2165350" y="1066800"/>
                <a:ext cx="69850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5" name="墨迹 14"/>
              <p14:cNvContentPartPr/>
              <p14:nvPr/>
            </p14:nvContentPartPr>
            <p14:xfrm>
              <a:off x="2298700" y="1181100"/>
              <a:ext cx="203200" cy="635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0"/>
            </p:blipFill>
            <p:spPr>
              <a:xfrm>
                <a:off x="2298700" y="1181100"/>
                <a:ext cx="20320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16" name="墨迹 15"/>
              <p14:cNvContentPartPr/>
              <p14:nvPr/>
            </p14:nvContentPartPr>
            <p14:xfrm>
              <a:off x="2381250" y="1085850"/>
              <a:ext cx="19050" cy="21590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2"/>
            </p:blipFill>
            <p:spPr>
              <a:xfrm>
                <a:off x="2381250" y="1085850"/>
                <a:ext cx="19050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17" name="墨迹 16"/>
              <p14:cNvContentPartPr/>
              <p14:nvPr/>
            </p14:nvContentPartPr>
            <p14:xfrm>
              <a:off x="2647950" y="1314450"/>
              <a:ext cx="88900" cy="10795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24"/>
            </p:blipFill>
            <p:spPr>
              <a:xfrm>
                <a:off x="2647950" y="1314450"/>
                <a:ext cx="8890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18" name="墨迹 17"/>
              <p14:cNvContentPartPr/>
              <p14:nvPr/>
            </p14:nvContentPartPr>
            <p14:xfrm>
              <a:off x="3022600" y="1016000"/>
              <a:ext cx="127000" cy="22860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26"/>
            </p:blipFill>
            <p:spPr>
              <a:xfrm>
                <a:off x="3022600" y="1016000"/>
                <a:ext cx="127000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19" name="墨迹 18"/>
              <p14:cNvContentPartPr/>
              <p14:nvPr/>
            </p14:nvContentPartPr>
            <p14:xfrm>
              <a:off x="2863850" y="1066800"/>
              <a:ext cx="317500" cy="19685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28"/>
            </p:blipFill>
            <p:spPr>
              <a:xfrm>
                <a:off x="2863850" y="1066800"/>
                <a:ext cx="31750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20" name="墨迹 19"/>
              <p14:cNvContentPartPr/>
              <p14:nvPr/>
            </p14:nvContentPartPr>
            <p14:xfrm>
              <a:off x="3270250" y="1060450"/>
              <a:ext cx="114300" cy="342900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0"/>
            </p:blipFill>
            <p:spPr>
              <a:xfrm>
                <a:off x="3270250" y="1060450"/>
                <a:ext cx="114300" cy="342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21" name="墨迹 20"/>
              <p14:cNvContentPartPr/>
              <p14:nvPr/>
            </p14:nvContentPartPr>
            <p14:xfrm>
              <a:off x="3441700" y="1060450"/>
              <a:ext cx="88900" cy="298450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32"/>
            </p:blipFill>
            <p:spPr>
              <a:xfrm>
                <a:off x="3441700" y="1060450"/>
                <a:ext cx="88900" cy="298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22" name="墨迹 21"/>
              <p14:cNvContentPartPr/>
              <p14:nvPr/>
            </p14:nvContentPartPr>
            <p14:xfrm>
              <a:off x="3524250" y="1041400"/>
              <a:ext cx="114300" cy="228600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34"/>
            </p:blipFill>
            <p:spPr>
              <a:xfrm>
                <a:off x="3524250" y="1041400"/>
                <a:ext cx="114300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23" name="墨迹 22"/>
              <p14:cNvContentPartPr/>
              <p14:nvPr/>
            </p14:nvContentPartPr>
            <p14:xfrm>
              <a:off x="3676650" y="1149350"/>
              <a:ext cx="82550" cy="158750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36"/>
            </p:blipFill>
            <p:spPr>
              <a:xfrm>
                <a:off x="3676650" y="1149350"/>
                <a:ext cx="8255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24" name="墨迹 23"/>
              <p14:cNvContentPartPr/>
              <p14:nvPr/>
            </p14:nvContentPartPr>
            <p14:xfrm>
              <a:off x="3841750" y="1035050"/>
              <a:ext cx="171450" cy="266700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38"/>
            </p:blipFill>
            <p:spPr>
              <a:xfrm>
                <a:off x="3841750" y="1035050"/>
                <a:ext cx="171450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25" name="墨迹 24"/>
              <p14:cNvContentPartPr/>
              <p14:nvPr/>
            </p14:nvContentPartPr>
            <p14:xfrm>
              <a:off x="2000250" y="1416050"/>
              <a:ext cx="12700" cy="360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40"/>
            </p:blipFill>
            <p:spPr>
              <a:xfrm>
                <a:off x="2000250" y="141605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26" name="墨迹 25"/>
              <p14:cNvContentPartPr/>
              <p14:nvPr/>
            </p14:nvContentPartPr>
            <p14:xfrm>
              <a:off x="3511550" y="1441450"/>
              <a:ext cx="12700" cy="360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40"/>
            </p:blipFill>
            <p:spPr>
              <a:xfrm>
                <a:off x="3511550" y="144145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" p14:bwMode="auto">
            <p14:nvContentPartPr>
              <p14:cNvPr id="27" name="墨迹 26"/>
              <p14:cNvContentPartPr/>
              <p14:nvPr/>
            </p14:nvContentPartPr>
            <p14:xfrm>
              <a:off x="1746250" y="1035050"/>
              <a:ext cx="38100" cy="82550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43"/>
            </p:blipFill>
            <p:spPr>
              <a:xfrm>
                <a:off x="1746250" y="1035050"/>
                <a:ext cx="3810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" p14:bwMode="auto">
            <p14:nvContentPartPr>
              <p14:cNvPr id="28" name="墨迹 27"/>
              <p14:cNvContentPartPr/>
              <p14:nvPr/>
            </p14:nvContentPartPr>
            <p14:xfrm>
              <a:off x="2971800" y="1454150"/>
              <a:ext cx="914400" cy="25400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45"/>
            </p:blipFill>
            <p:spPr>
              <a:xfrm>
                <a:off x="2971800" y="1454150"/>
                <a:ext cx="91440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" p14:bwMode="auto">
            <p14:nvContentPartPr>
              <p14:cNvPr id="29" name="墨迹 28"/>
              <p14:cNvContentPartPr/>
              <p14:nvPr/>
            </p14:nvContentPartPr>
            <p14:xfrm>
              <a:off x="1974850" y="1123950"/>
              <a:ext cx="360" cy="19050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47"/>
            </p:blipFill>
            <p:spPr>
              <a:xfrm>
                <a:off x="1974850" y="1123950"/>
                <a:ext cx="36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" p14:bwMode="auto">
            <p14:nvContentPartPr>
              <p14:cNvPr id="30" name="墨迹 29"/>
              <p14:cNvContentPartPr/>
              <p14:nvPr/>
            </p14:nvContentPartPr>
            <p14:xfrm>
              <a:off x="2165350" y="977900"/>
              <a:ext cx="63500" cy="82550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49"/>
            </p:blipFill>
            <p:spPr>
              <a:xfrm>
                <a:off x="2165350" y="977900"/>
                <a:ext cx="6350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" p14:bwMode="auto">
            <p14:nvContentPartPr>
              <p14:cNvPr id="31" name="墨迹 30"/>
              <p14:cNvContentPartPr/>
              <p14:nvPr/>
            </p14:nvContentPartPr>
            <p14:xfrm>
              <a:off x="387350" y="1638300"/>
              <a:ext cx="88900" cy="241300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51"/>
            </p:blipFill>
            <p:spPr>
              <a:xfrm>
                <a:off x="387350" y="1638300"/>
                <a:ext cx="88900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" p14:bwMode="auto">
            <p14:nvContentPartPr>
              <p14:cNvPr id="32" name="墨迹 31"/>
              <p14:cNvContentPartPr/>
              <p14:nvPr/>
            </p14:nvContentPartPr>
            <p14:xfrm>
              <a:off x="419100" y="1676400"/>
              <a:ext cx="146050" cy="360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53"/>
            </p:blipFill>
            <p:spPr>
              <a:xfrm>
                <a:off x="419100" y="1676400"/>
                <a:ext cx="1460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" p14:bwMode="auto">
            <p14:nvContentPartPr>
              <p14:cNvPr id="33" name="墨迹 32"/>
              <p14:cNvContentPartPr/>
              <p14:nvPr/>
            </p14:nvContentPartPr>
            <p14:xfrm>
              <a:off x="406400" y="1752600"/>
              <a:ext cx="95250" cy="6350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55"/>
            </p:blipFill>
            <p:spPr>
              <a:xfrm>
                <a:off x="406400" y="1752600"/>
                <a:ext cx="952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" p14:bwMode="auto">
            <p14:nvContentPartPr>
              <p14:cNvPr id="34" name="墨迹 33"/>
              <p14:cNvContentPartPr/>
              <p14:nvPr/>
            </p14:nvContentPartPr>
            <p14:xfrm>
              <a:off x="628650" y="1676400"/>
              <a:ext cx="101600" cy="360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57"/>
            </p:blipFill>
            <p:spPr>
              <a:xfrm>
                <a:off x="628650" y="1676400"/>
                <a:ext cx="1016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" p14:bwMode="auto">
            <p14:nvContentPartPr>
              <p14:cNvPr id="35" name="墨迹 34"/>
              <p14:cNvContentPartPr/>
              <p14:nvPr/>
            </p14:nvContentPartPr>
            <p14:xfrm>
              <a:off x="584200" y="1701800"/>
              <a:ext cx="44450" cy="101600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59"/>
            </p:blipFill>
            <p:spPr>
              <a:xfrm>
                <a:off x="584200" y="1701800"/>
                <a:ext cx="4445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" p14:bwMode="auto">
            <p14:nvContentPartPr>
              <p14:cNvPr id="36" name="墨迹 35"/>
              <p14:cNvContentPartPr/>
              <p14:nvPr/>
            </p14:nvContentPartPr>
            <p14:xfrm>
              <a:off x="730250" y="1701800"/>
              <a:ext cx="95250" cy="95250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61"/>
            </p:blipFill>
            <p:spPr>
              <a:xfrm>
                <a:off x="730250" y="1701800"/>
                <a:ext cx="9525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" p14:bwMode="auto">
            <p14:nvContentPartPr>
              <p14:cNvPr id="37" name="墨迹 36"/>
              <p14:cNvContentPartPr/>
              <p14:nvPr/>
            </p14:nvContentPartPr>
            <p14:xfrm>
              <a:off x="361950" y="1962150"/>
              <a:ext cx="63500" cy="184150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63"/>
            </p:blipFill>
            <p:spPr>
              <a:xfrm>
                <a:off x="361950" y="1962150"/>
                <a:ext cx="63500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" p14:bwMode="auto">
            <p14:nvContentPartPr>
              <p14:cNvPr id="38" name="墨迹 37"/>
              <p14:cNvContentPartPr/>
              <p14:nvPr/>
            </p14:nvContentPartPr>
            <p14:xfrm>
              <a:off x="476250" y="1962150"/>
              <a:ext cx="63500" cy="6350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65"/>
            </p:blipFill>
            <p:spPr>
              <a:xfrm>
                <a:off x="476250" y="1962150"/>
                <a:ext cx="6350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" p14:bwMode="auto">
            <p14:nvContentPartPr>
              <p14:cNvPr id="39" name="墨迹 38"/>
              <p14:cNvContentPartPr/>
              <p14:nvPr/>
            </p14:nvContentPartPr>
            <p14:xfrm>
              <a:off x="438150" y="2032000"/>
              <a:ext cx="120650" cy="19050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67"/>
            </p:blipFill>
            <p:spPr>
              <a:xfrm>
                <a:off x="438150" y="2032000"/>
                <a:ext cx="1206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8" p14:bwMode="auto">
            <p14:nvContentPartPr>
              <p14:cNvPr id="40" name="墨迹 39"/>
              <p14:cNvContentPartPr/>
              <p14:nvPr/>
            </p14:nvContentPartPr>
            <p14:xfrm>
              <a:off x="596900" y="1955800"/>
              <a:ext cx="120650" cy="6350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69"/>
            </p:blipFill>
            <p:spPr>
              <a:xfrm>
                <a:off x="596900" y="1955800"/>
                <a:ext cx="1206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0" p14:bwMode="auto">
            <p14:nvContentPartPr>
              <p14:cNvPr id="41" name="墨迹 40"/>
              <p14:cNvContentPartPr/>
              <p14:nvPr/>
            </p14:nvContentPartPr>
            <p14:xfrm>
              <a:off x="654050" y="1962150"/>
              <a:ext cx="57150" cy="107950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71"/>
            </p:blipFill>
            <p:spPr>
              <a:xfrm>
                <a:off x="654050" y="1962150"/>
                <a:ext cx="5715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2" p14:bwMode="auto">
            <p14:nvContentPartPr>
              <p14:cNvPr id="42" name="墨迹 41"/>
              <p14:cNvContentPartPr/>
              <p14:nvPr/>
            </p14:nvContentPartPr>
            <p14:xfrm>
              <a:off x="755650" y="2012950"/>
              <a:ext cx="19050" cy="63500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73"/>
            </p:blipFill>
            <p:spPr>
              <a:xfrm>
                <a:off x="755650" y="2012950"/>
                <a:ext cx="1905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4" p14:bwMode="auto">
            <p14:nvContentPartPr>
              <p14:cNvPr id="43" name="墨迹 42"/>
              <p14:cNvContentPartPr/>
              <p14:nvPr/>
            </p14:nvContentPartPr>
            <p14:xfrm>
              <a:off x="1130300" y="1720850"/>
              <a:ext cx="6350" cy="25400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75"/>
            </p:blipFill>
            <p:spPr>
              <a:xfrm>
                <a:off x="1130300" y="1720850"/>
                <a:ext cx="635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6" p14:bwMode="auto">
            <p14:nvContentPartPr>
              <p14:cNvPr id="44" name="墨迹 43"/>
              <p14:cNvContentPartPr/>
              <p14:nvPr/>
            </p14:nvContentPartPr>
            <p14:xfrm>
              <a:off x="1117600" y="1828800"/>
              <a:ext cx="360" cy="19050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47"/>
            </p:blipFill>
            <p:spPr>
              <a:xfrm>
                <a:off x="1117600" y="1828800"/>
                <a:ext cx="36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" p14:bwMode="auto">
            <p14:nvContentPartPr>
              <p14:cNvPr id="45" name="墨迹 44"/>
              <p14:cNvContentPartPr/>
              <p14:nvPr/>
            </p14:nvContentPartPr>
            <p14:xfrm>
              <a:off x="1111250" y="1943100"/>
              <a:ext cx="6350" cy="25400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75"/>
            </p:blipFill>
            <p:spPr>
              <a:xfrm>
                <a:off x="1111250" y="1943100"/>
                <a:ext cx="635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8" p14:bwMode="auto">
            <p14:nvContentPartPr>
              <p14:cNvPr id="46" name="墨迹 45"/>
              <p14:cNvContentPartPr/>
              <p14:nvPr/>
            </p14:nvContentPartPr>
            <p14:xfrm>
              <a:off x="1104900" y="2070100"/>
              <a:ext cx="6350" cy="25400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75"/>
            </p:blipFill>
            <p:spPr>
              <a:xfrm>
                <a:off x="1104900" y="2070100"/>
                <a:ext cx="635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" p14:bwMode="auto">
            <p14:nvContentPartPr>
              <p14:cNvPr id="47" name="墨迹 46"/>
              <p14:cNvContentPartPr/>
              <p14:nvPr/>
            </p14:nvContentPartPr>
            <p14:xfrm>
              <a:off x="381000" y="2216150"/>
              <a:ext cx="190500" cy="209550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80"/>
            </p:blipFill>
            <p:spPr>
              <a:xfrm>
                <a:off x="381000" y="2216150"/>
                <a:ext cx="19050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" p14:bwMode="auto">
            <p14:nvContentPartPr>
              <p14:cNvPr id="48" name="墨迹 47"/>
              <p14:cNvContentPartPr/>
              <p14:nvPr/>
            </p14:nvContentPartPr>
            <p14:xfrm>
              <a:off x="577850" y="2311400"/>
              <a:ext cx="209550" cy="12700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82"/>
            </p:blipFill>
            <p:spPr>
              <a:xfrm>
                <a:off x="577850" y="2311400"/>
                <a:ext cx="2095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" p14:bwMode="auto">
            <p14:nvContentPartPr>
              <p14:cNvPr id="49" name="墨迹 48"/>
              <p14:cNvContentPartPr/>
              <p14:nvPr/>
            </p14:nvContentPartPr>
            <p14:xfrm>
              <a:off x="673100" y="2317750"/>
              <a:ext cx="57150" cy="146050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84"/>
            </p:blipFill>
            <p:spPr>
              <a:xfrm>
                <a:off x="673100" y="2317750"/>
                <a:ext cx="5715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5" p14:bwMode="auto">
            <p14:nvContentPartPr>
              <p14:cNvPr id="50" name="墨迹 49"/>
              <p14:cNvContentPartPr/>
              <p14:nvPr/>
            </p14:nvContentPartPr>
            <p14:xfrm>
              <a:off x="768350" y="2355850"/>
              <a:ext cx="82550" cy="127000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86"/>
            </p:blipFill>
            <p:spPr>
              <a:xfrm>
                <a:off x="768350" y="2355850"/>
                <a:ext cx="8255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7" p14:bwMode="auto">
            <p14:nvContentPartPr>
              <p14:cNvPr id="51" name="墨迹 50"/>
              <p14:cNvContentPartPr/>
              <p14:nvPr/>
            </p14:nvContentPartPr>
            <p14:xfrm>
              <a:off x="3511550" y="1200150"/>
              <a:ext cx="6350" cy="19050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88"/>
            </p:blipFill>
            <p:spPr>
              <a:xfrm>
                <a:off x="3511550" y="1200150"/>
                <a:ext cx="63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9" p14:bwMode="auto">
            <p14:nvContentPartPr>
              <p14:cNvPr id="52" name="墨迹 51"/>
              <p14:cNvContentPartPr/>
              <p14:nvPr/>
            </p14:nvContentPartPr>
            <p14:xfrm>
              <a:off x="1473200" y="2298700"/>
              <a:ext cx="69850" cy="330200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90"/>
            </p:blipFill>
            <p:spPr>
              <a:xfrm>
                <a:off x="1473200" y="2298700"/>
                <a:ext cx="69850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1" p14:bwMode="auto">
            <p14:nvContentPartPr>
              <p14:cNvPr id="53" name="墨迹 52"/>
              <p14:cNvContentPartPr/>
              <p14:nvPr/>
            </p14:nvContentPartPr>
            <p14:xfrm>
              <a:off x="1543050" y="2266950"/>
              <a:ext cx="184150" cy="120650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92"/>
            </p:blipFill>
            <p:spPr>
              <a:xfrm>
                <a:off x="1543050" y="2266950"/>
                <a:ext cx="18415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3" p14:bwMode="auto">
            <p14:nvContentPartPr>
              <p14:cNvPr id="54" name="墨迹 53"/>
              <p14:cNvContentPartPr/>
              <p14:nvPr/>
            </p14:nvContentPartPr>
            <p14:xfrm>
              <a:off x="1695450" y="2311400"/>
              <a:ext cx="234950" cy="177800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94"/>
            </p:blipFill>
            <p:spPr>
              <a:xfrm>
                <a:off x="1695450" y="2311400"/>
                <a:ext cx="23495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5" p14:bwMode="auto">
            <p14:nvContentPartPr>
              <p14:cNvPr id="55" name="墨迹 54"/>
              <p14:cNvContentPartPr/>
              <p14:nvPr/>
            </p14:nvContentPartPr>
            <p14:xfrm>
              <a:off x="1981200" y="2355850"/>
              <a:ext cx="146050" cy="6350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96"/>
            </p:blipFill>
            <p:spPr>
              <a:xfrm>
                <a:off x="1981200" y="2355850"/>
                <a:ext cx="1460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7" p14:bwMode="auto">
            <p14:nvContentPartPr>
              <p14:cNvPr id="56" name="墨迹 55"/>
              <p14:cNvContentPartPr/>
              <p14:nvPr/>
            </p14:nvContentPartPr>
            <p14:xfrm>
              <a:off x="2159000" y="2266950"/>
              <a:ext cx="139700" cy="254000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98"/>
            </p:blipFill>
            <p:spPr>
              <a:xfrm>
                <a:off x="2159000" y="2266950"/>
                <a:ext cx="139700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9" p14:bwMode="auto">
            <p14:nvContentPartPr>
              <p14:cNvPr id="57" name="墨迹 56"/>
              <p14:cNvContentPartPr/>
              <p14:nvPr/>
            </p14:nvContentPartPr>
            <p14:xfrm>
              <a:off x="2095500" y="2298700"/>
              <a:ext cx="69850" cy="120650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100"/>
            </p:blipFill>
            <p:spPr>
              <a:xfrm>
                <a:off x="2095500" y="2298700"/>
                <a:ext cx="6985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1" p14:bwMode="auto">
            <p14:nvContentPartPr>
              <p14:cNvPr id="58" name="墨迹 57"/>
              <p14:cNvContentPartPr/>
              <p14:nvPr/>
            </p14:nvContentPartPr>
            <p14:xfrm>
              <a:off x="2273300" y="2247900"/>
              <a:ext cx="196850" cy="234950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102"/>
            </p:blipFill>
            <p:spPr>
              <a:xfrm>
                <a:off x="2273300" y="2247900"/>
                <a:ext cx="196850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3" p14:bwMode="auto">
            <p14:nvContentPartPr>
              <p14:cNvPr id="59" name="墨迹 58"/>
              <p14:cNvContentPartPr/>
              <p14:nvPr/>
            </p14:nvContentPartPr>
            <p14:xfrm>
              <a:off x="2520950" y="2311400"/>
              <a:ext cx="107950" cy="203200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104"/>
            </p:blipFill>
            <p:spPr>
              <a:xfrm>
                <a:off x="2520950" y="2311400"/>
                <a:ext cx="10795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5" p14:bwMode="auto">
            <p14:nvContentPartPr>
              <p14:cNvPr id="60" name="墨迹 59"/>
              <p14:cNvContentPartPr/>
              <p14:nvPr/>
            </p14:nvContentPartPr>
            <p14:xfrm>
              <a:off x="2679700" y="2286000"/>
              <a:ext cx="31750" cy="209550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106"/>
            </p:blipFill>
            <p:spPr>
              <a:xfrm>
                <a:off x="2679700" y="2286000"/>
                <a:ext cx="3175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7" p14:bwMode="auto">
            <p14:nvContentPartPr>
              <p14:cNvPr id="61" name="墨迹 60"/>
              <p14:cNvContentPartPr/>
              <p14:nvPr/>
            </p14:nvContentPartPr>
            <p14:xfrm>
              <a:off x="2609850" y="2387600"/>
              <a:ext cx="139700" cy="25400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108"/>
            </p:blipFill>
            <p:spPr>
              <a:xfrm>
                <a:off x="2609850" y="2387600"/>
                <a:ext cx="13970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9" p14:bwMode="auto">
            <p14:nvContentPartPr>
              <p14:cNvPr id="62" name="墨迹 61"/>
              <p14:cNvContentPartPr/>
              <p14:nvPr/>
            </p14:nvContentPartPr>
            <p14:xfrm>
              <a:off x="2800350" y="2273300"/>
              <a:ext cx="69850" cy="228600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110"/>
            </p:blipFill>
            <p:spPr>
              <a:xfrm>
                <a:off x="2800350" y="2273300"/>
                <a:ext cx="69850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1" p14:bwMode="auto">
            <p14:nvContentPartPr>
              <p14:cNvPr id="63" name="墨迹 62"/>
              <p14:cNvContentPartPr/>
              <p14:nvPr/>
            </p14:nvContentPartPr>
            <p14:xfrm>
              <a:off x="2844800" y="2292350"/>
              <a:ext cx="133350" cy="260350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112"/>
            </p:blipFill>
            <p:spPr>
              <a:xfrm>
                <a:off x="2844800" y="2292350"/>
                <a:ext cx="133350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3" p14:bwMode="auto">
            <p14:nvContentPartPr>
              <p14:cNvPr id="64" name="墨迹 63"/>
              <p14:cNvContentPartPr/>
              <p14:nvPr/>
            </p14:nvContentPartPr>
            <p14:xfrm>
              <a:off x="2654300" y="2273300"/>
              <a:ext cx="12700" cy="360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40"/>
            </p:blipFill>
            <p:spPr>
              <a:xfrm>
                <a:off x="2654300" y="227330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4" p14:bwMode="auto">
            <p14:nvContentPartPr>
              <p14:cNvPr id="65" name="墨迹 64"/>
              <p14:cNvContentPartPr/>
              <p14:nvPr/>
            </p14:nvContentPartPr>
            <p14:xfrm>
              <a:off x="2813050" y="2476500"/>
              <a:ext cx="6350" cy="19050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88"/>
            </p:blipFill>
            <p:spPr>
              <a:xfrm>
                <a:off x="2813050" y="2476500"/>
                <a:ext cx="63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5" p14:bwMode="auto">
            <p14:nvContentPartPr>
              <p14:cNvPr id="66" name="墨迹 65"/>
              <p14:cNvContentPartPr/>
              <p14:nvPr/>
            </p14:nvContentPartPr>
            <p14:xfrm>
              <a:off x="387350" y="2603500"/>
              <a:ext cx="190500" cy="247650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116"/>
            </p:blipFill>
            <p:spPr>
              <a:xfrm>
                <a:off x="387350" y="2603500"/>
                <a:ext cx="190500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7" p14:bwMode="auto">
            <p14:nvContentPartPr>
              <p14:cNvPr id="67" name="墨迹 66"/>
              <p14:cNvContentPartPr/>
              <p14:nvPr/>
            </p14:nvContentPartPr>
            <p14:xfrm>
              <a:off x="679450" y="2743200"/>
              <a:ext cx="158750" cy="12700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118"/>
            </p:blipFill>
            <p:spPr>
              <a:xfrm>
                <a:off x="679450" y="2743200"/>
                <a:ext cx="1587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9" p14:bwMode="auto">
            <p14:nvContentPartPr>
              <p14:cNvPr id="68" name="墨迹 67"/>
              <p14:cNvContentPartPr/>
              <p14:nvPr/>
            </p14:nvContentPartPr>
            <p14:xfrm>
              <a:off x="742950" y="2743200"/>
              <a:ext cx="44450" cy="114300"/>
            </p14:xfrm>
          </p:contentPart>
        </mc:Choice>
        <mc:Fallback xmlns="">
          <p:pic>
            <p:nvPicPr>
              <p:cNvPr id="68" name="墨迹 67"/>
            </p:nvPicPr>
            <p:blipFill>
              <a:blip r:embed="rId120"/>
            </p:blipFill>
            <p:spPr>
              <a:xfrm>
                <a:off x="742950" y="2743200"/>
                <a:ext cx="4445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1" p14:bwMode="auto">
            <p14:nvContentPartPr>
              <p14:cNvPr id="69" name="墨迹 68"/>
              <p14:cNvContentPartPr/>
              <p14:nvPr/>
            </p14:nvContentPartPr>
            <p14:xfrm>
              <a:off x="901700" y="2794000"/>
              <a:ext cx="360" cy="101600"/>
            </p14:xfrm>
          </p:contentPart>
        </mc:Choice>
        <mc:Fallback xmlns="">
          <p:pic>
            <p:nvPicPr>
              <p:cNvPr id="69" name="墨迹 68"/>
            </p:nvPicPr>
            <p:blipFill>
              <a:blip r:embed="rId122"/>
            </p:blipFill>
            <p:spPr>
              <a:xfrm>
                <a:off x="901700" y="2794000"/>
                <a:ext cx="36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3" p14:bwMode="auto">
            <p14:nvContentPartPr>
              <p14:cNvPr id="70" name="墨迹 69"/>
              <p14:cNvContentPartPr/>
              <p14:nvPr/>
            </p14:nvContentPartPr>
            <p14:xfrm>
              <a:off x="1530350" y="2692400"/>
              <a:ext cx="127000" cy="203200"/>
            </p14:xfrm>
          </p:contentPart>
        </mc:Choice>
        <mc:Fallback xmlns="">
          <p:pic>
            <p:nvPicPr>
              <p:cNvPr id="70" name="墨迹 69"/>
            </p:nvPicPr>
            <p:blipFill>
              <a:blip r:embed="rId124"/>
            </p:blipFill>
            <p:spPr>
              <a:xfrm>
                <a:off x="1530350" y="2692400"/>
                <a:ext cx="12700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5" p14:bwMode="auto">
            <p14:nvContentPartPr>
              <p14:cNvPr id="71" name="墨迹 70"/>
              <p14:cNvContentPartPr/>
              <p14:nvPr/>
            </p14:nvContentPartPr>
            <p14:xfrm>
              <a:off x="1708150" y="2660650"/>
              <a:ext cx="203200" cy="184150"/>
            </p14:xfrm>
          </p:contentPart>
        </mc:Choice>
        <mc:Fallback xmlns="">
          <p:pic>
            <p:nvPicPr>
              <p:cNvPr id="71" name="墨迹 70"/>
            </p:nvPicPr>
            <p:blipFill>
              <a:blip r:embed="rId126"/>
            </p:blipFill>
            <p:spPr>
              <a:xfrm>
                <a:off x="1708150" y="2660650"/>
                <a:ext cx="203200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7" p14:bwMode="auto">
            <p14:nvContentPartPr>
              <p14:cNvPr id="72" name="墨迹 71"/>
              <p14:cNvContentPartPr/>
              <p14:nvPr/>
            </p14:nvContentPartPr>
            <p14:xfrm>
              <a:off x="2241550" y="2800350"/>
              <a:ext cx="101600" cy="19050"/>
            </p14:xfrm>
          </p:contentPart>
        </mc:Choice>
        <mc:Fallback xmlns="">
          <p:pic>
            <p:nvPicPr>
              <p:cNvPr id="72" name="墨迹 71"/>
            </p:nvPicPr>
            <p:blipFill>
              <a:blip r:embed="rId128"/>
            </p:blipFill>
            <p:spPr>
              <a:xfrm>
                <a:off x="2241550" y="2800350"/>
                <a:ext cx="10160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9" p14:bwMode="auto">
            <p14:nvContentPartPr>
              <p14:cNvPr id="73" name="墨迹 72"/>
              <p14:cNvContentPartPr/>
              <p14:nvPr/>
            </p14:nvContentPartPr>
            <p14:xfrm>
              <a:off x="2311400" y="2736850"/>
              <a:ext cx="139700" cy="133350"/>
            </p14:xfrm>
          </p:contentPart>
        </mc:Choice>
        <mc:Fallback xmlns="">
          <p:pic>
            <p:nvPicPr>
              <p:cNvPr id="73" name="墨迹 72"/>
            </p:nvPicPr>
            <p:blipFill>
              <a:blip r:embed="rId130"/>
            </p:blipFill>
            <p:spPr>
              <a:xfrm>
                <a:off x="2311400" y="2736850"/>
                <a:ext cx="13970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1" p14:bwMode="auto">
            <p14:nvContentPartPr>
              <p14:cNvPr id="74" name="墨迹 73"/>
              <p14:cNvContentPartPr/>
              <p14:nvPr/>
            </p14:nvContentPartPr>
            <p14:xfrm>
              <a:off x="2171700" y="2781300"/>
              <a:ext cx="25400" cy="360"/>
            </p14:xfrm>
          </p:contentPart>
        </mc:Choice>
        <mc:Fallback xmlns="">
          <p:pic>
            <p:nvPicPr>
              <p:cNvPr id="74" name="墨迹 73"/>
            </p:nvPicPr>
            <p:blipFill>
              <a:blip r:embed="rId132"/>
            </p:blipFill>
            <p:spPr>
              <a:xfrm>
                <a:off x="2171700" y="2781300"/>
                <a:ext cx="254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3" p14:bwMode="auto">
            <p14:nvContentPartPr>
              <p14:cNvPr id="75" name="墨迹 74"/>
              <p14:cNvContentPartPr/>
              <p14:nvPr/>
            </p14:nvContentPartPr>
            <p14:xfrm>
              <a:off x="2698750" y="2711450"/>
              <a:ext cx="228600" cy="171450"/>
            </p14:xfrm>
          </p:contentPart>
        </mc:Choice>
        <mc:Fallback xmlns="">
          <p:pic>
            <p:nvPicPr>
              <p:cNvPr id="75" name="墨迹 74"/>
            </p:nvPicPr>
            <p:blipFill>
              <a:blip r:embed="rId134"/>
            </p:blipFill>
            <p:spPr>
              <a:xfrm>
                <a:off x="2698750" y="2711450"/>
                <a:ext cx="22860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5" p14:bwMode="auto">
            <p14:nvContentPartPr>
              <p14:cNvPr id="76" name="墨迹 75"/>
              <p14:cNvContentPartPr/>
              <p14:nvPr/>
            </p14:nvContentPartPr>
            <p14:xfrm>
              <a:off x="3009900" y="2730500"/>
              <a:ext cx="31750" cy="152400"/>
            </p14:xfrm>
          </p:contentPart>
        </mc:Choice>
        <mc:Fallback xmlns="">
          <p:pic>
            <p:nvPicPr>
              <p:cNvPr id="76" name="墨迹 75"/>
            </p:nvPicPr>
            <p:blipFill>
              <a:blip r:embed="rId136"/>
            </p:blipFill>
            <p:spPr>
              <a:xfrm>
                <a:off x="3009900" y="2730500"/>
                <a:ext cx="3175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7" p14:bwMode="auto">
            <p14:nvContentPartPr>
              <p14:cNvPr id="77" name="墨迹 76"/>
              <p14:cNvContentPartPr/>
              <p14:nvPr/>
            </p14:nvContentPartPr>
            <p14:xfrm>
              <a:off x="3028950" y="2705100"/>
              <a:ext cx="139700" cy="146050"/>
            </p14:xfrm>
          </p:contentPart>
        </mc:Choice>
        <mc:Fallback xmlns="">
          <p:pic>
            <p:nvPicPr>
              <p:cNvPr id="77" name="墨迹 76"/>
            </p:nvPicPr>
            <p:blipFill>
              <a:blip r:embed="rId138"/>
            </p:blipFill>
            <p:spPr>
              <a:xfrm>
                <a:off x="3028950" y="2705100"/>
                <a:ext cx="13970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9" p14:bwMode="auto">
            <p14:nvContentPartPr>
              <p14:cNvPr id="78" name="墨迹 77"/>
              <p14:cNvContentPartPr/>
              <p14:nvPr/>
            </p14:nvContentPartPr>
            <p14:xfrm>
              <a:off x="3200400" y="2730500"/>
              <a:ext cx="44450" cy="184150"/>
            </p14:xfrm>
          </p:contentPart>
        </mc:Choice>
        <mc:Fallback xmlns="">
          <p:pic>
            <p:nvPicPr>
              <p:cNvPr id="78" name="墨迹 77"/>
            </p:nvPicPr>
            <p:blipFill>
              <a:blip r:embed="rId140"/>
            </p:blipFill>
            <p:spPr>
              <a:xfrm>
                <a:off x="3200400" y="2730500"/>
                <a:ext cx="44450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1" p14:bwMode="auto">
            <p14:nvContentPartPr>
              <p14:cNvPr id="79" name="墨迹 78"/>
              <p14:cNvContentPartPr/>
              <p14:nvPr/>
            </p14:nvContentPartPr>
            <p14:xfrm>
              <a:off x="3289300" y="2686050"/>
              <a:ext cx="88900" cy="209550"/>
            </p14:xfrm>
          </p:contentPart>
        </mc:Choice>
        <mc:Fallback xmlns="">
          <p:pic>
            <p:nvPicPr>
              <p:cNvPr id="79" name="墨迹 78"/>
            </p:nvPicPr>
            <p:blipFill>
              <a:blip r:embed="rId142"/>
            </p:blipFill>
            <p:spPr>
              <a:xfrm>
                <a:off x="3289300" y="2686050"/>
                <a:ext cx="8890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3" p14:bwMode="auto">
            <p14:nvContentPartPr>
              <p14:cNvPr id="80" name="墨迹 79"/>
              <p14:cNvContentPartPr/>
              <p14:nvPr/>
            </p14:nvContentPartPr>
            <p14:xfrm>
              <a:off x="3460750" y="2813050"/>
              <a:ext cx="184150" cy="6350"/>
            </p14:xfrm>
          </p:contentPart>
        </mc:Choice>
        <mc:Fallback xmlns="">
          <p:pic>
            <p:nvPicPr>
              <p:cNvPr id="80" name="墨迹 79"/>
            </p:nvPicPr>
            <p:blipFill>
              <a:blip r:embed="rId144"/>
            </p:blipFill>
            <p:spPr>
              <a:xfrm>
                <a:off x="3460750" y="2813050"/>
                <a:ext cx="1841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5" p14:bwMode="auto">
            <p14:nvContentPartPr>
              <p14:cNvPr id="81" name="墨迹 80"/>
              <p14:cNvContentPartPr/>
              <p14:nvPr/>
            </p14:nvContentPartPr>
            <p14:xfrm>
              <a:off x="3587750" y="2755900"/>
              <a:ext cx="76200" cy="95250"/>
            </p14:xfrm>
          </p:contentPart>
        </mc:Choice>
        <mc:Fallback xmlns="">
          <p:pic>
            <p:nvPicPr>
              <p:cNvPr id="81" name="墨迹 80"/>
            </p:nvPicPr>
            <p:blipFill>
              <a:blip r:embed="rId146"/>
            </p:blipFill>
            <p:spPr>
              <a:xfrm>
                <a:off x="3587750" y="2755900"/>
                <a:ext cx="7620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7" p14:bwMode="auto">
            <p14:nvContentPartPr>
              <p14:cNvPr id="82" name="墨迹 81"/>
              <p14:cNvContentPartPr/>
              <p14:nvPr/>
            </p14:nvContentPartPr>
            <p14:xfrm>
              <a:off x="3752850" y="2717800"/>
              <a:ext cx="25400" cy="127000"/>
            </p14:xfrm>
          </p:contentPart>
        </mc:Choice>
        <mc:Fallback xmlns="">
          <p:pic>
            <p:nvPicPr>
              <p:cNvPr id="82" name="墨迹 81"/>
            </p:nvPicPr>
            <p:blipFill>
              <a:blip r:embed="rId148"/>
            </p:blipFill>
            <p:spPr>
              <a:xfrm>
                <a:off x="3752850" y="2717800"/>
                <a:ext cx="2540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9" p14:bwMode="auto">
            <p14:nvContentPartPr>
              <p14:cNvPr id="83" name="墨迹 82"/>
              <p14:cNvContentPartPr/>
              <p14:nvPr/>
            </p14:nvContentPartPr>
            <p14:xfrm>
              <a:off x="3771900" y="2597150"/>
              <a:ext cx="247650" cy="209550"/>
            </p14:xfrm>
          </p:contentPart>
        </mc:Choice>
        <mc:Fallback xmlns="">
          <p:pic>
            <p:nvPicPr>
              <p:cNvPr id="83" name="墨迹 82"/>
            </p:nvPicPr>
            <p:blipFill>
              <a:blip r:embed="rId150"/>
            </p:blipFill>
            <p:spPr>
              <a:xfrm>
                <a:off x="3771900" y="2597150"/>
                <a:ext cx="24765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1" p14:bwMode="auto">
            <p14:nvContentPartPr>
              <p14:cNvPr id="84" name="墨迹 83"/>
              <p14:cNvContentPartPr/>
              <p14:nvPr/>
            </p14:nvContentPartPr>
            <p14:xfrm>
              <a:off x="1854200" y="2984500"/>
              <a:ext cx="101600" cy="273050"/>
            </p14:xfrm>
          </p:contentPart>
        </mc:Choice>
        <mc:Fallback xmlns="">
          <p:pic>
            <p:nvPicPr>
              <p:cNvPr id="84" name="墨迹 83"/>
            </p:nvPicPr>
            <p:blipFill>
              <a:blip r:embed="rId152"/>
            </p:blipFill>
            <p:spPr>
              <a:xfrm>
                <a:off x="1854200" y="2984500"/>
                <a:ext cx="101600" cy="273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3" p14:bwMode="auto">
            <p14:nvContentPartPr>
              <p14:cNvPr id="85" name="墨迹 84"/>
              <p14:cNvContentPartPr/>
              <p14:nvPr/>
            </p14:nvContentPartPr>
            <p14:xfrm>
              <a:off x="1911350" y="2997200"/>
              <a:ext cx="177800" cy="120650"/>
            </p14:xfrm>
          </p:contentPart>
        </mc:Choice>
        <mc:Fallback xmlns="">
          <p:pic>
            <p:nvPicPr>
              <p:cNvPr id="85" name="墨迹 84"/>
            </p:nvPicPr>
            <p:blipFill>
              <a:blip r:embed="rId154"/>
            </p:blipFill>
            <p:spPr>
              <a:xfrm>
                <a:off x="1911350" y="2997200"/>
                <a:ext cx="17780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5" p14:bwMode="auto">
            <p14:nvContentPartPr>
              <p14:cNvPr id="86" name="墨迹 85"/>
              <p14:cNvContentPartPr/>
              <p14:nvPr/>
            </p14:nvContentPartPr>
            <p14:xfrm>
              <a:off x="2127250" y="3079750"/>
              <a:ext cx="139700" cy="139700"/>
            </p14:xfrm>
          </p:contentPart>
        </mc:Choice>
        <mc:Fallback xmlns="">
          <p:pic>
            <p:nvPicPr>
              <p:cNvPr id="86" name="墨迹 85"/>
            </p:nvPicPr>
            <p:blipFill>
              <a:blip r:embed="rId156"/>
            </p:blipFill>
            <p:spPr>
              <a:xfrm>
                <a:off x="2127250" y="3079750"/>
                <a:ext cx="13970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7" p14:bwMode="auto">
            <p14:nvContentPartPr>
              <p14:cNvPr id="87" name="墨迹 86"/>
              <p14:cNvContentPartPr/>
              <p14:nvPr/>
            </p14:nvContentPartPr>
            <p14:xfrm>
              <a:off x="2406650" y="3162300"/>
              <a:ext cx="158750" cy="25400"/>
            </p14:xfrm>
          </p:contentPart>
        </mc:Choice>
        <mc:Fallback xmlns="">
          <p:pic>
            <p:nvPicPr>
              <p:cNvPr id="87" name="墨迹 86"/>
            </p:nvPicPr>
            <p:blipFill>
              <a:blip r:embed="rId158"/>
            </p:blipFill>
            <p:spPr>
              <a:xfrm>
                <a:off x="2406650" y="3162300"/>
                <a:ext cx="15875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9" p14:bwMode="auto">
            <p14:nvContentPartPr>
              <p14:cNvPr id="88" name="墨迹 87"/>
              <p14:cNvContentPartPr/>
              <p14:nvPr/>
            </p14:nvContentPartPr>
            <p14:xfrm>
              <a:off x="2457450" y="3130550"/>
              <a:ext cx="63500" cy="146050"/>
            </p14:xfrm>
          </p:contentPart>
        </mc:Choice>
        <mc:Fallback xmlns="">
          <p:pic>
            <p:nvPicPr>
              <p:cNvPr id="88" name="墨迹 87"/>
            </p:nvPicPr>
            <p:blipFill>
              <a:blip r:embed="rId160"/>
            </p:blipFill>
            <p:spPr>
              <a:xfrm>
                <a:off x="2457450" y="3130550"/>
                <a:ext cx="6350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1" p14:bwMode="auto">
            <p14:nvContentPartPr>
              <p14:cNvPr id="89" name="墨迹 88"/>
              <p14:cNvContentPartPr/>
              <p14:nvPr/>
            </p14:nvContentPartPr>
            <p14:xfrm>
              <a:off x="2717800" y="3149600"/>
              <a:ext cx="76200" cy="133350"/>
            </p14:xfrm>
          </p:contentPart>
        </mc:Choice>
        <mc:Fallback xmlns="">
          <p:pic>
            <p:nvPicPr>
              <p:cNvPr id="89" name="墨迹 88"/>
            </p:nvPicPr>
            <p:blipFill>
              <a:blip r:embed="rId162"/>
            </p:blipFill>
            <p:spPr>
              <a:xfrm>
                <a:off x="2717800" y="3149600"/>
                <a:ext cx="7620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3" p14:bwMode="auto">
            <p14:nvContentPartPr>
              <p14:cNvPr id="90" name="墨迹 89"/>
              <p14:cNvContentPartPr/>
              <p14:nvPr/>
            </p14:nvContentPartPr>
            <p14:xfrm>
              <a:off x="2901950" y="3162300"/>
              <a:ext cx="146050" cy="19050"/>
            </p14:xfrm>
          </p:contentPart>
        </mc:Choice>
        <mc:Fallback xmlns="">
          <p:pic>
            <p:nvPicPr>
              <p:cNvPr id="90" name="墨迹 89"/>
            </p:nvPicPr>
            <p:blipFill>
              <a:blip r:embed="rId164"/>
            </p:blipFill>
            <p:spPr>
              <a:xfrm>
                <a:off x="2901950" y="3162300"/>
                <a:ext cx="1460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5" p14:bwMode="auto">
            <p14:nvContentPartPr>
              <p14:cNvPr id="91" name="墨迹 90"/>
              <p14:cNvContentPartPr/>
              <p14:nvPr/>
            </p14:nvContentPartPr>
            <p14:xfrm>
              <a:off x="3003550" y="3098800"/>
              <a:ext cx="171450" cy="146050"/>
            </p14:xfrm>
          </p:contentPart>
        </mc:Choice>
        <mc:Fallback xmlns="">
          <p:pic>
            <p:nvPicPr>
              <p:cNvPr id="91" name="墨迹 90"/>
            </p:nvPicPr>
            <p:blipFill>
              <a:blip r:embed="rId166"/>
            </p:blipFill>
            <p:spPr>
              <a:xfrm>
                <a:off x="3003550" y="3098800"/>
                <a:ext cx="17145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7" p14:bwMode="auto">
            <p14:nvContentPartPr>
              <p14:cNvPr id="92" name="墨迹 91"/>
              <p14:cNvContentPartPr/>
              <p14:nvPr/>
            </p14:nvContentPartPr>
            <p14:xfrm>
              <a:off x="3238500" y="3073400"/>
              <a:ext cx="114300" cy="349250"/>
            </p14:xfrm>
          </p:contentPart>
        </mc:Choice>
        <mc:Fallback xmlns="">
          <p:pic>
            <p:nvPicPr>
              <p:cNvPr id="92" name="墨迹 91"/>
            </p:nvPicPr>
            <p:blipFill>
              <a:blip r:embed="rId168"/>
            </p:blipFill>
            <p:spPr>
              <a:xfrm>
                <a:off x="3238500" y="3073400"/>
                <a:ext cx="114300" cy="349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9" p14:bwMode="auto">
            <p14:nvContentPartPr>
              <p14:cNvPr id="93" name="墨迹 92"/>
              <p14:cNvContentPartPr/>
              <p14:nvPr/>
            </p14:nvContentPartPr>
            <p14:xfrm>
              <a:off x="3314700" y="3092450"/>
              <a:ext cx="146050" cy="146050"/>
            </p14:xfrm>
          </p:contentPart>
        </mc:Choice>
        <mc:Fallback xmlns="">
          <p:pic>
            <p:nvPicPr>
              <p:cNvPr id="93" name="墨迹 92"/>
            </p:nvPicPr>
            <p:blipFill>
              <a:blip r:embed="rId170"/>
            </p:blipFill>
            <p:spPr>
              <a:xfrm>
                <a:off x="3314700" y="3092450"/>
                <a:ext cx="14605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1" p14:bwMode="auto">
            <p14:nvContentPartPr>
              <p14:cNvPr id="94" name="墨迹 93"/>
              <p14:cNvContentPartPr/>
              <p14:nvPr/>
            </p14:nvContentPartPr>
            <p14:xfrm>
              <a:off x="3536950" y="3181350"/>
              <a:ext cx="222250" cy="139700"/>
            </p14:xfrm>
          </p:contentPart>
        </mc:Choice>
        <mc:Fallback xmlns="">
          <p:pic>
            <p:nvPicPr>
              <p:cNvPr id="94" name="墨迹 93"/>
            </p:nvPicPr>
            <p:blipFill>
              <a:blip r:embed="rId172"/>
            </p:blipFill>
            <p:spPr>
              <a:xfrm>
                <a:off x="3536950" y="3181350"/>
                <a:ext cx="22225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3" p14:bwMode="auto">
            <p14:nvContentPartPr>
              <p14:cNvPr id="95" name="墨迹 94"/>
              <p14:cNvContentPartPr/>
              <p14:nvPr/>
            </p14:nvContentPartPr>
            <p14:xfrm>
              <a:off x="3765550" y="2901950"/>
              <a:ext cx="177800" cy="63500"/>
            </p14:xfrm>
          </p:contentPart>
        </mc:Choice>
        <mc:Fallback xmlns="">
          <p:pic>
            <p:nvPicPr>
              <p:cNvPr id="95" name="墨迹 94"/>
            </p:nvPicPr>
            <p:blipFill>
              <a:blip r:embed="rId174"/>
            </p:blipFill>
            <p:spPr>
              <a:xfrm>
                <a:off x="3765550" y="2901950"/>
                <a:ext cx="17780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5" p14:bwMode="auto">
            <p14:nvContentPartPr>
              <p14:cNvPr id="96" name="墨迹 95"/>
              <p14:cNvContentPartPr/>
              <p14:nvPr/>
            </p14:nvContentPartPr>
            <p14:xfrm>
              <a:off x="368300" y="3397250"/>
              <a:ext cx="203200" cy="203200"/>
            </p14:xfrm>
          </p:contentPart>
        </mc:Choice>
        <mc:Fallback xmlns="">
          <p:pic>
            <p:nvPicPr>
              <p:cNvPr id="96" name="墨迹 95"/>
            </p:nvPicPr>
            <p:blipFill>
              <a:blip r:embed="rId176"/>
            </p:blipFill>
            <p:spPr>
              <a:xfrm>
                <a:off x="368300" y="3397250"/>
                <a:ext cx="20320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7" p14:bwMode="auto">
            <p14:nvContentPartPr>
              <p14:cNvPr id="97" name="墨迹 96"/>
              <p14:cNvContentPartPr/>
              <p14:nvPr/>
            </p14:nvContentPartPr>
            <p14:xfrm>
              <a:off x="641350" y="3486150"/>
              <a:ext cx="165100" cy="6350"/>
            </p14:xfrm>
          </p:contentPart>
        </mc:Choice>
        <mc:Fallback xmlns="">
          <p:pic>
            <p:nvPicPr>
              <p:cNvPr id="97" name="墨迹 96"/>
            </p:nvPicPr>
            <p:blipFill>
              <a:blip r:embed="rId178"/>
            </p:blipFill>
            <p:spPr>
              <a:xfrm>
                <a:off x="641350" y="3486150"/>
                <a:ext cx="16510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9" p14:bwMode="auto">
            <p14:nvContentPartPr>
              <p14:cNvPr id="98" name="墨迹 97"/>
              <p14:cNvContentPartPr/>
              <p14:nvPr/>
            </p14:nvContentPartPr>
            <p14:xfrm>
              <a:off x="666750" y="3486150"/>
              <a:ext cx="95250" cy="215900"/>
            </p14:xfrm>
          </p:contentPart>
        </mc:Choice>
        <mc:Fallback xmlns="">
          <p:pic>
            <p:nvPicPr>
              <p:cNvPr id="98" name="墨迹 97"/>
            </p:nvPicPr>
            <p:blipFill>
              <a:blip r:embed="rId180"/>
            </p:blipFill>
            <p:spPr>
              <a:xfrm>
                <a:off x="666750" y="3486150"/>
                <a:ext cx="95250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1" p14:bwMode="auto">
            <p14:nvContentPartPr>
              <p14:cNvPr id="99" name="墨迹 98"/>
              <p14:cNvContentPartPr/>
              <p14:nvPr/>
            </p14:nvContentPartPr>
            <p14:xfrm>
              <a:off x="857250" y="3613150"/>
              <a:ext cx="279400" cy="69850"/>
            </p14:xfrm>
          </p:contentPart>
        </mc:Choice>
        <mc:Fallback xmlns="">
          <p:pic>
            <p:nvPicPr>
              <p:cNvPr id="99" name="墨迹 98"/>
            </p:nvPicPr>
            <p:blipFill>
              <a:blip r:embed="rId182"/>
            </p:blipFill>
            <p:spPr>
              <a:xfrm>
                <a:off x="857250" y="3613150"/>
                <a:ext cx="27940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3" p14:bwMode="auto">
            <p14:nvContentPartPr>
              <p14:cNvPr id="100" name="墨迹 99"/>
              <p14:cNvContentPartPr/>
              <p14:nvPr/>
            </p14:nvContentPartPr>
            <p14:xfrm>
              <a:off x="1746250" y="3473450"/>
              <a:ext cx="209550" cy="266700"/>
            </p14:xfrm>
          </p:contentPart>
        </mc:Choice>
        <mc:Fallback xmlns="">
          <p:pic>
            <p:nvPicPr>
              <p:cNvPr id="100" name="墨迹 99"/>
            </p:nvPicPr>
            <p:blipFill>
              <a:blip r:embed="rId184"/>
            </p:blipFill>
            <p:spPr>
              <a:xfrm>
                <a:off x="1746250" y="3473450"/>
                <a:ext cx="209550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5" p14:bwMode="auto">
            <p14:nvContentPartPr>
              <p14:cNvPr id="101" name="墨迹 100"/>
              <p14:cNvContentPartPr/>
              <p14:nvPr/>
            </p14:nvContentPartPr>
            <p14:xfrm>
              <a:off x="2019300" y="3594100"/>
              <a:ext cx="76200" cy="196850"/>
            </p14:xfrm>
          </p:contentPart>
        </mc:Choice>
        <mc:Fallback xmlns="">
          <p:pic>
            <p:nvPicPr>
              <p:cNvPr id="101" name="墨迹 100"/>
            </p:nvPicPr>
            <p:blipFill>
              <a:blip r:embed="rId186"/>
            </p:blipFill>
            <p:spPr>
              <a:xfrm>
                <a:off x="2019300" y="3594100"/>
                <a:ext cx="7620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7" p14:bwMode="auto">
            <p14:nvContentPartPr>
              <p14:cNvPr id="102" name="墨迹 101"/>
              <p14:cNvContentPartPr/>
              <p14:nvPr/>
            </p14:nvContentPartPr>
            <p14:xfrm>
              <a:off x="2247900" y="3575050"/>
              <a:ext cx="158750" cy="6350"/>
            </p14:xfrm>
          </p:contentPart>
        </mc:Choice>
        <mc:Fallback xmlns="">
          <p:pic>
            <p:nvPicPr>
              <p:cNvPr id="102" name="墨迹 101"/>
            </p:nvPicPr>
            <p:blipFill>
              <a:blip r:embed="rId188"/>
            </p:blipFill>
            <p:spPr>
              <a:xfrm>
                <a:off x="2247900" y="3575050"/>
                <a:ext cx="1587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9" p14:bwMode="auto">
            <p14:nvContentPartPr>
              <p14:cNvPr id="103" name="墨迹 102"/>
              <p14:cNvContentPartPr/>
              <p14:nvPr/>
            </p14:nvContentPartPr>
            <p14:xfrm>
              <a:off x="2286000" y="3492500"/>
              <a:ext cx="88900" cy="196850"/>
            </p14:xfrm>
          </p:contentPart>
        </mc:Choice>
        <mc:Fallback xmlns="">
          <p:pic>
            <p:nvPicPr>
              <p:cNvPr id="103" name="墨迹 102"/>
            </p:nvPicPr>
            <p:blipFill>
              <a:blip r:embed="rId190"/>
            </p:blipFill>
            <p:spPr>
              <a:xfrm>
                <a:off x="2286000" y="3492500"/>
                <a:ext cx="8890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1" p14:bwMode="auto">
            <p14:nvContentPartPr>
              <p14:cNvPr id="104" name="墨迹 103"/>
              <p14:cNvContentPartPr/>
              <p14:nvPr/>
            </p14:nvContentPartPr>
            <p14:xfrm>
              <a:off x="2501900" y="3498850"/>
              <a:ext cx="50800" cy="196850"/>
            </p14:xfrm>
          </p:contentPart>
        </mc:Choice>
        <mc:Fallback xmlns="">
          <p:pic>
            <p:nvPicPr>
              <p:cNvPr id="104" name="墨迹 103"/>
            </p:nvPicPr>
            <p:blipFill>
              <a:blip r:embed="rId192"/>
            </p:blipFill>
            <p:spPr>
              <a:xfrm>
                <a:off x="2501900" y="3498850"/>
                <a:ext cx="5080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3" p14:bwMode="auto">
            <p14:nvContentPartPr>
              <p14:cNvPr id="105" name="墨迹 104"/>
              <p14:cNvContentPartPr/>
              <p14:nvPr/>
            </p14:nvContentPartPr>
            <p14:xfrm>
              <a:off x="2482850" y="3448050"/>
              <a:ext cx="234950" cy="209550"/>
            </p14:xfrm>
          </p:contentPart>
        </mc:Choice>
        <mc:Fallback xmlns="">
          <p:pic>
            <p:nvPicPr>
              <p:cNvPr id="105" name="墨迹 104"/>
            </p:nvPicPr>
            <p:blipFill>
              <a:blip r:embed="rId194"/>
            </p:blipFill>
            <p:spPr>
              <a:xfrm>
                <a:off x="2482850" y="3448050"/>
                <a:ext cx="23495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5" p14:bwMode="auto">
            <p14:nvContentPartPr>
              <p14:cNvPr id="106" name="墨迹 105"/>
              <p14:cNvContentPartPr/>
              <p14:nvPr/>
            </p14:nvContentPartPr>
            <p14:xfrm>
              <a:off x="2673350" y="3632200"/>
              <a:ext cx="165100" cy="360"/>
            </p14:xfrm>
          </p:contentPart>
        </mc:Choice>
        <mc:Fallback xmlns="">
          <p:pic>
            <p:nvPicPr>
              <p:cNvPr id="106" name="墨迹 105"/>
            </p:nvPicPr>
            <p:blipFill>
              <a:blip r:embed="rId196"/>
            </p:blipFill>
            <p:spPr>
              <a:xfrm>
                <a:off x="2673350" y="3632200"/>
                <a:ext cx="1651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7" p14:bwMode="auto">
            <p14:nvContentPartPr>
              <p14:cNvPr id="107" name="墨迹 106"/>
              <p14:cNvContentPartPr/>
              <p14:nvPr/>
            </p14:nvContentPartPr>
            <p14:xfrm>
              <a:off x="2787650" y="3568700"/>
              <a:ext cx="146050" cy="146050"/>
            </p14:xfrm>
          </p:contentPart>
        </mc:Choice>
        <mc:Fallback xmlns="">
          <p:pic>
            <p:nvPicPr>
              <p:cNvPr id="107" name="墨迹 106"/>
            </p:nvPicPr>
            <p:blipFill>
              <a:blip r:embed="rId198"/>
            </p:blipFill>
            <p:spPr>
              <a:xfrm>
                <a:off x="2787650" y="3568700"/>
                <a:ext cx="14605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9" p14:bwMode="auto">
            <p14:nvContentPartPr>
              <p14:cNvPr id="108" name="墨迹 107"/>
              <p14:cNvContentPartPr/>
              <p14:nvPr/>
            </p14:nvContentPartPr>
            <p14:xfrm>
              <a:off x="3048000" y="3498850"/>
              <a:ext cx="146050" cy="285750"/>
            </p14:xfrm>
          </p:contentPart>
        </mc:Choice>
        <mc:Fallback xmlns="">
          <p:pic>
            <p:nvPicPr>
              <p:cNvPr id="108" name="墨迹 107"/>
            </p:nvPicPr>
            <p:blipFill>
              <a:blip r:embed="rId200"/>
            </p:blipFill>
            <p:spPr>
              <a:xfrm>
                <a:off x="3048000" y="3498850"/>
                <a:ext cx="146050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1" p14:bwMode="auto">
            <p14:nvContentPartPr>
              <p14:cNvPr id="109" name="墨迹 108"/>
              <p14:cNvContentPartPr/>
              <p14:nvPr/>
            </p14:nvContentPartPr>
            <p14:xfrm>
              <a:off x="3054350" y="3600450"/>
              <a:ext cx="133350" cy="120650"/>
            </p14:xfrm>
          </p:contentPart>
        </mc:Choice>
        <mc:Fallback xmlns="">
          <p:pic>
            <p:nvPicPr>
              <p:cNvPr id="109" name="墨迹 108"/>
            </p:nvPicPr>
            <p:blipFill>
              <a:blip r:embed="rId202"/>
            </p:blipFill>
            <p:spPr>
              <a:xfrm>
                <a:off x="3054350" y="3600450"/>
                <a:ext cx="13335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3" p14:bwMode="auto">
            <p14:nvContentPartPr>
              <p14:cNvPr id="110" name="墨迹 109"/>
              <p14:cNvContentPartPr/>
              <p14:nvPr/>
            </p14:nvContentPartPr>
            <p14:xfrm>
              <a:off x="342900" y="3892550"/>
              <a:ext cx="215900" cy="196850"/>
            </p14:xfrm>
          </p:contentPart>
        </mc:Choice>
        <mc:Fallback xmlns="">
          <p:pic>
            <p:nvPicPr>
              <p:cNvPr id="110" name="墨迹 109"/>
            </p:nvPicPr>
            <p:blipFill>
              <a:blip r:embed="rId204"/>
            </p:blipFill>
            <p:spPr>
              <a:xfrm>
                <a:off x="342900" y="3892550"/>
                <a:ext cx="21590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5" p14:bwMode="auto">
            <p14:nvContentPartPr>
              <p14:cNvPr id="111" name="墨迹 110"/>
              <p14:cNvContentPartPr/>
              <p14:nvPr/>
            </p14:nvContentPartPr>
            <p14:xfrm>
              <a:off x="641350" y="3949700"/>
              <a:ext cx="190500" cy="12700"/>
            </p14:xfrm>
          </p:contentPart>
        </mc:Choice>
        <mc:Fallback xmlns="">
          <p:pic>
            <p:nvPicPr>
              <p:cNvPr id="111" name="墨迹 110"/>
            </p:nvPicPr>
            <p:blipFill>
              <a:blip r:embed="rId206"/>
            </p:blipFill>
            <p:spPr>
              <a:xfrm>
                <a:off x="641350" y="3949700"/>
                <a:ext cx="1905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7" p14:bwMode="auto">
            <p14:nvContentPartPr>
              <p14:cNvPr id="112" name="墨迹 111"/>
              <p14:cNvContentPartPr/>
              <p14:nvPr/>
            </p14:nvContentPartPr>
            <p14:xfrm>
              <a:off x="679450" y="3956050"/>
              <a:ext cx="76200" cy="152400"/>
            </p14:xfrm>
          </p:contentPart>
        </mc:Choice>
        <mc:Fallback xmlns="">
          <p:pic>
            <p:nvPicPr>
              <p:cNvPr id="112" name="墨迹 111"/>
            </p:nvPicPr>
            <p:blipFill>
              <a:blip r:embed="rId208"/>
            </p:blipFill>
            <p:spPr>
              <a:xfrm>
                <a:off x="679450" y="3956050"/>
                <a:ext cx="7620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9" p14:bwMode="auto">
            <p14:nvContentPartPr>
              <p14:cNvPr id="113" name="墨迹 112"/>
              <p14:cNvContentPartPr/>
              <p14:nvPr/>
            </p14:nvContentPartPr>
            <p14:xfrm>
              <a:off x="800100" y="4019550"/>
              <a:ext cx="114300" cy="209550"/>
            </p14:xfrm>
          </p:contentPart>
        </mc:Choice>
        <mc:Fallback xmlns="">
          <p:pic>
            <p:nvPicPr>
              <p:cNvPr id="113" name="墨迹 112"/>
            </p:nvPicPr>
            <p:blipFill>
              <a:blip r:embed="rId210"/>
            </p:blipFill>
            <p:spPr>
              <a:xfrm>
                <a:off x="800100" y="4019550"/>
                <a:ext cx="11430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1" p14:bwMode="auto">
            <p14:nvContentPartPr>
              <p14:cNvPr id="114" name="墨迹 113"/>
              <p14:cNvContentPartPr/>
              <p14:nvPr/>
            </p14:nvContentPartPr>
            <p14:xfrm>
              <a:off x="876300" y="3670300"/>
              <a:ext cx="57150" cy="6350"/>
            </p14:xfrm>
          </p:contentPart>
        </mc:Choice>
        <mc:Fallback xmlns="">
          <p:pic>
            <p:nvPicPr>
              <p:cNvPr id="114" name="墨迹 113"/>
            </p:nvPicPr>
            <p:blipFill>
              <a:blip r:embed="rId212"/>
            </p:blipFill>
            <p:spPr>
              <a:xfrm>
                <a:off x="876300" y="3670300"/>
                <a:ext cx="571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3" p14:bwMode="auto">
            <p14:nvContentPartPr>
              <p14:cNvPr id="115" name="墨迹 114"/>
              <p14:cNvContentPartPr/>
              <p14:nvPr/>
            </p14:nvContentPartPr>
            <p14:xfrm>
              <a:off x="1714500" y="3917950"/>
              <a:ext cx="165100" cy="215900"/>
            </p14:xfrm>
          </p:contentPart>
        </mc:Choice>
        <mc:Fallback xmlns="">
          <p:pic>
            <p:nvPicPr>
              <p:cNvPr id="115" name="墨迹 114"/>
            </p:nvPicPr>
            <p:blipFill>
              <a:blip r:embed="rId214"/>
            </p:blipFill>
            <p:spPr>
              <a:xfrm>
                <a:off x="1714500" y="3917950"/>
                <a:ext cx="165100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5" p14:bwMode="auto">
            <p14:nvContentPartPr>
              <p14:cNvPr id="116" name="墨迹 115"/>
              <p14:cNvContentPartPr/>
              <p14:nvPr/>
            </p14:nvContentPartPr>
            <p14:xfrm>
              <a:off x="1778000" y="4000500"/>
              <a:ext cx="107950" cy="63500"/>
            </p14:xfrm>
          </p:contentPart>
        </mc:Choice>
        <mc:Fallback xmlns="">
          <p:pic>
            <p:nvPicPr>
              <p:cNvPr id="116" name="墨迹 115"/>
            </p:nvPicPr>
            <p:blipFill>
              <a:blip r:embed="rId216"/>
            </p:blipFill>
            <p:spPr>
              <a:xfrm>
                <a:off x="1778000" y="4000500"/>
                <a:ext cx="10795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7" p14:bwMode="auto">
            <p14:nvContentPartPr>
              <p14:cNvPr id="117" name="墨迹 116"/>
              <p14:cNvContentPartPr/>
              <p14:nvPr/>
            </p14:nvContentPartPr>
            <p14:xfrm>
              <a:off x="2044700" y="4051300"/>
              <a:ext cx="266700" cy="31750"/>
            </p14:xfrm>
          </p:contentPart>
        </mc:Choice>
        <mc:Fallback xmlns="">
          <p:pic>
            <p:nvPicPr>
              <p:cNvPr id="117" name="墨迹 116"/>
            </p:nvPicPr>
            <p:blipFill>
              <a:blip r:embed="rId218"/>
            </p:blipFill>
            <p:spPr>
              <a:xfrm>
                <a:off x="2044700" y="4051300"/>
                <a:ext cx="26670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9" p14:bwMode="auto">
            <p14:nvContentPartPr>
              <p14:cNvPr id="118" name="墨迹 117"/>
              <p14:cNvContentPartPr/>
              <p14:nvPr/>
            </p14:nvContentPartPr>
            <p14:xfrm>
              <a:off x="2235200" y="4000500"/>
              <a:ext cx="139700" cy="165100"/>
            </p14:xfrm>
          </p:contentPart>
        </mc:Choice>
        <mc:Fallback xmlns="">
          <p:pic>
            <p:nvPicPr>
              <p:cNvPr id="118" name="墨迹 117"/>
            </p:nvPicPr>
            <p:blipFill>
              <a:blip r:embed="rId220"/>
            </p:blipFill>
            <p:spPr>
              <a:xfrm>
                <a:off x="2235200" y="4000500"/>
                <a:ext cx="13970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1" p14:bwMode="auto">
            <p14:nvContentPartPr>
              <p14:cNvPr id="119" name="墨迹 118"/>
              <p14:cNvContentPartPr/>
              <p14:nvPr/>
            </p14:nvContentPartPr>
            <p14:xfrm>
              <a:off x="2495550" y="3924300"/>
              <a:ext cx="127000" cy="260350"/>
            </p14:xfrm>
          </p:contentPart>
        </mc:Choice>
        <mc:Fallback xmlns="">
          <p:pic>
            <p:nvPicPr>
              <p:cNvPr id="119" name="墨迹 118"/>
            </p:nvPicPr>
            <p:blipFill>
              <a:blip r:embed="rId222"/>
            </p:blipFill>
            <p:spPr>
              <a:xfrm>
                <a:off x="2495550" y="3924300"/>
                <a:ext cx="127000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3" p14:bwMode="auto">
            <p14:nvContentPartPr>
              <p14:cNvPr id="120" name="墨迹 119"/>
              <p14:cNvContentPartPr/>
              <p14:nvPr/>
            </p14:nvContentPartPr>
            <p14:xfrm>
              <a:off x="2616200" y="3917950"/>
              <a:ext cx="209550" cy="203200"/>
            </p14:xfrm>
          </p:contentPart>
        </mc:Choice>
        <mc:Fallback xmlns="">
          <p:pic>
            <p:nvPicPr>
              <p:cNvPr id="120" name="墨迹 119"/>
            </p:nvPicPr>
            <p:blipFill>
              <a:blip r:embed="rId224"/>
            </p:blipFill>
            <p:spPr>
              <a:xfrm>
                <a:off x="2616200" y="3917950"/>
                <a:ext cx="20955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5" p14:bwMode="auto">
            <p14:nvContentPartPr>
              <p14:cNvPr id="121" name="墨迹 120"/>
              <p14:cNvContentPartPr/>
              <p14:nvPr/>
            </p14:nvContentPartPr>
            <p14:xfrm>
              <a:off x="2844800" y="3962400"/>
              <a:ext cx="127000" cy="209550"/>
            </p14:xfrm>
          </p:contentPart>
        </mc:Choice>
        <mc:Fallback xmlns="">
          <p:pic>
            <p:nvPicPr>
              <p:cNvPr id="121" name="墨迹 120"/>
            </p:nvPicPr>
            <p:blipFill>
              <a:blip r:embed="rId226"/>
            </p:blipFill>
            <p:spPr>
              <a:xfrm>
                <a:off x="2844800" y="3962400"/>
                <a:ext cx="12700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7" p14:bwMode="auto">
            <p14:nvContentPartPr>
              <p14:cNvPr id="122" name="墨迹 121"/>
              <p14:cNvContentPartPr/>
              <p14:nvPr/>
            </p14:nvContentPartPr>
            <p14:xfrm>
              <a:off x="2984500" y="3962400"/>
              <a:ext cx="19050" cy="209550"/>
            </p14:xfrm>
          </p:contentPart>
        </mc:Choice>
        <mc:Fallback xmlns="">
          <p:pic>
            <p:nvPicPr>
              <p:cNvPr id="122" name="墨迹 121"/>
            </p:nvPicPr>
            <p:blipFill>
              <a:blip r:embed="rId228"/>
            </p:blipFill>
            <p:spPr>
              <a:xfrm>
                <a:off x="2984500" y="3962400"/>
                <a:ext cx="1905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9" p14:bwMode="auto">
            <p14:nvContentPartPr>
              <p14:cNvPr id="123" name="墨迹 122"/>
              <p14:cNvContentPartPr/>
              <p14:nvPr/>
            </p14:nvContentPartPr>
            <p14:xfrm>
              <a:off x="2901950" y="4044950"/>
              <a:ext cx="139700" cy="19050"/>
            </p14:xfrm>
          </p:contentPart>
        </mc:Choice>
        <mc:Fallback xmlns="">
          <p:pic>
            <p:nvPicPr>
              <p:cNvPr id="123" name="墨迹 122"/>
            </p:nvPicPr>
            <p:blipFill>
              <a:blip r:embed="rId230"/>
            </p:blipFill>
            <p:spPr>
              <a:xfrm>
                <a:off x="2901950" y="4044950"/>
                <a:ext cx="13970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1" p14:bwMode="auto">
            <p14:nvContentPartPr>
              <p14:cNvPr id="124" name="墨迹 123"/>
              <p14:cNvContentPartPr/>
              <p14:nvPr/>
            </p14:nvContentPartPr>
            <p14:xfrm>
              <a:off x="3067050" y="3968750"/>
              <a:ext cx="76200" cy="222250"/>
            </p14:xfrm>
          </p:contentPart>
        </mc:Choice>
        <mc:Fallback xmlns="">
          <p:pic>
            <p:nvPicPr>
              <p:cNvPr id="124" name="墨迹 123"/>
            </p:nvPicPr>
            <p:blipFill>
              <a:blip r:embed="rId232"/>
            </p:blipFill>
            <p:spPr>
              <a:xfrm>
                <a:off x="3067050" y="3968750"/>
                <a:ext cx="76200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3" p14:bwMode="auto">
            <p14:nvContentPartPr>
              <p14:cNvPr id="125" name="墨迹 124"/>
              <p14:cNvContentPartPr/>
              <p14:nvPr/>
            </p14:nvContentPartPr>
            <p14:xfrm>
              <a:off x="3149600" y="4006850"/>
              <a:ext cx="101600" cy="222250"/>
            </p14:xfrm>
          </p:contentPart>
        </mc:Choice>
        <mc:Fallback xmlns="">
          <p:pic>
            <p:nvPicPr>
              <p:cNvPr id="125" name="墨迹 124"/>
            </p:nvPicPr>
            <p:blipFill>
              <a:blip r:embed="rId234"/>
            </p:blipFill>
            <p:spPr>
              <a:xfrm>
                <a:off x="3149600" y="4006850"/>
                <a:ext cx="101600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5" p14:bwMode="auto">
            <p14:nvContentPartPr>
              <p14:cNvPr id="126" name="墨迹 125"/>
              <p14:cNvContentPartPr/>
              <p14:nvPr/>
            </p14:nvContentPartPr>
            <p14:xfrm>
              <a:off x="438150" y="4375150"/>
              <a:ext cx="133350" cy="133350"/>
            </p14:xfrm>
          </p:contentPart>
        </mc:Choice>
        <mc:Fallback xmlns="">
          <p:pic>
            <p:nvPicPr>
              <p:cNvPr id="126" name="墨迹 125"/>
            </p:nvPicPr>
            <p:blipFill>
              <a:blip r:embed="rId236"/>
            </p:blipFill>
            <p:spPr>
              <a:xfrm>
                <a:off x="438150" y="4375150"/>
                <a:ext cx="13335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7" p14:bwMode="auto">
            <p14:nvContentPartPr>
              <p14:cNvPr id="127" name="墨迹 126"/>
              <p14:cNvContentPartPr/>
              <p14:nvPr/>
            </p14:nvContentPartPr>
            <p14:xfrm>
              <a:off x="749300" y="4356100"/>
              <a:ext cx="171450" cy="12700"/>
            </p14:xfrm>
          </p:contentPart>
        </mc:Choice>
        <mc:Fallback xmlns="">
          <p:pic>
            <p:nvPicPr>
              <p:cNvPr id="127" name="墨迹 126"/>
            </p:nvPicPr>
            <p:blipFill>
              <a:blip r:embed="rId238"/>
            </p:blipFill>
            <p:spPr>
              <a:xfrm>
                <a:off x="749300" y="4356100"/>
                <a:ext cx="1714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9" p14:bwMode="auto">
            <p14:nvContentPartPr>
              <p14:cNvPr id="128" name="墨迹 127"/>
              <p14:cNvContentPartPr/>
              <p14:nvPr/>
            </p14:nvContentPartPr>
            <p14:xfrm>
              <a:off x="749300" y="4362450"/>
              <a:ext cx="107950" cy="196850"/>
            </p14:xfrm>
          </p:contentPart>
        </mc:Choice>
        <mc:Fallback xmlns="">
          <p:pic>
            <p:nvPicPr>
              <p:cNvPr id="128" name="墨迹 127"/>
            </p:nvPicPr>
            <p:blipFill>
              <a:blip r:embed="rId240"/>
            </p:blipFill>
            <p:spPr>
              <a:xfrm>
                <a:off x="749300" y="4362450"/>
                <a:ext cx="10795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1" p14:bwMode="auto">
            <p14:nvContentPartPr>
              <p14:cNvPr id="129" name="墨迹 128"/>
              <p14:cNvContentPartPr/>
              <p14:nvPr/>
            </p14:nvContentPartPr>
            <p14:xfrm>
              <a:off x="889000" y="4464050"/>
              <a:ext cx="139700" cy="120650"/>
            </p14:xfrm>
          </p:contentPart>
        </mc:Choice>
        <mc:Fallback xmlns="">
          <p:pic>
            <p:nvPicPr>
              <p:cNvPr id="129" name="墨迹 128"/>
            </p:nvPicPr>
            <p:blipFill>
              <a:blip r:embed="rId242"/>
            </p:blipFill>
            <p:spPr>
              <a:xfrm>
                <a:off x="889000" y="4464050"/>
                <a:ext cx="13970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3" p14:bwMode="auto">
            <p14:nvContentPartPr>
              <p14:cNvPr id="130" name="墨迹 129"/>
              <p14:cNvContentPartPr/>
              <p14:nvPr/>
            </p14:nvContentPartPr>
            <p14:xfrm>
              <a:off x="850900" y="4495800"/>
              <a:ext cx="139700" cy="209550"/>
            </p14:xfrm>
          </p:contentPart>
        </mc:Choice>
        <mc:Fallback xmlns="">
          <p:pic>
            <p:nvPicPr>
              <p:cNvPr id="130" name="墨迹 129"/>
            </p:nvPicPr>
            <p:blipFill>
              <a:blip r:embed="rId244"/>
            </p:blipFill>
            <p:spPr>
              <a:xfrm>
                <a:off x="850900" y="4495800"/>
                <a:ext cx="13970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5" p14:bwMode="auto">
            <p14:nvContentPartPr>
              <p14:cNvPr id="131" name="墨迹 130"/>
              <p14:cNvContentPartPr/>
              <p14:nvPr/>
            </p14:nvContentPartPr>
            <p14:xfrm>
              <a:off x="1530350" y="4419600"/>
              <a:ext cx="120650" cy="196850"/>
            </p14:xfrm>
          </p:contentPart>
        </mc:Choice>
        <mc:Fallback xmlns="">
          <p:pic>
            <p:nvPicPr>
              <p:cNvPr id="131" name="墨迹 130"/>
            </p:nvPicPr>
            <p:blipFill>
              <a:blip r:embed="rId246"/>
            </p:blipFill>
            <p:spPr>
              <a:xfrm>
                <a:off x="1530350" y="4419600"/>
                <a:ext cx="12065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7" p14:bwMode="auto">
            <p14:nvContentPartPr>
              <p14:cNvPr id="132" name="墨迹 131"/>
              <p14:cNvContentPartPr/>
              <p14:nvPr/>
            </p14:nvContentPartPr>
            <p14:xfrm>
              <a:off x="1689100" y="4381500"/>
              <a:ext cx="234950" cy="209550"/>
            </p14:xfrm>
          </p:contentPart>
        </mc:Choice>
        <mc:Fallback xmlns="">
          <p:pic>
            <p:nvPicPr>
              <p:cNvPr id="132" name="墨迹 131"/>
            </p:nvPicPr>
            <p:blipFill>
              <a:blip r:embed="rId248"/>
            </p:blipFill>
            <p:spPr>
              <a:xfrm>
                <a:off x="1689100" y="4381500"/>
                <a:ext cx="23495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9" p14:bwMode="auto">
            <p14:nvContentPartPr>
              <p14:cNvPr id="133" name="墨迹 132"/>
              <p14:cNvContentPartPr/>
              <p14:nvPr/>
            </p14:nvContentPartPr>
            <p14:xfrm>
              <a:off x="2089150" y="4495800"/>
              <a:ext cx="266700" cy="50800"/>
            </p14:xfrm>
          </p:contentPart>
        </mc:Choice>
        <mc:Fallback xmlns="">
          <p:pic>
            <p:nvPicPr>
              <p:cNvPr id="133" name="墨迹 132"/>
            </p:nvPicPr>
            <p:blipFill>
              <a:blip r:embed="rId250"/>
            </p:blipFill>
            <p:spPr>
              <a:xfrm>
                <a:off x="2089150" y="4495800"/>
                <a:ext cx="26670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1" p14:bwMode="auto">
            <p14:nvContentPartPr>
              <p14:cNvPr id="134" name="墨迹 133"/>
              <p14:cNvContentPartPr/>
              <p14:nvPr/>
            </p14:nvContentPartPr>
            <p14:xfrm>
              <a:off x="2241550" y="4464050"/>
              <a:ext cx="146050" cy="177800"/>
            </p14:xfrm>
          </p:contentPart>
        </mc:Choice>
        <mc:Fallback xmlns="">
          <p:pic>
            <p:nvPicPr>
              <p:cNvPr id="134" name="墨迹 133"/>
            </p:nvPicPr>
            <p:blipFill>
              <a:blip r:embed="rId252"/>
            </p:blipFill>
            <p:spPr>
              <a:xfrm>
                <a:off x="2241550" y="4464050"/>
                <a:ext cx="14605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3" p14:bwMode="auto">
            <p14:nvContentPartPr>
              <p14:cNvPr id="135" name="墨迹 134"/>
              <p14:cNvContentPartPr/>
              <p14:nvPr/>
            </p14:nvContentPartPr>
            <p14:xfrm>
              <a:off x="2438400" y="4476750"/>
              <a:ext cx="95250" cy="177800"/>
            </p14:xfrm>
          </p:contentPart>
        </mc:Choice>
        <mc:Fallback xmlns="">
          <p:pic>
            <p:nvPicPr>
              <p:cNvPr id="135" name="墨迹 134"/>
            </p:nvPicPr>
            <p:blipFill>
              <a:blip r:embed="rId254"/>
            </p:blipFill>
            <p:spPr>
              <a:xfrm>
                <a:off x="2438400" y="4476750"/>
                <a:ext cx="9525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5" p14:bwMode="auto">
            <p14:nvContentPartPr>
              <p14:cNvPr id="136" name="墨迹 135"/>
              <p14:cNvContentPartPr/>
              <p14:nvPr/>
            </p14:nvContentPartPr>
            <p14:xfrm>
              <a:off x="2552700" y="4445000"/>
              <a:ext cx="273050" cy="177800"/>
            </p14:xfrm>
          </p:contentPart>
        </mc:Choice>
        <mc:Fallback xmlns="">
          <p:pic>
            <p:nvPicPr>
              <p:cNvPr id="136" name="墨迹 135"/>
            </p:nvPicPr>
            <p:blipFill>
              <a:blip r:embed="rId256"/>
            </p:blipFill>
            <p:spPr>
              <a:xfrm>
                <a:off x="2552700" y="4445000"/>
                <a:ext cx="27305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7" p14:bwMode="auto">
            <p14:nvContentPartPr>
              <p14:cNvPr id="137" name="墨迹 136"/>
              <p14:cNvContentPartPr/>
              <p14:nvPr/>
            </p14:nvContentPartPr>
            <p14:xfrm>
              <a:off x="2882900" y="4451350"/>
              <a:ext cx="12700" cy="190500"/>
            </p14:xfrm>
          </p:contentPart>
        </mc:Choice>
        <mc:Fallback xmlns="">
          <p:pic>
            <p:nvPicPr>
              <p:cNvPr id="137" name="墨迹 136"/>
            </p:nvPicPr>
            <p:blipFill>
              <a:blip r:embed="rId258"/>
            </p:blipFill>
            <p:spPr>
              <a:xfrm>
                <a:off x="2882900" y="4451350"/>
                <a:ext cx="1270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9" p14:bwMode="auto">
            <p14:nvContentPartPr>
              <p14:cNvPr id="138" name="墨迹 137"/>
              <p14:cNvContentPartPr/>
              <p14:nvPr/>
            </p14:nvContentPartPr>
            <p14:xfrm>
              <a:off x="2857500" y="4451350"/>
              <a:ext cx="158750" cy="171450"/>
            </p14:xfrm>
          </p:contentPart>
        </mc:Choice>
        <mc:Fallback xmlns="">
          <p:pic>
            <p:nvPicPr>
              <p:cNvPr id="138" name="墨迹 137"/>
            </p:nvPicPr>
            <p:blipFill>
              <a:blip r:embed="rId260"/>
            </p:blipFill>
            <p:spPr>
              <a:xfrm>
                <a:off x="2857500" y="4451350"/>
                <a:ext cx="15875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1" p14:bwMode="auto">
            <p14:nvContentPartPr>
              <p14:cNvPr id="139" name="墨迹 138"/>
              <p14:cNvContentPartPr/>
              <p14:nvPr/>
            </p14:nvContentPartPr>
            <p14:xfrm>
              <a:off x="3079750" y="4425950"/>
              <a:ext cx="82550" cy="184150"/>
            </p14:xfrm>
          </p:contentPart>
        </mc:Choice>
        <mc:Fallback xmlns="">
          <p:pic>
            <p:nvPicPr>
              <p:cNvPr id="139" name="墨迹 138"/>
            </p:nvPicPr>
            <p:blipFill>
              <a:blip r:embed="rId262"/>
            </p:blipFill>
            <p:spPr>
              <a:xfrm>
                <a:off x="3079750" y="4425950"/>
                <a:ext cx="82550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3" p14:bwMode="auto">
            <p14:nvContentPartPr>
              <p14:cNvPr id="140" name="墨迹 139"/>
              <p14:cNvContentPartPr/>
              <p14:nvPr/>
            </p14:nvContentPartPr>
            <p14:xfrm>
              <a:off x="3136900" y="4362450"/>
              <a:ext cx="127000" cy="260350"/>
            </p14:xfrm>
          </p:contentPart>
        </mc:Choice>
        <mc:Fallback xmlns="">
          <p:pic>
            <p:nvPicPr>
              <p:cNvPr id="140" name="墨迹 139"/>
            </p:nvPicPr>
            <p:blipFill>
              <a:blip r:embed="rId264"/>
            </p:blipFill>
            <p:spPr>
              <a:xfrm>
                <a:off x="3136900" y="4362450"/>
                <a:ext cx="127000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5" p14:bwMode="auto">
            <p14:nvContentPartPr>
              <p14:cNvPr id="141" name="墨迹 140"/>
              <p14:cNvContentPartPr/>
              <p14:nvPr/>
            </p14:nvContentPartPr>
            <p14:xfrm>
              <a:off x="3352800" y="4514850"/>
              <a:ext cx="254000" cy="38100"/>
            </p14:xfrm>
          </p:contentPart>
        </mc:Choice>
        <mc:Fallback xmlns="">
          <p:pic>
            <p:nvPicPr>
              <p:cNvPr id="141" name="墨迹 140"/>
            </p:nvPicPr>
            <p:blipFill>
              <a:blip r:embed="rId266"/>
            </p:blipFill>
            <p:spPr>
              <a:xfrm>
                <a:off x="3352800" y="4514850"/>
                <a:ext cx="25400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7" p14:bwMode="auto">
            <p14:nvContentPartPr>
              <p14:cNvPr id="142" name="墨迹 141"/>
              <p14:cNvContentPartPr/>
              <p14:nvPr/>
            </p14:nvContentPartPr>
            <p14:xfrm>
              <a:off x="3524250" y="4445000"/>
              <a:ext cx="152400" cy="209550"/>
            </p14:xfrm>
          </p:contentPart>
        </mc:Choice>
        <mc:Fallback xmlns="">
          <p:pic>
            <p:nvPicPr>
              <p:cNvPr id="142" name="墨迹 141"/>
            </p:nvPicPr>
            <p:blipFill>
              <a:blip r:embed="rId268"/>
            </p:blipFill>
            <p:spPr>
              <a:xfrm>
                <a:off x="3524250" y="4445000"/>
                <a:ext cx="15240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9" p14:bwMode="auto">
            <p14:nvContentPartPr>
              <p14:cNvPr id="143" name="墨迹 142"/>
              <p14:cNvContentPartPr/>
              <p14:nvPr/>
            </p14:nvContentPartPr>
            <p14:xfrm>
              <a:off x="3810000" y="4502150"/>
              <a:ext cx="228600" cy="209550"/>
            </p14:xfrm>
          </p:contentPart>
        </mc:Choice>
        <mc:Fallback xmlns="">
          <p:pic>
            <p:nvPicPr>
              <p:cNvPr id="143" name="墨迹 142"/>
            </p:nvPicPr>
            <p:blipFill>
              <a:blip r:embed="rId270"/>
            </p:blipFill>
            <p:spPr>
              <a:xfrm>
                <a:off x="3810000" y="4502150"/>
                <a:ext cx="22860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1" p14:bwMode="auto">
            <p14:nvContentPartPr>
              <p14:cNvPr id="144" name="墨迹 143"/>
              <p14:cNvContentPartPr/>
              <p14:nvPr/>
            </p14:nvContentPartPr>
            <p14:xfrm>
              <a:off x="3835400" y="4813300"/>
              <a:ext cx="190500" cy="139700"/>
            </p14:xfrm>
          </p:contentPart>
        </mc:Choice>
        <mc:Fallback xmlns="">
          <p:pic>
            <p:nvPicPr>
              <p:cNvPr id="144" name="墨迹 143"/>
            </p:nvPicPr>
            <p:blipFill>
              <a:blip r:embed="rId272"/>
            </p:blipFill>
            <p:spPr>
              <a:xfrm>
                <a:off x="3835400" y="4813300"/>
                <a:ext cx="19050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3" p14:bwMode="auto">
            <p14:nvContentPartPr>
              <p14:cNvPr id="145" name="墨迹 144"/>
              <p14:cNvContentPartPr/>
              <p14:nvPr/>
            </p14:nvContentPartPr>
            <p14:xfrm>
              <a:off x="444500" y="4775200"/>
              <a:ext cx="82550" cy="247650"/>
            </p14:xfrm>
          </p:contentPart>
        </mc:Choice>
        <mc:Fallback xmlns="">
          <p:pic>
            <p:nvPicPr>
              <p:cNvPr id="145" name="墨迹 144"/>
            </p:nvPicPr>
            <p:blipFill>
              <a:blip r:embed="rId274"/>
            </p:blipFill>
            <p:spPr>
              <a:xfrm>
                <a:off x="444500" y="4775200"/>
                <a:ext cx="82550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5" p14:bwMode="auto">
            <p14:nvContentPartPr>
              <p14:cNvPr id="146" name="墨迹 145"/>
              <p14:cNvContentPartPr/>
              <p14:nvPr/>
            </p14:nvContentPartPr>
            <p14:xfrm>
              <a:off x="406400" y="4781550"/>
              <a:ext cx="342900" cy="273050"/>
            </p14:xfrm>
          </p:contentPart>
        </mc:Choice>
        <mc:Fallback xmlns="">
          <p:pic>
            <p:nvPicPr>
              <p:cNvPr id="146" name="墨迹 145"/>
            </p:nvPicPr>
            <p:blipFill>
              <a:blip r:embed="rId276"/>
            </p:blipFill>
            <p:spPr>
              <a:xfrm>
                <a:off x="406400" y="4781550"/>
                <a:ext cx="342900" cy="273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7" p14:bwMode="auto">
            <p14:nvContentPartPr>
              <p14:cNvPr id="147" name="墨迹 146"/>
              <p14:cNvContentPartPr/>
              <p14:nvPr/>
            </p14:nvContentPartPr>
            <p14:xfrm>
              <a:off x="736600" y="4902200"/>
              <a:ext cx="222250" cy="6350"/>
            </p14:xfrm>
          </p:contentPart>
        </mc:Choice>
        <mc:Fallback xmlns="">
          <p:pic>
            <p:nvPicPr>
              <p:cNvPr id="147" name="墨迹 146"/>
            </p:nvPicPr>
            <p:blipFill>
              <a:blip r:embed="rId278"/>
            </p:blipFill>
            <p:spPr>
              <a:xfrm>
                <a:off x="736600" y="4902200"/>
                <a:ext cx="2222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9" p14:bwMode="auto">
            <p14:nvContentPartPr>
              <p14:cNvPr id="148" name="墨迹 147"/>
              <p14:cNvContentPartPr/>
              <p14:nvPr/>
            </p14:nvContentPartPr>
            <p14:xfrm>
              <a:off x="762000" y="4902200"/>
              <a:ext cx="107950" cy="215900"/>
            </p14:xfrm>
          </p:contentPart>
        </mc:Choice>
        <mc:Fallback xmlns="">
          <p:pic>
            <p:nvPicPr>
              <p:cNvPr id="148" name="墨迹 147"/>
            </p:nvPicPr>
            <p:blipFill>
              <a:blip r:embed="rId280"/>
            </p:blipFill>
            <p:spPr>
              <a:xfrm>
                <a:off x="762000" y="4902200"/>
                <a:ext cx="107950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1" p14:bwMode="auto">
            <p14:nvContentPartPr>
              <p14:cNvPr id="149" name="墨迹 148"/>
              <p14:cNvContentPartPr/>
              <p14:nvPr/>
            </p14:nvContentPartPr>
            <p14:xfrm>
              <a:off x="927100" y="5016500"/>
              <a:ext cx="88900" cy="101600"/>
            </p14:xfrm>
          </p:contentPart>
        </mc:Choice>
        <mc:Fallback xmlns="">
          <p:pic>
            <p:nvPicPr>
              <p:cNvPr id="149" name="墨迹 148"/>
            </p:nvPicPr>
            <p:blipFill>
              <a:blip r:embed="rId282"/>
            </p:blipFill>
            <p:spPr>
              <a:xfrm>
                <a:off x="927100" y="5016500"/>
                <a:ext cx="8890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3" p14:bwMode="auto">
            <p14:nvContentPartPr>
              <p14:cNvPr id="150" name="墨迹 149"/>
              <p14:cNvContentPartPr/>
              <p14:nvPr/>
            </p14:nvContentPartPr>
            <p14:xfrm>
              <a:off x="1536700" y="1422400"/>
              <a:ext cx="844550" cy="114300"/>
            </p14:xfrm>
          </p:contentPart>
        </mc:Choice>
        <mc:Fallback xmlns="">
          <p:pic>
            <p:nvPicPr>
              <p:cNvPr id="150" name="墨迹 149"/>
            </p:nvPicPr>
            <p:blipFill>
              <a:blip r:embed="rId284"/>
            </p:blipFill>
            <p:spPr>
              <a:xfrm>
                <a:off x="1536700" y="1422400"/>
                <a:ext cx="84455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5" p14:bwMode="auto">
            <p14:nvContentPartPr>
              <p14:cNvPr id="151" name="墨迹 150"/>
              <p14:cNvContentPartPr/>
              <p14:nvPr/>
            </p14:nvContentPartPr>
            <p14:xfrm>
              <a:off x="2540000" y="1644650"/>
              <a:ext cx="31750" cy="95250"/>
            </p14:xfrm>
          </p:contentPart>
        </mc:Choice>
        <mc:Fallback xmlns="">
          <p:pic>
            <p:nvPicPr>
              <p:cNvPr id="151" name="墨迹 150"/>
            </p:nvPicPr>
            <p:blipFill>
              <a:blip r:embed="rId286"/>
            </p:blipFill>
            <p:spPr>
              <a:xfrm>
                <a:off x="2540000" y="1644650"/>
                <a:ext cx="3175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7" p14:bwMode="auto">
            <p14:nvContentPartPr>
              <p14:cNvPr id="152" name="墨迹 151"/>
              <p14:cNvContentPartPr/>
              <p14:nvPr/>
            </p14:nvContentPartPr>
            <p14:xfrm>
              <a:off x="2622550" y="1644650"/>
              <a:ext cx="158750" cy="76200"/>
            </p14:xfrm>
          </p:contentPart>
        </mc:Choice>
        <mc:Fallback xmlns="">
          <p:pic>
            <p:nvPicPr>
              <p:cNvPr id="152" name="墨迹 151"/>
            </p:nvPicPr>
            <p:blipFill>
              <a:blip r:embed="rId288"/>
            </p:blipFill>
            <p:spPr>
              <a:xfrm>
                <a:off x="2622550" y="1644650"/>
                <a:ext cx="15875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9" p14:bwMode="auto">
            <p14:nvContentPartPr>
              <p14:cNvPr id="153" name="墨迹 152"/>
              <p14:cNvContentPartPr/>
              <p14:nvPr/>
            </p14:nvContentPartPr>
            <p14:xfrm>
              <a:off x="2787650" y="1644650"/>
              <a:ext cx="63500" cy="82550"/>
            </p14:xfrm>
          </p:contentPart>
        </mc:Choice>
        <mc:Fallback xmlns="">
          <p:pic>
            <p:nvPicPr>
              <p:cNvPr id="153" name="墨迹 152"/>
            </p:nvPicPr>
            <p:blipFill>
              <a:blip r:embed="rId290"/>
            </p:blipFill>
            <p:spPr>
              <a:xfrm>
                <a:off x="2787650" y="1644650"/>
                <a:ext cx="6350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1" p14:bwMode="auto">
            <p14:nvContentPartPr>
              <p14:cNvPr id="154" name="墨迹 153"/>
              <p14:cNvContentPartPr/>
              <p14:nvPr/>
            </p14:nvContentPartPr>
            <p14:xfrm>
              <a:off x="2863850" y="1606550"/>
              <a:ext cx="31750" cy="127000"/>
            </p14:xfrm>
          </p:contentPart>
        </mc:Choice>
        <mc:Fallback xmlns="">
          <p:pic>
            <p:nvPicPr>
              <p:cNvPr id="154" name="墨迹 153"/>
            </p:nvPicPr>
            <p:blipFill>
              <a:blip r:embed="rId292"/>
            </p:blipFill>
            <p:spPr>
              <a:xfrm>
                <a:off x="2863850" y="1606550"/>
                <a:ext cx="3175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3" p14:bwMode="auto">
            <p14:nvContentPartPr>
              <p14:cNvPr id="155" name="墨迹 154"/>
              <p14:cNvContentPartPr/>
              <p14:nvPr/>
            </p14:nvContentPartPr>
            <p14:xfrm>
              <a:off x="2819400" y="1670050"/>
              <a:ext cx="50800" cy="6350"/>
            </p14:xfrm>
          </p:contentPart>
        </mc:Choice>
        <mc:Fallback xmlns="">
          <p:pic>
            <p:nvPicPr>
              <p:cNvPr id="155" name="墨迹 154"/>
            </p:nvPicPr>
            <p:blipFill>
              <a:blip r:embed="rId294"/>
            </p:blipFill>
            <p:spPr>
              <a:xfrm>
                <a:off x="2819400" y="1670050"/>
                <a:ext cx="5080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5" p14:bwMode="auto">
            <p14:nvContentPartPr>
              <p14:cNvPr id="156" name="墨迹 155"/>
              <p14:cNvContentPartPr/>
              <p14:nvPr/>
            </p14:nvContentPartPr>
            <p14:xfrm>
              <a:off x="2959100" y="1644650"/>
              <a:ext cx="44450" cy="152400"/>
            </p14:xfrm>
          </p:contentPart>
        </mc:Choice>
        <mc:Fallback xmlns="">
          <p:pic>
            <p:nvPicPr>
              <p:cNvPr id="156" name="墨迹 155"/>
            </p:nvPicPr>
            <p:blipFill>
              <a:blip r:embed="rId296"/>
            </p:blipFill>
            <p:spPr>
              <a:xfrm>
                <a:off x="2959100" y="1644650"/>
                <a:ext cx="4445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7" p14:bwMode="auto">
            <p14:nvContentPartPr>
              <p14:cNvPr id="157" name="墨迹 156"/>
              <p14:cNvContentPartPr/>
              <p14:nvPr/>
            </p14:nvContentPartPr>
            <p14:xfrm>
              <a:off x="3022600" y="1619250"/>
              <a:ext cx="171450" cy="228600"/>
            </p14:xfrm>
          </p:contentPart>
        </mc:Choice>
        <mc:Fallback xmlns="">
          <p:pic>
            <p:nvPicPr>
              <p:cNvPr id="157" name="墨迹 156"/>
            </p:nvPicPr>
            <p:blipFill>
              <a:blip r:embed="rId298"/>
            </p:blipFill>
            <p:spPr>
              <a:xfrm>
                <a:off x="3022600" y="1619250"/>
                <a:ext cx="171450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9" p14:bwMode="auto">
            <p14:nvContentPartPr>
              <p14:cNvPr id="158" name="墨迹 157"/>
              <p14:cNvContentPartPr/>
              <p14:nvPr/>
            </p14:nvContentPartPr>
            <p14:xfrm>
              <a:off x="1930400" y="1651000"/>
              <a:ext cx="12700" cy="158750"/>
            </p14:xfrm>
          </p:contentPart>
        </mc:Choice>
        <mc:Fallback xmlns="">
          <p:pic>
            <p:nvPicPr>
              <p:cNvPr id="158" name="墨迹 157"/>
            </p:nvPicPr>
            <p:blipFill>
              <a:blip r:embed="rId300"/>
            </p:blipFill>
            <p:spPr>
              <a:xfrm>
                <a:off x="1930400" y="1651000"/>
                <a:ext cx="1270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1" p14:bwMode="auto">
            <p14:nvContentPartPr>
              <p14:cNvPr id="159" name="墨迹 158"/>
              <p14:cNvContentPartPr/>
              <p14:nvPr/>
            </p14:nvContentPartPr>
            <p14:xfrm>
              <a:off x="1968500" y="1625600"/>
              <a:ext cx="133350" cy="190500"/>
            </p14:xfrm>
          </p:contentPart>
        </mc:Choice>
        <mc:Fallback xmlns="">
          <p:pic>
            <p:nvPicPr>
              <p:cNvPr id="159" name="墨迹 158"/>
            </p:nvPicPr>
            <p:blipFill>
              <a:blip r:embed="rId302"/>
            </p:blipFill>
            <p:spPr>
              <a:xfrm>
                <a:off x="1968500" y="1625600"/>
                <a:ext cx="13335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3" p14:bwMode="auto">
            <p14:nvContentPartPr>
              <p14:cNvPr id="160" name="墨迹 159"/>
              <p14:cNvContentPartPr/>
              <p14:nvPr/>
            </p14:nvContentPartPr>
            <p14:xfrm>
              <a:off x="1917700" y="1701800"/>
              <a:ext cx="63500" cy="6350"/>
            </p14:xfrm>
          </p:contentPart>
        </mc:Choice>
        <mc:Fallback xmlns="">
          <p:pic>
            <p:nvPicPr>
              <p:cNvPr id="160" name="墨迹 159"/>
            </p:nvPicPr>
            <p:blipFill>
              <a:blip r:embed="rId304"/>
            </p:blipFill>
            <p:spPr>
              <a:xfrm>
                <a:off x="1917700" y="1701800"/>
                <a:ext cx="6350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5" p14:bwMode="auto">
            <p14:nvContentPartPr>
              <p14:cNvPr id="161" name="墨迹 160"/>
              <p14:cNvContentPartPr/>
              <p14:nvPr/>
            </p14:nvContentPartPr>
            <p14:xfrm>
              <a:off x="1924050" y="1739900"/>
              <a:ext cx="107950" cy="6350"/>
            </p14:xfrm>
          </p:contentPart>
        </mc:Choice>
        <mc:Fallback xmlns="">
          <p:pic>
            <p:nvPicPr>
              <p:cNvPr id="161" name="墨迹 160"/>
            </p:nvPicPr>
            <p:blipFill>
              <a:blip r:embed="rId306"/>
            </p:blipFill>
            <p:spPr>
              <a:xfrm>
                <a:off x="1924050" y="1739900"/>
                <a:ext cx="1079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7" p14:bwMode="auto">
            <p14:nvContentPartPr>
              <p14:cNvPr id="162" name="墨迹 161"/>
              <p14:cNvContentPartPr/>
              <p14:nvPr/>
            </p14:nvContentPartPr>
            <p14:xfrm>
              <a:off x="1892300" y="1784350"/>
              <a:ext cx="165100" cy="12700"/>
            </p14:xfrm>
          </p:contentPart>
        </mc:Choice>
        <mc:Fallback xmlns="">
          <p:pic>
            <p:nvPicPr>
              <p:cNvPr id="162" name="墨迹 161"/>
            </p:nvPicPr>
            <p:blipFill>
              <a:blip r:embed="rId308"/>
            </p:blipFill>
            <p:spPr>
              <a:xfrm>
                <a:off x="1892300" y="1784350"/>
                <a:ext cx="1651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9" p14:bwMode="auto">
            <p14:nvContentPartPr>
              <p14:cNvPr id="163" name="墨迹 162"/>
              <p14:cNvContentPartPr/>
              <p14:nvPr/>
            </p14:nvContentPartPr>
            <p14:xfrm>
              <a:off x="2222500" y="1676400"/>
              <a:ext cx="44450" cy="6350"/>
            </p14:xfrm>
          </p:contentPart>
        </mc:Choice>
        <mc:Fallback xmlns="">
          <p:pic>
            <p:nvPicPr>
              <p:cNvPr id="163" name="墨迹 162"/>
            </p:nvPicPr>
            <p:blipFill>
              <a:blip r:embed="rId310"/>
            </p:blipFill>
            <p:spPr>
              <a:xfrm>
                <a:off x="2222500" y="1676400"/>
                <a:ext cx="444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1" p14:bwMode="auto">
            <p14:nvContentPartPr>
              <p14:cNvPr id="164" name="墨迹 163"/>
              <p14:cNvContentPartPr/>
              <p14:nvPr/>
            </p14:nvContentPartPr>
            <p14:xfrm>
              <a:off x="2178050" y="1701800"/>
              <a:ext cx="12700" cy="101600"/>
            </p14:xfrm>
          </p:contentPart>
        </mc:Choice>
        <mc:Fallback xmlns="">
          <p:pic>
            <p:nvPicPr>
              <p:cNvPr id="164" name="墨迹 163"/>
            </p:nvPicPr>
            <p:blipFill>
              <a:blip r:embed="rId312"/>
            </p:blipFill>
            <p:spPr>
              <a:xfrm>
                <a:off x="2178050" y="1701800"/>
                <a:ext cx="1270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3" p14:bwMode="auto">
            <p14:nvContentPartPr>
              <p14:cNvPr id="165" name="墨迹 164"/>
              <p14:cNvContentPartPr/>
              <p14:nvPr/>
            </p14:nvContentPartPr>
            <p14:xfrm>
              <a:off x="2190750" y="1727200"/>
              <a:ext cx="82550" cy="76200"/>
            </p14:xfrm>
          </p:contentPart>
        </mc:Choice>
        <mc:Fallback xmlns="">
          <p:pic>
            <p:nvPicPr>
              <p:cNvPr id="165" name="墨迹 164"/>
            </p:nvPicPr>
            <p:blipFill>
              <a:blip r:embed="rId314"/>
            </p:blipFill>
            <p:spPr>
              <a:xfrm>
                <a:off x="2190750" y="1727200"/>
                <a:ext cx="8255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5" p14:bwMode="auto">
            <p14:nvContentPartPr>
              <p14:cNvPr id="166" name="墨迹 165"/>
              <p14:cNvContentPartPr/>
              <p14:nvPr/>
            </p14:nvContentPartPr>
            <p14:xfrm>
              <a:off x="2197100" y="1778000"/>
              <a:ext cx="19050" cy="360"/>
            </p14:xfrm>
          </p:contentPart>
        </mc:Choice>
        <mc:Fallback xmlns="">
          <p:pic>
            <p:nvPicPr>
              <p:cNvPr id="166" name="墨迹 165"/>
            </p:nvPicPr>
            <p:blipFill>
              <a:blip r:embed="rId316"/>
            </p:blipFill>
            <p:spPr>
              <a:xfrm>
                <a:off x="2197100" y="1778000"/>
                <a:ext cx="190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7" p14:bwMode="auto">
            <p14:nvContentPartPr>
              <p14:cNvPr id="167" name="墨迹 166"/>
              <p14:cNvContentPartPr/>
              <p14:nvPr/>
            </p14:nvContentPartPr>
            <p14:xfrm>
              <a:off x="2190750" y="1797050"/>
              <a:ext cx="50800" cy="19050"/>
            </p14:xfrm>
          </p:contentPart>
        </mc:Choice>
        <mc:Fallback xmlns="">
          <p:pic>
            <p:nvPicPr>
              <p:cNvPr id="167" name="墨迹 166"/>
            </p:nvPicPr>
            <p:blipFill>
              <a:blip r:embed="rId318"/>
            </p:blipFill>
            <p:spPr>
              <a:xfrm>
                <a:off x="2190750" y="1797050"/>
                <a:ext cx="5080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9" p14:bwMode="auto">
            <p14:nvContentPartPr>
              <p14:cNvPr id="168" name="墨迹 167"/>
              <p14:cNvContentPartPr/>
              <p14:nvPr/>
            </p14:nvContentPartPr>
            <p14:xfrm>
              <a:off x="2330450" y="1619250"/>
              <a:ext cx="101600" cy="228600"/>
            </p14:xfrm>
          </p:contentPart>
        </mc:Choice>
        <mc:Fallback xmlns="">
          <p:pic>
            <p:nvPicPr>
              <p:cNvPr id="168" name="墨迹 167"/>
            </p:nvPicPr>
            <p:blipFill>
              <a:blip r:embed="rId320"/>
            </p:blipFill>
            <p:spPr>
              <a:xfrm>
                <a:off x="2330450" y="1619250"/>
                <a:ext cx="101600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1" p14:bwMode="auto">
            <p14:nvContentPartPr>
              <p14:cNvPr id="169" name="墨迹 168"/>
              <p14:cNvContentPartPr/>
              <p14:nvPr/>
            </p14:nvContentPartPr>
            <p14:xfrm>
              <a:off x="2330450" y="1771650"/>
              <a:ext cx="76200" cy="19050"/>
            </p14:xfrm>
          </p:contentPart>
        </mc:Choice>
        <mc:Fallback xmlns="">
          <p:pic>
            <p:nvPicPr>
              <p:cNvPr id="169" name="墨迹 168"/>
            </p:nvPicPr>
            <p:blipFill>
              <a:blip r:embed="rId322"/>
            </p:blipFill>
            <p:spPr>
              <a:xfrm>
                <a:off x="2330450" y="1771650"/>
                <a:ext cx="7620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3" p14:bwMode="auto">
            <p14:nvContentPartPr>
              <p14:cNvPr id="170" name="墨迹 169"/>
              <p14:cNvContentPartPr/>
              <p14:nvPr/>
            </p14:nvContentPartPr>
            <p14:xfrm>
              <a:off x="2178050" y="1746250"/>
              <a:ext cx="44450" cy="44450"/>
            </p14:xfrm>
          </p:contentPart>
        </mc:Choice>
        <mc:Fallback xmlns="">
          <p:pic>
            <p:nvPicPr>
              <p:cNvPr id="170" name="墨迹 169"/>
            </p:nvPicPr>
            <p:blipFill>
              <a:blip r:embed="rId324"/>
            </p:blipFill>
            <p:spPr>
              <a:xfrm>
                <a:off x="2178050" y="1746250"/>
                <a:ext cx="4445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5" p14:bwMode="auto">
            <p14:nvContentPartPr>
              <p14:cNvPr id="171" name="墨迹 170"/>
              <p14:cNvContentPartPr/>
              <p14:nvPr/>
            </p14:nvContentPartPr>
            <p14:xfrm>
              <a:off x="1663700" y="4800600"/>
              <a:ext cx="190500" cy="254000"/>
            </p14:xfrm>
          </p:contentPart>
        </mc:Choice>
        <mc:Fallback xmlns="">
          <p:pic>
            <p:nvPicPr>
              <p:cNvPr id="171" name="墨迹 170"/>
            </p:nvPicPr>
            <p:blipFill>
              <a:blip r:embed="rId326"/>
            </p:blipFill>
            <p:spPr>
              <a:xfrm>
                <a:off x="1663700" y="4800600"/>
                <a:ext cx="190500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7" p14:bwMode="auto">
            <p14:nvContentPartPr>
              <p14:cNvPr id="172" name="墨迹 171"/>
              <p14:cNvContentPartPr/>
              <p14:nvPr/>
            </p14:nvContentPartPr>
            <p14:xfrm>
              <a:off x="1905000" y="4972050"/>
              <a:ext cx="120650" cy="114300"/>
            </p14:xfrm>
          </p:contentPart>
        </mc:Choice>
        <mc:Fallback xmlns="">
          <p:pic>
            <p:nvPicPr>
              <p:cNvPr id="172" name="墨迹 171"/>
            </p:nvPicPr>
            <p:blipFill>
              <a:blip r:embed="rId328"/>
            </p:blipFill>
            <p:spPr>
              <a:xfrm>
                <a:off x="1905000" y="4972050"/>
                <a:ext cx="12065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9" p14:bwMode="auto">
            <p14:nvContentPartPr>
              <p14:cNvPr id="173" name="墨迹 172"/>
              <p14:cNvContentPartPr/>
              <p14:nvPr/>
            </p14:nvContentPartPr>
            <p14:xfrm>
              <a:off x="2133600" y="5029200"/>
              <a:ext cx="222250" cy="31750"/>
            </p14:xfrm>
          </p:contentPart>
        </mc:Choice>
        <mc:Fallback xmlns="">
          <p:pic>
            <p:nvPicPr>
              <p:cNvPr id="173" name="墨迹 172"/>
            </p:nvPicPr>
            <p:blipFill>
              <a:blip r:embed="rId330"/>
            </p:blipFill>
            <p:spPr>
              <a:xfrm>
                <a:off x="2133600" y="5029200"/>
                <a:ext cx="22225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1" p14:bwMode="auto">
            <p14:nvContentPartPr>
              <p14:cNvPr id="174" name="墨迹 173"/>
              <p14:cNvContentPartPr/>
              <p14:nvPr/>
            </p14:nvContentPartPr>
            <p14:xfrm>
              <a:off x="2273300" y="4921250"/>
              <a:ext cx="146050" cy="190500"/>
            </p14:xfrm>
          </p:contentPart>
        </mc:Choice>
        <mc:Fallback xmlns="">
          <p:pic>
            <p:nvPicPr>
              <p:cNvPr id="174" name="墨迹 173"/>
            </p:nvPicPr>
            <p:blipFill>
              <a:blip r:embed="rId332"/>
            </p:blipFill>
            <p:spPr>
              <a:xfrm>
                <a:off x="2273300" y="4921250"/>
                <a:ext cx="14605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3" p14:bwMode="auto">
            <p14:nvContentPartPr>
              <p14:cNvPr id="175" name="墨迹 174"/>
              <p14:cNvContentPartPr/>
              <p14:nvPr/>
            </p14:nvContentPartPr>
            <p14:xfrm>
              <a:off x="2540000" y="4895850"/>
              <a:ext cx="101600" cy="222250"/>
            </p14:xfrm>
          </p:contentPart>
        </mc:Choice>
        <mc:Fallback xmlns="">
          <p:pic>
            <p:nvPicPr>
              <p:cNvPr id="175" name="墨迹 174"/>
            </p:nvPicPr>
            <p:blipFill>
              <a:blip r:embed="rId334"/>
            </p:blipFill>
            <p:spPr>
              <a:xfrm>
                <a:off x="2540000" y="4895850"/>
                <a:ext cx="101600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5" p14:bwMode="auto">
            <p14:nvContentPartPr>
              <p14:cNvPr id="176" name="墨迹 175"/>
              <p14:cNvContentPartPr/>
              <p14:nvPr/>
            </p14:nvContentPartPr>
            <p14:xfrm>
              <a:off x="2667000" y="4864100"/>
              <a:ext cx="158750" cy="209550"/>
            </p14:xfrm>
          </p:contentPart>
        </mc:Choice>
        <mc:Fallback xmlns="">
          <p:pic>
            <p:nvPicPr>
              <p:cNvPr id="176" name="墨迹 175"/>
            </p:nvPicPr>
            <p:blipFill>
              <a:blip r:embed="rId336"/>
            </p:blipFill>
            <p:spPr>
              <a:xfrm>
                <a:off x="2667000" y="4864100"/>
                <a:ext cx="15875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7" p14:bwMode="auto">
            <p14:nvContentPartPr>
              <p14:cNvPr id="177" name="墨迹 176"/>
              <p14:cNvContentPartPr/>
              <p14:nvPr/>
            </p14:nvContentPartPr>
            <p14:xfrm>
              <a:off x="2882900" y="4876800"/>
              <a:ext cx="133350" cy="222250"/>
            </p14:xfrm>
          </p:contentPart>
        </mc:Choice>
        <mc:Fallback xmlns="">
          <p:pic>
            <p:nvPicPr>
              <p:cNvPr id="177" name="墨迹 176"/>
            </p:nvPicPr>
            <p:blipFill>
              <a:blip r:embed="rId338"/>
            </p:blipFill>
            <p:spPr>
              <a:xfrm>
                <a:off x="2882900" y="4876800"/>
                <a:ext cx="133350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9" p14:bwMode="auto">
            <p14:nvContentPartPr>
              <p14:cNvPr id="178" name="墨迹 177"/>
              <p14:cNvContentPartPr/>
              <p14:nvPr/>
            </p14:nvContentPartPr>
            <p14:xfrm>
              <a:off x="3086100" y="4826000"/>
              <a:ext cx="6350" cy="260350"/>
            </p14:xfrm>
          </p:contentPart>
        </mc:Choice>
        <mc:Fallback xmlns="">
          <p:pic>
            <p:nvPicPr>
              <p:cNvPr id="178" name="墨迹 177"/>
            </p:nvPicPr>
            <p:blipFill>
              <a:blip r:embed="rId340"/>
            </p:blipFill>
            <p:spPr>
              <a:xfrm>
                <a:off x="3086100" y="4826000"/>
                <a:ext cx="6350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1" p14:bwMode="auto">
            <p14:nvContentPartPr>
              <p14:cNvPr id="179" name="墨迹 178"/>
              <p14:cNvContentPartPr/>
              <p14:nvPr/>
            </p14:nvContentPartPr>
            <p14:xfrm>
              <a:off x="2990850" y="4953000"/>
              <a:ext cx="171450" cy="6350"/>
            </p14:xfrm>
          </p:contentPart>
        </mc:Choice>
        <mc:Fallback xmlns="">
          <p:pic>
            <p:nvPicPr>
              <p:cNvPr id="179" name="墨迹 178"/>
            </p:nvPicPr>
            <p:blipFill>
              <a:blip r:embed="rId342"/>
            </p:blipFill>
            <p:spPr>
              <a:xfrm>
                <a:off x="2990850" y="4953000"/>
                <a:ext cx="1714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3" p14:bwMode="auto">
            <p14:nvContentPartPr>
              <p14:cNvPr id="180" name="墨迹 179"/>
              <p14:cNvContentPartPr/>
              <p14:nvPr/>
            </p14:nvContentPartPr>
            <p14:xfrm>
              <a:off x="3219450" y="4908550"/>
              <a:ext cx="50800" cy="241300"/>
            </p14:xfrm>
          </p:contentPart>
        </mc:Choice>
        <mc:Fallback xmlns="">
          <p:pic>
            <p:nvPicPr>
              <p:cNvPr id="180" name="墨迹 179"/>
            </p:nvPicPr>
            <p:blipFill>
              <a:blip r:embed="rId344"/>
            </p:blipFill>
            <p:spPr>
              <a:xfrm>
                <a:off x="3219450" y="4908550"/>
                <a:ext cx="50800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5" p14:bwMode="auto">
            <p14:nvContentPartPr>
              <p14:cNvPr id="181" name="墨迹 180"/>
              <p14:cNvContentPartPr/>
              <p14:nvPr/>
            </p14:nvContentPartPr>
            <p14:xfrm>
              <a:off x="3308350" y="4876800"/>
              <a:ext cx="177800" cy="323850"/>
            </p14:xfrm>
          </p:contentPart>
        </mc:Choice>
        <mc:Fallback xmlns="">
          <p:pic>
            <p:nvPicPr>
              <p:cNvPr id="181" name="墨迹 180"/>
            </p:nvPicPr>
            <p:blipFill>
              <a:blip r:embed="rId346"/>
            </p:blipFill>
            <p:spPr>
              <a:xfrm>
                <a:off x="3308350" y="4876800"/>
                <a:ext cx="177800" cy="323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7" p14:bwMode="auto">
            <p14:nvContentPartPr>
              <p14:cNvPr id="182" name="墨迹 181"/>
              <p14:cNvContentPartPr/>
              <p14:nvPr/>
            </p14:nvContentPartPr>
            <p14:xfrm>
              <a:off x="488950" y="5308600"/>
              <a:ext cx="31750" cy="234950"/>
            </p14:xfrm>
          </p:contentPart>
        </mc:Choice>
        <mc:Fallback xmlns="">
          <p:pic>
            <p:nvPicPr>
              <p:cNvPr id="182" name="墨迹 181"/>
            </p:nvPicPr>
            <p:blipFill>
              <a:blip r:embed="rId348"/>
            </p:blipFill>
            <p:spPr>
              <a:xfrm>
                <a:off x="488950" y="5308600"/>
                <a:ext cx="31750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9" p14:bwMode="auto">
            <p14:nvContentPartPr>
              <p14:cNvPr id="183" name="墨迹 182"/>
              <p14:cNvContentPartPr/>
              <p14:nvPr/>
            </p14:nvContentPartPr>
            <p14:xfrm>
              <a:off x="488950" y="5321300"/>
              <a:ext cx="247650" cy="247650"/>
            </p14:xfrm>
          </p:contentPart>
        </mc:Choice>
        <mc:Fallback xmlns="">
          <p:pic>
            <p:nvPicPr>
              <p:cNvPr id="183" name="墨迹 182"/>
            </p:nvPicPr>
            <p:blipFill>
              <a:blip r:embed="rId350"/>
            </p:blipFill>
            <p:spPr>
              <a:xfrm>
                <a:off x="488950" y="5321300"/>
                <a:ext cx="247650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1" p14:bwMode="auto">
            <p14:nvContentPartPr>
              <p14:cNvPr id="184" name="墨迹 183"/>
              <p14:cNvContentPartPr/>
              <p14:nvPr/>
            </p14:nvContentPartPr>
            <p14:xfrm>
              <a:off x="831850" y="5321300"/>
              <a:ext cx="133350" cy="19050"/>
            </p14:xfrm>
          </p:contentPart>
        </mc:Choice>
        <mc:Fallback xmlns="">
          <p:pic>
            <p:nvPicPr>
              <p:cNvPr id="184" name="墨迹 183"/>
            </p:nvPicPr>
            <p:blipFill>
              <a:blip r:embed="rId352"/>
            </p:blipFill>
            <p:spPr>
              <a:xfrm>
                <a:off x="831850" y="5321300"/>
                <a:ext cx="1333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3" p14:bwMode="auto">
            <p14:nvContentPartPr>
              <p14:cNvPr id="185" name="墨迹 184"/>
              <p14:cNvContentPartPr/>
              <p14:nvPr/>
            </p14:nvContentPartPr>
            <p14:xfrm>
              <a:off x="819150" y="5346700"/>
              <a:ext cx="63500" cy="228600"/>
            </p14:xfrm>
          </p:contentPart>
        </mc:Choice>
        <mc:Fallback xmlns="">
          <p:pic>
            <p:nvPicPr>
              <p:cNvPr id="185" name="墨迹 184"/>
            </p:nvPicPr>
            <p:blipFill>
              <a:blip r:embed="rId354"/>
            </p:blipFill>
            <p:spPr>
              <a:xfrm>
                <a:off x="819150" y="5346700"/>
                <a:ext cx="63500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5" p14:bwMode="auto">
            <p14:nvContentPartPr>
              <p14:cNvPr id="186" name="墨迹 185"/>
              <p14:cNvContentPartPr/>
              <p14:nvPr/>
            </p14:nvContentPartPr>
            <p14:xfrm>
              <a:off x="977900" y="5454650"/>
              <a:ext cx="38100" cy="139700"/>
            </p14:xfrm>
          </p:contentPart>
        </mc:Choice>
        <mc:Fallback xmlns="">
          <p:pic>
            <p:nvPicPr>
              <p:cNvPr id="186" name="墨迹 185"/>
            </p:nvPicPr>
            <p:blipFill>
              <a:blip r:embed="rId356"/>
            </p:blipFill>
            <p:spPr>
              <a:xfrm>
                <a:off x="977900" y="5454650"/>
                <a:ext cx="3810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7" p14:bwMode="auto">
            <p14:nvContentPartPr>
              <p14:cNvPr id="187" name="墨迹 186"/>
              <p14:cNvContentPartPr/>
              <p14:nvPr/>
            </p14:nvContentPartPr>
            <p14:xfrm>
              <a:off x="1663700" y="5276850"/>
              <a:ext cx="101600" cy="234950"/>
            </p14:xfrm>
          </p:contentPart>
        </mc:Choice>
        <mc:Fallback xmlns="">
          <p:pic>
            <p:nvPicPr>
              <p:cNvPr id="187" name="墨迹 186"/>
            </p:nvPicPr>
            <p:blipFill>
              <a:blip r:embed="rId358"/>
            </p:blipFill>
            <p:spPr>
              <a:xfrm>
                <a:off x="1663700" y="5276850"/>
                <a:ext cx="101600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9" p14:bwMode="auto">
            <p14:nvContentPartPr>
              <p14:cNvPr id="188" name="墨迹 187"/>
              <p14:cNvContentPartPr/>
              <p14:nvPr/>
            </p14:nvContentPartPr>
            <p14:xfrm>
              <a:off x="1733550" y="5257800"/>
              <a:ext cx="139700" cy="247650"/>
            </p14:xfrm>
          </p:contentPart>
        </mc:Choice>
        <mc:Fallback xmlns="">
          <p:pic>
            <p:nvPicPr>
              <p:cNvPr id="188" name="墨迹 187"/>
            </p:nvPicPr>
            <p:blipFill>
              <a:blip r:embed="rId360"/>
            </p:blipFill>
            <p:spPr>
              <a:xfrm>
                <a:off x="1733550" y="5257800"/>
                <a:ext cx="139700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1" p14:bwMode="auto">
            <p14:nvContentPartPr>
              <p14:cNvPr id="189" name="墨迹 188"/>
              <p14:cNvContentPartPr/>
              <p14:nvPr/>
            </p14:nvContentPartPr>
            <p14:xfrm>
              <a:off x="1911350" y="5416550"/>
              <a:ext cx="101600" cy="133350"/>
            </p14:xfrm>
          </p:contentPart>
        </mc:Choice>
        <mc:Fallback xmlns="">
          <p:pic>
            <p:nvPicPr>
              <p:cNvPr id="189" name="墨迹 188"/>
            </p:nvPicPr>
            <p:blipFill>
              <a:blip r:embed="rId362"/>
            </p:blipFill>
            <p:spPr>
              <a:xfrm>
                <a:off x="1911350" y="5416550"/>
                <a:ext cx="10160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3" p14:bwMode="auto">
            <p14:nvContentPartPr>
              <p14:cNvPr id="190" name="墨迹 189"/>
              <p14:cNvContentPartPr/>
              <p14:nvPr/>
            </p14:nvContentPartPr>
            <p14:xfrm>
              <a:off x="2057400" y="5416550"/>
              <a:ext cx="171450" cy="12700"/>
            </p14:xfrm>
          </p:contentPart>
        </mc:Choice>
        <mc:Fallback xmlns="">
          <p:pic>
            <p:nvPicPr>
              <p:cNvPr id="190" name="墨迹 189"/>
            </p:nvPicPr>
            <p:blipFill>
              <a:blip r:embed="rId364"/>
            </p:blipFill>
            <p:spPr>
              <a:xfrm>
                <a:off x="2057400" y="5416550"/>
                <a:ext cx="1714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5" p14:bwMode="auto">
            <p14:nvContentPartPr>
              <p14:cNvPr id="191" name="墨迹 190"/>
              <p14:cNvContentPartPr/>
              <p14:nvPr/>
            </p14:nvContentPartPr>
            <p14:xfrm>
              <a:off x="2133600" y="5334000"/>
              <a:ext cx="57150" cy="152400"/>
            </p14:xfrm>
          </p:contentPart>
        </mc:Choice>
        <mc:Fallback xmlns="">
          <p:pic>
            <p:nvPicPr>
              <p:cNvPr id="191" name="墨迹 190"/>
            </p:nvPicPr>
            <p:blipFill>
              <a:blip r:embed="rId366"/>
            </p:blipFill>
            <p:spPr>
              <a:xfrm>
                <a:off x="2133600" y="5334000"/>
                <a:ext cx="5715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7" p14:bwMode="auto">
            <p14:nvContentPartPr>
              <p14:cNvPr id="192" name="墨迹 191"/>
              <p14:cNvContentPartPr/>
              <p14:nvPr/>
            </p14:nvContentPartPr>
            <p14:xfrm>
              <a:off x="2355850" y="5391150"/>
              <a:ext cx="6350" cy="127000"/>
            </p14:xfrm>
          </p:contentPart>
        </mc:Choice>
        <mc:Fallback xmlns="">
          <p:pic>
            <p:nvPicPr>
              <p:cNvPr id="192" name="墨迹 191"/>
            </p:nvPicPr>
            <p:blipFill>
              <a:blip r:embed="rId368"/>
            </p:blipFill>
            <p:spPr>
              <a:xfrm>
                <a:off x="2355850" y="5391150"/>
                <a:ext cx="635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9" p14:bwMode="auto">
            <p14:nvContentPartPr>
              <p14:cNvPr id="193" name="墨迹 192"/>
              <p14:cNvContentPartPr/>
              <p14:nvPr/>
            </p14:nvContentPartPr>
            <p14:xfrm>
              <a:off x="2482850" y="5448300"/>
              <a:ext cx="260350" cy="360"/>
            </p14:xfrm>
          </p:contentPart>
        </mc:Choice>
        <mc:Fallback xmlns="">
          <p:pic>
            <p:nvPicPr>
              <p:cNvPr id="193" name="墨迹 192"/>
            </p:nvPicPr>
            <p:blipFill>
              <a:blip r:embed="rId370"/>
            </p:blipFill>
            <p:spPr>
              <a:xfrm>
                <a:off x="2482850" y="5448300"/>
                <a:ext cx="260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1" p14:bwMode="auto">
            <p14:nvContentPartPr>
              <p14:cNvPr id="194" name="墨迹 193"/>
              <p14:cNvContentPartPr/>
              <p14:nvPr/>
            </p14:nvContentPartPr>
            <p14:xfrm>
              <a:off x="2679700" y="5372100"/>
              <a:ext cx="63500" cy="152400"/>
            </p14:xfrm>
          </p:contentPart>
        </mc:Choice>
        <mc:Fallback xmlns="">
          <p:pic>
            <p:nvPicPr>
              <p:cNvPr id="194" name="墨迹 193"/>
            </p:nvPicPr>
            <p:blipFill>
              <a:blip r:embed="rId372"/>
            </p:blipFill>
            <p:spPr>
              <a:xfrm>
                <a:off x="2679700" y="5372100"/>
                <a:ext cx="6350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3" p14:bwMode="auto">
            <p14:nvContentPartPr>
              <p14:cNvPr id="195" name="墨迹 194"/>
              <p14:cNvContentPartPr/>
              <p14:nvPr/>
            </p14:nvContentPartPr>
            <p14:xfrm>
              <a:off x="2927350" y="5359400"/>
              <a:ext cx="120650" cy="196850"/>
            </p14:xfrm>
          </p:contentPart>
        </mc:Choice>
        <mc:Fallback xmlns="">
          <p:pic>
            <p:nvPicPr>
              <p:cNvPr id="195" name="墨迹 194"/>
            </p:nvPicPr>
            <p:blipFill>
              <a:blip r:embed="rId374"/>
            </p:blipFill>
            <p:spPr>
              <a:xfrm>
                <a:off x="2927350" y="5359400"/>
                <a:ext cx="12065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5" p14:bwMode="auto">
            <p14:nvContentPartPr>
              <p14:cNvPr id="196" name="墨迹 195"/>
              <p14:cNvContentPartPr/>
              <p14:nvPr/>
            </p14:nvContentPartPr>
            <p14:xfrm>
              <a:off x="2952750" y="5429250"/>
              <a:ext cx="63500" cy="76200"/>
            </p14:xfrm>
          </p:contentPart>
        </mc:Choice>
        <mc:Fallback xmlns="">
          <p:pic>
            <p:nvPicPr>
              <p:cNvPr id="196" name="墨迹 195"/>
            </p:nvPicPr>
            <p:blipFill>
              <a:blip r:embed="rId376"/>
            </p:blipFill>
            <p:spPr>
              <a:xfrm>
                <a:off x="2952750" y="5429250"/>
                <a:ext cx="6350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7" p14:bwMode="auto">
            <p14:nvContentPartPr>
              <p14:cNvPr id="197" name="墨迹 196"/>
              <p14:cNvContentPartPr/>
              <p14:nvPr/>
            </p14:nvContentPartPr>
            <p14:xfrm>
              <a:off x="558800" y="5727700"/>
              <a:ext cx="127000" cy="234950"/>
            </p14:xfrm>
          </p:contentPart>
        </mc:Choice>
        <mc:Fallback xmlns="">
          <p:pic>
            <p:nvPicPr>
              <p:cNvPr id="197" name="墨迹 196"/>
            </p:nvPicPr>
            <p:blipFill>
              <a:blip r:embed="rId378"/>
            </p:blipFill>
            <p:spPr>
              <a:xfrm>
                <a:off x="558800" y="5727700"/>
                <a:ext cx="127000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9" p14:bwMode="auto">
            <p14:nvContentPartPr>
              <p14:cNvPr id="198" name="墨迹 197"/>
              <p14:cNvContentPartPr/>
              <p14:nvPr/>
            </p14:nvContentPartPr>
            <p14:xfrm>
              <a:off x="844550" y="5759450"/>
              <a:ext cx="114300" cy="25400"/>
            </p14:xfrm>
          </p:contentPart>
        </mc:Choice>
        <mc:Fallback xmlns="">
          <p:pic>
            <p:nvPicPr>
              <p:cNvPr id="198" name="墨迹 197"/>
            </p:nvPicPr>
            <p:blipFill>
              <a:blip r:embed="rId380"/>
            </p:blipFill>
            <p:spPr>
              <a:xfrm>
                <a:off x="844550" y="5759450"/>
                <a:ext cx="11430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1" p14:bwMode="auto">
            <p14:nvContentPartPr>
              <p14:cNvPr id="199" name="墨迹 198"/>
              <p14:cNvContentPartPr/>
              <p14:nvPr/>
            </p14:nvContentPartPr>
            <p14:xfrm>
              <a:off x="800100" y="5772150"/>
              <a:ext cx="63500" cy="196850"/>
            </p14:xfrm>
          </p:contentPart>
        </mc:Choice>
        <mc:Fallback xmlns="">
          <p:pic>
            <p:nvPicPr>
              <p:cNvPr id="199" name="墨迹 198"/>
            </p:nvPicPr>
            <p:blipFill>
              <a:blip r:embed="rId382"/>
            </p:blipFill>
            <p:spPr>
              <a:xfrm>
                <a:off x="800100" y="5772150"/>
                <a:ext cx="6350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3" p14:bwMode="auto">
            <p14:nvContentPartPr>
              <p14:cNvPr id="200" name="墨迹 199"/>
              <p14:cNvContentPartPr/>
              <p14:nvPr/>
            </p14:nvContentPartPr>
            <p14:xfrm>
              <a:off x="965200" y="5829300"/>
              <a:ext cx="234950" cy="127000"/>
            </p14:xfrm>
          </p:contentPart>
        </mc:Choice>
        <mc:Fallback xmlns="">
          <p:pic>
            <p:nvPicPr>
              <p:cNvPr id="200" name="墨迹 199"/>
            </p:nvPicPr>
            <p:blipFill>
              <a:blip r:embed="rId384"/>
            </p:blipFill>
            <p:spPr>
              <a:xfrm>
                <a:off x="965200" y="5829300"/>
                <a:ext cx="23495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5" p14:bwMode="auto">
            <p14:nvContentPartPr>
              <p14:cNvPr id="201" name="墨迹 200"/>
              <p14:cNvContentPartPr/>
              <p14:nvPr/>
            </p14:nvContentPartPr>
            <p14:xfrm>
              <a:off x="1714500" y="5702300"/>
              <a:ext cx="241300" cy="215900"/>
            </p14:xfrm>
          </p:contentPart>
        </mc:Choice>
        <mc:Fallback xmlns="">
          <p:pic>
            <p:nvPicPr>
              <p:cNvPr id="201" name="墨迹 200"/>
            </p:nvPicPr>
            <p:blipFill>
              <a:blip r:embed="rId386"/>
            </p:blipFill>
            <p:spPr>
              <a:xfrm>
                <a:off x="1714500" y="5702300"/>
                <a:ext cx="241300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7" p14:bwMode="auto">
            <p14:nvContentPartPr>
              <p14:cNvPr id="202" name="墨迹 201"/>
              <p14:cNvContentPartPr/>
              <p14:nvPr/>
            </p14:nvContentPartPr>
            <p14:xfrm>
              <a:off x="1854200" y="5816600"/>
              <a:ext cx="76200" cy="57150"/>
            </p14:xfrm>
          </p:contentPart>
        </mc:Choice>
        <mc:Fallback xmlns="">
          <p:pic>
            <p:nvPicPr>
              <p:cNvPr id="202" name="墨迹 201"/>
            </p:nvPicPr>
            <p:blipFill>
              <a:blip r:embed="rId388"/>
            </p:blipFill>
            <p:spPr>
              <a:xfrm>
                <a:off x="1854200" y="5816600"/>
                <a:ext cx="7620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9" p14:bwMode="auto">
            <p14:nvContentPartPr>
              <p14:cNvPr id="203" name="墨迹 202"/>
              <p14:cNvContentPartPr/>
              <p14:nvPr/>
            </p14:nvContentPartPr>
            <p14:xfrm>
              <a:off x="2184400" y="5886450"/>
              <a:ext cx="234950" cy="6350"/>
            </p14:xfrm>
          </p:contentPart>
        </mc:Choice>
        <mc:Fallback xmlns="">
          <p:pic>
            <p:nvPicPr>
              <p:cNvPr id="203" name="墨迹 202"/>
            </p:nvPicPr>
            <p:blipFill>
              <a:blip r:embed="rId390"/>
            </p:blipFill>
            <p:spPr>
              <a:xfrm>
                <a:off x="2184400" y="5886450"/>
                <a:ext cx="2349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1" p14:bwMode="auto">
            <p14:nvContentPartPr>
              <p14:cNvPr id="204" name="墨迹 203"/>
              <p14:cNvContentPartPr/>
              <p14:nvPr/>
            </p14:nvContentPartPr>
            <p14:xfrm>
              <a:off x="2311400" y="5791200"/>
              <a:ext cx="146050" cy="190500"/>
            </p14:xfrm>
          </p:contentPart>
        </mc:Choice>
        <mc:Fallback xmlns="">
          <p:pic>
            <p:nvPicPr>
              <p:cNvPr id="204" name="墨迹 203"/>
            </p:nvPicPr>
            <p:blipFill>
              <a:blip r:embed="rId392"/>
            </p:blipFill>
            <p:spPr>
              <a:xfrm>
                <a:off x="2311400" y="5791200"/>
                <a:ext cx="14605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3" p14:bwMode="auto">
            <p14:nvContentPartPr>
              <p14:cNvPr id="205" name="墨迹 204"/>
              <p14:cNvContentPartPr/>
              <p14:nvPr/>
            </p14:nvContentPartPr>
            <p14:xfrm>
              <a:off x="2609850" y="5708650"/>
              <a:ext cx="120650" cy="254000"/>
            </p14:xfrm>
          </p:contentPart>
        </mc:Choice>
        <mc:Fallback xmlns="">
          <p:pic>
            <p:nvPicPr>
              <p:cNvPr id="205" name="墨迹 204"/>
            </p:nvPicPr>
            <p:blipFill>
              <a:blip r:embed="rId394"/>
            </p:blipFill>
            <p:spPr>
              <a:xfrm>
                <a:off x="2609850" y="5708650"/>
                <a:ext cx="120650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5" p14:bwMode="auto">
            <p14:nvContentPartPr>
              <p14:cNvPr id="206" name="墨迹 205"/>
              <p14:cNvContentPartPr/>
              <p14:nvPr/>
            </p14:nvContentPartPr>
            <p14:xfrm>
              <a:off x="2705100" y="5695950"/>
              <a:ext cx="146050" cy="222250"/>
            </p14:xfrm>
          </p:contentPart>
        </mc:Choice>
        <mc:Fallback xmlns="">
          <p:pic>
            <p:nvPicPr>
              <p:cNvPr id="206" name="墨迹 205"/>
            </p:nvPicPr>
            <p:blipFill>
              <a:blip r:embed="rId396"/>
            </p:blipFill>
            <p:spPr>
              <a:xfrm>
                <a:off x="2705100" y="5695950"/>
                <a:ext cx="146050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7" p14:bwMode="auto">
            <p14:nvContentPartPr>
              <p14:cNvPr id="207" name="墨迹 206"/>
              <p14:cNvContentPartPr/>
              <p14:nvPr/>
            </p14:nvContentPartPr>
            <p14:xfrm>
              <a:off x="2914650" y="5854700"/>
              <a:ext cx="133350" cy="127000"/>
            </p14:xfrm>
          </p:contentPart>
        </mc:Choice>
        <mc:Fallback xmlns="">
          <p:pic>
            <p:nvPicPr>
              <p:cNvPr id="207" name="墨迹 206"/>
            </p:nvPicPr>
            <p:blipFill>
              <a:blip r:embed="rId398"/>
            </p:blipFill>
            <p:spPr>
              <a:xfrm>
                <a:off x="2914650" y="5854700"/>
                <a:ext cx="13335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9" p14:bwMode="auto">
            <p14:nvContentPartPr>
              <p14:cNvPr id="208" name="墨迹 207"/>
              <p14:cNvContentPartPr/>
              <p14:nvPr/>
            </p14:nvContentPartPr>
            <p14:xfrm>
              <a:off x="1606550" y="5194300"/>
              <a:ext cx="1809750" cy="901700"/>
            </p14:xfrm>
          </p:contentPart>
        </mc:Choice>
        <mc:Fallback xmlns="">
          <p:pic>
            <p:nvPicPr>
              <p:cNvPr id="208" name="墨迹 207"/>
            </p:nvPicPr>
            <p:blipFill>
              <a:blip r:embed="rId400"/>
            </p:blipFill>
            <p:spPr>
              <a:xfrm>
                <a:off x="1606550" y="5194300"/>
                <a:ext cx="1809750" cy="901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1" p14:bwMode="auto">
            <p14:nvContentPartPr>
              <p14:cNvPr id="209" name="墨迹 208"/>
              <p14:cNvContentPartPr/>
              <p14:nvPr/>
            </p14:nvContentPartPr>
            <p14:xfrm>
              <a:off x="3378200" y="5251450"/>
              <a:ext cx="431800" cy="215900"/>
            </p14:xfrm>
          </p:contentPart>
        </mc:Choice>
        <mc:Fallback xmlns="">
          <p:pic>
            <p:nvPicPr>
              <p:cNvPr id="209" name="墨迹 208"/>
            </p:nvPicPr>
            <p:blipFill>
              <a:blip r:embed="rId402"/>
            </p:blipFill>
            <p:spPr>
              <a:xfrm>
                <a:off x="3378200" y="5251450"/>
                <a:ext cx="431800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3" p14:bwMode="auto">
            <p14:nvContentPartPr>
              <p14:cNvPr id="210" name="墨迹 209"/>
              <p14:cNvContentPartPr/>
              <p14:nvPr/>
            </p14:nvContentPartPr>
            <p14:xfrm>
              <a:off x="4171950" y="4572000"/>
              <a:ext cx="196850" cy="184150"/>
            </p14:xfrm>
          </p:contentPart>
        </mc:Choice>
        <mc:Fallback xmlns="">
          <p:pic>
            <p:nvPicPr>
              <p:cNvPr id="210" name="墨迹 209"/>
            </p:nvPicPr>
            <p:blipFill>
              <a:blip r:embed="rId404"/>
            </p:blipFill>
            <p:spPr>
              <a:xfrm>
                <a:off x="4171950" y="4572000"/>
                <a:ext cx="196850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5" p14:bwMode="auto">
            <p14:nvContentPartPr>
              <p14:cNvPr id="211" name="墨迹 210"/>
              <p14:cNvContentPartPr/>
              <p14:nvPr/>
            </p14:nvContentPartPr>
            <p14:xfrm>
              <a:off x="717550" y="6146800"/>
              <a:ext cx="146050" cy="165100"/>
            </p14:xfrm>
          </p:contentPart>
        </mc:Choice>
        <mc:Fallback xmlns="">
          <p:pic>
            <p:nvPicPr>
              <p:cNvPr id="211" name="墨迹 210"/>
            </p:nvPicPr>
            <p:blipFill>
              <a:blip r:embed="rId406"/>
            </p:blipFill>
            <p:spPr>
              <a:xfrm>
                <a:off x="717550" y="6146800"/>
                <a:ext cx="14605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7" p14:bwMode="auto">
            <p14:nvContentPartPr>
              <p14:cNvPr id="212" name="墨迹 211"/>
              <p14:cNvContentPartPr/>
              <p14:nvPr/>
            </p14:nvContentPartPr>
            <p14:xfrm>
              <a:off x="812800" y="6121400"/>
              <a:ext cx="127000" cy="38100"/>
            </p14:xfrm>
          </p:contentPart>
        </mc:Choice>
        <mc:Fallback xmlns="">
          <p:pic>
            <p:nvPicPr>
              <p:cNvPr id="212" name="墨迹 211"/>
            </p:nvPicPr>
            <p:blipFill>
              <a:blip r:embed="rId408"/>
            </p:blipFill>
            <p:spPr>
              <a:xfrm>
                <a:off x="812800" y="6121400"/>
                <a:ext cx="12700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9" p14:bwMode="auto">
            <p14:nvContentPartPr>
              <p14:cNvPr id="213" name="墨迹 212"/>
              <p14:cNvContentPartPr/>
              <p14:nvPr/>
            </p14:nvContentPartPr>
            <p14:xfrm>
              <a:off x="762000" y="6172200"/>
              <a:ext cx="190500" cy="57150"/>
            </p14:xfrm>
          </p:contentPart>
        </mc:Choice>
        <mc:Fallback xmlns="">
          <p:pic>
            <p:nvPicPr>
              <p:cNvPr id="213" name="墨迹 212"/>
            </p:nvPicPr>
            <p:blipFill>
              <a:blip r:embed="rId410"/>
            </p:blipFill>
            <p:spPr>
              <a:xfrm>
                <a:off x="762000" y="6172200"/>
                <a:ext cx="19050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1" p14:bwMode="auto">
            <p14:nvContentPartPr>
              <p14:cNvPr id="214" name="墨迹 213"/>
              <p14:cNvContentPartPr/>
              <p14:nvPr/>
            </p14:nvContentPartPr>
            <p14:xfrm>
              <a:off x="996950" y="6178550"/>
              <a:ext cx="190500" cy="38100"/>
            </p14:xfrm>
          </p:contentPart>
        </mc:Choice>
        <mc:Fallback xmlns="">
          <p:pic>
            <p:nvPicPr>
              <p:cNvPr id="214" name="墨迹 213"/>
            </p:nvPicPr>
            <p:blipFill>
              <a:blip r:embed="rId412"/>
            </p:blipFill>
            <p:spPr>
              <a:xfrm>
                <a:off x="996950" y="6178550"/>
                <a:ext cx="19050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3" p14:bwMode="auto">
            <p14:nvContentPartPr>
              <p14:cNvPr id="215" name="墨迹 214"/>
              <p14:cNvContentPartPr/>
              <p14:nvPr/>
            </p14:nvContentPartPr>
            <p14:xfrm>
              <a:off x="1085850" y="6203950"/>
              <a:ext cx="50800" cy="101600"/>
            </p14:xfrm>
          </p:contentPart>
        </mc:Choice>
        <mc:Fallback xmlns="">
          <p:pic>
            <p:nvPicPr>
              <p:cNvPr id="215" name="墨迹 214"/>
            </p:nvPicPr>
            <p:blipFill>
              <a:blip r:embed="rId414"/>
            </p:blipFill>
            <p:spPr>
              <a:xfrm>
                <a:off x="1085850" y="6203950"/>
                <a:ext cx="5080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5" p14:bwMode="auto">
            <p14:nvContentPartPr>
              <p14:cNvPr id="216" name="墨迹 215"/>
              <p14:cNvContentPartPr/>
              <p14:nvPr/>
            </p14:nvContentPartPr>
            <p14:xfrm>
              <a:off x="1295400" y="6235700"/>
              <a:ext cx="95250" cy="76200"/>
            </p14:xfrm>
          </p:contentPart>
        </mc:Choice>
        <mc:Fallback xmlns="">
          <p:pic>
            <p:nvPicPr>
              <p:cNvPr id="216" name="墨迹 215"/>
            </p:nvPicPr>
            <p:blipFill>
              <a:blip r:embed="rId416"/>
            </p:blipFill>
            <p:spPr>
              <a:xfrm>
                <a:off x="1295400" y="6235700"/>
                <a:ext cx="9525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7" p14:bwMode="auto">
            <p14:nvContentPartPr>
              <p14:cNvPr id="217" name="墨迹 216"/>
              <p14:cNvContentPartPr/>
              <p14:nvPr/>
            </p14:nvContentPartPr>
            <p14:xfrm>
              <a:off x="2266950" y="6096000"/>
              <a:ext cx="184150" cy="165100"/>
            </p14:xfrm>
          </p:contentPart>
        </mc:Choice>
        <mc:Fallback xmlns="">
          <p:pic>
            <p:nvPicPr>
              <p:cNvPr id="217" name="墨迹 216"/>
            </p:nvPicPr>
            <p:blipFill>
              <a:blip r:embed="rId418"/>
            </p:blipFill>
            <p:spPr>
              <a:xfrm>
                <a:off x="2266950" y="6096000"/>
                <a:ext cx="18415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9" p14:bwMode="auto">
            <p14:nvContentPartPr>
              <p14:cNvPr id="218" name="墨迹 217"/>
              <p14:cNvContentPartPr/>
              <p14:nvPr/>
            </p14:nvContentPartPr>
            <p14:xfrm>
              <a:off x="2520950" y="6172200"/>
              <a:ext cx="209550" cy="50800"/>
            </p14:xfrm>
          </p:contentPart>
        </mc:Choice>
        <mc:Fallback xmlns="">
          <p:pic>
            <p:nvPicPr>
              <p:cNvPr id="218" name="墨迹 217"/>
            </p:nvPicPr>
            <p:blipFill>
              <a:blip r:embed="rId420"/>
            </p:blipFill>
            <p:spPr>
              <a:xfrm>
                <a:off x="2520950" y="6172200"/>
                <a:ext cx="20955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1" p14:bwMode="auto">
            <p14:nvContentPartPr>
              <p14:cNvPr id="219" name="墨迹 218"/>
              <p14:cNvContentPartPr/>
              <p14:nvPr/>
            </p14:nvContentPartPr>
            <p14:xfrm>
              <a:off x="2692400" y="6159500"/>
              <a:ext cx="152400" cy="165100"/>
            </p14:xfrm>
          </p:contentPart>
        </mc:Choice>
        <mc:Fallback xmlns="">
          <p:pic>
            <p:nvPicPr>
              <p:cNvPr id="219" name="墨迹 218"/>
            </p:nvPicPr>
            <p:blipFill>
              <a:blip r:embed="rId422"/>
            </p:blipFill>
            <p:spPr>
              <a:xfrm>
                <a:off x="2692400" y="6159500"/>
                <a:ext cx="15240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3" p14:bwMode="auto">
            <p14:nvContentPartPr>
              <p14:cNvPr id="220" name="墨迹 219"/>
              <p14:cNvContentPartPr/>
              <p14:nvPr/>
            </p14:nvContentPartPr>
            <p14:xfrm>
              <a:off x="2927350" y="6070600"/>
              <a:ext cx="95250" cy="222250"/>
            </p14:xfrm>
          </p:contentPart>
        </mc:Choice>
        <mc:Fallback xmlns="">
          <p:pic>
            <p:nvPicPr>
              <p:cNvPr id="220" name="墨迹 219"/>
            </p:nvPicPr>
            <p:blipFill>
              <a:blip r:embed="rId424"/>
            </p:blipFill>
            <p:spPr>
              <a:xfrm>
                <a:off x="2927350" y="6070600"/>
                <a:ext cx="95250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5" p14:bwMode="auto">
            <p14:nvContentPartPr>
              <p14:cNvPr id="221" name="墨迹 220"/>
              <p14:cNvContentPartPr/>
              <p14:nvPr/>
            </p14:nvContentPartPr>
            <p14:xfrm>
              <a:off x="3041650" y="6108700"/>
              <a:ext cx="234950" cy="247650"/>
            </p14:xfrm>
          </p:contentPart>
        </mc:Choice>
        <mc:Fallback xmlns="">
          <p:pic>
            <p:nvPicPr>
              <p:cNvPr id="221" name="墨迹 220"/>
            </p:nvPicPr>
            <p:blipFill>
              <a:blip r:embed="rId426"/>
            </p:blipFill>
            <p:spPr>
              <a:xfrm>
                <a:off x="3041650" y="6108700"/>
                <a:ext cx="234950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7" p14:bwMode="auto">
            <p14:nvContentPartPr>
              <p14:cNvPr id="222" name="墨迹 221"/>
              <p14:cNvContentPartPr/>
              <p14:nvPr/>
            </p14:nvContentPartPr>
            <p14:xfrm>
              <a:off x="3365500" y="6153150"/>
              <a:ext cx="31750" cy="171450"/>
            </p14:xfrm>
          </p:contentPart>
        </mc:Choice>
        <mc:Fallback xmlns="">
          <p:pic>
            <p:nvPicPr>
              <p:cNvPr id="222" name="墨迹 221"/>
            </p:nvPicPr>
            <p:blipFill>
              <a:blip r:embed="rId428"/>
            </p:blipFill>
            <p:spPr>
              <a:xfrm>
                <a:off x="3365500" y="6153150"/>
                <a:ext cx="3175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9" p14:bwMode="auto">
            <p14:nvContentPartPr>
              <p14:cNvPr id="223" name="墨迹 222"/>
              <p14:cNvContentPartPr/>
              <p14:nvPr/>
            </p14:nvContentPartPr>
            <p14:xfrm>
              <a:off x="3390900" y="6134100"/>
              <a:ext cx="215900" cy="215900"/>
            </p14:xfrm>
          </p:contentPart>
        </mc:Choice>
        <mc:Fallback xmlns="">
          <p:pic>
            <p:nvPicPr>
              <p:cNvPr id="223" name="墨迹 222"/>
            </p:nvPicPr>
            <p:blipFill>
              <a:blip r:embed="rId430"/>
            </p:blipFill>
            <p:spPr>
              <a:xfrm>
                <a:off x="3390900" y="6134100"/>
                <a:ext cx="215900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1" p14:bwMode="auto">
            <p14:nvContentPartPr>
              <p14:cNvPr id="224" name="墨迹 223"/>
              <p14:cNvContentPartPr/>
              <p14:nvPr/>
            </p14:nvContentPartPr>
            <p14:xfrm>
              <a:off x="3721100" y="6140450"/>
              <a:ext cx="69850" cy="241300"/>
            </p14:xfrm>
          </p:contentPart>
        </mc:Choice>
        <mc:Fallback xmlns="">
          <p:pic>
            <p:nvPicPr>
              <p:cNvPr id="224" name="墨迹 223"/>
            </p:nvPicPr>
            <p:blipFill>
              <a:blip r:embed="rId432"/>
            </p:blipFill>
            <p:spPr>
              <a:xfrm>
                <a:off x="3721100" y="6140450"/>
                <a:ext cx="69850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3" p14:bwMode="auto">
            <p14:nvContentPartPr>
              <p14:cNvPr id="225" name="墨迹 224"/>
              <p14:cNvContentPartPr/>
              <p14:nvPr/>
            </p14:nvContentPartPr>
            <p14:xfrm>
              <a:off x="3797300" y="6184900"/>
              <a:ext cx="107950" cy="260350"/>
            </p14:xfrm>
          </p:contentPart>
        </mc:Choice>
        <mc:Fallback xmlns="">
          <p:pic>
            <p:nvPicPr>
              <p:cNvPr id="225" name="墨迹 224"/>
            </p:nvPicPr>
            <p:blipFill>
              <a:blip r:embed="rId434"/>
            </p:blipFill>
            <p:spPr>
              <a:xfrm>
                <a:off x="3797300" y="6184900"/>
                <a:ext cx="107950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5" p14:bwMode="auto">
            <p14:nvContentPartPr>
              <p14:cNvPr id="226" name="墨迹 225"/>
              <p14:cNvContentPartPr/>
              <p14:nvPr/>
            </p14:nvContentPartPr>
            <p14:xfrm>
              <a:off x="844550" y="6762750"/>
              <a:ext cx="127000" cy="88900"/>
            </p14:xfrm>
          </p:contentPart>
        </mc:Choice>
        <mc:Fallback xmlns="">
          <p:pic>
            <p:nvPicPr>
              <p:cNvPr id="226" name="墨迹 225"/>
            </p:nvPicPr>
            <p:blipFill>
              <a:blip r:embed="rId436"/>
            </p:blipFill>
            <p:spPr>
              <a:xfrm>
                <a:off x="844550" y="6762750"/>
                <a:ext cx="12700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7" p14:bwMode="auto">
            <p14:nvContentPartPr>
              <p14:cNvPr id="227" name="墨迹 226"/>
              <p14:cNvContentPartPr/>
              <p14:nvPr/>
            </p14:nvContentPartPr>
            <p14:xfrm>
              <a:off x="933450" y="6673850"/>
              <a:ext cx="69850" cy="31750"/>
            </p14:xfrm>
          </p:contentPart>
        </mc:Choice>
        <mc:Fallback xmlns="">
          <p:pic>
            <p:nvPicPr>
              <p:cNvPr id="227" name="墨迹 226"/>
            </p:nvPicPr>
            <p:blipFill>
              <a:blip r:embed="rId438"/>
            </p:blipFill>
            <p:spPr>
              <a:xfrm>
                <a:off x="933450" y="6673850"/>
                <a:ext cx="6985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9" p14:bwMode="auto">
            <p14:nvContentPartPr>
              <p14:cNvPr id="228" name="墨迹 227"/>
              <p14:cNvContentPartPr/>
              <p14:nvPr/>
            </p14:nvContentPartPr>
            <p14:xfrm>
              <a:off x="882650" y="6731000"/>
              <a:ext cx="184150" cy="12700"/>
            </p14:xfrm>
          </p:contentPart>
        </mc:Choice>
        <mc:Fallback xmlns="">
          <p:pic>
            <p:nvPicPr>
              <p:cNvPr id="228" name="墨迹 227"/>
            </p:nvPicPr>
            <p:blipFill>
              <a:blip r:embed="rId440"/>
            </p:blipFill>
            <p:spPr>
              <a:xfrm>
                <a:off x="882650" y="6731000"/>
                <a:ext cx="1841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1" p14:bwMode="auto">
            <p14:nvContentPartPr>
              <p14:cNvPr id="229" name="墨迹 228"/>
              <p14:cNvContentPartPr/>
              <p14:nvPr/>
            </p14:nvContentPartPr>
            <p14:xfrm>
              <a:off x="1123950" y="6680200"/>
              <a:ext cx="177800" cy="6350"/>
            </p14:xfrm>
          </p:contentPart>
        </mc:Choice>
        <mc:Fallback xmlns="">
          <p:pic>
            <p:nvPicPr>
              <p:cNvPr id="229" name="墨迹 228"/>
            </p:nvPicPr>
            <p:blipFill>
              <a:blip r:embed="rId442"/>
            </p:blipFill>
            <p:spPr>
              <a:xfrm>
                <a:off x="1123950" y="6680200"/>
                <a:ext cx="17780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3" p14:bwMode="auto">
            <p14:nvContentPartPr>
              <p14:cNvPr id="230" name="墨迹 229"/>
              <p14:cNvContentPartPr/>
              <p14:nvPr/>
            </p14:nvContentPartPr>
            <p14:xfrm>
              <a:off x="1231900" y="6686550"/>
              <a:ext cx="25400" cy="133350"/>
            </p14:xfrm>
          </p:contentPart>
        </mc:Choice>
        <mc:Fallback xmlns="">
          <p:pic>
            <p:nvPicPr>
              <p:cNvPr id="230" name="墨迹 229"/>
            </p:nvPicPr>
            <p:blipFill>
              <a:blip r:embed="rId444"/>
            </p:blipFill>
            <p:spPr>
              <a:xfrm>
                <a:off x="1231900" y="6686550"/>
                <a:ext cx="2540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5" p14:bwMode="auto">
            <p14:nvContentPartPr>
              <p14:cNvPr id="231" name="墨迹 230"/>
              <p14:cNvContentPartPr/>
              <p14:nvPr/>
            </p14:nvContentPartPr>
            <p14:xfrm>
              <a:off x="1428750" y="6743700"/>
              <a:ext cx="19050" cy="76200"/>
            </p14:xfrm>
          </p:contentPart>
        </mc:Choice>
        <mc:Fallback xmlns="">
          <p:pic>
            <p:nvPicPr>
              <p:cNvPr id="231" name="墨迹 230"/>
            </p:nvPicPr>
            <p:blipFill>
              <a:blip r:embed="rId446"/>
            </p:blipFill>
            <p:spPr>
              <a:xfrm>
                <a:off x="1428750" y="6743700"/>
                <a:ext cx="1905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7" p14:bwMode="auto">
            <p14:nvContentPartPr>
              <p14:cNvPr id="232" name="墨迹 231"/>
              <p14:cNvContentPartPr/>
              <p14:nvPr/>
            </p14:nvContentPartPr>
            <p14:xfrm>
              <a:off x="2311400" y="6724650"/>
              <a:ext cx="361950" cy="88900"/>
            </p14:xfrm>
          </p:contentPart>
        </mc:Choice>
        <mc:Fallback xmlns="">
          <p:pic>
            <p:nvPicPr>
              <p:cNvPr id="232" name="墨迹 231"/>
            </p:nvPicPr>
            <p:blipFill>
              <a:blip r:embed="rId448"/>
            </p:blipFill>
            <p:spPr>
              <a:xfrm>
                <a:off x="2311400" y="6724650"/>
                <a:ext cx="36195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9" p14:bwMode="auto">
            <p14:nvContentPartPr>
              <p14:cNvPr id="233" name="墨迹 232"/>
              <p14:cNvContentPartPr/>
              <p14:nvPr/>
            </p14:nvContentPartPr>
            <p14:xfrm>
              <a:off x="2724150" y="6635750"/>
              <a:ext cx="50800" cy="165100"/>
            </p14:xfrm>
          </p:contentPart>
        </mc:Choice>
        <mc:Fallback xmlns="">
          <p:pic>
            <p:nvPicPr>
              <p:cNvPr id="233" name="墨迹 232"/>
            </p:nvPicPr>
            <p:blipFill>
              <a:blip r:embed="rId450"/>
            </p:blipFill>
            <p:spPr>
              <a:xfrm>
                <a:off x="2724150" y="6635750"/>
                <a:ext cx="5080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1" p14:bwMode="auto">
            <p14:nvContentPartPr>
              <p14:cNvPr id="234" name="墨迹 233"/>
              <p14:cNvContentPartPr/>
              <p14:nvPr/>
            </p14:nvContentPartPr>
            <p14:xfrm>
              <a:off x="2730500" y="6597650"/>
              <a:ext cx="196850" cy="203200"/>
            </p14:xfrm>
          </p:contentPart>
        </mc:Choice>
        <mc:Fallback xmlns="">
          <p:pic>
            <p:nvPicPr>
              <p:cNvPr id="234" name="墨迹 233"/>
            </p:nvPicPr>
            <p:blipFill>
              <a:blip r:embed="rId452"/>
            </p:blipFill>
            <p:spPr>
              <a:xfrm>
                <a:off x="2730500" y="6597650"/>
                <a:ext cx="19685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3" p14:bwMode="auto">
            <p14:nvContentPartPr>
              <p14:cNvPr id="235" name="墨迹 234"/>
              <p14:cNvContentPartPr/>
              <p14:nvPr/>
            </p14:nvContentPartPr>
            <p14:xfrm>
              <a:off x="2946400" y="6616700"/>
              <a:ext cx="203200" cy="215900"/>
            </p14:xfrm>
          </p:contentPart>
        </mc:Choice>
        <mc:Fallback xmlns="">
          <p:pic>
            <p:nvPicPr>
              <p:cNvPr id="235" name="墨迹 234"/>
            </p:nvPicPr>
            <p:blipFill>
              <a:blip r:embed="rId454"/>
            </p:blipFill>
            <p:spPr>
              <a:xfrm>
                <a:off x="2946400" y="6616700"/>
                <a:ext cx="203200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5" p14:bwMode="auto">
            <p14:nvContentPartPr>
              <p14:cNvPr id="236" name="墨迹 235"/>
              <p14:cNvContentPartPr/>
              <p14:nvPr/>
            </p14:nvContentPartPr>
            <p14:xfrm>
              <a:off x="3194050" y="6667500"/>
              <a:ext cx="247650" cy="38100"/>
            </p14:xfrm>
          </p:contentPart>
        </mc:Choice>
        <mc:Fallback xmlns="">
          <p:pic>
            <p:nvPicPr>
              <p:cNvPr id="236" name="墨迹 235"/>
            </p:nvPicPr>
            <p:blipFill>
              <a:blip r:embed="rId456"/>
            </p:blipFill>
            <p:spPr>
              <a:xfrm>
                <a:off x="3194050" y="6667500"/>
                <a:ext cx="24765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7" p14:bwMode="auto">
            <p14:nvContentPartPr>
              <p14:cNvPr id="237" name="墨迹 236"/>
              <p14:cNvContentPartPr/>
              <p14:nvPr/>
            </p14:nvContentPartPr>
            <p14:xfrm>
              <a:off x="3365500" y="6584950"/>
              <a:ext cx="152400" cy="196850"/>
            </p14:xfrm>
          </p:contentPart>
        </mc:Choice>
        <mc:Fallback xmlns="">
          <p:pic>
            <p:nvPicPr>
              <p:cNvPr id="237" name="墨迹 236"/>
            </p:nvPicPr>
            <p:blipFill>
              <a:blip r:embed="rId458"/>
            </p:blipFill>
            <p:spPr>
              <a:xfrm>
                <a:off x="3365500" y="6584950"/>
                <a:ext cx="15240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9" p14:bwMode="auto">
            <p14:nvContentPartPr>
              <p14:cNvPr id="238" name="墨迹 237"/>
              <p14:cNvContentPartPr/>
              <p14:nvPr/>
            </p14:nvContentPartPr>
            <p14:xfrm>
              <a:off x="3670300" y="6604000"/>
              <a:ext cx="76200" cy="222250"/>
            </p14:xfrm>
          </p:contentPart>
        </mc:Choice>
        <mc:Fallback xmlns="">
          <p:pic>
            <p:nvPicPr>
              <p:cNvPr id="238" name="墨迹 237"/>
            </p:nvPicPr>
            <p:blipFill>
              <a:blip r:embed="rId460"/>
            </p:blipFill>
            <p:spPr>
              <a:xfrm>
                <a:off x="3670300" y="6604000"/>
                <a:ext cx="76200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1" p14:bwMode="auto">
            <p14:nvContentPartPr>
              <p14:cNvPr id="239" name="墨迹 238"/>
              <p14:cNvContentPartPr/>
              <p14:nvPr/>
            </p14:nvContentPartPr>
            <p14:xfrm>
              <a:off x="3771900" y="6559550"/>
              <a:ext cx="317500" cy="266700"/>
            </p14:xfrm>
          </p:contentPart>
        </mc:Choice>
        <mc:Fallback xmlns="">
          <p:pic>
            <p:nvPicPr>
              <p:cNvPr id="239" name="墨迹 238"/>
            </p:nvPicPr>
            <p:blipFill>
              <a:blip r:embed="rId462"/>
            </p:blipFill>
            <p:spPr>
              <a:xfrm>
                <a:off x="3771900" y="6559550"/>
                <a:ext cx="317500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3" p14:bwMode="auto">
            <p14:nvContentPartPr>
              <p14:cNvPr id="240" name="墨迹 239"/>
              <p14:cNvContentPartPr/>
              <p14:nvPr/>
            </p14:nvContentPartPr>
            <p14:xfrm>
              <a:off x="4889500" y="984250"/>
              <a:ext cx="139700" cy="190500"/>
            </p14:xfrm>
          </p:contentPart>
        </mc:Choice>
        <mc:Fallback xmlns="">
          <p:pic>
            <p:nvPicPr>
              <p:cNvPr id="240" name="墨迹 239"/>
            </p:nvPicPr>
            <p:blipFill>
              <a:blip r:embed="rId464"/>
            </p:blipFill>
            <p:spPr>
              <a:xfrm>
                <a:off x="4889500" y="984250"/>
                <a:ext cx="13970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5" p14:bwMode="auto">
            <p14:nvContentPartPr>
              <p14:cNvPr id="241" name="墨迹 240"/>
              <p14:cNvContentPartPr/>
              <p14:nvPr/>
            </p14:nvContentPartPr>
            <p14:xfrm>
              <a:off x="5175250" y="1054100"/>
              <a:ext cx="127000" cy="25400"/>
            </p14:xfrm>
          </p:contentPart>
        </mc:Choice>
        <mc:Fallback xmlns="">
          <p:pic>
            <p:nvPicPr>
              <p:cNvPr id="241" name="墨迹 240"/>
            </p:nvPicPr>
            <p:blipFill>
              <a:blip r:embed="rId466"/>
            </p:blipFill>
            <p:spPr>
              <a:xfrm>
                <a:off x="5175250" y="1054100"/>
                <a:ext cx="12700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7" p14:bwMode="auto">
            <p14:nvContentPartPr>
              <p14:cNvPr id="242" name="墨迹 241"/>
              <p14:cNvContentPartPr/>
              <p14:nvPr/>
            </p14:nvContentPartPr>
            <p14:xfrm>
              <a:off x="5251450" y="990600"/>
              <a:ext cx="82550" cy="203200"/>
            </p14:xfrm>
          </p:contentPart>
        </mc:Choice>
        <mc:Fallback xmlns="">
          <p:pic>
            <p:nvPicPr>
              <p:cNvPr id="242" name="墨迹 241"/>
            </p:nvPicPr>
            <p:blipFill>
              <a:blip r:embed="rId468"/>
            </p:blipFill>
            <p:spPr>
              <a:xfrm>
                <a:off x="5251450" y="990600"/>
                <a:ext cx="8255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9" p14:bwMode="auto">
            <p14:nvContentPartPr>
              <p14:cNvPr id="243" name="墨迹 242"/>
              <p14:cNvContentPartPr/>
              <p14:nvPr/>
            </p14:nvContentPartPr>
            <p14:xfrm>
              <a:off x="5429250" y="882650"/>
              <a:ext cx="152400" cy="298450"/>
            </p14:xfrm>
          </p:contentPart>
        </mc:Choice>
        <mc:Fallback xmlns="">
          <p:pic>
            <p:nvPicPr>
              <p:cNvPr id="243" name="墨迹 242"/>
            </p:nvPicPr>
            <p:blipFill>
              <a:blip r:embed="rId470"/>
            </p:blipFill>
            <p:spPr>
              <a:xfrm>
                <a:off x="5429250" y="882650"/>
                <a:ext cx="152400" cy="298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1" p14:bwMode="auto">
            <p14:nvContentPartPr>
              <p14:cNvPr id="244" name="墨迹 243"/>
              <p14:cNvContentPartPr/>
              <p14:nvPr/>
            </p14:nvContentPartPr>
            <p14:xfrm>
              <a:off x="5099050" y="1079500"/>
              <a:ext cx="82550" cy="360"/>
            </p14:xfrm>
          </p:contentPart>
        </mc:Choice>
        <mc:Fallback xmlns="">
          <p:pic>
            <p:nvPicPr>
              <p:cNvPr id="244" name="墨迹 243"/>
            </p:nvPicPr>
            <p:blipFill>
              <a:blip r:embed="rId472"/>
            </p:blipFill>
            <p:spPr>
              <a:xfrm>
                <a:off x="5099050" y="1079500"/>
                <a:ext cx="825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3" p14:bwMode="auto">
            <p14:nvContentPartPr>
              <p14:cNvPr id="245" name="墨迹 244"/>
              <p14:cNvContentPartPr/>
              <p14:nvPr/>
            </p14:nvContentPartPr>
            <p14:xfrm>
              <a:off x="6191250" y="1066800"/>
              <a:ext cx="12700" cy="360"/>
            </p14:xfrm>
          </p:contentPart>
        </mc:Choice>
        <mc:Fallback xmlns="">
          <p:pic>
            <p:nvPicPr>
              <p:cNvPr id="245" name="墨迹 244"/>
            </p:nvPicPr>
            <p:blipFill>
              <a:blip r:embed="rId40"/>
            </p:blipFill>
            <p:spPr>
              <a:xfrm>
                <a:off x="6191250" y="106680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4" p14:bwMode="auto">
            <p14:nvContentPartPr>
              <p14:cNvPr id="246" name="墨迹 245"/>
              <p14:cNvContentPartPr/>
              <p14:nvPr/>
            </p14:nvContentPartPr>
            <p14:xfrm>
              <a:off x="6172200" y="1117600"/>
              <a:ext cx="12700" cy="25400"/>
            </p14:xfrm>
          </p:contentPart>
        </mc:Choice>
        <mc:Fallback xmlns="">
          <p:pic>
            <p:nvPicPr>
              <p:cNvPr id="246" name="墨迹 245"/>
            </p:nvPicPr>
            <p:blipFill>
              <a:blip r:embed="rId475"/>
            </p:blipFill>
            <p:spPr>
              <a:xfrm>
                <a:off x="6172200" y="1117600"/>
                <a:ext cx="1270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6" p14:bwMode="auto">
            <p14:nvContentPartPr>
              <p14:cNvPr id="247" name="墨迹 246"/>
              <p14:cNvContentPartPr/>
              <p14:nvPr/>
            </p14:nvContentPartPr>
            <p14:xfrm>
              <a:off x="6165850" y="1231900"/>
              <a:ext cx="12700" cy="19050"/>
            </p14:xfrm>
          </p:contentPart>
        </mc:Choice>
        <mc:Fallback xmlns="">
          <p:pic>
            <p:nvPicPr>
              <p:cNvPr id="247" name="墨迹 246"/>
            </p:nvPicPr>
            <p:blipFill>
              <a:blip r:embed="rId477"/>
            </p:blipFill>
            <p:spPr>
              <a:xfrm>
                <a:off x="6165850" y="1231900"/>
                <a:ext cx="1270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8" p14:bwMode="auto">
            <p14:nvContentPartPr>
              <p14:cNvPr id="248" name="墨迹 247"/>
              <p14:cNvContentPartPr/>
              <p14:nvPr/>
            </p14:nvContentPartPr>
            <p14:xfrm>
              <a:off x="6165850" y="1295400"/>
              <a:ext cx="360" cy="19050"/>
            </p14:xfrm>
          </p:contentPart>
        </mc:Choice>
        <mc:Fallback xmlns="">
          <p:pic>
            <p:nvPicPr>
              <p:cNvPr id="248" name="墨迹 247"/>
            </p:nvPicPr>
            <p:blipFill>
              <a:blip r:embed="rId47"/>
            </p:blipFill>
            <p:spPr>
              <a:xfrm>
                <a:off x="6165850" y="1295400"/>
                <a:ext cx="36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9" p14:bwMode="auto">
            <p14:nvContentPartPr>
              <p14:cNvPr id="5" name="墨迹 4"/>
              <p14:cNvContentPartPr/>
              <p14:nvPr/>
            </p14:nvContentPartPr>
            <p14:xfrm>
              <a:off x="6375400" y="1365250"/>
              <a:ext cx="152400" cy="107950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480"/>
            </p:blipFill>
            <p:spPr>
              <a:xfrm>
                <a:off x="6375400" y="1365250"/>
                <a:ext cx="15240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1" p14:bwMode="auto">
            <p14:nvContentPartPr>
              <p14:cNvPr id="249" name="墨迹 248"/>
              <p14:cNvContentPartPr/>
              <p14:nvPr/>
            </p14:nvContentPartPr>
            <p14:xfrm>
              <a:off x="6515100" y="1377950"/>
              <a:ext cx="31750" cy="139700"/>
            </p14:xfrm>
          </p:contentPart>
        </mc:Choice>
        <mc:Fallback xmlns="">
          <p:pic>
            <p:nvPicPr>
              <p:cNvPr id="249" name="墨迹 248"/>
            </p:nvPicPr>
            <p:blipFill>
              <a:blip r:embed="rId482"/>
            </p:blipFill>
            <p:spPr>
              <a:xfrm>
                <a:off x="6515100" y="1377950"/>
                <a:ext cx="3175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3" p14:bwMode="auto">
            <p14:nvContentPartPr>
              <p14:cNvPr id="250" name="墨迹 249"/>
              <p14:cNvContentPartPr/>
              <p14:nvPr/>
            </p14:nvContentPartPr>
            <p14:xfrm>
              <a:off x="6540500" y="1308100"/>
              <a:ext cx="184150" cy="209550"/>
            </p14:xfrm>
          </p:contentPart>
        </mc:Choice>
        <mc:Fallback xmlns="">
          <p:pic>
            <p:nvPicPr>
              <p:cNvPr id="250" name="墨迹 249"/>
            </p:nvPicPr>
            <p:blipFill>
              <a:blip r:embed="rId484"/>
            </p:blipFill>
            <p:spPr>
              <a:xfrm>
                <a:off x="6540500" y="1308100"/>
                <a:ext cx="18415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5" p14:bwMode="auto">
            <p14:nvContentPartPr>
              <p14:cNvPr id="251" name="墨迹 250"/>
              <p14:cNvContentPartPr/>
              <p14:nvPr/>
            </p14:nvContentPartPr>
            <p14:xfrm>
              <a:off x="6762750" y="1377950"/>
              <a:ext cx="304800" cy="165100"/>
            </p14:xfrm>
          </p:contentPart>
        </mc:Choice>
        <mc:Fallback xmlns="">
          <p:pic>
            <p:nvPicPr>
              <p:cNvPr id="251" name="墨迹 250"/>
            </p:nvPicPr>
            <p:blipFill>
              <a:blip r:embed="rId486"/>
            </p:blipFill>
            <p:spPr>
              <a:xfrm>
                <a:off x="6762750" y="1377950"/>
                <a:ext cx="30480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7" p14:bwMode="auto">
            <p14:nvContentPartPr>
              <p14:cNvPr id="252" name="墨迹 251"/>
              <p14:cNvContentPartPr/>
              <p14:nvPr/>
            </p14:nvContentPartPr>
            <p14:xfrm>
              <a:off x="7296150" y="1422400"/>
              <a:ext cx="158750" cy="6350"/>
            </p14:xfrm>
          </p:contentPart>
        </mc:Choice>
        <mc:Fallback xmlns="">
          <p:pic>
            <p:nvPicPr>
              <p:cNvPr id="252" name="墨迹 251"/>
            </p:nvPicPr>
            <p:blipFill>
              <a:blip r:embed="rId488"/>
            </p:blipFill>
            <p:spPr>
              <a:xfrm>
                <a:off x="7296150" y="1422400"/>
                <a:ext cx="1587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9" p14:bwMode="auto">
            <p14:nvContentPartPr>
              <p14:cNvPr id="253" name="墨迹 252"/>
              <p14:cNvContentPartPr/>
              <p14:nvPr/>
            </p14:nvContentPartPr>
            <p14:xfrm>
              <a:off x="7480300" y="1301750"/>
              <a:ext cx="114300" cy="254000"/>
            </p14:xfrm>
          </p:contentPart>
        </mc:Choice>
        <mc:Fallback xmlns="">
          <p:pic>
            <p:nvPicPr>
              <p:cNvPr id="253" name="墨迹 252"/>
            </p:nvPicPr>
            <p:blipFill>
              <a:blip r:embed="rId490"/>
            </p:blipFill>
            <p:spPr>
              <a:xfrm>
                <a:off x="7480300" y="1301750"/>
                <a:ext cx="114300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1" p14:bwMode="auto">
            <p14:nvContentPartPr>
              <p14:cNvPr id="254" name="墨迹 253"/>
              <p14:cNvContentPartPr/>
              <p14:nvPr/>
            </p14:nvContentPartPr>
            <p14:xfrm>
              <a:off x="7632700" y="1339850"/>
              <a:ext cx="177800" cy="222250"/>
            </p14:xfrm>
          </p:contentPart>
        </mc:Choice>
        <mc:Fallback xmlns="">
          <p:pic>
            <p:nvPicPr>
              <p:cNvPr id="254" name="墨迹 253"/>
            </p:nvPicPr>
            <p:blipFill>
              <a:blip r:embed="rId492"/>
            </p:blipFill>
            <p:spPr>
              <a:xfrm>
                <a:off x="7632700" y="1339850"/>
                <a:ext cx="177800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3" p14:bwMode="auto">
            <p14:nvContentPartPr>
              <p14:cNvPr id="255" name="墨迹 254"/>
              <p14:cNvContentPartPr/>
              <p14:nvPr/>
            </p14:nvContentPartPr>
            <p14:xfrm>
              <a:off x="7854950" y="1409700"/>
              <a:ext cx="82550" cy="107950"/>
            </p14:xfrm>
          </p:contentPart>
        </mc:Choice>
        <mc:Fallback xmlns="">
          <p:pic>
            <p:nvPicPr>
              <p:cNvPr id="255" name="墨迹 254"/>
            </p:nvPicPr>
            <p:blipFill>
              <a:blip r:embed="rId494"/>
            </p:blipFill>
            <p:spPr>
              <a:xfrm>
                <a:off x="7854950" y="1409700"/>
                <a:ext cx="8255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5" p14:bwMode="auto">
            <p14:nvContentPartPr>
              <p14:cNvPr id="256" name="墨迹 255"/>
              <p14:cNvContentPartPr/>
              <p14:nvPr/>
            </p14:nvContentPartPr>
            <p14:xfrm>
              <a:off x="7994650" y="1308100"/>
              <a:ext cx="158750" cy="393700"/>
            </p14:xfrm>
          </p:contentPart>
        </mc:Choice>
        <mc:Fallback xmlns="">
          <p:pic>
            <p:nvPicPr>
              <p:cNvPr id="256" name="墨迹 255"/>
            </p:nvPicPr>
            <p:blipFill>
              <a:blip r:embed="rId496"/>
            </p:blipFill>
            <p:spPr>
              <a:xfrm>
                <a:off x="7994650" y="1308100"/>
                <a:ext cx="158750" cy="393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7" p14:bwMode="auto">
            <p14:nvContentPartPr>
              <p14:cNvPr id="257" name="墨迹 256"/>
              <p14:cNvContentPartPr/>
              <p14:nvPr/>
            </p14:nvContentPartPr>
            <p14:xfrm>
              <a:off x="7708900" y="1447800"/>
              <a:ext cx="12700" cy="360"/>
            </p14:xfrm>
          </p:contentPart>
        </mc:Choice>
        <mc:Fallback xmlns="">
          <p:pic>
            <p:nvPicPr>
              <p:cNvPr id="257" name="墨迹 256"/>
            </p:nvPicPr>
            <p:blipFill>
              <a:blip r:embed="rId40"/>
            </p:blipFill>
            <p:spPr>
              <a:xfrm>
                <a:off x="7708900" y="144780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8" p14:bwMode="auto">
            <p14:nvContentPartPr>
              <p14:cNvPr id="258" name="墨迹 257"/>
              <p14:cNvContentPartPr/>
              <p14:nvPr/>
            </p14:nvContentPartPr>
            <p14:xfrm>
              <a:off x="6375400" y="1492250"/>
              <a:ext cx="50800" cy="360"/>
            </p14:xfrm>
          </p:contentPart>
        </mc:Choice>
        <mc:Fallback xmlns="">
          <p:pic>
            <p:nvPicPr>
              <p:cNvPr id="258" name="墨迹 257"/>
            </p:nvPicPr>
            <p:blipFill>
              <a:blip r:embed="rId499"/>
            </p:blipFill>
            <p:spPr>
              <a:xfrm>
                <a:off x="6375400" y="1492250"/>
                <a:ext cx="508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0" p14:bwMode="auto">
            <p14:nvContentPartPr>
              <p14:cNvPr id="259" name="墨迹 258"/>
              <p14:cNvContentPartPr/>
              <p14:nvPr/>
            </p14:nvContentPartPr>
            <p14:xfrm>
              <a:off x="7264400" y="1612900"/>
              <a:ext cx="273050" cy="31750"/>
            </p14:xfrm>
          </p:contentPart>
        </mc:Choice>
        <mc:Fallback xmlns="">
          <p:pic>
            <p:nvPicPr>
              <p:cNvPr id="259" name="墨迹 258"/>
            </p:nvPicPr>
            <p:blipFill>
              <a:blip r:embed="rId501"/>
            </p:blipFill>
            <p:spPr>
              <a:xfrm>
                <a:off x="7264400" y="1612900"/>
                <a:ext cx="27305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2" p14:bwMode="auto">
            <p14:nvContentPartPr>
              <p14:cNvPr id="260" name="墨迹 259"/>
              <p14:cNvContentPartPr/>
              <p14:nvPr/>
            </p14:nvContentPartPr>
            <p14:xfrm>
              <a:off x="5511800" y="1708150"/>
              <a:ext cx="38100" cy="88900"/>
            </p14:xfrm>
          </p:contentPart>
        </mc:Choice>
        <mc:Fallback xmlns="">
          <p:pic>
            <p:nvPicPr>
              <p:cNvPr id="260" name="墨迹 259"/>
            </p:nvPicPr>
            <p:blipFill>
              <a:blip r:embed="rId503"/>
            </p:blipFill>
            <p:spPr>
              <a:xfrm>
                <a:off x="5511800" y="1708150"/>
                <a:ext cx="3810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4" p14:bwMode="auto">
            <p14:nvContentPartPr>
              <p14:cNvPr id="261" name="墨迹 260"/>
              <p14:cNvContentPartPr/>
              <p14:nvPr/>
            </p14:nvContentPartPr>
            <p14:xfrm>
              <a:off x="5588000" y="1670050"/>
              <a:ext cx="101600" cy="6350"/>
            </p14:xfrm>
          </p:contentPart>
        </mc:Choice>
        <mc:Fallback xmlns="">
          <p:pic>
            <p:nvPicPr>
              <p:cNvPr id="261" name="墨迹 260"/>
            </p:nvPicPr>
            <p:blipFill>
              <a:blip r:embed="rId505"/>
            </p:blipFill>
            <p:spPr>
              <a:xfrm>
                <a:off x="5588000" y="1670050"/>
                <a:ext cx="10160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6" p14:bwMode="auto">
            <p14:nvContentPartPr>
              <p14:cNvPr id="262" name="墨迹 261"/>
              <p14:cNvContentPartPr/>
              <p14:nvPr/>
            </p14:nvContentPartPr>
            <p14:xfrm>
              <a:off x="5575300" y="1720850"/>
              <a:ext cx="88900" cy="12700"/>
            </p14:xfrm>
          </p:contentPart>
        </mc:Choice>
        <mc:Fallback xmlns="">
          <p:pic>
            <p:nvPicPr>
              <p:cNvPr id="262" name="墨迹 261"/>
            </p:nvPicPr>
            <p:blipFill>
              <a:blip r:embed="rId507"/>
            </p:blipFill>
            <p:spPr>
              <a:xfrm>
                <a:off x="5575300" y="1720850"/>
                <a:ext cx="889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8" p14:bwMode="auto">
            <p14:nvContentPartPr>
              <p14:cNvPr id="263" name="墨迹 262"/>
              <p14:cNvContentPartPr/>
              <p14:nvPr/>
            </p14:nvContentPartPr>
            <p14:xfrm>
              <a:off x="5765800" y="1670050"/>
              <a:ext cx="95250" cy="12700"/>
            </p14:xfrm>
          </p:contentPart>
        </mc:Choice>
        <mc:Fallback xmlns="">
          <p:pic>
            <p:nvPicPr>
              <p:cNvPr id="263" name="墨迹 262"/>
            </p:nvPicPr>
            <p:blipFill>
              <a:blip r:embed="rId509"/>
            </p:blipFill>
            <p:spPr>
              <a:xfrm>
                <a:off x="5765800" y="1670050"/>
                <a:ext cx="952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0" p14:bwMode="auto">
            <p14:nvContentPartPr>
              <p14:cNvPr id="264" name="墨迹 263"/>
              <p14:cNvContentPartPr/>
              <p14:nvPr/>
            </p14:nvContentPartPr>
            <p14:xfrm>
              <a:off x="5759450" y="1689100"/>
              <a:ext cx="44450" cy="82550"/>
            </p14:xfrm>
          </p:contentPart>
        </mc:Choice>
        <mc:Fallback xmlns="">
          <p:pic>
            <p:nvPicPr>
              <p:cNvPr id="264" name="墨迹 263"/>
            </p:nvPicPr>
            <p:blipFill>
              <a:blip r:embed="rId511"/>
            </p:blipFill>
            <p:spPr>
              <a:xfrm>
                <a:off x="5759450" y="1689100"/>
                <a:ext cx="4445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2" p14:bwMode="auto">
            <p14:nvContentPartPr>
              <p14:cNvPr id="265" name="墨迹 264"/>
              <p14:cNvContentPartPr/>
              <p14:nvPr/>
            </p14:nvContentPartPr>
            <p14:xfrm>
              <a:off x="5842000" y="1739900"/>
              <a:ext cx="69850" cy="50800"/>
            </p14:xfrm>
          </p:contentPart>
        </mc:Choice>
        <mc:Fallback xmlns="">
          <p:pic>
            <p:nvPicPr>
              <p:cNvPr id="265" name="墨迹 264"/>
            </p:nvPicPr>
            <p:blipFill>
              <a:blip r:embed="rId513"/>
            </p:blipFill>
            <p:spPr>
              <a:xfrm>
                <a:off x="5842000" y="1739900"/>
                <a:ext cx="6985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4" p14:bwMode="auto">
            <p14:nvContentPartPr>
              <p14:cNvPr id="266" name="墨迹 265"/>
              <p14:cNvContentPartPr/>
              <p14:nvPr/>
            </p14:nvContentPartPr>
            <p14:xfrm>
              <a:off x="5410200" y="1917700"/>
              <a:ext cx="12700" cy="360"/>
            </p14:xfrm>
          </p:contentPart>
        </mc:Choice>
        <mc:Fallback xmlns="">
          <p:pic>
            <p:nvPicPr>
              <p:cNvPr id="266" name="墨迹 265"/>
            </p:nvPicPr>
            <p:blipFill>
              <a:blip r:embed="rId40"/>
            </p:blipFill>
            <p:spPr>
              <a:xfrm>
                <a:off x="5410200" y="191770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5" p14:bwMode="auto">
            <p14:nvContentPartPr>
              <p14:cNvPr id="267" name="墨迹 266"/>
              <p14:cNvContentPartPr/>
              <p14:nvPr/>
            </p14:nvContentPartPr>
            <p14:xfrm>
              <a:off x="5441950" y="1911350"/>
              <a:ext cx="44450" cy="190500"/>
            </p14:xfrm>
          </p:contentPart>
        </mc:Choice>
        <mc:Fallback xmlns="">
          <p:pic>
            <p:nvPicPr>
              <p:cNvPr id="267" name="墨迹 266"/>
            </p:nvPicPr>
            <p:blipFill>
              <a:blip r:embed="rId516"/>
            </p:blipFill>
            <p:spPr>
              <a:xfrm>
                <a:off x="5441950" y="1911350"/>
                <a:ext cx="4445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7" p14:bwMode="auto">
            <p14:nvContentPartPr>
              <p14:cNvPr id="268" name="墨迹 267"/>
              <p14:cNvContentPartPr/>
              <p14:nvPr/>
            </p14:nvContentPartPr>
            <p14:xfrm>
              <a:off x="5499100" y="1924050"/>
              <a:ext cx="127000" cy="12700"/>
            </p14:xfrm>
          </p:contentPart>
        </mc:Choice>
        <mc:Fallback xmlns="">
          <p:pic>
            <p:nvPicPr>
              <p:cNvPr id="268" name="墨迹 267"/>
            </p:nvPicPr>
            <p:blipFill>
              <a:blip r:embed="rId518"/>
            </p:blipFill>
            <p:spPr>
              <a:xfrm>
                <a:off x="5499100" y="1924050"/>
                <a:ext cx="1270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9" p14:bwMode="auto">
            <p14:nvContentPartPr>
              <p14:cNvPr id="269" name="墨迹 268"/>
              <p14:cNvContentPartPr/>
              <p14:nvPr/>
            </p14:nvContentPartPr>
            <p14:xfrm>
              <a:off x="5480050" y="1993900"/>
              <a:ext cx="171450" cy="12700"/>
            </p14:xfrm>
          </p:contentPart>
        </mc:Choice>
        <mc:Fallback xmlns="">
          <p:pic>
            <p:nvPicPr>
              <p:cNvPr id="269" name="墨迹 268"/>
            </p:nvPicPr>
            <p:blipFill>
              <a:blip r:embed="rId520"/>
            </p:blipFill>
            <p:spPr>
              <a:xfrm>
                <a:off x="5480050" y="1993900"/>
                <a:ext cx="1714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1" p14:bwMode="auto">
            <p14:nvContentPartPr>
              <p14:cNvPr id="270" name="墨迹 269"/>
              <p14:cNvContentPartPr/>
              <p14:nvPr/>
            </p14:nvContentPartPr>
            <p14:xfrm>
              <a:off x="5740400" y="1949450"/>
              <a:ext cx="127000" cy="12700"/>
            </p14:xfrm>
          </p:contentPart>
        </mc:Choice>
        <mc:Fallback xmlns="">
          <p:pic>
            <p:nvPicPr>
              <p:cNvPr id="270" name="墨迹 269"/>
            </p:nvPicPr>
            <p:blipFill>
              <a:blip r:embed="rId522"/>
            </p:blipFill>
            <p:spPr>
              <a:xfrm>
                <a:off x="5740400" y="1949450"/>
                <a:ext cx="1270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3" p14:bwMode="auto">
            <p14:nvContentPartPr>
              <p14:cNvPr id="271" name="墨迹 270"/>
              <p14:cNvContentPartPr/>
              <p14:nvPr/>
            </p14:nvContentPartPr>
            <p14:xfrm>
              <a:off x="5746750" y="1974850"/>
              <a:ext cx="360" cy="95250"/>
            </p14:xfrm>
          </p:contentPart>
        </mc:Choice>
        <mc:Fallback xmlns="">
          <p:pic>
            <p:nvPicPr>
              <p:cNvPr id="271" name="墨迹 270"/>
            </p:nvPicPr>
            <p:blipFill>
              <a:blip r:embed="rId524"/>
            </p:blipFill>
            <p:spPr>
              <a:xfrm>
                <a:off x="5746750" y="1974850"/>
                <a:ext cx="36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5" p14:bwMode="auto">
            <p14:nvContentPartPr>
              <p14:cNvPr id="272" name="墨迹 271"/>
              <p14:cNvContentPartPr/>
              <p14:nvPr/>
            </p14:nvContentPartPr>
            <p14:xfrm>
              <a:off x="5873750" y="2012950"/>
              <a:ext cx="360" cy="88900"/>
            </p14:xfrm>
          </p:contentPart>
        </mc:Choice>
        <mc:Fallback xmlns="">
          <p:pic>
            <p:nvPicPr>
              <p:cNvPr id="272" name="墨迹 271"/>
            </p:nvPicPr>
            <p:blipFill>
              <a:blip r:embed="rId526"/>
            </p:blipFill>
            <p:spPr>
              <a:xfrm>
                <a:off x="5873750" y="2012950"/>
                <a:ext cx="36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7" p14:bwMode="auto">
            <p14:nvContentPartPr>
              <p14:cNvPr id="273" name="墨迹 272"/>
              <p14:cNvContentPartPr/>
              <p14:nvPr/>
            </p14:nvContentPartPr>
            <p14:xfrm>
              <a:off x="5473700" y="2197100"/>
              <a:ext cx="133350" cy="139700"/>
            </p14:xfrm>
          </p:contentPart>
        </mc:Choice>
        <mc:Fallback xmlns="">
          <p:pic>
            <p:nvPicPr>
              <p:cNvPr id="273" name="墨迹 272"/>
            </p:nvPicPr>
            <p:blipFill>
              <a:blip r:embed="rId528"/>
            </p:blipFill>
            <p:spPr>
              <a:xfrm>
                <a:off x="5473700" y="2197100"/>
                <a:ext cx="13335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9" p14:bwMode="auto">
            <p14:nvContentPartPr>
              <p14:cNvPr id="274" name="墨迹 273"/>
              <p14:cNvContentPartPr/>
              <p14:nvPr/>
            </p14:nvContentPartPr>
            <p14:xfrm>
              <a:off x="5556250" y="2203450"/>
              <a:ext cx="6350" cy="158750"/>
            </p14:xfrm>
          </p:contentPart>
        </mc:Choice>
        <mc:Fallback xmlns="">
          <p:pic>
            <p:nvPicPr>
              <p:cNvPr id="274" name="墨迹 273"/>
            </p:nvPicPr>
            <p:blipFill>
              <a:blip r:embed="rId530"/>
            </p:blipFill>
            <p:spPr>
              <a:xfrm>
                <a:off x="5556250" y="2203450"/>
                <a:ext cx="635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1" p14:bwMode="auto">
            <p14:nvContentPartPr>
              <p14:cNvPr id="275" name="墨迹 274"/>
              <p14:cNvContentPartPr/>
              <p14:nvPr/>
            </p14:nvContentPartPr>
            <p14:xfrm>
              <a:off x="5518150" y="2178050"/>
              <a:ext cx="209550" cy="203200"/>
            </p14:xfrm>
          </p:contentPart>
        </mc:Choice>
        <mc:Fallback xmlns="">
          <p:pic>
            <p:nvPicPr>
              <p:cNvPr id="275" name="墨迹 274"/>
            </p:nvPicPr>
            <p:blipFill>
              <a:blip r:embed="rId532"/>
            </p:blipFill>
            <p:spPr>
              <a:xfrm>
                <a:off x="5518150" y="2178050"/>
                <a:ext cx="20955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3" p14:bwMode="auto">
            <p14:nvContentPartPr>
              <p14:cNvPr id="276" name="墨迹 275"/>
              <p14:cNvContentPartPr/>
              <p14:nvPr/>
            </p14:nvContentPartPr>
            <p14:xfrm>
              <a:off x="5765800" y="2216150"/>
              <a:ext cx="127000" cy="19050"/>
            </p14:xfrm>
          </p:contentPart>
        </mc:Choice>
        <mc:Fallback xmlns="">
          <p:pic>
            <p:nvPicPr>
              <p:cNvPr id="276" name="墨迹 275"/>
            </p:nvPicPr>
            <p:blipFill>
              <a:blip r:embed="rId534"/>
            </p:blipFill>
            <p:spPr>
              <a:xfrm>
                <a:off x="5765800" y="2216150"/>
                <a:ext cx="12700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5" p14:bwMode="auto">
            <p14:nvContentPartPr>
              <p14:cNvPr id="277" name="墨迹 276"/>
              <p14:cNvContentPartPr/>
              <p14:nvPr/>
            </p14:nvContentPartPr>
            <p14:xfrm>
              <a:off x="5784850" y="2228850"/>
              <a:ext cx="50800" cy="184150"/>
            </p14:xfrm>
          </p:contentPart>
        </mc:Choice>
        <mc:Fallback xmlns="">
          <p:pic>
            <p:nvPicPr>
              <p:cNvPr id="277" name="墨迹 276"/>
            </p:nvPicPr>
            <p:blipFill>
              <a:blip r:embed="rId536"/>
            </p:blipFill>
            <p:spPr>
              <a:xfrm>
                <a:off x="5784850" y="2228850"/>
                <a:ext cx="50800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7" p14:bwMode="auto">
            <p14:nvContentPartPr>
              <p14:cNvPr id="278" name="墨迹 277"/>
              <p14:cNvContentPartPr/>
              <p14:nvPr/>
            </p14:nvContentPartPr>
            <p14:xfrm>
              <a:off x="5956300" y="2298700"/>
              <a:ext cx="88900" cy="95250"/>
            </p14:xfrm>
          </p:contentPart>
        </mc:Choice>
        <mc:Fallback xmlns="">
          <p:pic>
            <p:nvPicPr>
              <p:cNvPr id="278" name="墨迹 277"/>
            </p:nvPicPr>
            <p:blipFill>
              <a:blip r:embed="rId538"/>
            </p:blipFill>
            <p:spPr>
              <a:xfrm>
                <a:off x="5956300" y="2298700"/>
                <a:ext cx="8890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9" p14:bwMode="auto">
            <p14:nvContentPartPr>
              <p14:cNvPr id="279" name="墨迹 278"/>
              <p14:cNvContentPartPr/>
              <p14:nvPr/>
            </p14:nvContentPartPr>
            <p14:xfrm>
              <a:off x="6489700" y="2209800"/>
              <a:ext cx="44450" cy="203200"/>
            </p14:xfrm>
          </p:contentPart>
        </mc:Choice>
        <mc:Fallback xmlns="">
          <p:pic>
            <p:nvPicPr>
              <p:cNvPr id="279" name="墨迹 278"/>
            </p:nvPicPr>
            <p:blipFill>
              <a:blip r:embed="rId540"/>
            </p:blipFill>
            <p:spPr>
              <a:xfrm>
                <a:off x="6489700" y="2209800"/>
                <a:ext cx="4445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1" p14:bwMode="auto">
            <p14:nvContentPartPr>
              <p14:cNvPr id="280" name="墨迹 279"/>
              <p14:cNvContentPartPr/>
              <p14:nvPr/>
            </p14:nvContentPartPr>
            <p14:xfrm>
              <a:off x="6521450" y="2235200"/>
              <a:ext cx="133350" cy="133350"/>
            </p14:xfrm>
          </p:contentPart>
        </mc:Choice>
        <mc:Fallback xmlns="">
          <p:pic>
            <p:nvPicPr>
              <p:cNvPr id="280" name="墨迹 279"/>
            </p:nvPicPr>
            <p:blipFill>
              <a:blip r:embed="rId542"/>
            </p:blipFill>
            <p:spPr>
              <a:xfrm>
                <a:off x="6521450" y="2235200"/>
                <a:ext cx="13335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3" p14:bwMode="auto">
            <p14:nvContentPartPr>
              <p14:cNvPr id="281" name="墨迹 280"/>
              <p14:cNvContentPartPr/>
              <p14:nvPr/>
            </p14:nvContentPartPr>
            <p14:xfrm>
              <a:off x="6699250" y="2330450"/>
              <a:ext cx="88900" cy="88900"/>
            </p14:xfrm>
          </p:contentPart>
        </mc:Choice>
        <mc:Fallback xmlns="">
          <p:pic>
            <p:nvPicPr>
              <p:cNvPr id="281" name="墨迹 280"/>
            </p:nvPicPr>
            <p:blipFill>
              <a:blip r:embed="rId544"/>
            </p:blipFill>
            <p:spPr>
              <a:xfrm>
                <a:off x="6699250" y="2330450"/>
                <a:ext cx="8890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5" p14:bwMode="auto">
            <p14:nvContentPartPr>
              <p14:cNvPr id="282" name="墨迹 281"/>
              <p14:cNvContentPartPr/>
              <p14:nvPr/>
            </p14:nvContentPartPr>
            <p14:xfrm>
              <a:off x="6826250" y="2311400"/>
              <a:ext cx="114300" cy="360"/>
            </p14:xfrm>
          </p:contentPart>
        </mc:Choice>
        <mc:Fallback xmlns="">
          <p:pic>
            <p:nvPicPr>
              <p:cNvPr id="282" name="墨迹 281"/>
            </p:nvPicPr>
            <p:blipFill>
              <a:blip r:embed="rId546"/>
            </p:blipFill>
            <p:spPr>
              <a:xfrm>
                <a:off x="6826250" y="2311400"/>
                <a:ext cx="1143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7" p14:bwMode="auto">
            <p14:nvContentPartPr>
              <p14:cNvPr id="283" name="墨迹 282"/>
              <p14:cNvContentPartPr/>
              <p14:nvPr/>
            </p14:nvContentPartPr>
            <p14:xfrm>
              <a:off x="7004050" y="2247900"/>
              <a:ext cx="19050" cy="139700"/>
            </p14:xfrm>
          </p:contentPart>
        </mc:Choice>
        <mc:Fallback xmlns="">
          <p:pic>
            <p:nvPicPr>
              <p:cNvPr id="283" name="墨迹 282"/>
            </p:nvPicPr>
            <p:blipFill>
              <a:blip r:embed="rId548"/>
            </p:blipFill>
            <p:spPr>
              <a:xfrm>
                <a:off x="7004050" y="2247900"/>
                <a:ext cx="1905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9" p14:bwMode="auto">
            <p14:nvContentPartPr>
              <p14:cNvPr id="284" name="墨迹 283"/>
              <p14:cNvContentPartPr/>
              <p14:nvPr/>
            </p14:nvContentPartPr>
            <p14:xfrm>
              <a:off x="7092950" y="2279650"/>
              <a:ext cx="330200" cy="25400"/>
            </p14:xfrm>
          </p:contentPart>
        </mc:Choice>
        <mc:Fallback xmlns="">
          <p:pic>
            <p:nvPicPr>
              <p:cNvPr id="284" name="墨迹 283"/>
            </p:nvPicPr>
            <p:blipFill>
              <a:blip r:embed="rId550"/>
            </p:blipFill>
            <p:spPr>
              <a:xfrm>
                <a:off x="7092950" y="2279650"/>
                <a:ext cx="33020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1" p14:bwMode="auto">
            <p14:nvContentPartPr>
              <p14:cNvPr id="285" name="墨迹 284"/>
              <p14:cNvContentPartPr/>
              <p14:nvPr/>
            </p14:nvContentPartPr>
            <p14:xfrm>
              <a:off x="7353300" y="2184400"/>
              <a:ext cx="114300" cy="120650"/>
            </p14:xfrm>
          </p:contentPart>
        </mc:Choice>
        <mc:Fallback xmlns="">
          <p:pic>
            <p:nvPicPr>
              <p:cNvPr id="285" name="墨迹 284"/>
            </p:nvPicPr>
            <p:blipFill>
              <a:blip r:embed="rId552"/>
            </p:blipFill>
            <p:spPr>
              <a:xfrm>
                <a:off x="7353300" y="2184400"/>
                <a:ext cx="11430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3" p14:bwMode="auto">
            <p14:nvContentPartPr>
              <p14:cNvPr id="286" name="墨迹 285"/>
              <p14:cNvContentPartPr/>
              <p14:nvPr/>
            </p14:nvContentPartPr>
            <p14:xfrm>
              <a:off x="7537450" y="2235200"/>
              <a:ext cx="107950" cy="152400"/>
            </p14:xfrm>
          </p:contentPart>
        </mc:Choice>
        <mc:Fallback xmlns="">
          <p:pic>
            <p:nvPicPr>
              <p:cNvPr id="286" name="墨迹 285"/>
            </p:nvPicPr>
            <p:blipFill>
              <a:blip r:embed="rId554"/>
            </p:blipFill>
            <p:spPr>
              <a:xfrm>
                <a:off x="7537450" y="2235200"/>
                <a:ext cx="10795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5" p14:bwMode="auto">
            <p14:nvContentPartPr>
              <p14:cNvPr id="287" name="墨迹 286"/>
              <p14:cNvContentPartPr/>
              <p14:nvPr/>
            </p14:nvContentPartPr>
            <p14:xfrm>
              <a:off x="7562850" y="2292350"/>
              <a:ext cx="95250" cy="38100"/>
            </p14:xfrm>
          </p:contentPart>
        </mc:Choice>
        <mc:Fallback xmlns="">
          <p:pic>
            <p:nvPicPr>
              <p:cNvPr id="287" name="墨迹 286"/>
            </p:nvPicPr>
            <p:blipFill>
              <a:blip r:embed="rId556"/>
            </p:blipFill>
            <p:spPr>
              <a:xfrm>
                <a:off x="7562850" y="2292350"/>
                <a:ext cx="9525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7" p14:bwMode="auto">
            <p14:nvContentPartPr>
              <p14:cNvPr id="288" name="墨迹 287"/>
              <p14:cNvContentPartPr/>
              <p14:nvPr/>
            </p14:nvContentPartPr>
            <p14:xfrm>
              <a:off x="5588000" y="2571750"/>
              <a:ext cx="360" cy="127000"/>
            </p14:xfrm>
          </p:contentPart>
        </mc:Choice>
        <mc:Fallback xmlns="">
          <p:pic>
            <p:nvPicPr>
              <p:cNvPr id="288" name="墨迹 287"/>
            </p:nvPicPr>
            <p:blipFill>
              <a:blip r:embed="rId558"/>
            </p:blipFill>
            <p:spPr>
              <a:xfrm>
                <a:off x="5588000" y="2571750"/>
                <a:ext cx="36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9" p14:bwMode="auto">
            <p14:nvContentPartPr>
              <p14:cNvPr id="289" name="墨迹 288"/>
              <p14:cNvContentPartPr/>
              <p14:nvPr/>
            </p14:nvContentPartPr>
            <p14:xfrm>
              <a:off x="5588000" y="2584450"/>
              <a:ext cx="177800" cy="127000"/>
            </p14:xfrm>
          </p:contentPart>
        </mc:Choice>
        <mc:Fallback xmlns="">
          <p:pic>
            <p:nvPicPr>
              <p:cNvPr id="289" name="墨迹 288"/>
            </p:nvPicPr>
            <p:blipFill>
              <a:blip r:embed="rId560"/>
            </p:blipFill>
            <p:spPr>
              <a:xfrm>
                <a:off x="5588000" y="2584450"/>
                <a:ext cx="17780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1" p14:bwMode="auto">
            <p14:nvContentPartPr>
              <p14:cNvPr id="290" name="墨迹 289"/>
              <p14:cNvContentPartPr/>
              <p14:nvPr/>
            </p14:nvContentPartPr>
            <p14:xfrm>
              <a:off x="5765800" y="2616200"/>
              <a:ext cx="107950" cy="19050"/>
            </p14:xfrm>
          </p:contentPart>
        </mc:Choice>
        <mc:Fallback xmlns="">
          <p:pic>
            <p:nvPicPr>
              <p:cNvPr id="290" name="墨迹 289"/>
            </p:nvPicPr>
            <p:blipFill>
              <a:blip r:embed="rId562"/>
            </p:blipFill>
            <p:spPr>
              <a:xfrm>
                <a:off x="5765800" y="2616200"/>
                <a:ext cx="1079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3" p14:bwMode="auto">
            <p14:nvContentPartPr>
              <p14:cNvPr id="291" name="墨迹 290"/>
              <p14:cNvContentPartPr/>
              <p14:nvPr/>
            </p14:nvContentPartPr>
            <p14:xfrm>
              <a:off x="5803900" y="2622550"/>
              <a:ext cx="12700" cy="127000"/>
            </p14:xfrm>
          </p:contentPart>
        </mc:Choice>
        <mc:Fallback xmlns="">
          <p:pic>
            <p:nvPicPr>
              <p:cNvPr id="291" name="墨迹 290"/>
            </p:nvPicPr>
            <p:blipFill>
              <a:blip r:embed="rId564"/>
            </p:blipFill>
            <p:spPr>
              <a:xfrm>
                <a:off x="5803900" y="2622550"/>
                <a:ext cx="1270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5" p14:bwMode="auto">
            <p14:nvContentPartPr>
              <p14:cNvPr id="292" name="墨迹 291"/>
              <p14:cNvContentPartPr/>
              <p14:nvPr/>
            </p14:nvContentPartPr>
            <p14:xfrm>
              <a:off x="5911850" y="2686050"/>
              <a:ext cx="360" cy="63500"/>
            </p14:xfrm>
          </p:contentPart>
        </mc:Choice>
        <mc:Fallback xmlns="">
          <p:pic>
            <p:nvPicPr>
              <p:cNvPr id="292" name="墨迹 291"/>
            </p:nvPicPr>
            <p:blipFill>
              <a:blip r:embed="rId566"/>
            </p:blipFill>
            <p:spPr>
              <a:xfrm>
                <a:off x="5911850" y="2686050"/>
                <a:ext cx="36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7" p14:bwMode="auto">
            <p14:nvContentPartPr>
              <p14:cNvPr id="293" name="墨迹 292"/>
              <p14:cNvContentPartPr/>
              <p14:nvPr/>
            </p14:nvContentPartPr>
            <p14:xfrm>
              <a:off x="6692900" y="2533650"/>
              <a:ext cx="120650" cy="209550"/>
            </p14:xfrm>
          </p:contentPart>
        </mc:Choice>
        <mc:Fallback xmlns="">
          <p:pic>
            <p:nvPicPr>
              <p:cNvPr id="293" name="墨迹 292"/>
            </p:nvPicPr>
            <p:blipFill>
              <a:blip r:embed="rId568"/>
            </p:blipFill>
            <p:spPr>
              <a:xfrm>
                <a:off x="6692900" y="2533650"/>
                <a:ext cx="12065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9" p14:bwMode="auto">
            <p14:nvContentPartPr>
              <p14:cNvPr id="294" name="墨迹 293"/>
              <p14:cNvContentPartPr/>
              <p14:nvPr/>
            </p14:nvContentPartPr>
            <p14:xfrm>
              <a:off x="6680200" y="2616200"/>
              <a:ext cx="107950" cy="44450"/>
            </p14:xfrm>
          </p:contentPart>
        </mc:Choice>
        <mc:Fallback xmlns="">
          <p:pic>
            <p:nvPicPr>
              <p:cNvPr id="294" name="墨迹 293"/>
            </p:nvPicPr>
            <p:blipFill>
              <a:blip r:embed="rId570"/>
            </p:blipFill>
            <p:spPr>
              <a:xfrm>
                <a:off x="6680200" y="2616200"/>
                <a:ext cx="10795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1" p14:bwMode="auto">
            <p14:nvContentPartPr>
              <p14:cNvPr id="295" name="墨迹 294"/>
              <p14:cNvContentPartPr/>
              <p14:nvPr/>
            </p14:nvContentPartPr>
            <p14:xfrm>
              <a:off x="6915150" y="2667000"/>
              <a:ext cx="127000" cy="360"/>
            </p14:xfrm>
          </p:contentPart>
        </mc:Choice>
        <mc:Fallback xmlns="">
          <p:pic>
            <p:nvPicPr>
              <p:cNvPr id="295" name="墨迹 294"/>
            </p:nvPicPr>
            <p:blipFill>
              <a:blip r:embed="rId572"/>
            </p:blipFill>
            <p:spPr>
              <a:xfrm>
                <a:off x="6915150" y="2667000"/>
                <a:ext cx="1270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3" p14:bwMode="auto">
            <p14:nvContentPartPr>
              <p14:cNvPr id="296" name="墨迹 295"/>
              <p14:cNvContentPartPr/>
              <p14:nvPr/>
            </p14:nvContentPartPr>
            <p14:xfrm>
              <a:off x="6985000" y="2616200"/>
              <a:ext cx="107950" cy="101600"/>
            </p14:xfrm>
          </p:contentPart>
        </mc:Choice>
        <mc:Fallback xmlns="">
          <p:pic>
            <p:nvPicPr>
              <p:cNvPr id="296" name="墨迹 295"/>
            </p:nvPicPr>
            <p:blipFill>
              <a:blip r:embed="rId574"/>
            </p:blipFill>
            <p:spPr>
              <a:xfrm>
                <a:off x="6985000" y="2616200"/>
                <a:ext cx="10795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5" p14:bwMode="auto">
            <p14:nvContentPartPr>
              <p14:cNvPr id="297" name="墨迹 296"/>
              <p14:cNvContentPartPr/>
              <p14:nvPr/>
            </p14:nvContentPartPr>
            <p14:xfrm>
              <a:off x="7327900" y="2546350"/>
              <a:ext cx="44450" cy="165100"/>
            </p14:xfrm>
          </p:contentPart>
        </mc:Choice>
        <mc:Fallback xmlns="">
          <p:pic>
            <p:nvPicPr>
              <p:cNvPr id="297" name="墨迹 296"/>
            </p:nvPicPr>
            <p:blipFill>
              <a:blip r:embed="rId576"/>
            </p:blipFill>
            <p:spPr>
              <a:xfrm>
                <a:off x="7327900" y="2546350"/>
                <a:ext cx="4445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7" p14:bwMode="auto">
            <p14:nvContentPartPr>
              <p14:cNvPr id="298" name="墨迹 297"/>
              <p14:cNvContentPartPr/>
              <p14:nvPr/>
            </p14:nvContentPartPr>
            <p14:xfrm>
              <a:off x="7302500" y="2514600"/>
              <a:ext cx="177800" cy="171450"/>
            </p14:xfrm>
          </p:contentPart>
        </mc:Choice>
        <mc:Fallback xmlns="">
          <p:pic>
            <p:nvPicPr>
              <p:cNvPr id="298" name="墨迹 297"/>
            </p:nvPicPr>
            <p:blipFill>
              <a:blip r:embed="rId578"/>
            </p:blipFill>
            <p:spPr>
              <a:xfrm>
                <a:off x="7302500" y="2514600"/>
                <a:ext cx="17780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9" p14:bwMode="auto">
            <p14:nvContentPartPr>
              <p14:cNvPr id="299" name="墨迹 298"/>
              <p14:cNvContentPartPr/>
              <p14:nvPr/>
            </p14:nvContentPartPr>
            <p14:xfrm>
              <a:off x="7467600" y="2673350"/>
              <a:ext cx="127000" cy="120650"/>
            </p14:xfrm>
          </p:contentPart>
        </mc:Choice>
        <mc:Fallback xmlns="">
          <p:pic>
            <p:nvPicPr>
              <p:cNvPr id="299" name="墨迹 298"/>
            </p:nvPicPr>
            <p:blipFill>
              <a:blip r:embed="rId580"/>
            </p:blipFill>
            <p:spPr>
              <a:xfrm>
                <a:off x="7467600" y="2673350"/>
                <a:ext cx="12700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1" p14:bwMode="auto">
            <p14:nvContentPartPr>
              <p14:cNvPr id="300" name="墨迹 299"/>
              <p14:cNvContentPartPr/>
              <p14:nvPr/>
            </p14:nvContentPartPr>
            <p14:xfrm>
              <a:off x="7302500" y="2654300"/>
              <a:ext cx="44450" cy="95250"/>
            </p14:xfrm>
          </p:contentPart>
        </mc:Choice>
        <mc:Fallback xmlns="">
          <p:pic>
            <p:nvPicPr>
              <p:cNvPr id="300" name="墨迹 299"/>
            </p:nvPicPr>
            <p:blipFill>
              <a:blip r:embed="rId582"/>
            </p:blipFill>
            <p:spPr>
              <a:xfrm>
                <a:off x="7302500" y="2654300"/>
                <a:ext cx="4445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3" p14:bwMode="auto">
            <p14:nvContentPartPr>
              <p14:cNvPr id="301" name="墨迹 300"/>
              <p14:cNvContentPartPr/>
              <p14:nvPr/>
            </p14:nvContentPartPr>
            <p14:xfrm>
              <a:off x="7715250" y="2743200"/>
              <a:ext cx="25400" cy="57150"/>
            </p14:xfrm>
          </p:contentPart>
        </mc:Choice>
        <mc:Fallback xmlns="">
          <p:pic>
            <p:nvPicPr>
              <p:cNvPr id="301" name="墨迹 300"/>
            </p:nvPicPr>
            <p:blipFill>
              <a:blip r:embed="rId584"/>
            </p:blipFill>
            <p:spPr>
              <a:xfrm>
                <a:off x="7715250" y="2743200"/>
                <a:ext cx="2540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5" p14:bwMode="auto">
            <p14:nvContentPartPr>
              <p14:cNvPr id="302" name="墨迹 301"/>
              <p14:cNvContentPartPr/>
              <p14:nvPr/>
            </p14:nvContentPartPr>
            <p14:xfrm>
              <a:off x="7848600" y="2578100"/>
              <a:ext cx="88900" cy="158750"/>
            </p14:xfrm>
          </p:contentPart>
        </mc:Choice>
        <mc:Fallback xmlns="">
          <p:pic>
            <p:nvPicPr>
              <p:cNvPr id="302" name="墨迹 301"/>
            </p:nvPicPr>
            <p:blipFill>
              <a:blip r:embed="rId586"/>
            </p:blipFill>
            <p:spPr>
              <a:xfrm>
                <a:off x="7848600" y="2578100"/>
                <a:ext cx="8890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7" p14:bwMode="auto">
            <p14:nvContentPartPr>
              <p14:cNvPr id="303" name="墨迹 302"/>
              <p14:cNvContentPartPr/>
              <p14:nvPr/>
            </p14:nvContentPartPr>
            <p14:xfrm>
              <a:off x="7861300" y="2647950"/>
              <a:ext cx="82550" cy="360"/>
            </p14:xfrm>
          </p:contentPart>
        </mc:Choice>
        <mc:Fallback xmlns="">
          <p:pic>
            <p:nvPicPr>
              <p:cNvPr id="303" name="墨迹 302"/>
            </p:nvPicPr>
            <p:blipFill>
              <a:blip r:embed="rId472"/>
            </p:blipFill>
            <p:spPr>
              <a:xfrm>
                <a:off x="7861300" y="2647950"/>
                <a:ext cx="825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8" p14:bwMode="auto">
            <p14:nvContentPartPr>
              <p14:cNvPr id="304" name="墨迹 303"/>
              <p14:cNvContentPartPr/>
              <p14:nvPr/>
            </p14:nvContentPartPr>
            <p14:xfrm>
              <a:off x="7994650" y="2641600"/>
              <a:ext cx="101600" cy="6350"/>
            </p14:xfrm>
          </p:contentPart>
        </mc:Choice>
        <mc:Fallback xmlns="">
          <p:pic>
            <p:nvPicPr>
              <p:cNvPr id="304" name="墨迹 303"/>
            </p:nvPicPr>
            <p:blipFill>
              <a:blip r:embed="rId589"/>
            </p:blipFill>
            <p:spPr>
              <a:xfrm>
                <a:off x="7994650" y="2641600"/>
                <a:ext cx="10160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0" p14:bwMode="auto">
            <p14:nvContentPartPr>
              <p14:cNvPr id="305" name="墨迹 304"/>
              <p14:cNvContentPartPr/>
              <p14:nvPr/>
            </p14:nvContentPartPr>
            <p14:xfrm>
              <a:off x="8089900" y="2590800"/>
              <a:ext cx="107950" cy="107950"/>
            </p14:xfrm>
          </p:contentPart>
        </mc:Choice>
        <mc:Fallback xmlns="">
          <p:pic>
            <p:nvPicPr>
              <p:cNvPr id="305" name="墨迹 304"/>
            </p:nvPicPr>
            <p:blipFill>
              <a:blip r:embed="rId591"/>
            </p:blipFill>
            <p:spPr>
              <a:xfrm>
                <a:off x="8089900" y="2590800"/>
                <a:ext cx="10795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2" p14:bwMode="auto">
            <p14:nvContentPartPr>
              <p14:cNvPr id="306" name="墨迹 305"/>
              <p14:cNvContentPartPr/>
              <p14:nvPr/>
            </p14:nvContentPartPr>
            <p14:xfrm>
              <a:off x="8267700" y="2616200"/>
              <a:ext cx="177800" cy="158750"/>
            </p14:xfrm>
          </p:contentPart>
        </mc:Choice>
        <mc:Fallback xmlns="">
          <p:pic>
            <p:nvPicPr>
              <p:cNvPr id="306" name="墨迹 305"/>
            </p:nvPicPr>
            <p:blipFill>
              <a:blip r:embed="rId593"/>
            </p:blipFill>
            <p:spPr>
              <a:xfrm>
                <a:off x="8267700" y="2616200"/>
                <a:ext cx="17780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4" p14:bwMode="auto">
            <p14:nvContentPartPr>
              <p14:cNvPr id="307" name="墨迹 306"/>
              <p14:cNvContentPartPr/>
              <p14:nvPr/>
            </p14:nvContentPartPr>
            <p14:xfrm>
              <a:off x="8470900" y="2590800"/>
              <a:ext cx="63500" cy="177800"/>
            </p14:xfrm>
          </p:contentPart>
        </mc:Choice>
        <mc:Fallback xmlns="">
          <p:pic>
            <p:nvPicPr>
              <p:cNvPr id="307" name="墨迹 306"/>
            </p:nvPicPr>
            <p:blipFill>
              <a:blip r:embed="rId595"/>
            </p:blipFill>
            <p:spPr>
              <a:xfrm>
                <a:off x="8470900" y="2590800"/>
                <a:ext cx="6350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6" p14:bwMode="auto">
            <p14:nvContentPartPr>
              <p14:cNvPr id="308" name="墨迹 307"/>
              <p14:cNvContentPartPr/>
              <p14:nvPr/>
            </p14:nvContentPartPr>
            <p14:xfrm>
              <a:off x="8540750" y="2597150"/>
              <a:ext cx="69850" cy="152400"/>
            </p14:xfrm>
          </p:contentPart>
        </mc:Choice>
        <mc:Fallback xmlns="">
          <p:pic>
            <p:nvPicPr>
              <p:cNvPr id="308" name="墨迹 307"/>
            </p:nvPicPr>
            <p:blipFill>
              <a:blip r:embed="rId597"/>
            </p:blipFill>
            <p:spPr>
              <a:xfrm>
                <a:off x="8540750" y="2597150"/>
                <a:ext cx="6985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8" p14:bwMode="auto">
            <p14:nvContentPartPr>
              <p14:cNvPr id="309" name="墨迹 308"/>
              <p14:cNvContentPartPr/>
              <p14:nvPr/>
            </p14:nvContentPartPr>
            <p14:xfrm>
              <a:off x="8528050" y="2679700"/>
              <a:ext cx="88900" cy="360"/>
            </p14:xfrm>
          </p:contentPart>
        </mc:Choice>
        <mc:Fallback xmlns="">
          <p:pic>
            <p:nvPicPr>
              <p:cNvPr id="309" name="墨迹 308"/>
            </p:nvPicPr>
            <p:blipFill>
              <a:blip r:embed="rId599"/>
            </p:blipFill>
            <p:spPr>
              <a:xfrm>
                <a:off x="8528050" y="2679700"/>
                <a:ext cx="889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0" p14:bwMode="auto">
            <p14:nvContentPartPr>
              <p14:cNvPr id="310" name="墨迹 309"/>
              <p14:cNvContentPartPr/>
              <p14:nvPr/>
            </p14:nvContentPartPr>
            <p14:xfrm>
              <a:off x="8655050" y="2616200"/>
              <a:ext cx="6350" cy="177800"/>
            </p14:xfrm>
          </p:contentPart>
        </mc:Choice>
        <mc:Fallback xmlns="">
          <p:pic>
            <p:nvPicPr>
              <p:cNvPr id="310" name="墨迹 309"/>
            </p:nvPicPr>
            <p:blipFill>
              <a:blip r:embed="rId601"/>
            </p:blipFill>
            <p:spPr>
              <a:xfrm>
                <a:off x="8655050" y="2616200"/>
                <a:ext cx="635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2" p14:bwMode="auto">
            <p14:nvContentPartPr>
              <p14:cNvPr id="311" name="墨迹 310"/>
              <p14:cNvContentPartPr/>
              <p14:nvPr/>
            </p14:nvContentPartPr>
            <p14:xfrm>
              <a:off x="8674100" y="2616200"/>
              <a:ext cx="120650" cy="190500"/>
            </p14:xfrm>
          </p:contentPart>
        </mc:Choice>
        <mc:Fallback xmlns="">
          <p:pic>
            <p:nvPicPr>
              <p:cNvPr id="311" name="墨迹 310"/>
            </p:nvPicPr>
            <p:blipFill>
              <a:blip r:embed="rId603"/>
            </p:blipFill>
            <p:spPr>
              <a:xfrm>
                <a:off x="8674100" y="2616200"/>
                <a:ext cx="12065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4" p14:bwMode="auto">
            <p14:nvContentPartPr>
              <p14:cNvPr id="312" name="墨迹 311"/>
              <p14:cNvContentPartPr/>
              <p14:nvPr/>
            </p14:nvContentPartPr>
            <p14:xfrm>
              <a:off x="8324850" y="2705100"/>
              <a:ext cx="12700" cy="44450"/>
            </p14:xfrm>
          </p:contentPart>
        </mc:Choice>
        <mc:Fallback xmlns="">
          <p:pic>
            <p:nvPicPr>
              <p:cNvPr id="312" name="墨迹 311"/>
            </p:nvPicPr>
            <p:blipFill>
              <a:blip r:embed="rId605"/>
            </p:blipFill>
            <p:spPr>
              <a:xfrm>
                <a:off x="8324850" y="2705100"/>
                <a:ext cx="1270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6" p14:bwMode="auto">
            <p14:nvContentPartPr>
              <p14:cNvPr id="313" name="墨迹 312"/>
              <p14:cNvContentPartPr/>
              <p14:nvPr/>
            </p14:nvContentPartPr>
            <p14:xfrm>
              <a:off x="7861300" y="2717800"/>
              <a:ext cx="88900" cy="25400"/>
            </p14:xfrm>
          </p:contentPart>
        </mc:Choice>
        <mc:Fallback xmlns="">
          <p:pic>
            <p:nvPicPr>
              <p:cNvPr id="313" name="墨迹 312"/>
            </p:nvPicPr>
            <p:blipFill>
              <a:blip r:embed="rId607"/>
            </p:blipFill>
            <p:spPr>
              <a:xfrm>
                <a:off x="7861300" y="2717800"/>
                <a:ext cx="8890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8" p14:bwMode="auto">
            <p14:nvContentPartPr>
              <p14:cNvPr id="314" name="墨迹 313"/>
              <p14:cNvContentPartPr/>
              <p14:nvPr/>
            </p14:nvContentPartPr>
            <p14:xfrm>
              <a:off x="7861300" y="2578100"/>
              <a:ext cx="360" cy="19050"/>
            </p14:xfrm>
          </p:contentPart>
        </mc:Choice>
        <mc:Fallback xmlns="">
          <p:pic>
            <p:nvPicPr>
              <p:cNvPr id="314" name="墨迹 313"/>
            </p:nvPicPr>
            <p:blipFill>
              <a:blip r:embed="rId47"/>
            </p:blipFill>
            <p:spPr>
              <a:xfrm>
                <a:off x="7861300" y="2578100"/>
                <a:ext cx="36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9" p14:bwMode="auto">
            <p14:nvContentPartPr>
              <p14:cNvPr id="315" name="墨迹 314"/>
              <p14:cNvContentPartPr/>
              <p14:nvPr/>
            </p14:nvContentPartPr>
            <p14:xfrm>
              <a:off x="7251700" y="2889250"/>
              <a:ext cx="12700" cy="360"/>
            </p14:xfrm>
          </p:contentPart>
        </mc:Choice>
        <mc:Fallback xmlns="">
          <p:pic>
            <p:nvPicPr>
              <p:cNvPr id="315" name="墨迹 314"/>
            </p:nvPicPr>
            <p:blipFill>
              <a:blip r:embed="rId40"/>
            </p:blipFill>
            <p:spPr>
              <a:xfrm>
                <a:off x="7251700" y="288925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0" p14:bwMode="auto">
            <p14:nvContentPartPr>
              <p14:cNvPr id="316" name="墨迹 315"/>
              <p14:cNvContentPartPr/>
              <p14:nvPr/>
            </p14:nvContentPartPr>
            <p14:xfrm>
              <a:off x="8096250" y="2870200"/>
              <a:ext cx="12700" cy="360"/>
            </p14:xfrm>
          </p:contentPart>
        </mc:Choice>
        <mc:Fallback xmlns="">
          <p:pic>
            <p:nvPicPr>
              <p:cNvPr id="316" name="墨迹 315"/>
            </p:nvPicPr>
            <p:blipFill>
              <a:blip r:embed="rId40"/>
            </p:blipFill>
            <p:spPr>
              <a:xfrm>
                <a:off x="8096250" y="287020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1" p14:bwMode="auto">
            <p14:nvContentPartPr>
              <p14:cNvPr id="317" name="墨迹 316"/>
              <p14:cNvContentPartPr/>
              <p14:nvPr/>
            </p14:nvContentPartPr>
            <p14:xfrm>
              <a:off x="7886700" y="2597150"/>
              <a:ext cx="12700" cy="360"/>
            </p14:xfrm>
          </p:contentPart>
        </mc:Choice>
        <mc:Fallback xmlns="">
          <p:pic>
            <p:nvPicPr>
              <p:cNvPr id="317" name="墨迹 316"/>
            </p:nvPicPr>
            <p:blipFill>
              <a:blip r:embed="rId40"/>
            </p:blipFill>
            <p:spPr>
              <a:xfrm>
                <a:off x="7886700" y="259715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2" p14:bwMode="auto">
            <p14:nvContentPartPr>
              <p14:cNvPr id="318" name="墨迹 317"/>
              <p14:cNvContentPartPr/>
              <p14:nvPr/>
            </p14:nvContentPartPr>
            <p14:xfrm>
              <a:off x="7321550" y="2292350"/>
              <a:ext cx="88900" cy="63500"/>
            </p14:xfrm>
          </p:contentPart>
        </mc:Choice>
        <mc:Fallback xmlns="">
          <p:pic>
            <p:nvPicPr>
              <p:cNvPr id="318" name="墨迹 317"/>
            </p:nvPicPr>
            <p:blipFill>
              <a:blip r:embed="rId613"/>
            </p:blipFill>
            <p:spPr>
              <a:xfrm>
                <a:off x="7321550" y="2292350"/>
                <a:ext cx="8890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4" p14:bwMode="auto">
            <p14:nvContentPartPr>
              <p14:cNvPr id="319" name="墨迹 318"/>
              <p14:cNvContentPartPr/>
              <p14:nvPr/>
            </p14:nvContentPartPr>
            <p14:xfrm>
              <a:off x="8324850" y="2895600"/>
              <a:ext cx="317500" cy="12700"/>
            </p14:xfrm>
          </p:contentPart>
        </mc:Choice>
        <mc:Fallback xmlns="">
          <p:pic>
            <p:nvPicPr>
              <p:cNvPr id="319" name="墨迹 318"/>
            </p:nvPicPr>
            <p:blipFill>
              <a:blip r:embed="rId615"/>
            </p:blipFill>
            <p:spPr>
              <a:xfrm>
                <a:off x="8324850" y="2895600"/>
                <a:ext cx="3175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6" p14:bwMode="auto">
            <p14:nvContentPartPr>
              <p14:cNvPr id="320" name="墨迹 319"/>
              <p14:cNvContentPartPr/>
              <p14:nvPr/>
            </p14:nvContentPartPr>
            <p14:xfrm>
              <a:off x="7651750" y="2635250"/>
              <a:ext cx="469900" cy="31750"/>
            </p14:xfrm>
          </p:contentPart>
        </mc:Choice>
        <mc:Fallback xmlns="">
          <p:pic>
            <p:nvPicPr>
              <p:cNvPr id="320" name="墨迹 319"/>
            </p:nvPicPr>
            <p:blipFill>
              <a:blip r:embed="rId617"/>
            </p:blipFill>
            <p:spPr>
              <a:xfrm>
                <a:off x="7651750" y="2635250"/>
                <a:ext cx="46990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8" p14:bwMode="auto">
            <p14:nvContentPartPr>
              <p14:cNvPr id="321" name="墨迹 320"/>
              <p14:cNvContentPartPr/>
              <p14:nvPr/>
            </p14:nvContentPartPr>
            <p14:xfrm>
              <a:off x="7981950" y="2546350"/>
              <a:ext cx="190500" cy="228600"/>
            </p14:xfrm>
          </p:contentPart>
        </mc:Choice>
        <mc:Fallback xmlns="">
          <p:pic>
            <p:nvPicPr>
              <p:cNvPr id="321" name="墨迹 320"/>
            </p:nvPicPr>
            <p:blipFill>
              <a:blip r:embed="rId619"/>
            </p:blipFill>
            <p:spPr>
              <a:xfrm>
                <a:off x="7981950" y="2546350"/>
                <a:ext cx="190500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0" p14:bwMode="auto">
            <p14:nvContentPartPr>
              <p14:cNvPr id="322" name="墨迹 321"/>
              <p14:cNvContentPartPr/>
              <p14:nvPr/>
            </p14:nvContentPartPr>
            <p14:xfrm>
              <a:off x="7708900" y="2647950"/>
              <a:ext cx="508000" cy="360"/>
            </p14:xfrm>
          </p:contentPart>
        </mc:Choice>
        <mc:Fallback xmlns="">
          <p:pic>
            <p:nvPicPr>
              <p:cNvPr id="322" name="墨迹 321"/>
            </p:nvPicPr>
            <p:blipFill>
              <a:blip r:embed="rId621"/>
            </p:blipFill>
            <p:spPr>
              <a:xfrm>
                <a:off x="7708900" y="2647950"/>
                <a:ext cx="5080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2" p14:bwMode="auto">
            <p14:nvContentPartPr>
              <p14:cNvPr id="323" name="墨迹 322"/>
              <p14:cNvContentPartPr/>
              <p14:nvPr/>
            </p14:nvContentPartPr>
            <p14:xfrm>
              <a:off x="8045450" y="2514600"/>
              <a:ext cx="165100" cy="260350"/>
            </p14:xfrm>
          </p:contentPart>
        </mc:Choice>
        <mc:Fallback xmlns="">
          <p:pic>
            <p:nvPicPr>
              <p:cNvPr id="323" name="墨迹 322"/>
            </p:nvPicPr>
            <p:blipFill>
              <a:blip r:embed="rId623"/>
            </p:blipFill>
            <p:spPr>
              <a:xfrm>
                <a:off x="8045450" y="2514600"/>
                <a:ext cx="165100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4" p14:bwMode="auto">
            <p14:nvContentPartPr>
              <p14:cNvPr id="324" name="墨迹 323"/>
              <p14:cNvContentPartPr/>
              <p14:nvPr/>
            </p14:nvContentPartPr>
            <p14:xfrm>
              <a:off x="8293100" y="2863850"/>
              <a:ext cx="368300" cy="19050"/>
            </p14:xfrm>
          </p:contentPart>
        </mc:Choice>
        <mc:Fallback xmlns="">
          <p:pic>
            <p:nvPicPr>
              <p:cNvPr id="324" name="墨迹 323"/>
            </p:nvPicPr>
            <p:blipFill>
              <a:blip r:embed="rId625"/>
            </p:blipFill>
            <p:spPr>
              <a:xfrm>
                <a:off x="8293100" y="2863850"/>
                <a:ext cx="36830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6" p14:bwMode="auto">
            <p14:nvContentPartPr>
              <p14:cNvPr id="325" name="墨迹 324"/>
              <p14:cNvContentPartPr/>
              <p14:nvPr/>
            </p14:nvContentPartPr>
            <p14:xfrm>
              <a:off x="5600700" y="2946400"/>
              <a:ext cx="12700" cy="360"/>
            </p14:xfrm>
          </p:contentPart>
        </mc:Choice>
        <mc:Fallback xmlns="">
          <p:pic>
            <p:nvPicPr>
              <p:cNvPr id="325" name="墨迹 324"/>
            </p:nvPicPr>
            <p:blipFill>
              <a:blip r:embed="rId40"/>
            </p:blipFill>
            <p:spPr>
              <a:xfrm>
                <a:off x="5600700" y="294640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7" p14:bwMode="auto">
            <p14:nvContentPartPr>
              <p14:cNvPr id="326" name="墨迹 325"/>
              <p14:cNvContentPartPr/>
              <p14:nvPr/>
            </p14:nvContentPartPr>
            <p14:xfrm>
              <a:off x="5607050" y="2946400"/>
              <a:ext cx="25400" cy="360"/>
            </p14:xfrm>
          </p:contentPart>
        </mc:Choice>
        <mc:Fallback xmlns="">
          <p:pic>
            <p:nvPicPr>
              <p:cNvPr id="326" name="墨迹 325"/>
            </p:nvPicPr>
            <p:blipFill>
              <a:blip r:embed="rId132"/>
            </p:blipFill>
            <p:spPr>
              <a:xfrm>
                <a:off x="5607050" y="2946400"/>
                <a:ext cx="254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8" p14:bwMode="auto">
            <p14:nvContentPartPr>
              <p14:cNvPr id="327" name="墨迹 326"/>
              <p14:cNvContentPartPr/>
              <p14:nvPr/>
            </p14:nvContentPartPr>
            <p14:xfrm>
              <a:off x="5619750" y="2940050"/>
              <a:ext cx="6350" cy="203200"/>
            </p14:xfrm>
          </p:contentPart>
        </mc:Choice>
        <mc:Fallback xmlns="">
          <p:pic>
            <p:nvPicPr>
              <p:cNvPr id="327" name="墨迹 326"/>
            </p:nvPicPr>
            <p:blipFill>
              <a:blip r:embed="rId629"/>
            </p:blipFill>
            <p:spPr>
              <a:xfrm>
                <a:off x="5619750" y="2940050"/>
                <a:ext cx="635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0" p14:bwMode="auto">
            <p14:nvContentPartPr>
              <p14:cNvPr id="328" name="墨迹 327"/>
              <p14:cNvContentPartPr/>
              <p14:nvPr/>
            </p14:nvContentPartPr>
            <p14:xfrm>
              <a:off x="5588000" y="2959100"/>
              <a:ext cx="247650" cy="127000"/>
            </p14:xfrm>
          </p:contentPart>
        </mc:Choice>
        <mc:Fallback xmlns="">
          <p:pic>
            <p:nvPicPr>
              <p:cNvPr id="328" name="墨迹 327"/>
            </p:nvPicPr>
            <p:blipFill>
              <a:blip r:embed="rId631"/>
            </p:blipFill>
            <p:spPr>
              <a:xfrm>
                <a:off x="5588000" y="2959100"/>
                <a:ext cx="24765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2" p14:bwMode="auto">
            <p14:nvContentPartPr>
              <p14:cNvPr id="329" name="墨迹 328"/>
              <p14:cNvContentPartPr/>
              <p14:nvPr/>
            </p14:nvContentPartPr>
            <p14:xfrm>
              <a:off x="5816600" y="2971800"/>
              <a:ext cx="146050" cy="25400"/>
            </p14:xfrm>
          </p:contentPart>
        </mc:Choice>
        <mc:Fallback xmlns="">
          <p:pic>
            <p:nvPicPr>
              <p:cNvPr id="329" name="墨迹 328"/>
            </p:nvPicPr>
            <p:blipFill>
              <a:blip r:embed="rId633"/>
            </p:blipFill>
            <p:spPr>
              <a:xfrm>
                <a:off x="5816600" y="2971800"/>
                <a:ext cx="14605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4" p14:bwMode="auto">
            <p14:nvContentPartPr>
              <p14:cNvPr id="330" name="墨迹 329"/>
              <p14:cNvContentPartPr/>
              <p14:nvPr/>
            </p14:nvContentPartPr>
            <p14:xfrm>
              <a:off x="5867400" y="2984500"/>
              <a:ext cx="19050" cy="184150"/>
            </p14:xfrm>
          </p:contentPart>
        </mc:Choice>
        <mc:Fallback xmlns="">
          <p:pic>
            <p:nvPicPr>
              <p:cNvPr id="330" name="墨迹 329"/>
            </p:nvPicPr>
            <p:blipFill>
              <a:blip r:embed="rId635"/>
            </p:blipFill>
            <p:spPr>
              <a:xfrm>
                <a:off x="5867400" y="2984500"/>
                <a:ext cx="19050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6" p14:bwMode="auto">
            <p14:nvContentPartPr>
              <p14:cNvPr id="331" name="墨迹 330"/>
              <p14:cNvContentPartPr/>
              <p14:nvPr/>
            </p14:nvContentPartPr>
            <p14:xfrm>
              <a:off x="5956300" y="3060700"/>
              <a:ext cx="254000" cy="120650"/>
            </p14:xfrm>
          </p:contentPart>
        </mc:Choice>
        <mc:Fallback xmlns="">
          <p:pic>
            <p:nvPicPr>
              <p:cNvPr id="331" name="墨迹 330"/>
            </p:nvPicPr>
            <p:blipFill>
              <a:blip r:embed="rId637"/>
            </p:blipFill>
            <p:spPr>
              <a:xfrm>
                <a:off x="5956300" y="3060700"/>
                <a:ext cx="25400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8" p14:bwMode="auto">
            <p14:nvContentPartPr>
              <p14:cNvPr id="332" name="墨迹 331"/>
              <p14:cNvContentPartPr/>
              <p14:nvPr/>
            </p14:nvContentPartPr>
            <p14:xfrm>
              <a:off x="8331200" y="2870200"/>
              <a:ext cx="400050" cy="19050"/>
            </p14:xfrm>
          </p:contentPart>
        </mc:Choice>
        <mc:Fallback xmlns="">
          <p:pic>
            <p:nvPicPr>
              <p:cNvPr id="332" name="墨迹 331"/>
            </p:nvPicPr>
            <p:blipFill>
              <a:blip r:embed="rId639"/>
            </p:blipFill>
            <p:spPr>
              <a:xfrm>
                <a:off x="8331200" y="2870200"/>
                <a:ext cx="4000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0" p14:bwMode="auto">
            <p14:nvContentPartPr>
              <p14:cNvPr id="333" name="墨迹 332"/>
              <p14:cNvContentPartPr/>
              <p14:nvPr/>
            </p14:nvContentPartPr>
            <p14:xfrm>
              <a:off x="6597650" y="2978150"/>
              <a:ext cx="63500" cy="196850"/>
            </p14:xfrm>
          </p:contentPart>
        </mc:Choice>
        <mc:Fallback xmlns="">
          <p:pic>
            <p:nvPicPr>
              <p:cNvPr id="333" name="墨迹 332"/>
            </p:nvPicPr>
            <p:blipFill>
              <a:blip r:embed="rId641"/>
            </p:blipFill>
            <p:spPr>
              <a:xfrm>
                <a:off x="6597650" y="2978150"/>
                <a:ext cx="6350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2" p14:bwMode="auto">
            <p14:nvContentPartPr>
              <p14:cNvPr id="334" name="墨迹 333"/>
              <p14:cNvContentPartPr/>
              <p14:nvPr/>
            </p14:nvContentPartPr>
            <p14:xfrm>
              <a:off x="6667500" y="2984500"/>
              <a:ext cx="114300" cy="165100"/>
            </p14:xfrm>
          </p:contentPart>
        </mc:Choice>
        <mc:Fallback xmlns="">
          <p:pic>
            <p:nvPicPr>
              <p:cNvPr id="334" name="墨迹 333"/>
            </p:nvPicPr>
            <p:blipFill>
              <a:blip r:embed="rId643"/>
            </p:blipFill>
            <p:spPr>
              <a:xfrm>
                <a:off x="6667500" y="2984500"/>
                <a:ext cx="11430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4" p14:bwMode="auto">
            <p14:nvContentPartPr>
              <p14:cNvPr id="335" name="墨迹 334"/>
              <p14:cNvContentPartPr/>
              <p14:nvPr/>
            </p14:nvContentPartPr>
            <p14:xfrm>
              <a:off x="6832600" y="3067050"/>
              <a:ext cx="165100" cy="12700"/>
            </p14:xfrm>
          </p:contentPart>
        </mc:Choice>
        <mc:Fallback xmlns="">
          <p:pic>
            <p:nvPicPr>
              <p:cNvPr id="335" name="墨迹 334"/>
            </p:nvPicPr>
            <p:blipFill>
              <a:blip r:embed="rId645"/>
            </p:blipFill>
            <p:spPr>
              <a:xfrm>
                <a:off x="6832600" y="3067050"/>
                <a:ext cx="1651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6" p14:bwMode="auto">
            <p14:nvContentPartPr>
              <p14:cNvPr id="336" name="墨迹 335"/>
              <p14:cNvContentPartPr/>
              <p14:nvPr/>
            </p14:nvContentPartPr>
            <p14:xfrm>
              <a:off x="6902450" y="3022600"/>
              <a:ext cx="120650" cy="133350"/>
            </p14:xfrm>
          </p:contentPart>
        </mc:Choice>
        <mc:Fallback xmlns="">
          <p:pic>
            <p:nvPicPr>
              <p:cNvPr id="336" name="墨迹 335"/>
            </p:nvPicPr>
            <p:blipFill>
              <a:blip r:embed="rId647"/>
            </p:blipFill>
            <p:spPr>
              <a:xfrm>
                <a:off x="6902450" y="3022600"/>
                <a:ext cx="12065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8" p14:bwMode="auto">
            <p14:nvContentPartPr>
              <p14:cNvPr id="337" name="墨迹 336"/>
              <p14:cNvContentPartPr/>
              <p14:nvPr/>
            </p14:nvContentPartPr>
            <p14:xfrm>
              <a:off x="7105650" y="3003550"/>
              <a:ext cx="57150" cy="133350"/>
            </p14:xfrm>
          </p:contentPart>
        </mc:Choice>
        <mc:Fallback xmlns="">
          <p:pic>
            <p:nvPicPr>
              <p:cNvPr id="337" name="墨迹 336"/>
            </p:nvPicPr>
            <p:blipFill>
              <a:blip r:embed="rId649"/>
            </p:blipFill>
            <p:spPr>
              <a:xfrm>
                <a:off x="7105650" y="3003550"/>
                <a:ext cx="5715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0" p14:bwMode="auto">
            <p14:nvContentPartPr>
              <p14:cNvPr id="338" name="墨迹 337"/>
              <p14:cNvContentPartPr/>
              <p14:nvPr/>
            </p14:nvContentPartPr>
            <p14:xfrm>
              <a:off x="7194550" y="2984500"/>
              <a:ext cx="95250" cy="139700"/>
            </p14:xfrm>
          </p:contentPart>
        </mc:Choice>
        <mc:Fallback xmlns="">
          <p:pic>
            <p:nvPicPr>
              <p:cNvPr id="338" name="墨迹 337"/>
            </p:nvPicPr>
            <p:blipFill>
              <a:blip r:embed="rId651"/>
            </p:blipFill>
            <p:spPr>
              <a:xfrm>
                <a:off x="7194550" y="2984500"/>
                <a:ext cx="9525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2" p14:bwMode="auto">
            <p14:nvContentPartPr>
              <p14:cNvPr id="339" name="墨迹 338"/>
              <p14:cNvContentPartPr/>
              <p14:nvPr/>
            </p14:nvContentPartPr>
            <p14:xfrm>
              <a:off x="7372350" y="3016250"/>
              <a:ext cx="360" cy="139700"/>
            </p14:xfrm>
          </p:contentPart>
        </mc:Choice>
        <mc:Fallback xmlns="">
          <p:pic>
            <p:nvPicPr>
              <p:cNvPr id="339" name="墨迹 338"/>
            </p:nvPicPr>
            <p:blipFill>
              <a:blip r:embed="rId653"/>
            </p:blipFill>
            <p:spPr>
              <a:xfrm>
                <a:off x="7372350" y="3016250"/>
                <a:ext cx="36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4" p14:bwMode="auto">
            <p14:nvContentPartPr>
              <p14:cNvPr id="340" name="墨迹 339"/>
              <p14:cNvContentPartPr/>
              <p14:nvPr/>
            </p14:nvContentPartPr>
            <p14:xfrm>
              <a:off x="7353300" y="3022600"/>
              <a:ext cx="171450" cy="158750"/>
            </p14:xfrm>
          </p:contentPart>
        </mc:Choice>
        <mc:Fallback xmlns="">
          <p:pic>
            <p:nvPicPr>
              <p:cNvPr id="340" name="墨迹 339"/>
            </p:nvPicPr>
            <p:blipFill>
              <a:blip r:embed="rId655"/>
            </p:blipFill>
            <p:spPr>
              <a:xfrm>
                <a:off x="7353300" y="3022600"/>
                <a:ext cx="17145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6" p14:bwMode="auto">
            <p14:nvContentPartPr>
              <p14:cNvPr id="341" name="墨迹 340"/>
              <p14:cNvContentPartPr/>
              <p14:nvPr/>
            </p14:nvContentPartPr>
            <p14:xfrm>
              <a:off x="7569200" y="2984500"/>
              <a:ext cx="38100" cy="228600"/>
            </p14:xfrm>
          </p:contentPart>
        </mc:Choice>
        <mc:Fallback xmlns="">
          <p:pic>
            <p:nvPicPr>
              <p:cNvPr id="341" name="墨迹 340"/>
            </p:nvPicPr>
            <p:blipFill>
              <a:blip r:embed="rId657"/>
            </p:blipFill>
            <p:spPr>
              <a:xfrm>
                <a:off x="7569200" y="2984500"/>
                <a:ext cx="38100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8" p14:bwMode="auto">
            <p14:nvContentPartPr>
              <p14:cNvPr id="342" name="墨迹 341"/>
              <p14:cNvContentPartPr/>
              <p14:nvPr/>
            </p14:nvContentPartPr>
            <p14:xfrm>
              <a:off x="7594600" y="3003550"/>
              <a:ext cx="165100" cy="196850"/>
            </p14:xfrm>
          </p:contentPart>
        </mc:Choice>
        <mc:Fallback xmlns="">
          <p:pic>
            <p:nvPicPr>
              <p:cNvPr id="342" name="墨迹 341"/>
            </p:nvPicPr>
            <p:blipFill>
              <a:blip r:embed="rId659"/>
            </p:blipFill>
            <p:spPr>
              <a:xfrm>
                <a:off x="7594600" y="3003550"/>
                <a:ext cx="16510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0" p14:bwMode="auto">
            <p14:nvContentPartPr>
              <p14:cNvPr id="343" name="墨迹 342"/>
              <p14:cNvContentPartPr/>
              <p14:nvPr/>
            </p14:nvContentPartPr>
            <p14:xfrm>
              <a:off x="7753350" y="3092450"/>
              <a:ext cx="184150" cy="31750"/>
            </p14:xfrm>
          </p:contentPart>
        </mc:Choice>
        <mc:Fallback xmlns="">
          <p:pic>
            <p:nvPicPr>
              <p:cNvPr id="343" name="墨迹 342"/>
            </p:nvPicPr>
            <p:blipFill>
              <a:blip r:embed="rId661"/>
            </p:blipFill>
            <p:spPr>
              <a:xfrm>
                <a:off x="7753350" y="3092450"/>
                <a:ext cx="18415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2" p14:bwMode="auto">
            <p14:nvContentPartPr>
              <p14:cNvPr id="344" name="墨迹 343"/>
              <p14:cNvContentPartPr/>
              <p14:nvPr/>
            </p14:nvContentPartPr>
            <p14:xfrm>
              <a:off x="7874000" y="3048000"/>
              <a:ext cx="139700" cy="133350"/>
            </p14:xfrm>
          </p:contentPart>
        </mc:Choice>
        <mc:Fallback xmlns="">
          <p:pic>
            <p:nvPicPr>
              <p:cNvPr id="344" name="墨迹 343"/>
            </p:nvPicPr>
            <p:blipFill>
              <a:blip r:embed="rId663"/>
            </p:blipFill>
            <p:spPr>
              <a:xfrm>
                <a:off x="7874000" y="3048000"/>
                <a:ext cx="13970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4" p14:bwMode="auto">
            <p14:nvContentPartPr>
              <p14:cNvPr id="345" name="墨迹 344"/>
              <p14:cNvContentPartPr/>
              <p14:nvPr/>
            </p14:nvContentPartPr>
            <p14:xfrm>
              <a:off x="8102600" y="3067050"/>
              <a:ext cx="25400" cy="184150"/>
            </p14:xfrm>
          </p:contentPart>
        </mc:Choice>
        <mc:Fallback xmlns="">
          <p:pic>
            <p:nvPicPr>
              <p:cNvPr id="345" name="墨迹 344"/>
            </p:nvPicPr>
            <p:blipFill>
              <a:blip r:embed="rId665"/>
            </p:blipFill>
            <p:spPr>
              <a:xfrm>
                <a:off x="8102600" y="3067050"/>
                <a:ext cx="25400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6" p14:bwMode="auto">
            <p14:nvContentPartPr>
              <p14:cNvPr id="346" name="墨迹 345"/>
              <p14:cNvContentPartPr/>
              <p14:nvPr/>
            </p14:nvContentPartPr>
            <p14:xfrm>
              <a:off x="8051800" y="3048000"/>
              <a:ext cx="215900" cy="222250"/>
            </p14:xfrm>
          </p:contentPart>
        </mc:Choice>
        <mc:Fallback xmlns="">
          <p:pic>
            <p:nvPicPr>
              <p:cNvPr id="346" name="墨迹 345"/>
            </p:nvPicPr>
            <p:blipFill>
              <a:blip r:embed="rId667"/>
            </p:blipFill>
            <p:spPr>
              <a:xfrm>
                <a:off x="8051800" y="3048000"/>
                <a:ext cx="215900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8" p14:bwMode="auto">
            <p14:nvContentPartPr>
              <p14:cNvPr id="347" name="墨迹 346"/>
              <p14:cNvContentPartPr/>
              <p14:nvPr/>
            </p14:nvContentPartPr>
            <p14:xfrm>
              <a:off x="5613400" y="3092450"/>
              <a:ext cx="165100" cy="6350"/>
            </p14:xfrm>
          </p:contentPart>
        </mc:Choice>
        <mc:Fallback xmlns="">
          <p:pic>
            <p:nvPicPr>
              <p:cNvPr id="347" name="墨迹 346"/>
            </p:nvPicPr>
            <p:blipFill>
              <a:blip r:embed="rId669"/>
            </p:blipFill>
            <p:spPr>
              <a:xfrm>
                <a:off x="5613400" y="3092450"/>
                <a:ext cx="16510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0" p14:bwMode="auto">
            <p14:nvContentPartPr>
              <p14:cNvPr id="348" name="墨迹 347"/>
              <p14:cNvContentPartPr/>
              <p14:nvPr/>
            </p14:nvContentPartPr>
            <p14:xfrm>
              <a:off x="5619750" y="3384550"/>
              <a:ext cx="127000" cy="254000"/>
            </p14:xfrm>
          </p:contentPart>
        </mc:Choice>
        <mc:Fallback xmlns="">
          <p:pic>
            <p:nvPicPr>
              <p:cNvPr id="348" name="墨迹 347"/>
            </p:nvPicPr>
            <p:blipFill>
              <a:blip r:embed="rId671"/>
            </p:blipFill>
            <p:spPr>
              <a:xfrm>
                <a:off x="5619750" y="3384550"/>
                <a:ext cx="127000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2" p14:bwMode="auto">
            <p14:nvContentPartPr>
              <p14:cNvPr id="349" name="墨迹 348"/>
              <p14:cNvContentPartPr/>
              <p14:nvPr/>
            </p14:nvContentPartPr>
            <p14:xfrm>
              <a:off x="5670550" y="3416300"/>
              <a:ext cx="127000" cy="360"/>
            </p14:xfrm>
          </p:contentPart>
        </mc:Choice>
        <mc:Fallback xmlns="">
          <p:pic>
            <p:nvPicPr>
              <p:cNvPr id="349" name="墨迹 348"/>
            </p:nvPicPr>
            <p:blipFill>
              <a:blip r:embed="rId572"/>
            </p:blipFill>
            <p:spPr>
              <a:xfrm>
                <a:off x="5670550" y="3416300"/>
                <a:ext cx="1270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3" p14:bwMode="auto">
            <p14:nvContentPartPr>
              <p14:cNvPr id="350" name="墨迹 349"/>
              <p14:cNvContentPartPr/>
              <p14:nvPr/>
            </p14:nvContentPartPr>
            <p14:xfrm>
              <a:off x="5657850" y="3479800"/>
              <a:ext cx="152400" cy="12700"/>
            </p14:xfrm>
          </p:contentPart>
        </mc:Choice>
        <mc:Fallback xmlns="">
          <p:pic>
            <p:nvPicPr>
              <p:cNvPr id="350" name="墨迹 349"/>
            </p:nvPicPr>
            <p:blipFill>
              <a:blip r:embed="rId674"/>
            </p:blipFill>
            <p:spPr>
              <a:xfrm>
                <a:off x="5657850" y="3479800"/>
                <a:ext cx="1524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5" p14:bwMode="auto">
            <p14:nvContentPartPr>
              <p14:cNvPr id="351" name="墨迹 350"/>
              <p14:cNvContentPartPr/>
              <p14:nvPr/>
            </p14:nvContentPartPr>
            <p14:xfrm>
              <a:off x="5829300" y="3454400"/>
              <a:ext cx="139700" cy="19050"/>
            </p14:xfrm>
          </p:contentPart>
        </mc:Choice>
        <mc:Fallback xmlns="">
          <p:pic>
            <p:nvPicPr>
              <p:cNvPr id="351" name="墨迹 350"/>
            </p:nvPicPr>
            <p:blipFill>
              <a:blip r:embed="rId676"/>
            </p:blipFill>
            <p:spPr>
              <a:xfrm>
                <a:off x="5829300" y="3454400"/>
                <a:ext cx="13970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7" p14:bwMode="auto">
            <p14:nvContentPartPr>
              <p14:cNvPr id="352" name="墨迹 351"/>
              <p14:cNvContentPartPr/>
              <p14:nvPr/>
            </p14:nvContentPartPr>
            <p14:xfrm>
              <a:off x="5880100" y="3467100"/>
              <a:ext cx="50800" cy="215900"/>
            </p14:xfrm>
          </p:contentPart>
        </mc:Choice>
        <mc:Fallback xmlns="">
          <p:pic>
            <p:nvPicPr>
              <p:cNvPr id="352" name="墨迹 351"/>
            </p:nvPicPr>
            <p:blipFill>
              <a:blip r:embed="rId678"/>
            </p:blipFill>
            <p:spPr>
              <a:xfrm>
                <a:off x="5880100" y="3467100"/>
                <a:ext cx="50800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9" p14:bwMode="auto">
            <p14:nvContentPartPr>
              <p14:cNvPr id="353" name="墨迹 352"/>
              <p14:cNvContentPartPr/>
              <p14:nvPr/>
            </p14:nvContentPartPr>
            <p14:xfrm>
              <a:off x="6038850" y="3549650"/>
              <a:ext cx="63500" cy="57150"/>
            </p14:xfrm>
          </p:contentPart>
        </mc:Choice>
        <mc:Fallback xmlns="">
          <p:pic>
            <p:nvPicPr>
              <p:cNvPr id="353" name="墨迹 352"/>
            </p:nvPicPr>
            <p:blipFill>
              <a:blip r:embed="rId680"/>
            </p:blipFill>
            <p:spPr>
              <a:xfrm>
                <a:off x="6038850" y="3549650"/>
                <a:ext cx="6350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81" p14:bwMode="auto">
            <p14:nvContentPartPr>
              <p14:cNvPr id="354" name="墨迹 353"/>
              <p14:cNvContentPartPr/>
              <p14:nvPr/>
            </p14:nvContentPartPr>
            <p14:xfrm>
              <a:off x="6635750" y="3409950"/>
              <a:ext cx="95250" cy="95250"/>
            </p14:xfrm>
          </p:contentPart>
        </mc:Choice>
        <mc:Fallback xmlns="">
          <p:pic>
            <p:nvPicPr>
              <p:cNvPr id="354" name="墨迹 353"/>
            </p:nvPicPr>
            <p:blipFill>
              <a:blip r:embed="rId682"/>
            </p:blipFill>
            <p:spPr>
              <a:xfrm>
                <a:off x="6635750" y="3409950"/>
                <a:ext cx="9525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83" p14:bwMode="auto">
            <p14:nvContentPartPr>
              <p14:cNvPr id="355" name="墨迹 354"/>
              <p14:cNvContentPartPr/>
              <p14:nvPr/>
            </p14:nvContentPartPr>
            <p14:xfrm>
              <a:off x="6769100" y="3403600"/>
              <a:ext cx="38100" cy="101600"/>
            </p14:xfrm>
          </p:contentPart>
        </mc:Choice>
        <mc:Fallback xmlns="">
          <p:pic>
            <p:nvPicPr>
              <p:cNvPr id="355" name="墨迹 354"/>
            </p:nvPicPr>
            <p:blipFill>
              <a:blip r:embed="rId684"/>
            </p:blipFill>
            <p:spPr>
              <a:xfrm>
                <a:off x="6769100" y="3403600"/>
                <a:ext cx="3810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85" p14:bwMode="auto">
            <p14:nvContentPartPr>
              <p14:cNvPr id="356" name="墨迹 355"/>
              <p14:cNvContentPartPr/>
              <p14:nvPr/>
            </p14:nvContentPartPr>
            <p14:xfrm>
              <a:off x="6788150" y="3346450"/>
              <a:ext cx="165100" cy="139700"/>
            </p14:xfrm>
          </p:contentPart>
        </mc:Choice>
        <mc:Fallback xmlns="">
          <p:pic>
            <p:nvPicPr>
              <p:cNvPr id="356" name="墨迹 355"/>
            </p:nvPicPr>
            <p:blipFill>
              <a:blip r:embed="rId686"/>
            </p:blipFill>
            <p:spPr>
              <a:xfrm>
                <a:off x="6788150" y="3346450"/>
                <a:ext cx="16510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87" p14:bwMode="auto">
            <p14:nvContentPartPr>
              <p14:cNvPr id="357" name="墨迹 356"/>
              <p14:cNvContentPartPr/>
              <p14:nvPr/>
            </p14:nvContentPartPr>
            <p14:xfrm>
              <a:off x="6946900" y="3384550"/>
              <a:ext cx="165100" cy="177800"/>
            </p14:xfrm>
          </p:contentPart>
        </mc:Choice>
        <mc:Fallback xmlns="">
          <p:pic>
            <p:nvPicPr>
              <p:cNvPr id="357" name="墨迹 356"/>
            </p:nvPicPr>
            <p:blipFill>
              <a:blip r:embed="rId688"/>
            </p:blipFill>
            <p:spPr>
              <a:xfrm>
                <a:off x="6946900" y="3384550"/>
                <a:ext cx="16510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89" p14:bwMode="auto">
            <p14:nvContentPartPr>
              <p14:cNvPr id="358" name="墨迹 357"/>
              <p14:cNvContentPartPr/>
              <p14:nvPr/>
            </p14:nvContentPartPr>
            <p14:xfrm>
              <a:off x="6591300" y="3625850"/>
              <a:ext cx="565150" cy="50800"/>
            </p14:xfrm>
          </p:contentPart>
        </mc:Choice>
        <mc:Fallback xmlns="">
          <p:pic>
            <p:nvPicPr>
              <p:cNvPr id="358" name="墨迹 357"/>
            </p:nvPicPr>
            <p:blipFill>
              <a:blip r:embed="rId690"/>
            </p:blipFill>
            <p:spPr>
              <a:xfrm>
                <a:off x="6591300" y="3625850"/>
                <a:ext cx="56515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1" p14:bwMode="auto">
            <p14:nvContentPartPr>
              <p14:cNvPr id="359" name="墨迹 358"/>
              <p14:cNvContentPartPr/>
              <p14:nvPr/>
            </p14:nvContentPartPr>
            <p14:xfrm>
              <a:off x="6572250" y="3702050"/>
              <a:ext cx="539750" cy="12700"/>
            </p14:xfrm>
          </p:contentPart>
        </mc:Choice>
        <mc:Fallback xmlns="">
          <p:pic>
            <p:nvPicPr>
              <p:cNvPr id="359" name="墨迹 358"/>
            </p:nvPicPr>
            <p:blipFill>
              <a:blip r:embed="rId692"/>
            </p:blipFill>
            <p:spPr>
              <a:xfrm>
                <a:off x="6572250" y="3702050"/>
                <a:ext cx="5397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3" p14:bwMode="auto">
            <p14:nvContentPartPr>
              <p14:cNvPr id="360" name="墨迹 359"/>
              <p14:cNvContentPartPr/>
              <p14:nvPr/>
            </p14:nvContentPartPr>
            <p14:xfrm>
              <a:off x="7308850" y="3429000"/>
              <a:ext cx="38100" cy="139700"/>
            </p14:xfrm>
          </p:contentPart>
        </mc:Choice>
        <mc:Fallback xmlns="">
          <p:pic>
            <p:nvPicPr>
              <p:cNvPr id="360" name="墨迹 359"/>
            </p:nvPicPr>
            <p:blipFill>
              <a:blip r:embed="rId694"/>
            </p:blipFill>
            <p:spPr>
              <a:xfrm>
                <a:off x="7308850" y="3429000"/>
                <a:ext cx="3810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5" p14:bwMode="auto">
            <p14:nvContentPartPr>
              <p14:cNvPr id="361" name="墨迹 360"/>
              <p14:cNvContentPartPr/>
              <p14:nvPr/>
            </p14:nvContentPartPr>
            <p14:xfrm>
              <a:off x="7289800" y="3422650"/>
              <a:ext cx="196850" cy="171450"/>
            </p14:xfrm>
          </p:contentPart>
        </mc:Choice>
        <mc:Fallback xmlns="">
          <p:pic>
            <p:nvPicPr>
              <p:cNvPr id="361" name="墨迹 360"/>
            </p:nvPicPr>
            <p:blipFill>
              <a:blip r:embed="rId696"/>
            </p:blipFill>
            <p:spPr>
              <a:xfrm>
                <a:off x="7289800" y="3422650"/>
                <a:ext cx="19685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7" p14:bwMode="auto">
            <p14:nvContentPartPr>
              <p14:cNvPr id="362" name="墨迹 361"/>
              <p14:cNvContentPartPr/>
              <p14:nvPr/>
            </p14:nvContentPartPr>
            <p14:xfrm>
              <a:off x="7613650" y="3479800"/>
              <a:ext cx="152400" cy="6350"/>
            </p14:xfrm>
          </p:contentPart>
        </mc:Choice>
        <mc:Fallback xmlns="">
          <p:pic>
            <p:nvPicPr>
              <p:cNvPr id="362" name="墨迹 361"/>
            </p:nvPicPr>
            <p:blipFill>
              <a:blip r:embed="rId698"/>
            </p:blipFill>
            <p:spPr>
              <a:xfrm>
                <a:off x="7613650" y="3479800"/>
                <a:ext cx="15240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9" p14:bwMode="auto">
            <p14:nvContentPartPr>
              <p14:cNvPr id="363" name="墨迹 362"/>
              <p14:cNvContentPartPr/>
              <p14:nvPr/>
            </p14:nvContentPartPr>
            <p14:xfrm>
              <a:off x="7696200" y="3454400"/>
              <a:ext cx="95250" cy="101600"/>
            </p14:xfrm>
          </p:contentPart>
        </mc:Choice>
        <mc:Fallback xmlns="">
          <p:pic>
            <p:nvPicPr>
              <p:cNvPr id="363" name="墨迹 362"/>
            </p:nvPicPr>
            <p:blipFill>
              <a:blip r:embed="rId700"/>
            </p:blipFill>
            <p:spPr>
              <a:xfrm>
                <a:off x="7696200" y="3454400"/>
                <a:ext cx="9525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01" p14:bwMode="auto">
            <p14:nvContentPartPr>
              <p14:cNvPr id="364" name="墨迹 363"/>
              <p14:cNvContentPartPr/>
              <p14:nvPr/>
            </p14:nvContentPartPr>
            <p14:xfrm>
              <a:off x="7823200" y="3403600"/>
              <a:ext cx="152400" cy="234950"/>
            </p14:xfrm>
          </p:contentPart>
        </mc:Choice>
        <mc:Fallback xmlns="">
          <p:pic>
            <p:nvPicPr>
              <p:cNvPr id="364" name="墨迹 363"/>
            </p:nvPicPr>
            <p:blipFill>
              <a:blip r:embed="rId702"/>
            </p:blipFill>
            <p:spPr>
              <a:xfrm>
                <a:off x="7823200" y="3403600"/>
                <a:ext cx="152400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03" p14:bwMode="auto">
            <p14:nvContentPartPr>
              <p14:cNvPr id="365" name="墨迹 364"/>
              <p14:cNvContentPartPr/>
              <p14:nvPr/>
            </p14:nvContentPartPr>
            <p14:xfrm>
              <a:off x="7797800" y="3511550"/>
              <a:ext cx="139700" cy="50800"/>
            </p14:xfrm>
          </p:contentPart>
        </mc:Choice>
        <mc:Fallback xmlns="">
          <p:pic>
            <p:nvPicPr>
              <p:cNvPr id="365" name="墨迹 364"/>
            </p:nvPicPr>
            <p:blipFill>
              <a:blip r:embed="rId704"/>
            </p:blipFill>
            <p:spPr>
              <a:xfrm>
                <a:off x="7797800" y="3511550"/>
                <a:ext cx="13970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05" p14:bwMode="auto">
            <p14:nvContentPartPr>
              <p14:cNvPr id="366" name="墨迹 365"/>
              <p14:cNvContentPartPr/>
              <p14:nvPr/>
            </p14:nvContentPartPr>
            <p14:xfrm>
              <a:off x="7759700" y="3721100"/>
              <a:ext cx="203200" cy="19050"/>
            </p14:xfrm>
          </p:contentPart>
        </mc:Choice>
        <mc:Fallback xmlns="">
          <p:pic>
            <p:nvPicPr>
              <p:cNvPr id="366" name="墨迹 365"/>
            </p:nvPicPr>
            <p:blipFill>
              <a:blip r:embed="rId706"/>
            </p:blipFill>
            <p:spPr>
              <a:xfrm>
                <a:off x="7759700" y="3721100"/>
                <a:ext cx="20320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07" p14:bwMode="auto">
            <p14:nvContentPartPr>
              <p14:cNvPr id="367" name="墨迹 366"/>
              <p14:cNvContentPartPr/>
              <p14:nvPr/>
            </p14:nvContentPartPr>
            <p14:xfrm>
              <a:off x="7353300" y="1625600"/>
              <a:ext cx="844550" cy="50800"/>
            </p14:xfrm>
          </p:contentPart>
        </mc:Choice>
        <mc:Fallback xmlns="">
          <p:pic>
            <p:nvPicPr>
              <p:cNvPr id="367" name="墨迹 366"/>
            </p:nvPicPr>
            <p:blipFill>
              <a:blip r:embed="rId708"/>
            </p:blipFill>
            <p:spPr>
              <a:xfrm>
                <a:off x="7353300" y="1625600"/>
                <a:ext cx="84455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09" p14:bwMode="auto">
            <p14:nvContentPartPr>
              <p14:cNvPr id="368" name="墨迹 367"/>
              <p14:cNvContentPartPr/>
              <p14:nvPr/>
            </p14:nvContentPartPr>
            <p14:xfrm>
              <a:off x="7226300" y="1631950"/>
              <a:ext cx="184150" cy="6350"/>
            </p14:xfrm>
          </p:contentPart>
        </mc:Choice>
        <mc:Fallback xmlns="">
          <p:pic>
            <p:nvPicPr>
              <p:cNvPr id="368" name="墨迹 367"/>
            </p:nvPicPr>
            <p:blipFill>
              <a:blip r:embed="rId710"/>
            </p:blipFill>
            <p:spPr>
              <a:xfrm>
                <a:off x="7226300" y="1631950"/>
                <a:ext cx="1841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1" p14:bwMode="auto">
            <p14:nvContentPartPr>
              <p14:cNvPr id="369" name="墨迹 368"/>
              <p14:cNvContentPartPr/>
              <p14:nvPr/>
            </p14:nvContentPartPr>
            <p14:xfrm>
              <a:off x="6699250" y="2838450"/>
              <a:ext cx="2089150" cy="50800"/>
            </p14:xfrm>
          </p:contentPart>
        </mc:Choice>
        <mc:Fallback xmlns="">
          <p:pic>
            <p:nvPicPr>
              <p:cNvPr id="369" name="墨迹 368"/>
            </p:nvPicPr>
            <p:blipFill>
              <a:blip r:embed="rId712"/>
            </p:blipFill>
            <p:spPr>
              <a:xfrm>
                <a:off x="6699250" y="2838450"/>
                <a:ext cx="208915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3" p14:bwMode="auto">
            <p14:nvContentPartPr>
              <p14:cNvPr id="370" name="墨迹 369"/>
              <p14:cNvContentPartPr/>
              <p14:nvPr/>
            </p14:nvContentPartPr>
            <p14:xfrm>
              <a:off x="8585200" y="2317750"/>
              <a:ext cx="241300" cy="120650"/>
            </p14:xfrm>
          </p:contentPart>
        </mc:Choice>
        <mc:Fallback xmlns="">
          <p:pic>
            <p:nvPicPr>
              <p:cNvPr id="370" name="墨迹 369"/>
            </p:nvPicPr>
            <p:blipFill>
              <a:blip r:embed="rId714"/>
            </p:blipFill>
            <p:spPr>
              <a:xfrm>
                <a:off x="8585200" y="2317750"/>
                <a:ext cx="24130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5" p14:bwMode="auto">
            <p14:nvContentPartPr>
              <p14:cNvPr id="371" name="墨迹 370"/>
              <p14:cNvContentPartPr/>
              <p14:nvPr/>
            </p14:nvContentPartPr>
            <p14:xfrm>
              <a:off x="8642350" y="2882900"/>
              <a:ext cx="171450" cy="12700"/>
            </p14:xfrm>
          </p:contentPart>
        </mc:Choice>
        <mc:Fallback xmlns="">
          <p:pic>
            <p:nvPicPr>
              <p:cNvPr id="371" name="墨迹 370"/>
            </p:nvPicPr>
            <p:blipFill>
              <a:blip r:embed="rId716"/>
            </p:blipFill>
            <p:spPr>
              <a:xfrm>
                <a:off x="8642350" y="2882900"/>
                <a:ext cx="1714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7" p14:bwMode="auto">
            <p14:nvContentPartPr>
              <p14:cNvPr id="372" name="墨迹 371"/>
              <p14:cNvContentPartPr/>
              <p14:nvPr/>
            </p14:nvContentPartPr>
            <p14:xfrm>
              <a:off x="8699500" y="2882900"/>
              <a:ext cx="12700" cy="360"/>
            </p14:xfrm>
          </p:contentPart>
        </mc:Choice>
        <mc:Fallback xmlns="">
          <p:pic>
            <p:nvPicPr>
              <p:cNvPr id="372" name="墨迹 371"/>
            </p:nvPicPr>
            <p:blipFill>
              <a:blip r:embed="rId40"/>
            </p:blipFill>
            <p:spPr>
              <a:xfrm>
                <a:off x="8699500" y="288290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8" p14:bwMode="auto">
            <p14:nvContentPartPr>
              <p14:cNvPr id="373" name="墨迹 372"/>
              <p14:cNvContentPartPr/>
              <p14:nvPr/>
            </p14:nvContentPartPr>
            <p14:xfrm>
              <a:off x="8705850" y="2882900"/>
              <a:ext cx="12700" cy="360"/>
            </p14:xfrm>
          </p:contentPart>
        </mc:Choice>
        <mc:Fallback xmlns="">
          <p:pic>
            <p:nvPicPr>
              <p:cNvPr id="373" name="墨迹 372"/>
            </p:nvPicPr>
            <p:blipFill>
              <a:blip r:embed="rId40"/>
            </p:blipFill>
            <p:spPr>
              <a:xfrm>
                <a:off x="8705850" y="288290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9" p14:bwMode="auto">
            <p14:nvContentPartPr>
              <p14:cNvPr id="374" name="墨迹 373"/>
              <p14:cNvContentPartPr/>
              <p14:nvPr/>
            </p14:nvContentPartPr>
            <p14:xfrm>
              <a:off x="8718550" y="2882900"/>
              <a:ext cx="12700" cy="360"/>
            </p14:xfrm>
          </p:contentPart>
        </mc:Choice>
        <mc:Fallback xmlns="">
          <p:pic>
            <p:nvPicPr>
              <p:cNvPr id="374" name="墨迹 373"/>
            </p:nvPicPr>
            <p:blipFill>
              <a:blip r:embed="rId40"/>
            </p:blipFill>
            <p:spPr>
              <a:xfrm>
                <a:off x="8718550" y="288290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20" p14:bwMode="auto">
            <p14:nvContentPartPr>
              <p14:cNvPr id="375" name="墨迹 374"/>
              <p14:cNvContentPartPr/>
              <p14:nvPr/>
            </p14:nvContentPartPr>
            <p14:xfrm>
              <a:off x="8686800" y="2882900"/>
              <a:ext cx="12700" cy="360"/>
            </p14:xfrm>
          </p:contentPart>
        </mc:Choice>
        <mc:Fallback xmlns="">
          <p:pic>
            <p:nvPicPr>
              <p:cNvPr id="375" name="墨迹 374"/>
            </p:nvPicPr>
            <p:blipFill>
              <a:blip r:embed="rId40"/>
            </p:blipFill>
            <p:spPr>
              <a:xfrm>
                <a:off x="8686800" y="288290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21" p14:bwMode="auto">
            <p14:nvContentPartPr>
              <p14:cNvPr id="376" name="墨迹 375"/>
              <p14:cNvContentPartPr/>
              <p14:nvPr/>
            </p14:nvContentPartPr>
            <p14:xfrm>
              <a:off x="8680450" y="2882900"/>
              <a:ext cx="12700" cy="360"/>
            </p14:xfrm>
          </p:contentPart>
        </mc:Choice>
        <mc:Fallback xmlns="">
          <p:pic>
            <p:nvPicPr>
              <p:cNvPr id="376" name="墨迹 375"/>
            </p:nvPicPr>
            <p:blipFill>
              <a:blip r:embed="rId40"/>
            </p:blipFill>
            <p:spPr>
              <a:xfrm>
                <a:off x="8680450" y="288290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22" p14:bwMode="auto">
            <p14:nvContentPartPr>
              <p14:cNvPr id="377" name="墨迹 376"/>
              <p14:cNvContentPartPr/>
              <p14:nvPr/>
            </p14:nvContentPartPr>
            <p14:xfrm>
              <a:off x="8680450" y="2895600"/>
              <a:ext cx="12700" cy="360"/>
            </p14:xfrm>
          </p:contentPart>
        </mc:Choice>
        <mc:Fallback xmlns="">
          <p:pic>
            <p:nvPicPr>
              <p:cNvPr id="377" name="墨迹 376"/>
            </p:nvPicPr>
            <p:blipFill>
              <a:blip r:embed="rId40"/>
            </p:blipFill>
            <p:spPr>
              <a:xfrm>
                <a:off x="8680450" y="289560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23" p14:bwMode="auto">
            <p14:nvContentPartPr>
              <p14:cNvPr id="378" name="墨迹 377"/>
              <p14:cNvContentPartPr/>
              <p14:nvPr/>
            </p14:nvContentPartPr>
            <p14:xfrm>
              <a:off x="8699500" y="2895600"/>
              <a:ext cx="12700" cy="360"/>
            </p14:xfrm>
          </p:contentPart>
        </mc:Choice>
        <mc:Fallback xmlns="">
          <p:pic>
            <p:nvPicPr>
              <p:cNvPr id="378" name="墨迹 377"/>
            </p:nvPicPr>
            <p:blipFill>
              <a:blip r:embed="rId40"/>
            </p:blipFill>
            <p:spPr>
              <a:xfrm>
                <a:off x="8699500" y="289560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24" p14:bwMode="auto">
            <p14:nvContentPartPr>
              <p14:cNvPr id="379" name="墨迹 378"/>
              <p14:cNvContentPartPr/>
              <p14:nvPr/>
            </p14:nvContentPartPr>
            <p14:xfrm>
              <a:off x="8439150" y="2851150"/>
              <a:ext cx="12700" cy="360"/>
            </p14:xfrm>
          </p:contentPart>
        </mc:Choice>
        <mc:Fallback xmlns="">
          <p:pic>
            <p:nvPicPr>
              <p:cNvPr id="379" name="墨迹 378"/>
            </p:nvPicPr>
            <p:blipFill>
              <a:blip r:embed="rId40"/>
            </p:blipFill>
            <p:spPr>
              <a:xfrm>
                <a:off x="8439150" y="285115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25" p14:bwMode="auto">
            <p14:nvContentPartPr>
              <p14:cNvPr id="380" name="墨迹 379"/>
              <p14:cNvContentPartPr/>
              <p14:nvPr/>
            </p14:nvContentPartPr>
            <p14:xfrm>
              <a:off x="8362950" y="2844800"/>
              <a:ext cx="12700" cy="360"/>
            </p14:xfrm>
          </p:contentPart>
        </mc:Choice>
        <mc:Fallback xmlns="">
          <p:pic>
            <p:nvPicPr>
              <p:cNvPr id="380" name="墨迹 379"/>
            </p:nvPicPr>
            <p:blipFill>
              <a:blip r:embed="rId40"/>
            </p:blipFill>
            <p:spPr>
              <a:xfrm>
                <a:off x="8362950" y="284480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26" p14:bwMode="auto">
            <p14:nvContentPartPr>
              <p14:cNvPr id="381" name="墨迹 380"/>
              <p14:cNvContentPartPr/>
              <p14:nvPr/>
            </p14:nvContentPartPr>
            <p14:xfrm>
              <a:off x="8343900" y="2832100"/>
              <a:ext cx="12700" cy="360"/>
            </p14:xfrm>
          </p:contentPart>
        </mc:Choice>
        <mc:Fallback xmlns="">
          <p:pic>
            <p:nvPicPr>
              <p:cNvPr id="381" name="墨迹 380"/>
            </p:nvPicPr>
            <p:blipFill>
              <a:blip r:embed="rId40"/>
            </p:blipFill>
            <p:spPr>
              <a:xfrm>
                <a:off x="8343900" y="283210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27" p14:bwMode="auto">
            <p14:nvContentPartPr>
              <p14:cNvPr id="382" name="墨迹 381"/>
              <p14:cNvContentPartPr/>
              <p14:nvPr/>
            </p14:nvContentPartPr>
            <p14:xfrm>
              <a:off x="8331200" y="2844800"/>
              <a:ext cx="12700" cy="360"/>
            </p14:xfrm>
          </p:contentPart>
        </mc:Choice>
        <mc:Fallback xmlns="">
          <p:pic>
            <p:nvPicPr>
              <p:cNvPr id="382" name="墨迹 381"/>
            </p:nvPicPr>
            <p:blipFill>
              <a:blip r:embed="rId40"/>
            </p:blipFill>
            <p:spPr>
              <a:xfrm>
                <a:off x="8331200" y="284480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28" p14:bwMode="auto">
            <p14:nvContentPartPr>
              <p14:cNvPr id="383" name="墨迹 382"/>
              <p14:cNvContentPartPr/>
              <p14:nvPr/>
            </p14:nvContentPartPr>
            <p14:xfrm>
              <a:off x="5575300" y="3797300"/>
              <a:ext cx="190500" cy="374650"/>
            </p14:xfrm>
          </p:contentPart>
        </mc:Choice>
        <mc:Fallback xmlns="">
          <p:pic>
            <p:nvPicPr>
              <p:cNvPr id="383" name="墨迹 382"/>
            </p:nvPicPr>
            <p:blipFill>
              <a:blip r:embed="rId729"/>
            </p:blipFill>
            <p:spPr>
              <a:xfrm>
                <a:off x="5575300" y="3797300"/>
                <a:ext cx="190500" cy="374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0" p14:bwMode="auto">
            <p14:nvContentPartPr>
              <p14:cNvPr id="384" name="墨迹 383"/>
              <p14:cNvContentPartPr/>
              <p14:nvPr/>
            </p14:nvContentPartPr>
            <p14:xfrm>
              <a:off x="5695950" y="3924300"/>
              <a:ext cx="95250" cy="6350"/>
            </p14:xfrm>
          </p:contentPart>
        </mc:Choice>
        <mc:Fallback xmlns="">
          <p:pic>
            <p:nvPicPr>
              <p:cNvPr id="384" name="墨迹 383"/>
            </p:nvPicPr>
            <p:blipFill>
              <a:blip r:embed="rId731"/>
            </p:blipFill>
            <p:spPr>
              <a:xfrm>
                <a:off x="5695950" y="3924300"/>
                <a:ext cx="952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2" p14:bwMode="auto">
            <p14:nvContentPartPr>
              <p14:cNvPr id="385" name="墨迹 384"/>
              <p14:cNvContentPartPr/>
              <p14:nvPr/>
            </p14:nvContentPartPr>
            <p14:xfrm>
              <a:off x="5607050" y="4013200"/>
              <a:ext cx="177800" cy="12700"/>
            </p14:xfrm>
          </p:contentPart>
        </mc:Choice>
        <mc:Fallback xmlns="">
          <p:pic>
            <p:nvPicPr>
              <p:cNvPr id="385" name="墨迹 384"/>
            </p:nvPicPr>
            <p:blipFill>
              <a:blip r:embed="rId733"/>
            </p:blipFill>
            <p:spPr>
              <a:xfrm>
                <a:off x="5607050" y="4013200"/>
                <a:ext cx="1778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4" p14:bwMode="auto">
            <p14:nvContentPartPr>
              <p14:cNvPr id="386" name="墨迹 385"/>
              <p14:cNvContentPartPr/>
              <p14:nvPr/>
            </p14:nvContentPartPr>
            <p14:xfrm>
              <a:off x="5803900" y="3975100"/>
              <a:ext cx="165100" cy="12700"/>
            </p14:xfrm>
          </p:contentPart>
        </mc:Choice>
        <mc:Fallback xmlns="">
          <p:pic>
            <p:nvPicPr>
              <p:cNvPr id="386" name="墨迹 385"/>
            </p:nvPicPr>
            <p:blipFill>
              <a:blip r:embed="rId735"/>
            </p:blipFill>
            <p:spPr>
              <a:xfrm>
                <a:off x="5803900" y="3975100"/>
                <a:ext cx="1651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6" p14:bwMode="auto">
            <p14:nvContentPartPr>
              <p14:cNvPr id="387" name="墨迹 386"/>
              <p14:cNvContentPartPr/>
              <p14:nvPr/>
            </p14:nvContentPartPr>
            <p14:xfrm>
              <a:off x="5848350" y="3987800"/>
              <a:ext cx="63500" cy="215900"/>
            </p14:xfrm>
          </p:contentPart>
        </mc:Choice>
        <mc:Fallback xmlns="">
          <p:pic>
            <p:nvPicPr>
              <p:cNvPr id="387" name="墨迹 386"/>
            </p:nvPicPr>
            <p:blipFill>
              <a:blip r:embed="rId737"/>
            </p:blipFill>
            <p:spPr>
              <a:xfrm>
                <a:off x="5848350" y="3987800"/>
                <a:ext cx="63500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8" p14:bwMode="auto">
            <p14:nvContentPartPr>
              <p14:cNvPr id="388" name="墨迹 387"/>
              <p14:cNvContentPartPr/>
              <p14:nvPr/>
            </p14:nvContentPartPr>
            <p14:xfrm>
              <a:off x="5988050" y="4127500"/>
              <a:ext cx="6350" cy="44450"/>
            </p14:xfrm>
          </p:contentPart>
        </mc:Choice>
        <mc:Fallback xmlns="">
          <p:pic>
            <p:nvPicPr>
              <p:cNvPr id="388" name="墨迹 387"/>
            </p:nvPicPr>
            <p:blipFill>
              <a:blip r:embed="rId739"/>
            </p:blipFill>
            <p:spPr>
              <a:xfrm>
                <a:off x="5988050" y="4127500"/>
                <a:ext cx="635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40" p14:bwMode="auto">
            <p14:nvContentPartPr>
              <p14:cNvPr id="389" name="墨迹 388"/>
              <p14:cNvContentPartPr/>
              <p14:nvPr/>
            </p14:nvContentPartPr>
            <p14:xfrm>
              <a:off x="6477000" y="3956050"/>
              <a:ext cx="190500" cy="177800"/>
            </p14:xfrm>
          </p:contentPart>
        </mc:Choice>
        <mc:Fallback xmlns="">
          <p:pic>
            <p:nvPicPr>
              <p:cNvPr id="389" name="墨迹 388"/>
            </p:nvPicPr>
            <p:blipFill>
              <a:blip r:embed="rId741"/>
            </p:blipFill>
            <p:spPr>
              <a:xfrm>
                <a:off x="6477000" y="3956050"/>
                <a:ext cx="19050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42" p14:bwMode="auto">
            <p14:nvContentPartPr>
              <p14:cNvPr id="390" name="墨迹 389"/>
              <p14:cNvContentPartPr/>
              <p14:nvPr/>
            </p14:nvContentPartPr>
            <p14:xfrm>
              <a:off x="6515100" y="4038600"/>
              <a:ext cx="133350" cy="6350"/>
            </p14:xfrm>
          </p:contentPart>
        </mc:Choice>
        <mc:Fallback xmlns="">
          <p:pic>
            <p:nvPicPr>
              <p:cNvPr id="390" name="墨迹 389"/>
            </p:nvPicPr>
            <p:blipFill>
              <a:blip r:embed="rId743"/>
            </p:blipFill>
            <p:spPr>
              <a:xfrm>
                <a:off x="6515100" y="4038600"/>
                <a:ext cx="1333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44" p14:bwMode="auto">
            <p14:nvContentPartPr>
              <p14:cNvPr id="391" name="墨迹 390"/>
              <p14:cNvContentPartPr/>
              <p14:nvPr/>
            </p14:nvContentPartPr>
            <p14:xfrm>
              <a:off x="6686550" y="4051300"/>
              <a:ext cx="171450" cy="6350"/>
            </p14:xfrm>
          </p:contentPart>
        </mc:Choice>
        <mc:Fallback xmlns="">
          <p:pic>
            <p:nvPicPr>
              <p:cNvPr id="391" name="墨迹 390"/>
            </p:nvPicPr>
            <p:blipFill>
              <a:blip r:embed="rId745"/>
            </p:blipFill>
            <p:spPr>
              <a:xfrm>
                <a:off x="6686550" y="4051300"/>
                <a:ext cx="1714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46" p14:bwMode="auto">
            <p14:nvContentPartPr>
              <p14:cNvPr id="392" name="墨迹 391"/>
              <p14:cNvContentPartPr/>
              <p14:nvPr/>
            </p14:nvContentPartPr>
            <p14:xfrm>
              <a:off x="6889750" y="4006850"/>
              <a:ext cx="146050" cy="6350"/>
            </p14:xfrm>
          </p:contentPart>
        </mc:Choice>
        <mc:Fallback xmlns="">
          <p:pic>
            <p:nvPicPr>
              <p:cNvPr id="392" name="墨迹 391"/>
            </p:nvPicPr>
            <p:blipFill>
              <a:blip r:embed="rId747"/>
            </p:blipFill>
            <p:spPr>
              <a:xfrm>
                <a:off x="6889750" y="4006850"/>
                <a:ext cx="1460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48" p14:bwMode="auto">
            <p14:nvContentPartPr>
              <p14:cNvPr id="393" name="墨迹 392"/>
              <p14:cNvContentPartPr/>
              <p14:nvPr/>
            </p14:nvContentPartPr>
            <p14:xfrm>
              <a:off x="6864350" y="4000500"/>
              <a:ext cx="165100" cy="139700"/>
            </p14:xfrm>
          </p:contentPart>
        </mc:Choice>
        <mc:Fallback xmlns="">
          <p:pic>
            <p:nvPicPr>
              <p:cNvPr id="393" name="墨迹 392"/>
            </p:nvPicPr>
            <p:blipFill>
              <a:blip r:embed="rId749"/>
            </p:blipFill>
            <p:spPr>
              <a:xfrm>
                <a:off x="6864350" y="4000500"/>
                <a:ext cx="16510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0" p14:bwMode="auto">
            <p14:nvContentPartPr>
              <p14:cNvPr id="394" name="墨迹 393"/>
              <p14:cNvContentPartPr/>
              <p14:nvPr/>
            </p14:nvContentPartPr>
            <p14:xfrm>
              <a:off x="7092950" y="3956050"/>
              <a:ext cx="266700" cy="133350"/>
            </p14:xfrm>
          </p:contentPart>
        </mc:Choice>
        <mc:Fallback xmlns="">
          <p:pic>
            <p:nvPicPr>
              <p:cNvPr id="394" name="墨迹 393"/>
            </p:nvPicPr>
            <p:blipFill>
              <a:blip r:embed="rId751"/>
            </p:blipFill>
            <p:spPr>
              <a:xfrm>
                <a:off x="7092950" y="3956050"/>
                <a:ext cx="26670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2" p14:bwMode="auto">
            <p14:nvContentPartPr>
              <p14:cNvPr id="395" name="墨迹 394"/>
              <p14:cNvContentPartPr/>
              <p14:nvPr/>
            </p14:nvContentPartPr>
            <p14:xfrm>
              <a:off x="7429500" y="3981450"/>
              <a:ext cx="19050" cy="114300"/>
            </p14:xfrm>
          </p:contentPart>
        </mc:Choice>
        <mc:Fallback xmlns="">
          <p:pic>
            <p:nvPicPr>
              <p:cNvPr id="395" name="墨迹 394"/>
            </p:nvPicPr>
            <p:blipFill>
              <a:blip r:embed="rId753"/>
            </p:blipFill>
            <p:spPr>
              <a:xfrm>
                <a:off x="7429500" y="3981450"/>
                <a:ext cx="1905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4" p14:bwMode="auto">
            <p14:nvContentPartPr>
              <p14:cNvPr id="396" name="墨迹 395"/>
              <p14:cNvContentPartPr/>
              <p14:nvPr/>
            </p14:nvContentPartPr>
            <p14:xfrm>
              <a:off x="7410450" y="3949700"/>
              <a:ext cx="152400" cy="184150"/>
            </p14:xfrm>
          </p:contentPart>
        </mc:Choice>
        <mc:Fallback xmlns="">
          <p:pic>
            <p:nvPicPr>
              <p:cNvPr id="396" name="墨迹 395"/>
            </p:nvPicPr>
            <p:blipFill>
              <a:blip r:embed="rId755"/>
            </p:blipFill>
            <p:spPr>
              <a:xfrm>
                <a:off x="7410450" y="3949700"/>
                <a:ext cx="152400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6" p14:bwMode="auto">
            <p14:nvContentPartPr>
              <p14:cNvPr id="397" name="墨迹 396"/>
              <p14:cNvContentPartPr/>
              <p14:nvPr/>
            </p14:nvContentPartPr>
            <p14:xfrm>
              <a:off x="7594600" y="3981450"/>
              <a:ext cx="31750" cy="209550"/>
            </p14:xfrm>
          </p:contentPart>
        </mc:Choice>
        <mc:Fallback xmlns="">
          <p:pic>
            <p:nvPicPr>
              <p:cNvPr id="397" name="墨迹 396"/>
            </p:nvPicPr>
            <p:blipFill>
              <a:blip r:embed="rId757"/>
            </p:blipFill>
            <p:spPr>
              <a:xfrm>
                <a:off x="7594600" y="3981450"/>
                <a:ext cx="3175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8" p14:bwMode="auto">
            <p14:nvContentPartPr>
              <p14:cNvPr id="398" name="墨迹 397"/>
              <p14:cNvContentPartPr/>
              <p14:nvPr/>
            </p14:nvContentPartPr>
            <p14:xfrm>
              <a:off x="7645400" y="3956050"/>
              <a:ext cx="107950" cy="273050"/>
            </p14:xfrm>
          </p:contentPart>
        </mc:Choice>
        <mc:Fallback xmlns="">
          <p:pic>
            <p:nvPicPr>
              <p:cNvPr id="398" name="墨迹 397"/>
            </p:nvPicPr>
            <p:blipFill>
              <a:blip r:embed="rId759"/>
            </p:blipFill>
            <p:spPr>
              <a:xfrm>
                <a:off x="7645400" y="3956050"/>
                <a:ext cx="107950" cy="273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60" p14:bwMode="auto">
            <p14:nvContentPartPr>
              <p14:cNvPr id="399" name="墨迹 398"/>
              <p14:cNvContentPartPr/>
              <p14:nvPr/>
            </p14:nvContentPartPr>
            <p14:xfrm>
              <a:off x="5689600" y="4349750"/>
              <a:ext cx="203200" cy="177800"/>
            </p14:xfrm>
          </p:contentPart>
        </mc:Choice>
        <mc:Fallback xmlns="">
          <p:pic>
            <p:nvPicPr>
              <p:cNvPr id="399" name="墨迹 398"/>
            </p:nvPicPr>
            <p:blipFill>
              <a:blip r:embed="rId761"/>
            </p:blipFill>
            <p:spPr>
              <a:xfrm>
                <a:off x="5689600" y="4349750"/>
                <a:ext cx="20320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62" p14:bwMode="auto">
            <p14:nvContentPartPr>
              <p14:cNvPr id="400" name="墨迹 399"/>
              <p14:cNvContentPartPr/>
              <p14:nvPr/>
            </p14:nvContentPartPr>
            <p14:xfrm>
              <a:off x="5772150" y="4356100"/>
              <a:ext cx="107950" cy="6350"/>
            </p14:xfrm>
          </p:contentPart>
        </mc:Choice>
        <mc:Fallback xmlns="">
          <p:pic>
            <p:nvPicPr>
              <p:cNvPr id="400" name="墨迹 399"/>
            </p:nvPicPr>
            <p:blipFill>
              <a:blip r:embed="rId763"/>
            </p:blipFill>
            <p:spPr>
              <a:xfrm>
                <a:off x="5772150" y="4356100"/>
                <a:ext cx="1079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64" p14:bwMode="auto">
            <p14:nvContentPartPr>
              <p14:cNvPr id="401" name="墨迹 400"/>
              <p14:cNvContentPartPr/>
              <p14:nvPr/>
            </p14:nvContentPartPr>
            <p14:xfrm>
              <a:off x="5734050" y="4400550"/>
              <a:ext cx="184150" cy="19050"/>
            </p14:xfrm>
          </p:contentPart>
        </mc:Choice>
        <mc:Fallback xmlns="">
          <p:pic>
            <p:nvPicPr>
              <p:cNvPr id="401" name="墨迹 400"/>
            </p:nvPicPr>
            <p:blipFill>
              <a:blip r:embed="rId765"/>
            </p:blipFill>
            <p:spPr>
              <a:xfrm>
                <a:off x="5734050" y="4400550"/>
                <a:ext cx="1841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66" p14:bwMode="auto">
            <p14:nvContentPartPr>
              <p14:cNvPr id="402" name="墨迹 401"/>
              <p14:cNvContentPartPr/>
              <p14:nvPr/>
            </p14:nvContentPartPr>
            <p14:xfrm>
              <a:off x="5962650" y="4375150"/>
              <a:ext cx="133350" cy="360"/>
            </p14:xfrm>
          </p:contentPart>
        </mc:Choice>
        <mc:Fallback xmlns="">
          <p:pic>
            <p:nvPicPr>
              <p:cNvPr id="402" name="墨迹 401"/>
            </p:nvPicPr>
            <p:blipFill>
              <a:blip r:embed="rId767"/>
            </p:blipFill>
            <p:spPr>
              <a:xfrm>
                <a:off x="5962650" y="4375150"/>
                <a:ext cx="133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68" p14:bwMode="auto">
            <p14:nvContentPartPr>
              <p14:cNvPr id="403" name="墨迹 402"/>
              <p14:cNvContentPartPr/>
              <p14:nvPr/>
            </p14:nvContentPartPr>
            <p14:xfrm>
              <a:off x="5969000" y="4375150"/>
              <a:ext cx="63500" cy="177800"/>
            </p14:xfrm>
          </p:contentPart>
        </mc:Choice>
        <mc:Fallback xmlns="">
          <p:pic>
            <p:nvPicPr>
              <p:cNvPr id="403" name="墨迹 402"/>
            </p:nvPicPr>
            <p:blipFill>
              <a:blip r:embed="rId769"/>
            </p:blipFill>
            <p:spPr>
              <a:xfrm>
                <a:off x="5969000" y="4375150"/>
                <a:ext cx="6350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0" p14:bwMode="auto">
            <p14:nvContentPartPr>
              <p14:cNvPr id="404" name="墨迹 403"/>
              <p14:cNvContentPartPr/>
              <p14:nvPr/>
            </p14:nvContentPartPr>
            <p14:xfrm>
              <a:off x="6102350" y="4464050"/>
              <a:ext cx="203200" cy="95250"/>
            </p14:xfrm>
          </p:contentPart>
        </mc:Choice>
        <mc:Fallback xmlns="">
          <p:pic>
            <p:nvPicPr>
              <p:cNvPr id="404" name="墨迹 403"/>
            </p:nvPicPr>
            <p:blipFill>
              <a:blip r:embed="rId771"/>
            </p:blipFill>
            <p:spPr>
              <a:xfrm>
                <a:off x="6102350" y="4464050"/>
                <a:ext cx="20320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2" p14:bwMode="auto">
            <p14:nvContentPartPr>
              <p14:cNvPr id="405" name="墨迹 404"/>
              <p14:cNvContentPartPr/>
              <p14:nvPr/>
            </p14:nvContentPartPr>
            <p14:xfrm>
              <a:off x="6584950" y="4349750"/>
              <a:ext cx="76200" cy="139700"/>
            </p14:xfrm>
          </p:contentPart>
        </mc:Choice>
        <mc:Fallback xmlns="">
          <p:pic>
            <p:nvPicPr>
              <p:cNvPr id="405" name="墨迹 404"/>
            </p:nvPicPr>
            <p:blipFill>
              <a:blip r:embed="rId773"/>
            </p:blipFill>
            <p:spPr>
              <a:xfrm>
                <a:off x="6584950" y="4349750"/>
                <a:ext cx="7620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4" p14:bwMode="auto">
            <p14:nvContentPartPr>
              <p14:cNvPr id="406" name="墨迹 405"/>
              <p14:cNvContentPartPr/>
              <p14:nvPr/>
            </p14:nvContentPartPr>
            <p14:xfrm>
              <a:off x="6642100" y="4330700"/>
              <a:ext cx="152400" cy="146050"/>
            </p14:xfrm>
          </p:contentPart>
        </mc:Choice>
        <mc:Fallback xmlns="">
          <p:pic>
            <p:nvPicPr>
              <p:cNvPr id="406" name="墨迹 405"/>
            </p:nvPicPr>
            <p:blipFill>
              <a:blip r:embed="rId775"/>
            </p:blipFill>
            <p:spPr>
              <a:xfrm>
                <a:off x="6642100" y="4330700"/>
                <a:ext cx="15240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6" p14:bwMode="auto">
            <p14:nvContentPartPr>
              <p14:cNvPr id="407" name="墨迹 406"/>
              <p14:cNvContentPartPr/>
              <p14:nvPr/>
            </p14:nvContentPartPr>
            <p14:xfrm>
              <a:off x="6851650" y="4387850"/>
              <a:ext cx="31750" cy="120650"/>
            </p14:xfrm>
          </p:contentPart>
        </mc:Choice>
        <mc:Fallback xmlns="">
          <p:pic>
            <p:nvPicPr>
              <p:cNvPr id="407" name="墨迹 406"/>
            </p:nvPicPr>
            <p:blipFill>
              <a:blip r:embed="rId777"/>
            </p:blipFill>
            <p:spPr>
              <a:xfrm>
                <a:off x="6851650" y="4387850"/>
                <a:ext cx="3175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8" p14:bwMode="auto">
            <p14:nvContentPartPr>
              <p14:cNvPr id="408" name="墨迹 407"/>
              <p14:cNvContentPartPr/>
              <p14:nvPr/>
            </p14:nvContentPartPr>
            <p14:xfrm>
              <a:off x="6889750" y="4324350"/>
              <a:ext cx="146050" cy="146050"/>
            </p14:xfrm>
          </p:contentPart>
        </mc:Choice>
        <mc:Fallback xmlns="">
          <p:pic>
            <p:nvPicPr>
              <p:cNvPr id="408" name="墨迹 407"/>
            </p:nvPicPr>
            <p:blipFill>
              <a:blip r:embed="rId779"/>
            </p:blipFill>
            <p:spPr>
              <a:xfrm>
                <a:off x="6889750" y="4324350"/>
                <a:ext cx="14605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80" p14:bwMode="auto">
            <p14:nvContentPartPr>
              <p14:cNvPr id="409" name="墨迹 408"/>
              <p14:cNvContentPartPr/>
              <p14:nvPr/>
            </p14:nvContentPartPr>
            <p14:xfrm>
              <a:off x="7105650" y="4343400"/>
              <a:ext cx="38100" cy="165100"/>
            </p14:xfrm>
          </p:contentPart>
        </mc:Choice>
        <mc:Fallback xmlns="">
          <p:pic>
            <p:nvPicPr>
              <p:cNvPr id="409" name="墨迹 408"/>
            </p:nvPicPr>
            <p:blipFill>
              <a:blip r:embed="rId781"/>
            </p:blipFill>
            <p:spPr>
              <a:xfrm>
                <a:off x="7105650" y="4343400"/>
                <a:ext cx="3810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82" p14:bwMode="auto">
            <p14:nvContentPartPr>
              <p14:cNvPr id="410" name="墨迹 409"/>
              <p14:cNvContentPartPr/>
              <p14:nvPr/>
            </p14:nvContentPartPr>
            <p14:xfrm>
              <a:off x="7150100" y="4305300"/>
              <a:ext cx="95250" cy="171450"/>
            </p14:xfrm>
          </p:contentPart>
        </mc:Choice>
        <mc:Fallback xmlns="">
          <p:pic>
            <p:nvPicPr>
              <p:cNvPr id="410" name="墨迹 409"/>
            </p:nvPicPr>
            <p:blipFill>
              <a:blip r:embed="rId783"/>
            </p:blipFill>
            <p:spPr>
              <a:xfrm>
                <a:off x="7150100" y="4305300"/>
                <a:ext cx="9525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84" p14:bwMode="auto">
            <p14:nvContentPartPr>
              <p14:cNvPr id="411" name="墨迹 410"/>
              <p14:cNvContentPartPr/>
              <p14:nvPr/>
            </p14:nvContentPartPr>
            <p14:xfrm>
              <a:off x="7334250" y="4464050"/>
              <a:ext cx="152400" cy="19050"/>
            </p14:xfrm>
          </p:contentPart>
        </mc:Choice>
        <mc:Fallback xmlns="">
          <p:pic>
            <p:nvPicPr>
              <p:cNvPr id="411" name="墨迹 410"/>
            </p:nvPicPr>
            <p:blipFill>
              <a:blip r:embed="rId785"/>
            </p:blipFill>
            <p:spPr>
              <a:xfrm>
                <a:off x="7334250" y="4464050"/>
                <a:ext cx="15240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86" p14:bwMode="auto">
            <p14:nvContentPartPr>
              <p14:cNvPr id="412" name="墨迹 411"/>
              <p14:cNvContentPartPr/>
              <p14:nvPr/>
            </p14:nvContentPartPr>
            <p14:xfrm>
              <a:off x="7397750" y="4394200"/>
              <a:ext cx="146050" cy="165100"/>
            </p14:xfrm>
          </p:contentPart>
        </mc:Choice>
        <mc:Fallback xmlns="">
          <p:pic>
            <p:nvPicPr>
              <p:cNvPr id="412" name="墨迹 411"/>
            </p:nvPicPr>
            <p:blipFill>
              <a:blip r:embed="rId787"/>
            </p:blipFill>
            <p:spPr>
              <a:xfrm>
                <a:off x="7397750" y="4394200"/>
                <a:ext cx="14605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88" p14:bwMode="auto">
            <p14:nvContentPartPr>
              <p14:cNvPr id="413" name="墨迹 412"/>
              <p14:cNvContentPartPr/>
              <p14:nvPr/>
            </p14:nvContentPartPr>
            <p14:xfrm>
              <a:off x="7613650" y="4368800"/>
              <a:ext cx="285750" cy="203200"/>
            </p14:xfrm>
          </p:contentPart>
        </mc:Choice>
        <mc:Fallback xmlns="">
          <p:pic>
            <p:nvPicPr>
              <p:cNvPr id="413" name="墨迹 412"/>
            </p:nvPicPr>
            <p:blipFill>
              <a:blip r:embed="rId789"/>
            </p:blipFill>
            <p:spPr>
              <a:xfrm>
                <a:off x="7613650" y="4368800"/>
                <a:ext cx="28575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0" p14:bwMode="auto">
            <p14:nvContentPartPr>
              <p14:cNvPr id="414" name="墨迹 413"/>
              <p14:cNvContentPartPr/>
              <p14:nvPr/>
            </p14:nvContentPartPr>
            <p14:xfrm>
              <a:off x="5181600" y="2209800"/>
              <a:ext cx="184150" cy="1454150"/>
            </p14:xfrm>
          </p:contentPart>
        </mc:Choice>
        <mc:Fallback xmlns="">
          <p:pic>
            <p:nvPicPr>
              <p:cNvPr id="414" name="墨迹 413"/>
            </p:nvPicPr>
            <p:blipFill>
              <a:blip r:embed="rId791"/>
            </p:blipFill>
            <p:spPr>
              <a:xfrm>
                <a:off x="5181600" y="2209800"/>
                <a:ext cx="184150" cy="145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2" p14:bwMode="auto">
            <p14:nvContentPartPr>
              <p14:cNvPr id="415" name="墨迹 414"/>
              <p14:cNvContentPartPr/>
              <p14:nvPr/>
            </p14:nvContentPartPr>
            <p14:xfrm>
              <a:off x="5060950" y="3232150"/>
              <a:ext cx="3498850" cy="184150"/>
            </p14:xfrm>
          </p:contentPart>
        </mc:Choice>
        <mc:Fallback xmlns="">
          <p:pic>
            <p:nvPicPr>
              <p:cNvPr id="415" name="墨迹 414"/>
            </p:nvPicPr>
            <p:blipFill>
              <a:blip r:embed="rId793"/>
            </p:blipFill>
            <p:spPr>
              <a:xfrm>
                <a:off x="5060950" y="3232150"/>
                <a:ext cx="3498850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4" p14:bwMode="auto">
            <p14:nvContentPartPr>
              <p14:cNvPr id="416" name="墨迹 415"/>
              <p14:cNvContentPartPr/>
              <p14:nvPr/>
            </p14:nvContentPartPr>
            <p14:xfrm>
              <a:off x="4953000" y="4673600"/>
              <a:ext cx="12700" cy="190500"/>
            </p14:xfrm>
          </p:contentPart>
        </mc:Choice>
        <mc:Fallback xmlns="">
          <p:pic>
            <p:nvPicPr>
              <p:cNvPr id="416" name="墨迹 415"/>
            </p:nvPicPr>
            <p:blipFill>
              <a:blip r:embed="rId795"/>
            </p:blipFill>
            <p:spPr>
              <a:xfrm>
                <a:off x="4953000" y="4673600"/>
                <a:ext cx="1270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6" p14:bwMode="auto">
            <p14:nvContentPartPr>
              <p14:cNvPr id="417" name="墨迹 416"/>
              <p14:cNvContentPartPr/>
              <p14:nvPr/>
            </p14:nvContentPartPr>
            <p14:xfrm>
              <a:off x="4953000" y="4724400"/>
              <a:ext cx="127000" cy="133350"/>
            </p14:xfrm>
          </p:contentPart>
        </mc:Choice>
        <mc:Fallback xmlns="">
          <p:pic>
            <p:nvPicPr>
              <p:cNvPr id="417" name="墨迹 416"/>
            </p:nvPicPr>
            <p:blipFill>
              <a:blip r:embed="rId797"/>
            </p:blipFill>
            <p:spPr>
              <a:xfrm>
                <a:off x="4953000" y="4724400"/>
                <a:ext cx="12700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8" p14:bwMode="auto">
            <p14:nvContentPartPr>
              <p14:cNvPr id="418" name="墨迹 417"/>
              <p14:cNvContentPartPr/>
              <p14:nvPr/>
            </p14:nvContentPartPr>
            <p14:xfrm>
              <a:off x="5118100" y="4711700"/>
              <a:ext cx="88900" cy="152400"/>
            </p14:xfrm>
          </p:contentPart>
        </mc:Choice>
        <mc:Fallback xmlns="">
          <p:pic>
            <p:nvPicPr>
              <p:cNvPr id="418" name="墨迹 417"/>
            </p:nvPicPr>
            <p:blipFill>
              <a:blip r:embed="rId799"/>
            </p:blipFill>
            <p:spPr>
              <a:xfrm>
                <a:off x="5118100" y="4711700"/>
                <a:ext cx="8890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00" p14:bwMode="auto">
            <p14:nvContentPartPr>
              <p14:cNvPr id="419" name="墨迹 418"/>
              <p14:cNvContentPartPr/>
              <p14:nvPr/>
            </p14:nvContentPartPr>
            <p14:xfrm>
              <a:off x="5156200" y="4705350"/>
              <a:ext cx="82550" cy="360"/>
            </p14:xfrm>
          </p:contentPart>
        </mc:Choice>
        <mc:Fallback xmlns="">
          <p:pic>
            <p:nvPicPr>
              <p:cNvPr id="419" name="墨迹 418"/>
            </p:nvPicPr>
            <p:blipFill>
              <a:blip r:embed="rId472"/>
            </p:blipFill>
            <p:spPr>
              <a:xfrm>
                <a:off x="5156200" y="4705350"/>
                <a:ext cx="825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01" p14:bwMode="auto">
            <p14:nvContentPartPr>
              <p14:cNvPr id="420" name="墨迹 419"/>
              <p14:cNvContentPartPr/>
              <p14:nvPr/>
            </p14:nvContentPartPr>
            <p14:xfrm>
              <a:off x="5143500" y="4768850"/>
              <a:ext cx="88900" cy="360"/>
            </p14:xfrm>
          </p:contentPart>
        </mc:Choice>
        <mc:Fallback xmlns="">
          <p:pic>
            <p:nvPicPr>
              <p:cNvPr id="420" name="墨迹 419"/>
            </p:nvPicPr>
            <p:blipFill>
              <a:blip r:embed="rId599"/>
            </p:blipFill>
            <p:spPr>
              <a:xfrm>
                <a:off x="5143500" y="4768850"/>
                <a:ext cx="889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02" p14:bwMode="auto">
            <p14:nvContentPartPr>
              <p14:cNvPr id="421" name="墨迹 420"/>
              <p14:cNvContentPartPr/>
              <p14:nvPr/>
            </p14:nvContentPartPr>
            <p14:xfrm>
              <a:off x="5264150" y="4724400"/>
              <a:ext cx="177800" cy="127000"/>
            </p14:xfrm>
          </p:contentPart>
        </mc:Choice>
        <mc:Fallback xmlns="">
          <p:pic>
            <p:nvPicPr>
              <p:cNvPr id="421" name="墨迹 420"/>
            </p:nvPicPr>
            <p:blipFill>
              <a:blip r:embed="rId803"/>
            </p:blipFill>
            <p:spPr>
              <a:xfrm>
                <a:off x="5264150" y="4724400"/>
                <a:ext cx="17780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04" p14:bwMode="auto">
            <p14:nvContentPartPr>
              <p14:cNvPr id="422" name="墨迹 421"/>
              <p14:cNvContentPartPr/>
              <p14:nvPr/>
            </p14:nvContentPartPr>
            <p14:xfrm>
              <a:off x="5797550" y="4686300"/>
              <a:ext cx="57150" cy="152400"/>
            </p14:xfrm>
          </p:contentPart>
        </mc:Choice>
        <mc:Fallback xmlns="">
          <p:pic>
            <p:nvPicPr>
              <p:cNvPr id="422" name="墨迹 421"/>
            </p:nvPicPr>
            <p:blipFill>
              <a:blip r:embed="rId805"/>
            </p:blipFill>
            <p:spPr>
              <a:xfrm>
                <a:off x="5797550" y="4686300"/>
                <a:ext cx="5715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06" p14:bwMode="auto">
            <p14:nvContentPartPr>
              <p14:cNvPr id="423" name="墨迹 422"/>
              <p14:cNvContentPartPr/>
              <p14:nvPr/>
            </p14:nvContentPartPr>
            <p14:xfrm>
              <a:off x="5937250" y="4724400"/>
              <a:ext cx="19050" cy="133350"/>
            </p14:xfrm>
          </p:contentPart>
        </mc:Choice>
        <mc:Fallback xmlns="">
          <p:pic>
            <p:nvPicPr>
              <p:cNvPr id="423" name="墨迹 422"/>
            </p:nvPicPr>
            <p:blipFill>
              <a:blip r:embed="rId807"/>
            </p:blipFill>
            <p:spPr>
              <a:xfrm>
                <a:off x="5937250" y="4724400"/>
                <a:ext cx="1905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08" p14:bwMode="auto">
            <p14:nvContentPartPr>
              <p14:cNvPr id="424" name="墨迹 423"/>
              <p14:cNvContentPartPr/>
              <p14:nvPr/>
            </p14:nvContentPartPr>
            <p14:xfrm>
              <a:off x="5956300" y="4699000"/>
              <a:ext cx="95250" cy="158750"/>
            </p14:xfrm>
          </p:contentPart>
        </mc:Choice>
        <mc:Fallback xmlns="">
          <p:pic>
            <p:nvPicPr>
              <p:cNvPr id="424" name="墨迹 423"/>
            </p:nvPicPr>
            <p:blipFill>
              <a:blip r:embed="rId809"/>
            </p:blipFill>
            <p:spPr>
              <a:xfrm>
                <a:off x="5956300" y="4699000"/>
                <a:ext cx="9525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0" p14:bwMode="auto">
            <p14:nvContentPartPr>
              <p14:cNvPr id="425" name="墨迹 424"/>
              <p14:cNvContentPartPr/>
              <p14:nvPr/>
            </p14:nvContentPartPr>
            <p14:xfrm>
              <a:off x="6127750" y="4832350"/>
              <a:ext cx="360" cy="44450"/>
            </p14:xfrm>
          </p:contentPart>
        </mc:Choice>
        <mc:Fallback xmlns="">
          <p:pic>
            <p:nvPicPr>
              <p:cNvPr id="425" name="墨迹 424"/>
            </p:nvPicPr>
            <p:blipFill>
              <a:blip r:embed="rId811"/>
            </p:blipFill>
            <p:spPr>
              <a:xfrm>
                <a:off x="6127750" y="4832350"/>
                <a:ext cx="36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2" p14:bwMode="auto">
            <p14:nvContentPartPr>
              <p14:cNvPr id="426" name="墨迹 425"/>
              <p14:cNvContentPartPr/>
              <p14:nvPr/>
            </p14:nvContentPartPr>
            <p14:xfrm>
              <a:off x="6210300" y="4705350"/>
              <a:ext cx="76200" cy="228600"/>
            </p14:xfrm>
          </p:contentPart>
        </mc:Choice>
        <mc:Fallback xmlns="">
          <p:pic>
            <p:nvPicPr>
              <p:cNvPr id="426" name="墨迹 425"/>
            </p:nvPicPr>
            <p:blipFill>
              <a:blip r:embed="rId813"/>
            </p:blipFill>
            <p:spPr>
              <a:xfrm>
                <a:off x="6210300" y="4705350"/>
                <a:ext cx="76200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4" p14:bwMode="auto">
            <p14:nvContentPartPr>
              <p14:cNvPr id="427" name="墨迹 426"/>
              <p14:cNvContentPartPr/>
              <p14:nvPr/>
            </p14:nvContentPartPr>
            <p14:xfrm>
              <a:off x="5956300" y="4768850"/>
              <a:ext cx="50800" cy="50800"/>
            </p14:xfrm>
          </p:contentPart>
        </mc:Choice>
        <mc:Fallback xmlns="">
          <p:pic>
            <p:nvPicPr>
              <p:cNvPr id="427" name="墨迹 426"/>
            </p:nvPicPr>
            <p:blipFill>
              <a:blip r:embed="rId815"/>
            </p:blipFill>
            <p:spPr>
              <a:xfrm>
                <a:off x="5956300" y="4768850"/>
                <a:ext cx="5080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6" p14:bwMode="auto">
            <p14:nvContentPartPr>
              <p14:cNvPr id="428" name="墨迹 427"/>
              <p14:cNvContentPartPr/>
              <p14:nvPr/>
            </p14:nvContentPartPr>
            <p14:xfrm>
              <a:off x="5949950" y="4819650"/>
              <a:ext cx="12700" cy="95250"/>
            </p14:xfrm>
          </p:contentPart>
        </mc:Choice>
        <mc:Fallback xmlns="">
          <p:pic>
            <p:nvPicPr>
              <p:cNvPr id="428" name="墨迹 427"/>
            </p:nvPicPr>
            <p:blipFill>
              <a:blip r:embed="rId817"/>
            </p:blipFill>
            <p:spPr>
              <a:xfrm>
                <a:off x="5949950" y="4819650"/>
                <a:ext cx="1270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8" p14:bwMode="auto">
            <p14:nvContentPartPr>
              <p14:cNvPr id="429" name="墨迹 428"/>
              <p14:cNvContentPartPr/>
              <p14:nvPr/>
            </p14:nvContentPartPr>
            <p14:xfrm>
              <a:off x="5829300" y="4845050"/>
              <a:ext cx="50800" cy="25400"/>
            </p14:xfrm>
          </p:contentPart>
        </mc:Choice>
        <mc:Fallback xmlns="">
          <p:pic>
            <p:nvPicPr>
              <p:cNvPr id="429" name="墨迹 428"/>
            </p:nvPicPr>
            <p:blipFill>
              <a:blip r:embed="rId819"/>
            </p:blipFill>
            <p:spPr>
              <a:xfrm>
                <a:off x="5829300" y="4845050"/>
                <a:ext cx="5080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20" p14:bwMode="auto">
            <p14:nvContentPartPr>
              <p14:cNvPr id="430" name="墨迹 429"/>
              <p14:cNvContentPartPr/>
              <p14:nvPr/>
            </p14:nvContentPartPr>
            <p14:xfrm>
              <a:off x="5873750" y="4692650"/>
              <a:ext cx="12700" cy="360"/>
            </p14:xfrm>
          </p:contentPart>
        </mc:Choice>
        <mc:Fallback xmlns="">
          <p:pic>
            <p:nvPicPr>
              <p:cNvPr id="430" name="墨迹 429"/>
            </p:nvPicPr>
            <p:blipFill>
              <a:blip r:embed="rId40"/>
            </p:blipFill>
            <p:spPr>
              <a:xfrm>
                <a:off x="5873750" y="469265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21" p14:bwMode="auto">
            <p14:nvContentPartPr>
              <p14:cNvPr id="431" name="墨迹 430"/>
              <p14:cNvContentPartPr/>
              <p14:nvPr/>
            </p14:nvContentPartPr>
            <p14:xfrm>
              <a:off x="5619750" y="5016500"/>
              <a:ext cx="19050" cy="146050"/>
            </p14:xfrm>
          </p:contentPart>
        </mc:Choice>
        <mc:Fallback xmlns="">
          <p:pic>
            <p:nvPicPr>
              <p:cNvPr id="431" name="墨迹 430"/>
            </p:nvPicPr>
            <p:blipFill>
              <a:blip r:embed="rId822"/>
            </p:blipFill>
            <p:spPr>
              <a:xfrm>
                <a:off x="5619750" y="5016500"/>
                <a:ext cx="1905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23" p14:bwMode="auto">
            <p14:nvContentPartPr>
              <p14:cNvPr id="432" name="墨迹 431"/>
              <p14:cNvContentPartPr/>
              <p14:nvPr/>
            </p14:nvContentPartPr>
            <p14:xfrm>
              <a:off x="5588000" y="5016500"/>
              <a:ext cx="146050" cy="146050"/>
            </p14:xfrm>
          </p:contentPart>
        </mc:Choice>
        <mc:Fallback xmlns="">
          <p:pic>
            <p:nvPicPr>
              <p:cNvPr id="432" name="墨迹 431"/>
            </p:nvPicPr>
            <p:blipFill>
              <a:blip r:embed="rId824"/>
            </p:blipFill>
            <p:spPr>
              <a:xfrm>
                <a:off x="5588000" y="5016500"/>
                <a:ext cx="14605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25" p14:bwMode="auto">
            <p14:nvContentPartPr>
              <p14:cNvPr id="433" name="墨迹 432"/>
              <p14:cNvContentPartPr/>
              <p14:nvPr/>
            </p14:nvContentPartPr>
            <p14:xfrm>
              <a:off x="5816600" y="5010150"/>
              <a:ext cx="88900" cy="6350"/>
            </p14:xfrm>
          </p:contentPart>
        </mc:Choice>
        <mc:Fallback xmlns="">
          <p:pic>
            <p:nvPicPr>
              <p:cNvPr id="433" name="墨迹 432"/>
            </p:nvPicPr>
            <p:blipFill>
              <a:blip r:embed="rId826"/>
            </p:blipFill>
            <p:spPr>
              <a:xfrm>
                <a:off x="5816600" y="5010150"/>
                <a:ext cx="8890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27" p14:bwMode="auto">
            <p14:nvContentPartPr>
              <p14:cNvPr id="434" name="墨迹 433"/>
              <p14:cNvContentPartPr/>
              <p14:nvPr/>
            </p14:nvContentPartPr>
            <p14:xfrm>
              <a:off x="5822950" y="5029200"/>
              <a:ext cx="38100" cy="158750"/>
            </p14:xfrm>
          </p:contentPart>
        </mc:Choice>
        <mc:Fallback xmlns="">
          <p:pic>
            <p:nvPicPr>
              <p:cNvPr id="434" name="墨迹 433"/>
            </p:nvPicPr>
            <p:blipFill>
              <a:blip r:embed="rId828"/>
            </p:blipFill>
            <p:spPr>
              <a:xfrm>
                <a:off x="5822950" y="5029200"/>
                <a:ext cx="3810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29" p14:bwMode="auto">
            <p14:nvContentPartPr>
              <p14:cNvPr id="435" name="墨迹 434"/>
              <p14:cNvContentPartPr/>
              <p14:nvPr/>
            </p14:nvContentPartPr>
            <p14:xfrm>
              <a:off x="5911850" y="5137150"/>
              <a:ext cx="76200" cy="76200"/>
            </p14:xfrm>
          </p:contentPart>
        </mc:Choice>
        <mc:Fallback xmlns="">
          <p:pic>
            <p:nvPicPr>
              <p:cNvPr id="435" name="墨迹 434"/>
            </p:nvPicPr>
            <p:blipFill>
              <a:blip r:embed="rId830"/>
            </p:blipFill>
            <p:spPr>
              <a:xfrm>
                <a:off x="5911850" y="5137150"/>
                <a:ext cx="7620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1" p14:bwMode="auto">
            <p14:nvContentPartPr>
              <p14:cNvPr id="436" name="墨迹 435"/>
              <p14:cNvContentPartPr/>
              <p14:nvPr/>
            </p14:nvContentPartPr>
            <p14:xfrm>
              <a:off x="5156200" y="4927600"/>
              <a:ext cx="520700" cy="203200"/>
            </p14:xfrm>
          </p:contentPart>
        </mc:Choice>
        <mc:Fallback xmlns="">
          <p:pic>
            <p:nvPicPr>
              <p:cNvPr id="436" name="墨迹 435"/>
            </p:nvPicPr>
            <p:blipFill>
              <a:blip r:embed="rId832"/>
            </p:blipFill>
            <p:spPr>
              <a:xfrm>
                <a:off x="5156200" y="4927600"/>
                <a:ext cx="52070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3" p14:bwMode="auto">
            <p14:nvContentPartPr>
              <p14:cNvPr id="437" name="墨迹 436"/>
              <p14:cNvContentPartPr/>
              <p14:nvPr/>
            </p14:nvContentPartPr>
            <p14:xfrm>
              <a:off x="5067300" y="5035550"/>
              <a:ext cx="171450" cy="146050"/>
            </p14:xfrm>
          </p:contentPart>
        </mc:Choice>
        <mc:Fallback xmlns="">
          <p:pic>
            <p:nvPicPr>
              <p:cNvPr id="437" name="墨迹 436"/>
            </p:nvPicPr>
            <p:blipFill>
              <a:blip r:embed="rId834"/>
            </p:blipFill>
            <p:spPr>
              <a:xfrm>
                <a:off x="5067300" y="5035550"/>
                <a:ext cx="17145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5" p14:bwMode="auto">
            <p14:nvContentPartPr>
              <p14:cNvPr id="438" name="墨迹 437"/>
              <p14:cNvContentPartPr/>
              <p14:nvPr/>
            </p14:nvContentPartPr>
            <p14:xfrm>
              <a:off x="4667250" y="4953000"/>
              <a:ext cx="44450" cy="184150"/>
            </p14:xfrm>
          </p:contentPart>
        </mc:Choice>
        <mc:Fallback xmlns="">
          <p:pic>
            <p:nvPicPr>
              <p:cNvPr id="438" name="墨迹 437"/>
            </p:nvPicPr>
            <p:blipFill>
              <a:blip r:embed="rId836"/>
            </p:blipFill>
            <p:spPr>
              <a:xfrm>
                <a:off x="4667250" y="4953000"/>
                <a:ext cx="44450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7" p14:bwMode="auto">
            <p14:nvContentPartPr>
              <p14:cNvPr id="439" name="墨迹 438"/>
              <p14:cNvContentPartPr/>
              <p14:nvPr/>
            </p14:nvContentPartPr>
            <p14:xfrm>
              <a:off x="4692650" y="5016500"/>
              <a:ext cx="120650" cy="360"/>
            </p14:xfrm>
          </p:contentPart>
        </mc:Choice>
        <mc:Fallback xmlns="">
          <p:pic>
            <p:nvPicPr>
              <p:cNvPr id="439" name="墨迹 438"/>
            </p:nvPicPr>
            <p:blipFill>
              <a:blip r:embed="rId838"/>
            </p:blipFill>
            <p:spPr>
              <a:xfrm>
                <a:off x="4692650" y="5016500"/>
                <a:ext cx="1206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9" p14:bwMode="auto">
            <p14:nvContentPartPr>
              <p14:cNvPr id="440" name="墨迹 439"/>
              <p14:cNvContentPartPr/>
              <p14:nvPr/>
            </p14:nvContentPartPr>
            <p14:xfrm>
              <a:off x="4673600" y="5086350"/>
              <a:ext cx="120650" cy="12700"/>
            </p14:xfrm>
          </p:contentPart>
        </mc:Choice>
        <mc:Fallback xmlns="">
          <p:pic>
            <p:nvPicPr>
              <p:cNvPr id="440" name="墨迹 439"/>
            </p:nvPicPr>
            <p:blipFill>
              <a:blip r:embed="rId840"/>
            </p:blipFill>
            <p:spPr>
              <a:xfrm>
                <a:off x="4673600" y="5086350"/>
                <a:ext cx="1206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41" p14:bwMode="auto">
            <p14:nvContentPartPr>
              <p14:cNvPr id="441" name="墨迹 440"/>
              <p14:cNvContentPartPr/>
              <p14:nvPr/>
            </p14:nvContentPartPr>
            <p14:xfrm>
              <a:off x="4826000" y="5035550"/>
              <a:ext cx="88900" cy="12700"/>
            </p14:xfrm>
          </p:contentPart>
        </mc:Choice>
        <mc:Fallback xmlns="">
          <p:pic>
            <p:nvPicPr>
              <p:cNvPr id="441" name="墨迹 440"/>
            </p:nvPicPr>
            <p:blipFill>
              <a:blip r:embed="rId842"/>
            </p:blipFill>
            <p:spPr>
              <a:xfrm>
                <a:off x="4826000" y="5035550"/>
                <a:ext cx="889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43" p14:bwMode="auto">
            <p14:nvContentPartPr>
              <p14:cNvPr id="442" name="墨迹 441"/>
              <p14:cNvContentPartPr/>
              <p14:nvPr/>
            </p14:nvContentPartPr>
            <p14:xfrm>
              <a:off x="4832350" y="5060950"/>
              <a:ext cx="19050" cy="101600"/>
            </p14:xfrm>
          </p:contentPart>
        </mc:Choice>
        <mc:Fallback xmlns="">
          <p:pic>
            <p:nvPicPr>
              <p:cNvPr id="442" name="墨迹 441"/>
            </p:nvPicPr>
            <p:blipFill>
              <a:blip r:embed="rId844"/>
            </p:blipFill>
            <p:spPr>
              <a:xfrm>
                <a:off x="4832350" y="5060950"/>
                <a:ext cx="1905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45" p14:bwMode="auto">
            <p14:nvContentPartPr>
              <p14:cNvPr id="443" name="墨迹 442"/>
              <p14:cNvContentPartPr/>
              <p14:nvPr/>
            </p14:nvContentPartPr>
            <p14:xfrm>
              <a:off x="4857750" y="5086350"/>
              <a:ext cx="107950" cy="44450"/>
            </p14:xfrm>
          </p:contentPart>
        </mc:Choice>
        <mc:Fallback xmlns="">
          <p:pic>
            <p:nvPicPr>
              <p:cNvPr id="443" name="墨迹 442"/>
            </p:nvPicPr>
            <p:blipFill>
              <a:blip r:embed="rId846"/>
            </p:blipFill>
            <p:spPr>
              <a:xfrm>
                <a:off x="4857750" y="5086350"/>
                <a:ext cx="10795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47" p14:bwMode="auto">
            <p14:nvContentPartPr>
              <p14:cNvPr id="444" name="墨迹 443"/>
              <p14:cNvContentPartPr/>
              <p14:nvPr/>
            </p14:nvContentPartPr>
            <p14:xfrm>
              <a:off x="4654550" y="5219700"/>
              <a:ext cx="31750" cy="165100"/>
            </p14:xfrm>
          </p:contentPart>
        </mc:Choice>
        <mc:Fallback xmlns="">
          <p:pic>
            <p:nvPicPr>
              <p:cNvPr id="444" name="墨迹 443"/>
            </p:nvPicPr>
            <p:blipFill>
              <a:blip r:embed="rId848"/>
            </p:blipFill>
            <p:spPr>
              <a:xfrm>
                <a:off x="4654550" y="5219700"/>
                <a:ext cx="3175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49" p14:bwMode="auto">
            <p14:nvContentPartPr>
              <p14:cNvPr id="445" name="墨迹 444"/>
              <p14:cNvContentPartPr/>
              <p14:nvPr/>
            </p14:nvContentPartPr>
            <p14:xfrm>
              <a:off x="4692650" y="5226050"/>
              <a:ext cx="158750" cy="12700"/>
            </p14:xfrm>
          </p:contentPart>
        </mc:Choice>
        <mc:Fallback xmlns="">
          <p:pic>
            <p:nvPicPr>
              <p:cNvPr id="445" name="墨迹 444"/>
            </p:nvPicPr>
            <p:blipFill>
              <a:blip r:embed="rId850"/>
            </p:blipFill>
            <p:spPr>
              <a:xfrm>
                <a:off x="4692650" y="5226050"/>
                <a:ext cx="1587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51" p14:bwMode="auto">
            <p14:nvContentPartPr>
              <p14:cNvPr id="446" name="墨迹 445"/>
              <p14:cNvContentPartPr/>
              <p14:nvPr/>
            </p14:nvContentPartPr>
            <p14:xfrm>
              <a:off x="4673600" y="5308600"/>
              <a:ext cx="158750" cy="12700"/>
            </p14:xfrm>
          </p:contentPart>
        </mc:Choice>
        <mc:Fallback xmlns="">
          <p:pic>
            <p:nvPicPr>
              <p:cNvPr id="446" name="墨迹 445"/>
            </p:nvPicPr>
            <p:blipFill>
              <a:blip r:embed="rId852"/>
            </p:blipFill>
            <p:spPr>
              <a:xfrm>
                <a:off x="4673600" y="5308600"/>
                <a:ext cx="1587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53" p14:bwMode="auto">
            <p14:nvContentPartPr>
              <p14:cNvPr id="447" name="墨迹 446"/>
              <p14:cNvContentPartPr/>
              <p14:nvPr/>
            </p14:nvContentPartPr>
            <p14:xfrm>
              <a:off x="4876800" y="5302250"/>
              <a:ext cx="6350" cy="107950"/>
            </p14:xfrm>
          </p:contentPart>
        </mc:Choice>
        <mc:Fallback xmlns="">
          <p:pic>
            <p:nvPicPr>
              <p:cNvPr id="447" name="墨迹 446"/>
            </p:nvPicPr>
            <p:blipFill>
              <a:blip r:embed="rId854"/>
            </p:blipFill>
            <p:spPr>
              <a:xfrm>
                <a:off x="4876800" y="5302250"/>
                <a:ext cx="635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55" p14:bwMode="auto">
            <p14:nvContentPartPr>
              <p14:cNvPr id="448" name="墨迹 447"/>
              <p14:cNvContentPartPr/>
              <p14:nvPr/>
            </p14:nvContentPartPr>
            <p14:xfrm>
              <a:off x="4711700" y="5505450"/>
              <a:ext cx="12700" cy="360"/>
            </p14:xfrm>
          </p:contentPart>
        </mc:Choice>
        <mc:Fallback xmlns="">
          <p:pic>
            <p:nvPicPr>
              <p:cNvPr id="448" name="墨迹 447"/>
            </p:nvPicPr>
            <p:blipFill>
              <a:blip r:embed="rId40"/>
            </p:blipFill>
            <p:spPr>
              <a:xfrm>
                <a:off x="4711700" y="550545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56" p14:bwMode="auto">
            <p14:nvContentPartPr>
              <p14:cNvPr id="449" name="墨迹 448"/>
              <p14:cNvContentPartPr/>
              <p14:nvPr/>
            </p14:nvContentPartPr>
            <p14:xfrm>
              <a:off x="4768850" y="5505450"/>
              <a:ext cx="25400" cy="360"/>
            </p14:xfrm>
          </p:contentPart>
        </mc:Choice>
        <mc:Fallback xmlns="">
          <p:pic>
            <p:nvPicPr>
              <p:cNvPr id="449" name="墨迹 448"/>
            </p:nvPicPr>
            <p:blipFill>
              <a:blip r:embed="rId132"/>
            </p:blipFill>
            <p:spPr>
              <a:xfrm>
                <a:off x="4768850" y="5505450"/>
                <a:ext cx="254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57" p14:bwMode="auto">
            <p14:nvContentPartPr>
              <p14:cNvPr id="450" name="墨迹 449"/>
              <p14:cNvContentPartPr/>
              <p14:nvPr/>
            </p14:nvContentPartPr>
            <p14:xfrm>
              <a:off x="4876800" y="5480050"/>
              <a:ext cx="12700" cy="360"/>
            </p14:xfrm>
          </p:contentPart>
        </mc:Choice>
        <mc:Fallback xmlns="">
          <p:pic>
            <p:nvPicPr>
              <p:cNvPr id="450" name="墨迹 449"/>
            </p:nvPicPr>
            <p:blipFill>
              <a:blip r:embed="rId40"/>
            </p:blipFill>
            <p:spPr>
              <a:xfrm>
                <a:off x="4876800" y="548005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58" p14:bwMode="auto">
            <p14:nvContentPartPr>
              <p14:cNvPr id="451" name="墨迹 450"/>
              <p14:cNvContentPartPr/>
              <p14:nvPr/>
            </p14:nvContentPartPr>
            <p14:xfrm>
              <a:off x="4965700" y="5473700"/>
              <a:ext cx="12700" cy="25400"/>
            </p14:xfrm>
          </p:contentPart>
        </mc:Choice>
        <mc:Fallback xmlns="">
          <p:pic>
            <p:nvPicPr>
              <p:cNvPr id="451" name="墨迹 450"/>
            </p:nvPicPr>
            <p:blipFill>
              <a:blip r:embed="rId859"/>
            </p:blipFill>
            <p:spPr>
              <a:xfrm>
                <a:off x="4965700" y="5473700"/>
                <a:ext cx="1270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60" p14:bwMode="auto">
            <p14:nvContentPartPr>
              <p14:cNvPr id="452" name="墨迹 451"/>
              <p14:cNvContentPartPr/>
              <p14:nvPr/>
            </p14:nvContentPartPr>
            <p14:xfrm>
              <a:off x="6261100" y="5003800"/>
              <a:ext cx="57150" cy="165100"/>
            </p14:xfrm>
          </p:contentPart>
        </mc:Choice>
        <mc:Fallback xmlns="">
          <p:pic>
            <p:nvPicPr>
              <p:cNvPr id="452" name="墨迹 451"/>
            </p:nvPicPr>
            <p:blipFill>
              <a:blip r:embed="rId861"/>
            </p:blipFill>
            <p:spPr>
              <a:xfrm>
                <a:off x="6261100" y="5003800"/>
                <a:ext cx="5715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62" p14:bwMode="auto">
            <p14:nvContentPartPr>
              <p14:cNvPr id="453" name="墨迹 452"/>
              <p14:cNvContentPartPr/>
              <p14:nvPr/>
            </p14:nvContentPartPr>
            <p14:xfrm>
              <a:off x="6311900" y="4972050"/>
              <a:ext cx="114300" cy="165100"/>
            </p14:xfrm>
          </p:contentPart>
        </mc:Choice>
        <mc:Fallback xmlns="">
          <p:pic>
            <p:nvPicPr>
              <p:cNvPr id="453" name="墨迹 452"/>
            </p:nvPicPr>
            <p:blipFill>
              <a:blip r:embed="rId863"/>
            </p:blipFill>
            <p:spPr>
              <a:xfrm>
                <a:off x="6311900" y="4972050"/>
                <a:ext cx="11430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64" p14:bwMode="auto">
            <p14:nvContentPartPr>
              <p14:cNvPr id="454" name="墨迹 453"/>
              <p14:cNvContentPartPr/>
              <p14:nvPr/>
            </p14:nvContentPartPr>
            <p14:xfrm>
              <a:off x="6451600" y="5130800"/>
              <a:ext cx="12700" cy="101600"/>
            </p14:xfrm>
          </p:contentPart>
        </mc:Choice>
        <mc:Fallback xmlns="">
          <p:pic>
            <p:nvPicPr>
              <p:cNvPr id="454" name="墨迹 453"/>
            </p:nvPicPr>
            <p:blipFill>
              <a:blip r:embed="rId865"/>
            </p:blipFill>
            <p:spPr>
              <a:xfrm>
                <a:off x="6451600" y="5130800"/>
                <a:ext cx="1270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66" p14:bwMode="auto">
            <p14:nvContentPartPr>
              <p14:cNvPr id="455" name="墨迹 454"/>
              <p14:cNvContentPartPr/>
              <p14:nvPr/>
            </p14:nvContentPartPr>
            <p14:xfrm>
              <a:off x="6553200" y="5073650"/>
              <a:ext cx="165100" cy="6350"/>
            </p14:xfrm>
          </p:contentPart>
        </mc:Choice>
        <mc:Fallback xmlns="">
          <p:pic>
            <p:nvPicPr>
              <p:cNvPr id="455" name="墨迹 454"/>
            </p:nvPicPr>
            <p:blipFill>
              <a:blip r:embed="rId867"/>
            </p:blipFill>
            <p:spPr>
              <a:xfrm>
                <a:off x="6553200" y="5073650"/>
                <a:ext cx="16510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68" p14:bwMode="auto">
            <p14:nvContentPartPr>
              <p14:cNvPr id="456" name="墨迹 455"/>
              <p14:cNvContentPartPr/>
              <p14:nvPr/>
            </p14:nvContentPartPr>
            <p14:xfrm>
              <a:off x="6692900" y="5029200"/>
              <a:ext cx="63500" cy="139700"/>
            </p14:xfrm>
          </p:contentPart>
        </mc:Choice>
        <mc:Fallback xmlns="">
          <p:pic>
            <p:nvPicPr>
              <p:cNvPr id="456" name="墨迹 455"/>
            </p:nvPicPr>
            <p:blipFill>
              <a:blip r:embed="rId869"/>
            </p:blipFill>
            <p:spPr>
              <a:xfrm>
                <a:off x="6692900" y="5029200"/>
                <a:ext cx="6350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70" p14:bwMode="auto">
            <p14:nvContentPartPr>
              <p14:cNvPr id="457" name="墨迹 456"/>
              <p14:cNvContentPartPr/>
              <p14:nvPr/>
            </p14:nvContentPartPr>
            <p14:xfrm>
              <a:off x="6896100" y="5029200"/>
              <a:ext cx="38100" cy="88900"/>
            </p14:xfrm>
          </p:contentPart>
        </mc:Choice>
        <mc:Fallback xmlns="">
          <p:pic>
            <p:nvPicPr>
              <p:cNvPr id="457" name="墨迹 456"/>
            </p:nvPicPr>
            <p:blipFill>
              <a:blip r:embed="rId871"/>
            </p:blipFill>
            <p:spPr>
              <a:xfrm>
                <a:off x="6896100" y="5029200"/>
                <a:ext cx="3810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72" p14:bwMode="auto">
            <p14:nvContentPartPr>
              <p14:cNvPr id="458" name="墨迹 457"/>
              <p14:cNvContentPartPr/>
              <p14:nvPr/>
            </p14:nvContentPartPr>
            <p14:xfrm>
              <a:off x="6940550" y="4991100"/>
              <a:ext cx="120650" cy="101600"/>
            </p14:xfrm>
          </p:contentPart>
        </mc:Choice>
        <mc:Fallback xmlns="">
          <p:pic>
            <p:nvPicPr>
              <p:cNvPr id="458" name="墨迹 457"/>
            </p:nvPicPr>
            <p:blipFill>
              <a:blip r:embed="rId873"/>
            </p:blipFill>
            <p:spPr>
              <a:xfrm>
                <a:off x="6940550" y="4991100"/>
                <a:ext cx="12065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74" p14:bwMode="auto">
            <p14:nvContentPartPr>
              <p14:cNvPr id="459" name="墨迹 458"/>
              <p14:cNvContentPartPr/>
              <p14:nvPr/>
            </p14:nvContentPartPr>
            <p14:xfrm>
              <a:off x="7073900" y="4946650"/>
              <a:ext cx="95250" cy="222250"/>
            </p14:xfrm>
          </p:contentPart>
        </mc:Choice>
        <mc:Fallback xmlns="">
          <p:pic>
            <p:nvPicPr>
              <p:cNvPr id="459" name="墨迹 458"/>
            </p:nvPicPr>
            <p:blipFill>
              <a:blip r:embed="rId875"/>
            </p:blipFill>
            <p:spPr>
              <a:xfrm>
                <a:off x="7073900" y="4946650"/>
                <a:ext cx="95250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76" p14:bwMode="auto">
            <p14:nvContentPartPr>
              <p14:cNvPr id="460" name="墨迹 459"/>
              <p14:cNvContentPartPr/>
              <p14:nvPr/>
            </p14:nvContentPartPr>
            <p14:xfrm>
              <a:off x="7181850" y="4959350"/>
              <a:ext cx="31750" cy="203200"/>
            </p14:xfrm>
          </p:contentPart>
        </mc:Choice>
        <mc:Fallback xmlns="">
          <p:pic>
            <p:nvPicPr>
              <p:cNvPr id="460" name="墨迹 459"/>
            </p:nvPicPr>
            <p:blipFill>
              <a:blip r:embed="rId877"/>
            </p:blipFill>
            <p:spPr>
              <a:xfrm>
                <a:off x="7181850" y="4959350"/>
                <a:ext cx="3175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78" p14:bwMode="auto">
            <p14:nvContentPartPr>
              <p14:cNvPr id="461" name="墨迹 460"/>
              <p14:cNvContentPartPr/>
              <p14:nvPr/>
            </p14:nvContentPartPr>
            <p14:xfrm>
              <a:off x="7105650" y="5041900"/>
              <a:ext cx="76200" cy="31750"/>
            </p14:xfrm>
          </p:contentPart>
        </mc:Choice>
        <mc:Fallback xmlns="">
          <p:pic>
            <p:nvPicPr>
              <p:cNvPr id="461" name="墨迹 460"/>
            </p:nvPicPr>
            <p:blipFill>
              <a:blip r:embed="rId879"/>
            </p:blipFill>
            <p:spPr>
              <a:xfrm>
                <a:off x="7105650" y="5041900"/>
                <a:ext cx="7620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80" p14:bwMode="auto">
            <p14:nvContentPartPr>
              <p14:cNvPr id="462" name="墨迹 461"/>
              <p14:cNvContentPartPr/>
              <p14:nvPr/>
            </p14:nvContentPartPr>
            <p14:xfrm>
              <a:off x="7239000" y="4997450"/>
              <a:ext cx="19050" cy="165100"/>
            </p14:xfrm>
          </p:contentPart>
        </mc:Choice>
        <mc:Fallback xmlns="">
          <p:pic>
            <p:nvPicPr>
              <p:cNvPr id="462" name="墨迹 461"/>
            </p:nvPicPr>
            <p:blipFill>
              <a:blip r:embed="rId881"/>
            </p:blipFill>
            <p:spPr>
              <a:xfrm>
                <a:off x="7239000" y="4997450"/>
                <a:ext cx="1905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82" p14:bwMode="auto">
            <p14:nvContentPartPr>
              <p14:cNvPr id="463" name="墨迹 462"/>
              <p14:cNvContentPartPr/>
              <p14:nvPr/>
            </p14:nvContentPartPr>
            <p14:xfrm>
              <a:off x="7264400" y="4984750"/>
              <a:ext cx="171450" cy="184150"/>
            </p14:xfrm>
          </p:contentPart>
        </mc:Choice>
        <mc:Fallback xmlns="">
          <p:pic>
            <p:nvPicPr>
              <p:cNvPr id="463" name="墨迹 462"/>
            </p:nvPicPr>
            <p:blipFill>
              <a:blip r:embed="rId883"/>
            </p:blipFill>
            <p:spPr>
              <a:xfrm>
                <a:off x="7264400" y="4984750"/>
                <a:ext cx="171450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84" p14:bwMode="auto">
            <p14:nvContentPartPr>
              <p14:cNvPr id="464" name="墨迹 463"/>
              <p14:cNvContentPartPr/>
              <p14:nvPr/>
            </p14:nvContentPartPr>
            <p14:xfrm>
              <a:off x="5651500" y="5283200"/>
              <a:ext cx="19050" cy="158750"/>
            </p14:xfrm>
          </p:contentPart>
        </mc:Choice>
        <mc:Fallback xmlns="">
          <p:pic>
            <p:nvPicPr>
              <p:cNvPr id="464" name="墨迹 463"/>
            </p:nvPicPr>
            <p:blipFill>
              <a:blip r:embed="rId885"/>
            </p:blipFill>
            <p:spPr>
              <a:xfrm>
                <a:off x="5651500" y="5283200"/>
                <a:ext cx="1905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86" p14:bwMode="auto">
            <p14:nvContentPartPr>
              <p14:cNvPr id="465" name="墨迹 464"/>
              <p14:cNvContentPartPr/>
              <p14:nvPr/>
            </p14:nvContentPartPr>
            <p14:xfrm>
              <a:off x="5645150" y="5302250"/>
              <a:ext cx="158750" cy="139700"/>
            </p14:xfrm>
          </p:contentPart>
        </mc:Choice>
        <mc:Fallback xmlns="">
          <p:pic>
            <p:nvPicPr>
              <p:cNvPr id="465" name="墨迹 464"/>
            </p:nvPicPr>
            <p:blipFill>
              <a:blip r:embed="rId887"/>
            </p:blipFill>
            <p:spPr>
              <a:xfrm>
                <a:off x="5645150" y="5302250"/>
                <a:ext cx="15875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88" p14:bwMode="auto">
            <p14:nvContentPartPr>
              <p14:cNvPr id="466" name="墨迹 465"/>
              <p14:cNvContentPartPr/>
              <p14:nvPr/>
            </p14:nvContentPartPr>
            <p14:xfrm>
              <a:off x="5848350" y="5334000"/>
              <a:ext cx="107950" cy="6350"/>
            </p14:xfrm>
          </p:contentPart>
        </mc:Choice>
        <mc:Fallback xmlns="">
          <p:pic>
            <p:nvPicPr>
              <p:cNvPr id="466" name="墨迹 465"/>
            </p:nvPicPr>
            <p:blipFill>
              <a:blip r:embed="rId889"/>
            </p:blipFill>
            <p:spPr>
              <a:xfrm>
                <a:off x="5848350" y="5334000"/>
                <a:ext cx="1079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90" p14:bwMode="auto">
            <p14:nvContentPartPr>
              <p14:cNvPr id="467" name="墨迹 466"/>
              <p14:cNvContentPartPr/>
              <p14:nvPr/>
            </p14:nvContentPartPr>
            <p14:xfrm>
              <a:off x="5880100" y="5346700"/>
              <a:ext cx="38100" cy="107950"/>
            </p14:xfrm>
          </p:contentPart>
        </mc:Choice>
        <mc:Fallback xmlns="">
          <p:pic>
            <p:nvPicPr>
              <p:cNvPr id="467" name="墨迹 466"/>
            </p:nvPicPr>
            <p:blipFill>
              <a:blip r:embed="rId891"/>
            </p:blipFill>
            <p:spPr>
              <a:xfrm>
                <a:off x="5880100" y="5346700"/>
                <a:ext cx="3810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92" p14:bwMode="auto">
            <p14:nvContentPartPr>
              <p14:cNvPr id="468" name="墨迹 467"/>
              <p14:cNvContentPartPr/>
              <p14:nvPr/>
            </p14:nvContentPartPr>
            <p14:xfrm>
              <a:off x="6013450" y="5422900"/>
              <a:ext cx="12700" cy="69850"/>
            </p14:xfrm>
          </p:contentPart>
        </mc:Choice>
        <mc:Fallback xmlns="">
          <p:pic>
            <p:nvPicPr>
              <p:cNvPr id="468" name="墨迹 467"/>
            </p:nvPicPr>
            <p:blipFill>
              <a:blip r:embed="rId893"/>
            </p:blipFill>
            <p:spPr>
              <a:xfrm>
                <a:off x="6013450" y="5422900"/>
                <a:ext cx="1270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94" p14:bwMode="auto">
            <p14:nvContentPartPr>
              <p14:cNvPr id="469" name="墨迹 468"/>
              <p14:cNvContentPartPr/>
              <p14:nvPr/>
            </p14:nvContentPartPr>
            <p14:xfrm>
              <a:off x="6235700" y="5314950"/>
              <a:ext cx="57150" cy="120650"/>
            </p14:xfrm>
          </p:contentPart>
        </mc:Choice>
        <mc:Fallback xmlns="">
          <p:pic>
            <p:nvPicPr>
              <p:cNvPr id="469" name="墨迹 468"/>
            </p:nvPicPr>
            <p:blipFill>
              <a:blip r:embed="rId895"/>
            </p:blipFill>
            <p:spPr>
              <a:xfrm>
                <a:off x="6235700" y="5314950"/>
                <a:ext cx="5715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96" p14:bwMode="auto">
            <p14:nvContentPartPr>
              <p14:cNvPr id="470" name="墨迹 469"/>
              <p14:cNvContentPartPr/>
              <p14:nvPr/>
            </p14:nvContentPartPr>
            <p14:xfrm>
              <a:off x="6311900" y="5283200"/>
              <a:ext cx="171450" cy="146050"/>
            </p14:xfrm>
          </p:contentPart>
        </mc:Choice>
        <mc:Fallback xmlns="">
          <p:pic>
            <p:nvPicPr>
              <p:cNvPr id="470" name="墨迹 469"/>
            </p:nvPicPr>
            <p:blipFill>
              <a:blip r:embed="rId897"/>
            </p:blipFill>
            <p:spPr>
              <a:xfrm>
                <a:off x="6311900" y="5283200"/>
                <a:ext cx="17145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98" p14:bwMode="auto">
            <p14:nvContentPartPr>
              <p14:cNvPr id="471" name="墨迹 470"/>
              <p14:cNvContentPartPr/>
              <p14:nvPr/>
            </p14:nvContentPartPr>
            <p14:xfrm>
              <a:off x="6559550" y="5365750"/>
              <a:ext cx="165100" cy="360"/>
            </p14:xfrm>
          </p:contentPart>
        </mc:Choice>
        <mc:Fallback xmlns="">
          <p:pic>
            <p:nvPicPr>
              <p:cNvPr id="471" name="墨迹 470"/>
            </p:nvPicPr>
            <p:blipFill>
              <a:blip r:embed="rId196"/>
            </p:blipFill>
            <p:spPr>
              <a:xfrm>
                <a:off x="6559550" y="5365750"/>
                <a:ext cx="1651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99" p14:bwMode="auto">
            <p14:nvContentPartPr>
              <p14:cNvPr id="472" name="墨迹 471"/>
              <p14:cNvContentPartPr/>
              <p14:nvPr/>
            </p14:nvContentPartPr>
            <p14:xfrm>
              <a:off x="6642100" y="5321300"/>
              <a:ext cx="101600" cy="95250"/>
            </p14:xfrm>
          </p:contentPart>
        </mc:Choice>
        <mc:Fallback xmlns="">
          <p:pic>
            <p:nvPicPr>
              <p:cNvPr id="472" name="墨迹 471"/>
            </p:nvPicPr>
            <p:blipFill>
              <a:blip r:embed="rId900"/>
            </p:blipFill>
            <p:spPr>
              <a:xfrm>
                <a:off x="6642100" y="5321300"/>
                <a:ext cx="10160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01" p14:bwMode="auto">
            <p14:nvContentPartPr>
              <p14:cNvPr id="473" name="墨迹 472"/>
              <p14:cNvContentPartPr/>
              <p14:nvPr/>
            </p14:nvContentPartPr>
            <p14:xfrm>
              <a:off x="6654800" y="5365750"/>
              <a:ext cx="82550" cy="95250"/>
            </p14:xfrm>
          </p:contentPart>
        </mc:Choice>
        <mc:Fallback xmlns="">
          <p:pic>
            <p:nvPicPr>
              <p:cNvPr id="473" name="墨迹 472"/>
            </p:nvPicPr>
            <p:blipFill>
              <a:blip r:embed="rId902"/>
            </p:blipFill>
            <p:spPr>
              <a:xfrm>
                <a:off x="6654800" y="5365750"/>
                <a:ext cx="8255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03" p14:bwMode="auto">
            <p14:nvContentPartPr>
              <p14:cNvPr id="474" name="墨迹 473"/>
              <p14:cNvContentPartPr/>
              <p14:nvPr/>
            </p14:nvContentPartPr>
            <p14:xfrm>
              <a:off x="6826250" y="5264150"/>
              <a:ext cx="209550" cy="165100"/>
            </p14:xfrm>
          </p:contentPart>
        </mc:Choice>
        <mc:Fallback xmlns="">
          <p:pic>
            <p:nvPicPr>
              <p:cNvPr id="474" name="墨迹 473"/>
            </p:nvPicPr>
            <p:blipFill>
              <a:blip r:embed="rId904"/>
            </p:blipFill>
            <p:spPr>
              <a:xfrm>
                <a:off x="6826250" y="5264150"/>
                <a:ext cx="20955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05" p14:bwMode="auto">
            <p14:nvContentPartPr>
              <p14:cNvPr id="475" name="墨迹 474"/>
              <p14:cNvContentPartPr/>
              <p14:nvPr/>
            </p14:nvContentPartPr>
            <p14:xfrm>
              <a:off x="7092950" y="5289550"/>
              <a:ext cx="12700" cy="120650"/>
            </p14:xfrm>
          </p:contentPart>
        </mc:Choice>
        <mc:Fallback xmlns="">
          <p:pic>
            <p:nvPicPr>
              <p:cNvPr id="475" name="墨迹 474"/>
            </p:nvPicPr>
            <p:blipFill>
              <a:blip r:embed="rId906"/>
            </p:blipFill>
            <p:spPr>
              <a:xfrm>
                <a:off x="7092950" y="5289550"/>
                <a:ext cx="1270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07" p14:bwMode="auto">
            <p14:nvContentPartPr>
              <p14:cNvPr id="476" name="墨迹 475"/>
              <p14:cNvContentPartPr/>
              <p14:nvPr/>
            </p14:nvContentPartPr>
            <p14:xfrm>
              <a:off x="7054850" y="5283200"/>
              <a:ext cx="146050" cy="177800"/>
            </p14:xfrm>
          </p:contentPart>
        </mc:Choice>
        <mc:Fallback xmlns="">
          <p:pic>
            <p:nvPicPr>
              <p:cNvPr id="476" name="墨迹 475"/>
            </p:nvPicPr>
            <p:blipFill>
              <a:blip r:embed="rId908"/>
            </p:blipFill>
            <p:spPr>
              <a:xfrm>
                <a:off x="7054850" y="5283200"/>
                <a:ext cx="14605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09" p14:bwMode="auto">
            <p14:nvContentPartPr>
              <p14:cNvPr id="477" name="墨迹 476"/>
              <p14:cNvContentPartPr/>
              <p14:nvPr/>
            </p14:nvContentPartPr>
            <p14:xfrm>
              <a:off x="7258050" y="5302250"/>
              <a:ext cx="57150" cy="177800"/>
            </p14:xfrm>
          </p:contentPart>
        </mc:Choice>
        <mc:Fallback xmlns="">
          <p:pic>
            <p:nvPicPr>
              <p:cNvPr id="477" name="墨迹 476"/>
            </p:nvPicPr>
            <p:blipFill>
              <a:blip r:embed="rId910"/>
            </p:blipFill>
            <p:spPr>
              <a:xfrm>
                <a:off x="7258050" y="5302250"/>
                <a:ext cx="5715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11" p14:bwMode="auto">
            <p14:nvContentPartPr>
              <p14:cNvPr id="478" name="墨迹 477"/>
              <p14:cNvContentPartPr/>
              <p14:nvPr/>
            </p14:nvContentPartPr>
            <p14:xfrm>
              <a:off x="7327900" y="5302250"/>
              <a:ext cx="133350" cy="190500"/>
            </p14:xfrm>
          </p:contentPart>
        </mc:Choice>
        <mc:Fallback xmlns="">
          <p:pic>
            <p:nvPicPr>
              <p:cNvPr id="478" name="墨迹 477"/>
            </p:nvPicPr>
            <p:blipFill>
              <a:blip r:embed="rId912"/>
            </p:blipFill>
            <p:spPr>
              <a:xfrm>
                <a:off x="7327900" y="5302250"/>
                <a:ext cx="13335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13" p14:bwMode="auto">
            <p14:nvContentPartPr>
              <p14:cNvPr id="479" name="墨迹 478"/>
              <p14:cNvContentPartPr/>
              <p14:nvPr/>
            </p14:nvContentPartPr>
            <p14:xfrm>
              <a:off x="7543800" y="5403850"/>
              <a:ext cx="139700" cy="360"/>
            </p14:xfrm>
          </p:contentPart>
        </mc:Choice>
        <mc:Fallback xmlns="">
          <p:pic>
            <p:nvPicPr>
              <p:cNvPr id="479" name="墨迹 478"/>
            </p:nvPicPr>
            <p:blipFill>
              <a:blip r:embed="rId914"/>
            </p:blipFill>
            <p:spPr>
              <a:xfrm>
                <a:off x="7543800" y="5403850"/>
                <a:ext cx="139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15" p14:bwMode="auto">
            <p14:nvContentPartPr>
              <p14:cNvPr id="480" name="墨迹 479"/>
              <p14:cNvContentPartPr/>
              <p14:nvPr/>
            </p14:nvContentPartPr>
            <p14:xfrm>
              <a:off x="7632700" y="5321300"/>
              <a:ext cx="76200" cy="127000"/>
            </p14:xfrm>
          </p:contentPart>
        </mc:Choice>
        <mc:Fallback xmlns="">
          <p:pic>
            <p:nvPicPr>
              <p:cNvPr id="480" name="墨迹 479"/>
            </p:nvPicPr>
            <p:blipFill>
              <a:blip r:embed="rId916"/>
            </p:blipFill>
            <p:spPr>
              <a:xfrm>
                <a:off x="7632700" y="5321300"/>
                <a:ext cx="7620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17" p14:bwMode="auto">
            <p14:nvContentPartPr>
              <p14:cNvPr id="481" name="墨迹 480"/>
              <p14:cNvContentPartPr/>
              <p14:nvPr/>
            </p14:nvContentPartPr>
            <p14:xfrm>
              <a:off x="7632700" y="5403850"/>
              <a:ext cx="57150" cy="50800"/>
            </p14:xfrm>
          </p:contentPart>
        </mc:Choice>
        <mc:Fallback xmlns="">
          <p:pic>
            <p:nvPicPr>
              <p:cNvPr id="481" name="墨迹 480"/>
            </p:nvPicPr>
            <p:blipFill>
              <a:blip r:embed="rId918"/>
            </p:blipFill>
            <p:spPr>
              <a:xfrm>
                <a:off x="7632700" y="5403850"/>
                <a:ext cx="5715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19" p14:bwMode="auto">
            <p14:nvContentPartPr>
              <p14:cNvPr id="482" name="墨迹 481"/>
              <p14:cNvContentPartPr/>
              <p14:nvPr/>
            </p14:nvContentPartPr>
            <p14:xfrm>
              <a:off x="7804150" y="5308600"/>
              <a:ext cx="12700" cy="158750"/>
            </p14:xfrm>
          </p:contentPart>
        </mc:Choice>
        <mc:Fallback xmlns="">
          <p:pic>
            <p:nvPicPr>
              <p:cNvPr id="482" name="墨迹 481"/>
            </p:nvPicPr>
            <p:blipFill>
              <a:blip r:embed="rId300"/>
            </p:blipFill>
            <p:spPr>
              <a:xfrm>
                <a:off x="7804150" y="5308600"/>
                <a:ext cx="1270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20" p14:bwMode="auto">
            <p14:nvContentPartPr>
              <p14:cNvPr id="483" name="墨迹 482"/>
              <p14:cNvContentPartPr/>
              <p14:nvPr/>
            </p14:nvContentPartPr>
            <p14:xfrm>
              <a:off x="7766050" y="5289550"/>
              <a:ext cx="177800" cy="196850"/>
            </p14:xfrm>
          </p:contentPart>
        </mc:Choice>
        <mc:Fallback xmlns="">
          <p:pic>
            <p:nvPicPr>
              <p:cNvPr id="483" name="墨迹 482"/>
            </p:nvPicPr>
            <p:blipFill>
              <a:blip r:embed="rId921"/>
            </p:blipFill>
            <p:spPr>
              <a:xfrm>
                <a:off x="7766050" y="5289550"/>
                <a:ext cx="17780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22" p14:bwMode="auto">
            <p14:nvContentPartPr>
              <p14:cNvPr id="484" name="墨迹 483"/>
              <p14:cNvContentPartPr/>
              <p14:nvPr/>
            </p14:nvContentPartPr>
            <p14:xfrm>
              <a:off x="7715250" y="5505450"/>
              <a:ext cx="311150" cy="31750"/>
            </p14:xfrm>
          </p:contentPart>
        </mc:Choice>
        <mc:Fallback xmlns="">
          <p:pic>
            <p:nvPicPr>
              <p:cNvPr id="484" name="墨迹 483"/>
            </p:nvPicPr>
            <p:blipFill>
              <a:blip r:embed="rId923"/>
            </p:blipFill>
            <p:spPr>
              <a:xfrm>
                <a:off x="7715250" y="5505450"/>
                <a:ext cx="31115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24" p14:bwMode="auto">
            <p14:nvContentPartPr>
              <p14:cNvPr id="485" name="墨迹 484"/>
              <p14:cNvContentPartPr/>
              <p14:nvPr/>
            </p14:nvContentPartPr>
            <p14:xfrm>
              <a:off x="5645150" y="5581650"/>
              <a:ext cx="152400" cy="222250"/>
            </p14:xfrm>
          </p:contentPart>
        </mc:Choice>
        <mc:Fallback xmlns="">
          <p:pic>
            <p:nvPicPr>
              <p:cNvPr id="485" name="墨迹 484"/>
            </p:nvPicPr>
            <p:blipFill>
              <a:blip r:embed="rId925"/>
            </p:blipFill>
            <p:spPr>
              <a:xfrm>
                <a:off x="5645150" y="5581650"/>
                <a:ext cx="152400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26" p14:bwMode="auto">
            <p14:nvContentPartPr>
              <p14:cNvPr id="486" name="墨迹 485"/>
              <p14:cNvContentPartPr/>
              <p14:nvPr/>
            </p14:nvContentPartPr>
            <p14:xfrm>
              <a:off x="5740400" y="5613400"/>
              <a:ext cx="82550" cy="6350"/>
            </p14:xfrm>
          </p:contentPart>
        </mc:Choice>
        <mc:Fallback xmlns="">
          <p:pic>
            <p:nvPicPr>
              <p:cNvPr id="486" name="墨迹 485"/>
            </p:nvPicPr>
            <p:blipFill>
              <a:blip r:embed="rId927"/>
            </p:blipFill>
            <p:spPr>
              <a:xfrm>
                <a:off x="5740400" y="5613400"/>
                <a:ext cx="825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28" p14:bwMode="auto">
            <p14:nvContentPartPr>
              <p14:cNvPr id="487" name="墨迹 486"/>
              <p14:cNvContentPartPr/>
              <p14:nvPr/>
            </p14:nvContentPartPr>
            <p14:xfrm>
              <a:off x="5734050" y="5689600"/>
              <a:ext cx="127000" cy="6350"/>
            </p14:xfrm>
          </p:contentPart>
        </mc:Choice>
        <mc:Fallback xmlns="">
          <p:pic>
            <p:nvPicPr>
              <p:cNvPr id="487" name="墨迹 486"/>
            </p:nvPicPr>
            <p:blipFill>
              <a:blip r:embed="rId929"/>
            </p:blipFill>
            <p:spPr>
              <a:xfrm>
                <a:off x="5734050" y="5689600"/>
                <a:ext cx="12700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30" p14:bwMode="auto">
            <p14:nvContentPartPr>
              <p14:cNvPr id="488" name="墨迹 487"/>
              <p14:cNvContentPartPr/>
              <p14:nvPr/>
            </p14:nvContentPartPr>
            <p14:xfrm>
              <a:off x="5911850" y="5632450"/>
              <a:ext cx="120650" cy="25400"/>
            </p14:xfrm>
          </p:contentPart>
        </mc:Choice>
        <mc:Fallback xmlns="">
          <p:pic>
            <p:nvPicPr>
              <p:cNvPr id="488" name="墨迹 487"/>
            </p:nvPicPr>
            <p:blipFill>
              <a:blip r:embed="rId931"/>
            </p:blipFill>
            <p:spPr>
              <a:xfrm>
                <a:off x="5911850" y="5632450"/>
                <a:ext cx="12065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32" p14:bwMode="auto">
            <p14:nvContentPartPr>
              <p14:cNvPr id="489" name="墨迹 488"/>
              <p14:cNvContentPartPr/>
              <p14:nvPr/>
            </p14:nvContentPartPr>
            <p14:xfrm>
              <a:off x="5918200" y="5638800"/>
              <a:ext cx="69850" cy="146050"/>
            </p14:xfrm>
          </p:contentPart>
        </mc:Choice>
        <mc:Fallback xmlns="">
          <p:pic>
            <p:nvPicPr>
              <p:cNvPr id="489" name="墨迹 488"/>
            </p:nvPicPr>
            <p:blipFill>
              <a:blip r:embed="rId933"/>
            </p:blipFill>
            <p:spPr>
              <a:xfrm>
                <a:off x="5918200" y="5638800"/>
                <a:ext cx="6985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34" p14:bwMode="auto">
            <p14:nvContentPartPr>
              <p14:cNvPr id="490" name="墨迹 489"/>
              <p14:cNvContentPartPr/>
              <p14:nvPr/>
            </p14:nvContentPartPr>
            <p14:xfrm>
              <a:off x="6057900" y="5715000"/>
              <a:ext cx="82550" cy="63500"/>
            </p14:xfrm>
          </p:contentPart>
        </mc:Choice>
        <mc:Fallback xmlns="">
          <p:pic>
            <p:nvPicPr>
              <p:cNvPr id="490" name="墨迹 489"/>
            </p:nvPicPr>
            <p:blipFill>
              <a:blip r:embed="rId935"/>
            </p:blipFill>
            <p:spPr>
              <a:xfrm>
                <a:off x="6057900" y="5715000"/>
                <a:ext cx="8255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36" p14:bwMode="auto">
            <p14:nvContentPartPr>
              <p14:cNvPr id="491" name="墨迹 490"/>
              <p14:cNvContentPartPr/>
              <p14:nvPr/>
            </p14:nvContentPartPr>
            <p14:xfrm>
              <a:off x="6419850" y="5588000"/>
              <a:ext cx="25400" cy="152400"/>
            </p14:xfrm>
          </p:contentPart>
        </mc:Choice>
        <mc:Fallback xmlns="">
          <p:pic>
            <p:nvPicPr>
              <p:cNvPr id="491" name="墨迹 490"/>
            </p:nvPicPr>
            <p:blipFill>
              <a:blip r:embed="rId937"/>
            </p:blipFill>
            <p:spPr>
              <a:xfrm>
                <a:off x="6419850" y="5588000"/>
                <a:ext cx="2540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38" p14:bwMode="auto">
            <p14:nvContentPartPr>
              <p14:cNvPr id="492" name="墨迹 491"/>
              <p14:cNvContentPartPr/>
              <p14:nvPr/>
            </p14:nvContentPartPr>
            <p14:xfrm>
              <a:off x="6381750" y="5568950"/>
              <a:ext cx="171450" cy="203200"/>
            </p14:xfrm>
          </p:contentPart>
        </mc:Choice>
        <mc:Fallback xmlns="">
          <p:pic>
            <p:nvPicPr>
              <p:cNvPr id="492" name="墨迹 491"/>
            </p:nvPicPr>
            <p:blipFill>
              <a:blip r:embed="rId939"/>
            </p:blipFill>
            <p:spPr>
              <a:xfrm>
                <a:off x="6381750" y="5568950"/>
                <a:ext cx="17145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40" p14:bwMode="auto">
            <p14:nvContentPartPr>
              <p14:cNvPr id="493" name="墨迹 492"/>
              <p14:cNvContentPartPr/>
              <p14:nvPr/>
            </p14:nvContentPartPr>
            <p14:xfrm>
              <a:off x="6584950" y="5613400"/>
              <a:ext cx="165100" cy="146050"/>
            </p14:xfrm>
          </p:contentPart>
        </mc:Choice>
        <mc:Fallback xmlns="">
          <p:pic>
            <p:nvPicPr>
              <p:cNvPr id="493" name="墨迹 492"/>
            </p:nvPicPr>
            <p:blipFill>
              <a:blip r:embed="rId941"/>
            </p:blipFill>
            <p:spPr>
              <a:xfrm>
                <a:off x="6584950" y="5613400"/>
                <a:ext cx="16510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42" p14:bwMode="auto">
            <p14:nvContentPartPr>
              <p14:cNvPr id="494" name="墨迹 493"/>
              <p14:cNvContentPartPr/>
              <p14:nvPr/>
            </p14:nvContentPartPr>
            <p14:xfrm>
              <a:off x="6667500" y="5575300"/>
              <a:ext cx="76200" cy="19050"/>
            </p14:xfrm>
          </p:contentPart>
        </mc:Choice>
        <mc:Fallback xmlns="">
          <p:pic>
            <p:nvPicPr>
              <p:cNvPr id="494" name="墨迹 493"/>
            </p:nvPicPr>
            <p:blipFill>
              <a:blip r:embed="rId943"/>
            </p:blipFill>
            <p:spPr>
              <a:xfrm>
                <a:off x="6667500" y="5575300"/>
                <a:ext cx="7620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44" p14:bwMode="auto">
            <p14:nvContentPartPr>
              <p14:cNvPr id="495" name="墨迹 494"/>
              <p14:cNvContentPartPr/>
              <p14:nvPr/>
            </p14:nvContentPartPr>
            <p14:xfrm>
              <a:off x="6629400" y="5645150"/>
              <a:ext cx="88900" cy="12700"/>
            </p14:xfrm>
          </p:contentPart>
        </mc:Choice>
        <mc:Fallback xmlns="">
          <p:pic>
            <p:nvPicPr>
              <p:cNvPr id="495" name="墨迹 494"/>
            </p:nvPicPr>
            <p:blipFill>
              <a:blip r:embed="rId945"/>
            </p:blipFill>
            <p:spPr>
              <a:xfrm>
                <a:off x="6629400" y="5645150"/>
                <a:ext cx="889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46" p14:bwMode="auto">
            <p14:nvContentPartPr>
              <p14:cNvPr id="496" name="墨迹 495"/>
              <p14:cNvContentPartPr/>
              <p14:nvPr/>
            </p14:nvContentPartPr>
            <p14:xfrm>
              <a:off x="6788150" y="5619750"/>
              <a:ext cx="158750" cy="88900"/>
            </p14:xfrm>
          </p:contentPart>
        </mc:Choice>
        <mc:Fallback xmlns="">
          <p:pic>
            <p:nvPicPr>
              <p:cNvPr id="496" name="墨迹 495"/>
            </p:nvPicPr>
            <p:blipFill>
              <a:blip r:embed="rId947"/>
            </p:blipFill>
            <p:spPr>
              <a:xfrm>
                <a:off x="6788150" y="5619750"/>
                <a:ext cx="15875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48" p14:bwMode="auto">
            <p14:nvContentPartPr>
              <p14:cNvPr id="497" name="墨迹 496"/>
              <p14:cNvContentPartPr/>
              <p14:nvPr/>
            </p14:nvContentPartPr>
            <p14:xfrm>
              <a:off x="7143750" y="5626100"/>
              <a:ext cx="25400" cy="184150"/>
            </p14:xfrm>
          </p:contentPart>
        </mc:Choice>
        <mc:Fallback xmlns="">
          <p:pic>
            <p:nvPicPr>
              <p:cNvPr id="497" name="墨迹 496"/>
            </p:nvPicPr>
            <p:blipFill>
              <a:blip r:embed="rId949"/>
            </p:blipFill>
            <p:spPr>
              <a:xfrm>
                <a:off x="7143750" y="5626100"/>
                <a:ext cx="25400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50" p14:bwMode="auto">
            <p14:nvContentPartPr>
              <p14:cNvPr id="498" name="墨迹 497"/>
              <p14:cNvContentPartPr/>
              <p14:nvPr/>
            </p14:nvContentPartPr>
            <p14:xfrm>
              <a:off x="7124700" y="5695950"/>
              <a:ext cx="158750" cy="146050"/>
            </p14:xfrm>
          </p:contentPart>
        </mc:Choice>
        <mc:Fallback xmlns="">
          <p:pic>
            <p:nvPicPr>
              <p:cNvPr id="498" name="墨迹 497"/>
            </p:nvPicPr>
            <p:blipFill>
              <a:blip r:embed="rId951"/>
            </p:blipFill>
            <p:spPr>
              <a:xfrm>
                <a:off x="7124700" y="5695950"/>
                <a:ext cx="15875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52" p14:bwMode="auto">
            <p14:nvContentPartPr>
              <p14:cNvPr id="499" name="墨迹 498"/>
              <p14:cNvContentPartPr/>
              <p14:nvPr/>
            </p14:nvContentPartPr>
            <p14:xfrm>
              <a:off x="7359650" y="5753100"/>
              <a:ext cx="152400" cy="12700"/>
            </p14:xfrm>
          </p:contentPart>
        </mc:Choice>
        <mc:Fallback xmlns="">
          <p:pic>
            <p:nvPicPr>
              <p:cNvPr id="499" name="墨迹 498"/>
            </p:nvPicPr>
            <p:blipFill>
              <a:blip r:embed="rId953"/>
            </p:blipFill>
            <p:spPr>
              <a:xfrm>
                <a:off x="7359650" y="5753100"/>
                <a:ext cx="1524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54" p14:bwMode="auto">
            <p14:nvContentPartPr>
              <p14:cNvPr id="500" name="墨迹 499"/>
              <p14:cNvContentPartPr/>
              <p14:nvPr/>
            </p14:nvContentPartPr>
            <p14:xfrm>
              <a:off x="7442200" y="5676900"/>
              <a:ext cx="101600" cy="133350"/>
            </p14:xfrm>
          </p:contentPart>
        </mc:Choice>
        <mc:Fallback xmlns="">
          <p:pic>
            <p:nvPicPr>
              <p:cNvPr id="500" name="墨迹 499"/>
            </p:nvPicPr>
            <p:blipFill>
              <a:blip r:embed="rId955"/>
            </p:blipFill>
            <p:spPr>
              <a:xfrm>
                <a:off x="7442200" y="5676900"/>
                <a:ext cx="10160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56" p14:bwMode="auto">
            <p14:nvContentPartPr>
              <p14:cNvPr id="501" name="墨迹 500"/>
              <p14:cNvContentPartPr/>
              <p14:nvPr/>
            </p14:nvContentPartPr>
            <p14:xfrm>
              <a:off x="7645400" y="5657850"/>
              <a:ext cx="139700" cy="196850"/>
            </p14:xfrm>
          </p:contentPart>
        </mc:Choice>
        <mc:Fallback xmlns="">
          <p:pic>
            <p:nvPicPr>
              <p:cNvPr id="501" name="墨迹 500"/>
            </p:nvPicPr>
            <p:blipFill>
              <a:blip r:embed="rId957"/>
            </p:blipFill>
            <p:spPr>
              <a:xfrm>
                <a:off x="7645400" y="5657850"/>
                <a:ext cx="13970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58" p14:bwMode="auto">
            <p14:nvContentPartPr>
              <p14:cNvPr id="502" name="墨迹 501"/>
              <p14:cNvContentPartPr/>
              <p14:nvPr/>
            </p14:nvContentPartPr>
            <p14:xfrm>
              <a:off x="7607300" y="5721350"/>
              <a:ext cx="133350" cy="57150"/>
            </p14:xfrm>
          </p:contentPart>
        </mc:Choice>
        <mc:Fallback xmlns="">
          <p:pic>
            <p:nvPicPr>
              <p:cNvPr id="502" name="墨迹 501"/>
            </p:nvPicPr>
            <p:blipFill>
              <a:blip r:embed="rId959"/>
            </p:blipFill>
            <p:spPr>
              <a:xfrm>
                <a:off x="7607300" y="5721350"/>
                <a:ext cx="13335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60" p14:bwMode="auto">
            <p14:nvContentPartPr>
              <p14:cNvPr id="503" name="墨迹 502"/>
              <p14:cNvContentPartPr/>
              <p14:nvPr/>
            </p14:nvContentPartPr>
            <p14:xfrm>
              <a:off x="5695950" y="5892800"/>
              <a:ext cx="114300" cy="190500"/>
            </p14:xfrm>
          </p:contentPart>
        </mc:Choice>
        <mc:Fallback xmlns="">
          <p:pic>
            <p:nvPicPr>
              <p:cNvPr id="503" name="墨迹 502"/>
            </p:nvPicPr>
            <p:blipFill>
              <a:blip r:embed="rId961"/>
            </p:blipFill>
            <p:spPr>
              <a:xfrm>
                <a:off x="5695950" y="5892800"/>
                <a:ext cx="11430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62" p14:bwMode="auto">
            <p14:nvContentPartPr>
              <p14:cNvPr id="504" name="墨迹 503"/>
              <p14:cNvContentPartPr/>
              <p14:nvPr/>
            </p14:nvContentPartPr>
            <p14:xfrm>
              <a:off x="5734050" y="5949950"/>
              <a:ext cx="63500" cy="360"/>
            </p14:xfrm>
          </p:contentPart>
        </mc:Choice>
        <mc:Fallback xmlns="">
          <p:pic>
            <p:nvPicPr>
              <p:cNvPr id="504" name="墨迹 503"/>
            </p:nvPicPr>
            <p:blipFill>
              <a:blip r:embed="rId963"/>
            </p:blipFill>
            <p:spPr>
              <a:xfrm>
                <a:off x="5734050" y="5949950"/>
                <a:ext cx="635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64" p14:bwMode="auto">
            <p14:nvContentPartPr>
              <p14:cNvPr id="505" name="墨迹 504"/>
              <p14:cNvContentPartPr/>
              <p14:nvPr/>
            </p14:nvContentPartPr>
            <p14:xfrm>
              <a:off x="5702300" y="6019800"/>
              <a:ext cx="177800" cy="6350"/>
            </p14:xfrm>
          </p:contentPart>
        </mc:Choice>
        <mc:Fallback xmlns="">
          <p:pic>
            <p:nvPicPr>
              <p:cNvPr id="505" name="墨迹 504"/>
            </p:nvPicPr>
            <p:blipFill>
              <a:blip r:embed="rId965"/>
            </p:blipFill>
            <p:spPr>
              <a:xfrm>
                <a:off x="5702300" y="6019800"/>
                <a:ext cx="17780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66" p14:bwMode="auto">
            <p14:nvContentPartPr>
              <p14:cNvPr id="506" name="墨迹 505"/>
              <p14:cNvContentPartPr/>
              <p14:nvPr/>
            </p14:nvContentPartPr>
            <p14:xfrm>
              <a:off x="5924550" y="5969000"/>
              <a:ext cx="133350" cy="25400"/>
            </p14:xfrm>
          </p:contentPart>
        </mc:Choice>
        <mc:Fallback xmlns="">
          <p:pic>
            <p:nvPicPr>
              <p:cNvPr id="506" name="墨迹 505"/>
            </p:nvPicPr>
            <p:blipFill>
              <a:blip r:embed="rId967"/>
            </p:blipFill>
            <p:spPr>
              <a:xfrm>
                <a:off x="5924550" y="5969000"/>
                <a:ext cx="13335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68" p14:bwMode="auto">
            <p14:nvContentPartPr>
              <p14:cNvPr id="507" name="墨迹 506"/>
              <p14:cNvContentPartPr/>
              <p14:nvPr/>
            </p14:nvContentPartPr>
            <p14:xfrm>
              <a:off x="5937250" y="5994400"/>
              <a:ext cx="31750" cy="133350"/>
            </p14:xfrm>
          </p:contentPart>
        </mc:Choice>
        <mc:Fallback xmlns="">
          <p:pic>
            <p:nvPicPr>
              <p:cNvPr id="507" name="墨迹 506"/>
            </p:nvPicPr>
            <p:blipFill>
              <a:blip r:embed="rId969"/>
            </p:blipFill>
            <p:spPr>
              <a:xfrm>
                <a:off x="5937250" y="5994400"/>
                <a:ext cx="3175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70" p14:bwMode="auto">
            <p14:nvContentPartPr>
              <p14:cNvPr id="508" name="墨迹 507"/>
              <p14:cNvContentPartPr/>
              <p14:nvPr/>
            </p14:nvContentPartPr>
            <p14:xfrm>
              <a:off x="6089650" y="6045200"/>
              <a:ext cx="31750" cy="69850"/>
            </p14:xfrm>
          </p:contentPart>
        </mc:Choice>
        <mc:Fallback xmlns="">
          <p:pic>
            <p:nvPicPr>
              <p:cNvPr id="508" name="墨迹 507"/>
            </p:nvPicPr>
            <p:blipFill>
              <a:blip r:embed="rId971"/>
            </p:blipFill>
            <p:spPr>
              <a:xfrm>
                <a:off x="6089650" y="6045200"/>
                <a:ext cx="3175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72" p14:bwMode="auto">
            <p14:nvContentPartPr>
              <p14:cNvPr id="509" name="墨迹 508"/>
              <p14:cNvContentPartPr/>
              <p14:nvPr/>
            </p14:nvContentPartPr>
            <p14:xfrm>
              <a:off x="7493000" y="4883150"/>
              <a:ext cx="292100" cy="209550"/>
            </p14:xfrm>
          </p:contentPart>
        </mc:Choice>
        <mc:Fallback xmlns="">
          <p:pic>
            <p:nvPicPr>
              <p:cNvPr id="509" name="墨迹 508"/>
            </p:nvPicPr>
            <p:blipFill>
              <a:blip r:embed="rId973"/>
            </p:blipFill>
            <p:spPr>
              <a:xfrm>
                <a:off x="7493000" y="4883150"/>
                <a:ext cx="29210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74" p14:bwMode="auto">
            <p14:nvContentPartPr>
              <p14:cNvPr id="510" name="墨迹 509"/>
              <p14:cNvContentPartPr/>
              <p14:nvPr/>
            </p14:nvContentPartPr>
            <p14:xfrm>
              <a:off x="6356350" y="5981700"/>
              <a:ext cx="184150" cy="177800"/>
            </p14:xfrm>
          </p:contentPart>
        </mc:Choice>
        <mc:Fallback xmlns="">
          <p:pic>
            <p:nvPicPr>
              <p:cNvPr id="510" name="墨迹 509"/>
            </p:nvPicPr>
            <p:blipFill>
              <a:blip r:embed="rId975"/>
            </p:blipFill>
            <p:spPr>
              <a:xfrm>
                <a:off x="6356350" y="5981700"/>
                <a:ext cx="18415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76" p14:bwMode="auto">
            <p14:nvContentPartPr>
              <p14:cNvPr id="511" name="墨迹 510"/>
              <p14:cNvContentPartPr/>
              <p14:nvPr/>
            </p14:nvContentPartPr>
            <p14:xfrm>
              <a:off x="6457950" y="6038850"/>
              <a:ext cx="133350" cy="50800"/>
            </p14:xfrm>
          </p:contentPart>
        </mc:Choice>
        <mc:Fallback xmlns="">
          <p:pic>
            <p:nvPicPr>
              <p:cNvPr id="511" name="墨迹 510"/>
            </p:nvPicPr>
            <p:blipFill>
              <a:blip r:embed="rId977"/>
            </p:blipFill>
            <p:spPr>
              <a:xfrm>
                <a:off x="6457950" y="6038850"/>
                <a:ext cx="13335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78" p14:bwMode="auto">
            <p14:nvContentPartPr>
              <p14:cNvPr id="512" name="墨迹 511"/>
              <p14:cNvContentPartPr/>
              <p14:nvPr/>
            </p14:nvContentPartPr>
            <p14:xfrm>
              <a:off x="6673850" y="6057900"/>
              <a:ext cx="222250" cy="12700"/>
            </p14:xfrm>
          </p:contentPart>
        </mc:Choice>
        <mc:Fallback xmlns="">
          <p:pic>
            <p:nvPicPr>
              <p:cNvPr id="512" name="墨迹 511"/>
            </p:nvPicPr>
            <p:blipFill>
              <a:blip r:embed="rId979"/>
            </p:blipFill>
            <p:spPr>
              <a:xfrm>
                <a:off x="6673850" y="6057900"/>
                <a:ext cx="2222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80" p14:bwMode="auto">
            <p14:nvContentPartPr>
              <p14:cNvPr id="513" name="墨迹 512"/>
              <p14:cNvContentPartPr/>
              <p14:nvPr/>
            </p14:nvContentPartPr>
            <p14:xfrm>
              <a:off x="6788150" y="5975350"/>
              <a:ext cx="101600" cy="158750"/>
            </p14:xfrm>
          </p:contentPart>
        </mc:Choice>
        <mc:Fallback xmlns="">
          <p:pic>
            <p:nvPicPr>
              <p:cNvPr id="513" name="墨迹 512"/>
            </p:nvPicPr>
            <p:blipFill>
              <a:blip r:embed="rId981"/>
            </p:blipFill>
            <p:spPr>
              <a:xfrm>
                <a:off x="6788150" y="5975350"/>
                <a:ext cx="10160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82" p14:bwMode="auto">
            <p14:nvContentPartPr>
              <p14:cNvPr id="514" name="墨迹 513"/>
              <p14:cNvContentPartPr/>
              <p14:nvPr/>
            </p14:nvContentPartPr>
            <p14:xfrm>
              <a:off x="6940550" y="5956300"/>
              <a:ext cx="82550" cy="152400"/>
            </p14:xfrm>
          </p:contentPart>
        </mc:Choice>
        <mc:Fallback xmlns="">
          <p:pic>
            <p:nvPicPr>
              <p:cNvPr id="514" name="墨迹 513"/>
            </p:nvPicPr>
            <p:blipFill>
              <a:blip r:embed="rId983"/>
            </p:blipFill>
            <p:spPr>
              <a:xfrm>
                <a:off x="6940550" y="5956300"/>
                <a:ext cx="8255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84" p14:bwMode="auto">
            <p14:nvContentPartPr>
              <p14:cNvPr id="515" name="墨迹 514"/>
              <p14:cNvContentPartPr/>
              <p14:nvPr/>
            </p14:nvContentPartPr>
            <p14:xfrm>
              <a:off x="7016750" y="5975350"/>
              <a:ext cx="133350" cy="133350"/>
            </p14:xfrm>
          </p:contentPart>
        </mc:Choice>
        <mc:Fallback xmlns="">
          <p:pic>
            <p:nvPicPr>
              <p:cNvPr id="515" name="墨迹 514"/>
            </p:nvPicPr>
            <p:blipFill>
              <a:blip r:embed="rId985"/>
            </p:blipFill>
            <p:spPr>
              <a:xfrm>
                <a:off x="7016750" y="5975350"/>
                <a:ext cx="13335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86" p14:bwMode="auto">
            <p14:nvContentPartPr>
              <p14:cNvPr id="516" name="墨迹 515"/>
              <p14:cNvContentPartPr/>
              <p14:nvPr/>
            </p14:nvContentPartPr>
            <p14:xfrm>
              <a:off x="7226300" y="5956300"/>
              <a:ext cx="12700" cy="127000"/>
            </p14:xfrm>
          </p:contentPart>
        </mc:Choice>
        <mc:Fallback xmlns="">
          <p:pic>
            <p:nvPicPr>
              <p:cNvPr id="516" name="墨迹 515"/>
            </p:nvPicPr>
            <p:blipFill>
              <a:blip r:embed="rId987"/>
            </p:blipFill>
            <p:spPr>
              <a:xfrm>
                <a:off x="7226300" y="5956300"/>
                <a:ext cx="1270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88" p14:bwMode="auto">
            <p14:nvContentPartPr>
              <p14:cNvPr id="517" name="墨迹 516"/>
              <p14:cNvContentPartPr/>
              <p14:nvPr/>
            </p14:nvContentPartPr>
            <p14:xfrm>
              <a:off x="7188200" y="5969000"/>
              <a:ext cx="184150" cy="171450"/>
            </p14:xfrm>
          </p:contentPart>
        </mc:Choice>
        <mc:Fallback xmlns="">
          <p:pic>
            <p:nvPicPr>
              <p:cNvPr id="517" name="墨迹 516"/>
            </p:nvPicPr>
            <p:blipFill>
              <a:blip r:embed="rId989"/>
            </p:blipFill>
            <p:spPr>
              <a:xfrm>
                <a:off x="7188200" y="5969000"/>
                <a:ext cx="18415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90" p14:bwMode="auto">
            <p14:nvContentPartPr>
              <p14:cNvPr id="518" name="墨迹 517"/>
              <p14:cNvContentPartPr/>
              <p14:nvPr/>
            </p14:nvContentPartPr>
            <p14:xfrm>
              <a:off x="7423150" y="5975350"/>
              <a:ext cx="50800" cy="184150"/>
            </p14:xfrm>
          </p:contentPart>
        </mc:Choice>
        <mc:Fallback xmlns="">
          <p:pic>
            <p:nvPicPr>
              <p:cNvPr id="518" name="墨迹 517"/>
            </p:nvPicPr>
            <p:blipFill>
              <a:blip r:embed="rId991"/>
            </p:blipFill>
            <p:spPr>
              <a:xfrm>
                <a:off x="7423150" y="5975350"/>
                <a:ext cx="50800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92" p14:bwMode="auto">
            <p14:nvContentPartPr>
              <p14:cNvPr id="519" name="墨迹 518"/>
              <p14:cNvContentPartPr/>
              <p14:nvPr/>
            </p14:nvContentPartPr>
            <p14:xfrm>
              <a:off x="7486650" y="5949950"/>
              <a:ext cx="120650" cy="241300"/>
            </p14:xfrm>
          </p:contentPart>
        </mc:Choice>
        <mc:Fallback xmlns="">
          <p:pic>
            <p:nvPicPr>
              <p:cNvPr id="519" name="墨迹 518"/>
            </p:nvPicPr>
            <p:blipFill>
              <a:blip r:embed="rId993"/>
            </p:blipFill>
            <p:spPr>
              <a:xfrm>
                <a:off x="7486650" y="5949950"/>
                <a:ext cx="120650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94" p14:bwMode="auto">
            <p14:nvContentPartPr>
              <p14:cNvPr id="520" name="墨迹 519"/>
              <p14:cNvContentPartPr/>
              <p14:nvPr/>
            </p14:nvContentPartPr>
            <p14:xfrm>
              <a:off x="5695950" y="6203950"/>
              <a:ext cx="139700" cy="228600"/>
            </p14:xfrm>
          </p:contentPart>
        </mc:Choice>
        <mc:Fallback xmlns="">
          <p:pic>
            <p:nvPicPr>
              <p:cNvPr id="520" name="墨迹 519"/>
            </p:nvPicPr>
            <p:blipFill>
              <a:blip r:embed="rId995"/>
            </p:blipFill>
            <p:spPr>
              <a:xfrm>
                <a:off x="5695950" y="6203950"/>
                <a:ext cx="139700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96" p14:bwMode="auto">
            <p14:nvContentPartPr>
              <p14:cNvPr id="521" name="墨迹 520"/>
              <p14:cNvContentPartPr/>
              <p14:nvPr/>
            </p14:nvContentPartPr>
            <p14:xfrm>
              <a:off x="5803900" y="6286500"/>
              <a:ext cx="63500" cy="360"/>
            </p14:xfrm>
          </p:contentPart>
        </mc:Choice>
        <mc:Fallback xmlns="">
          <p:pic>
            <p:nvPicPr>
              <p:cNvPr id="521" name="墨迹 520"/>
            </p:nvPicPr>
            <p:blipFill>
              <a:blip r:embed="rId963"/>
            </p:blipFill>
            <p:spPr>
              <a:xfrm>
                <a:off x="5803900" y="6286500"/>
                <a:ext cx="635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97" p14:bwMode="auto">
            <p14:nvContentPartPr>
              <p14:cNvPr id="522" name="墨迹 521"/>
              <p14:cNvContentPartPr/>
              <p14:nvPr/>
            </p14:nvContentPartPr>
            <p14:xfrm>
              <a:off x="5740400" y="6350000"/>
              <a:ext cx="127000" cy="360"/>
            </p14:xfrm>
          </p:contentPart>
        </mc:Choice>
        <mc:Fallback xmlns="">
          <p:pic>
            <p:nvPicPr>
              <p:cNvPr id="522" name="墨迹 521"/>
            </p:nvPicPr>
            <p:blipFill>
              <a:blip r:embed="rId572"/>
            </p:blipFill>
            <p:spPr>
              <a:xfrm>
                <a:off x="5740400" y="6350000"/>
                <a:ext cx="1270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98" p14:bwMode="auto">
            <p14:nvContentPartPr>
              <p14:cNvPr id="523" name="墨迹 522"/>
              <p14:cNvContentPartPr/>
              <p14:nvPr/>
            </p14:nvContentPartPr>
            <p14:xfrm>
              <a:off x="6000750" y="6305550"/>
              <a:ext cx="82550" cy="12700"/>
            </p14:xfrm>
          </p:contentPart>
        </mc:Choice>
        <mc:Fallback xmlns="">
          <p:pic>
            <p:nvPicPr>
              <p:cNvPr id="523" name="墨迹 522"/>
            </p:nvPicPr>
            <p:blipFill>
              <a:blip r:embed="rId999"/>
            </p:blipFill>
            <p:spPr>
              <a:xfrm>
                <a:off x="6000750" y="6305550"/>
                <a:ext cx="825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00" p14:bwMode="auto">
            <p14:nvContentPartPr>
              <p14:cNvPr id="524" name="墨迹 523"/>
              <p14:cNvContentPartPr/>
              <p14:nvPr/>
            </p14:nvContentPartPr>
            <p14:xfrm>
              <a:off x="5969000" y="6324600"/>
              <a:ext cx="76200" cy="215900"/>
            </p14:xfrm>
          </p:contentPart>
        </mc:Choice>
        <mc:Fallback xmlns="">
          <p:pic>
            <p:nvPicPr>
              <p:cNvPr id="524" name="墨迹 523"/>
            </p:nvPicPr>
            <p:blipFill>
              <a:blip r:embed="rId1001"/>
            </p:blipFill>
            <p:spPr>
              <a:xfrm>
                <a:off x="5969000" y="6324600"/>
                <a:ext cx="76200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02" p14:bwMode="auto">
            <p14:nvContentPartPr>
              <p14:cNvPr id="525" name="墨迹 524"/>
              <p14:cNvContentPartPr/>
              <p14:nvPr/>
            </p14:nvContentPartPr>
            <p14:xfrm>
              <a:off x="6134100" y="6426200"/>
              <a:ext cx="44450" cy="101600"/>
            </p14:xfrm>
          </p:contentPart>
        </mc:Choice>
        <mc:Fallback xmlns="">
          <p:pic>
            <p:nvPicPr>
              <p:cNvPr id="525" name="墨迹 524"/>
            </p:nvPicPr>
            <p:blipFill>
              <a:blip r:embed="rId1003"/>
            </p:blipFill>
            <p:spPr>
              <a:xfrm>
                <a:off x="6134100" y="6426200"/>
                <a:ext cx="4445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04" p14:bwMode="auto">
            <p14:nvContentPartPr>
              <p14:cNvPr id="526" name="墨迹 525"/>
              <p14:cNvContentPartPr/>
              <p14:nvPr/>
            </p14:nvContentPartPr>
            <p14:xfrm>
              <a:off x="6464300" y="6292850"/>
              <a:ext cx="215900" cy="196850"/>
            </p14:xfrm>
          </p:contentPart>
        </mc:Choice>
        <mc:Fallback xmlns="">
          <p:pic>
            <p:nvPicPr>
              <p:cNvPr id="526" name="墨迹 525"/>
            </p:nvPicPr>
            <p:blipFill>
              <a:blip r:embed="rId1005"/>
            </p:blipFill>
            <p:spPr>
              <a:xfrm>
                <a:off x="6464300" y="6292850"/>
                <a:ext cx="21590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06" p14:bwMode="auto">
            <p14:nvContentPartPr>
              <p14:cNvPr id="527" name="墨迹 526"/>
              <p14:cNvContentPartPr/>
              <p14:nvPr/>
            </p14:nvContentPartPr>
            <p14:xfrm>
              <a:off x="6718300" y="6343650"/>
              <a:ext cx="19050" cy="114300"/>
            </p14:xfrm>
          </p:contentPart>
        </mc:Choice>
        <mc:Fallback xmlns="">
          <p:pic>
            <p:nvPicPr>
              <p:cNvPr id="527" name="墨迹 526"/>
            </p:nvPicPr>
            <p:blipFill>
              <a:blip r:embed="rId1007"/>
            </p:blipFill>
            <p:spPr>
              <a:xfrm>
                <a:off x="6718300" y="6343650"/>
                <a:ext cx="1905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08" p14:bwMode="auto">
            <p14:nvContentPartPr>
              <p14:cNvPr id="528" name="墨迹 527"/>
              <p14:cNvContentPartPr/>
              <p14:nvPr/>
            </p14:nvContentPartPr>
            <p14:xfrm>
              <a:off x="6718300" y="6311900"/>
              <a:ext cx="127000" cy="133350"/>
            </p14:xfrm>
          </p:contentPart>
        </mc:Choice>
        <mc:Fallback xmlns="">
          <p:pic>
            <p:nvPicPr>
              <p:cNvPr id="528" name="墨迹 527"/>
            </p:nvPicPr>
            <p:blipFill>
              <a:blip r:embed="rId1009"/>
            </p:blipFill>
            <p:spPr>
              <a:xfrm>
                <a:off x="6718300" y="6311900"/>
                <a:ext cx="12700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10" p14:bwMode="auto">
            <p14:nvContentPartPr>
              <p14:cNvPr id="529" name="墨迹 528"/>
              <p14:cNvContentPartPr/>
              <p14:nvPr/>
            </p14:nvContentPartPr>
            <p14:xfrm>
              <a:off x="6870700" y="6324600"/>
              <a:ext cx="31750" cy="209550"/>
            </p14:xfrm>
          </p:contentPart>
        </mc:Choice>
        <mc:Fallback xmlns="">
          <p:pic>
            <p:nvPicPr>
              <p:cNvPr id="529" name="墨迹 528"/>
            </p:nvPicPr>
            <p:blipFill>
              <a:blip r:embed="rId1011"/>
            </p:blipFill>
            <p:spPr>
              <a:xfrm>
                <a:off x="6870700" y="6324600"/>
                <a:ext cx="3175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12" p14:bwMode="auto">
            <p14:nvContentPartPr>
              <p14:cNvPr id="530" name="墨迹 529"/>
              <p14:cNvContentPartPr/>
              <p14:nvPr/>
            </p14:nvContentPartPr>
            <p14:xfrm>
              <a:off x="6915150" y="6311900"/>
              <a:ext cx="88900" cy="196850"/>
            </p14:xfrm>
          </p:contentPart>
        </mc:Choice>
        <mc:Fallback xmlns="">
          <p:pic>
            <p:nvPicPr>
              <p:cNvPr id="530" name="墨迹 529"/>
            </p:nvPicPr>
            <p:blipFill>
              <a:blip r:embed="rId1013"/>
            </p:blipFill>
            <p:spPr>
              <a:xfrm>
                <a:off x="6915150" y="6311900"/>
                <a:ext cx="8890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14" p14:bwMode="auto">
            <p14:nvContentPartPr>
              <p14:cNvPr id="531" name="墨迹 530"/>
              <p14:cNvContentPartPr/>
              <p14:nvPr/>
            </p14:nvContentPartPr>
            <p14:xfrm>
              <a:off x="7061200" y="6413500"/>
              <a:ext cx="158750" cy="6350"/>
            </p14:xfrm>
          </p:contentPart>
        </mc:Choice>
        <mc:Fallback xmlns="">
          <p:pic>
            <p:nvPicPr>
              <p:cNvPr id="531" name="墨迹 530"/>
            </p:nvPicPr>
            <p:blipFill>
              <a:blip r:embed="rId1015"/>
            </p:blipFill>
            <p:spPr>
              <a:xfrm>
                <a:off x="7061200" y="6413500"/>
                <a:ext cx="1587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16" p14:bwMode="auto">
            <p14:nvContentPartPr>
              <p14:cNvPr id="532" name="墨迹 531"/>
              <p14:cNvContentPartPr/>
              <p14:nvPr/>
            </p14:nvContentPartPr>
            <p14:xfrm>
              <a:off x="7137400" y="6381750"/>
              <a:ext cx="120650" cy="101600"/>
            </p14:xfrm>
          </p:contentPart>
        </mc:Choice>
        <mc:Fallback xmlns="">
          <p:pic>
            <p:nvPicPr>
              <p:cNvPr id="532" name="墨迹 531"/>
            </p:nvPicPr>
            <p:blipFill>
              <a:blip r:embed="rId1017"/>
            </p:blipFill>
            <p:spPr>
              <a:xfrm>
                <a:off x="7137400" y="6381750"/>
                <a:ext cx="12065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18" p14:bwMode="auto">
            <p14:nvContentPartPr>
              <p14:cNvPr id="533" name="墨迹 532"/>
              <p14:cNvContentPartPr/>
              <p14:nvPr/>
            </p14:nvContentPartPr>
            <p14:xfrm>
              <a:off x="7334250" y="6311900"/>
              <a:ext cx="50800" cy="152400"/>
            </p14:xfrm>
          </p:contentPart>
        </mc:Choice>
        <mc:Fallback xmlns="">
          <p:pic>
            <p:nvPicPr>
              <p:cNvPr id="533" name="墨迹 532"/>
            </p:nvPicPr>
            <p:blipFill>
              <a:blip r:embed="rId1019"/>
            </p:blipFill>
            <p:spPr>
              <a:xfrm>
                <a:off x="7334250" y="6311900"/>
                <a:ext cx="5080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20" p14:bwMode="auto">
            <p14:nvContentPartPr>
              <p14:cNvPr id="534" name="墨迹 533"/>
              <p14:cNvContentPartPr/>
              <p14:nvPr/>
            </p14:nvContentPartPr>
            <p14:xfrm>
              <a:off x="7391400" y="6286500"/>
              <a:ext cx="171450" cy="203200"/>
            </p14:xfrm>
          </p:contentPart>
        </mc:Choice>
        <mc:Fallback xmlns="">
          <p:pic>
            <p:nvPicPr>
              <p:cNvPr id="534" name="墨迹 533"/>
            </p:nvPicPr>
            <p:blipFill>
              <a:blip r:embed="rId1021"/>
            </p:blipFill>
            <p:spPr>
              <a:xfrm>
                <a:off x="7391400" y="6286500"/>
                <a:ext cx="17145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22" p14:bwMode="auto">
            <p14:nvContentPartPr>
              <p14:cNvPr id="535" name="墨迹 534"/>
              <p14:cNvContentPartPr/>
              <p14:nvPr/>
            </p14:nvContentPartPr>
            <p14:xfrm>
              <a:off x="8013700" y="4895850"/>
              <a:ext cx="158750" cy="590550"/>
            </p14:xfrm>
          </p:contentPart>
        </mc:Choice>
        <mc:Fallback xmlns="">
          <p:pic>
            <p:nvPicPr>
              <p:cNvPr id="535" name="墨迹 534"/>
            </p:nvPicPr>
            <p:blipFill>
              <a:blip r:embed="rId1023"/>
            </p:blipFill>
            <p:spPr>
              <a:xfrm>
                <a:off x="8013700" y="4895850"/>
                <a:ext cx="158750" cy="590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24" p14:bwMode="auto">
            <p14:nvContentPartPr>
              <p14:cNvPr id="536" name="墨迹 535"/>
              <p14:cNvContentPartPr/>
              <p14:nvPr/>
            </p14:nvContentPartPr>
            <p14:xfrm>
              <a:off x="6356350" y="2419350"/>
              <a:ext cx="1479550" cy="57150"/>
            </p14:xfrm>
          </p:contentPart>
        </mc:Choice>
        <mc:Fallback xmlns="">
          <p:pic>
            <p:nvPicPr>
              <p:cNvPr id="536" name="墨迹 535"/>
            </p:nvPicPr>
            <p:blipFill>
              <a:blip r:embed="rId1025"/>
            </p:blipFill>
            <p:spPr>
              <a:xfrm>
                <a:off x="6356350" y="2419350"/>
                <a:ext cx="147955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26" p14:bwMode="auto">
            <p14:nvContentPartPr>
              <p14:cNvPr id="537" name="墨迹 536"/>
              <p14:cNvContentPartPr/>
              <p14:nvPr/>
            </p14:nvContentPartPr>
            <p14:xfrm>
              <a:off x="6343650" y="5803900"/>
              <a:ext cx="596900" cy="114300"/>
            </p14:xfrm>
          </p:contentPart>
        </mc:Choice>
        <mc:Fallback xmlns="">
          <p:pic>
            <p:nvPicPr>
              <p:cNvPr id="537" name="墨迹 536"/>
            </p:nvPicPr>
            <p:blipFill>
              <a:blip r:embed="rId1027"/>
            </p:blipFill>
            <p:spPr>
              <a:xfrm>
                <a:off x="6343650" y="5803900"/>
                <a:ext cx="59690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28" p14:bwMode="auto">
            <p14:nvContentPartPr>
              <p14:cNvPr id="538" name="墨迹 537"/>
              <p14:cNvContentPartPr/>
              <p14:nvPr/>
            </p14:nvContentPartPr>
            <p14:xfrm>
              <a:off x="6623050" y="5581650"/>
              <a:ext cx="50800" cy="25400"/>
            </p14:xfrm>
          </p:contentPart>
        </mc:Choice>
        <mc:Fallback xmlns="">
          <p:pic>
            <p:nvPicPr>
              <p:cNvPr id="538" name="墨迹 537"/>
            </p:nvPicPr>
            <p:blipFill>
              <a:blip r:embed="rId1029"/>
            </p:blipFill>
            <p:spPr>
              <a:xfrm>
                <a:off x="6623050" y="5581650"/>
                <a:ext cx="5080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30" p14:bwMode="auto">
            <p14:nvContentPartPr>
              <p14:cNvPr id="539" name="墨迹 538"/>
              <p14:cNvContentPartPr/>
              <p14:nvPr/>
            </p14:nvContentPartPr>
            <p14:xfrm>
              <a:off x="6616700" y="5638800"/>
              <a:ext cx="95250" cy="6350"/>
            </p14:xfrm>
          </p:contentPart>
        </mc:Choice>
        <mc:Fallback xmlns="">
          <p:pic>
            <p:nvPicPr>
              <p:cNvPr id="539" name="墨迹 538"/>
            </p:nvPicPr>
            <p:blipFill>
              <a:blip r:embed="rId1031"/>
            </p:blipFill>
            <p:spPr>
              <a:xfrm>
                <a:off x="6616700" y="5638800"/>
                <a:ext cx="952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32" p14:bwMode="auto">
            <p14:nvContentPartPr>
              <p14:cNvPr id="540" name="墨迹 539"/>
              <p14:cNvContentPartPr/>
              <p14:nvPr/>
            </p14:nvContentPartPr>
            <p14:xfrm>
              <a:off x="7131050" y="5772150"/>
              <a:ext cx="19050" cy="82550"/>
            </p14:xfrm>
          </p:contentPart>
        </mc:Choice>
        <mc:Fallback xmlns="">
          <p:pic>
            <p:nvPicPr>
              <p:cNvPr id="540" name="墨迹 539"/>
            </p:nvPicPr>
            <p:blipFill>
              <a:blip r:embed="rId1033"/>
            </p:blipFill>
            <p:spPr>
              <a:xfrm>
                <a:off x="7131050" y="5772150"/>
                <a:ext cx="19050" cy="82550"/>
              </a:xfrm>
              <a:prstGeom prst="rect"/>
            </p:spPr>
          </p:pic>
        </mc:Fallback>
      </mc:AlternateContent>
    </p:spTree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3850" y="116523"/>
            <a:ext cx="8229600" cy="1143000"/>
          </a:xfrm>
        </p:spPr>
        <p:txBody>
          <a:bodyPr/>
          <a:p>
            <a:r>
              <a:rPr lang="zh-CN" altLang="en-US">
                <a:solidFill>
                  <a:srgbClr val="FF0000"/>
                </a:solidFill>
              </a:rPr>
              <a:t>作业：第</a:t>
            </a:r>
            <a:r>
              <a:rPr lang="zh-CN" altLang="en-US">
                <a:solidFill>
                  <a:srgbClr val="FF0000"/>
                </a:solidFill>
              </a:rPr>
              <a:t>三章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zh-CN" sz="1400" b="0" i="0" u="none" strike="noStrike" kern="1200" cap="none" spc="0" normalizeH="0" baseline="0" noProof="0">
              <a:ln>
                <a:noFill/>
              </a:ln>
              <a:solidFill>
                <a:schemeClr val="hlin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3" name="内容占位符 2"/>
          <p:cNvSpPr/>
          <p:nvPr>
            <p:ph idx="1"/>
          </p:nvPr>
        </p:nvSpPr>
        <p:spPr/>
        <p:txBody>
          <a:bodyPr/>
          <a:p>
            <a:endParaRPr lang="zh-CN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6" name="墨迹 5"/>
              <p14:cNvContentPartPr/>
              <p14:nvPr/>
            </p14:nvContentPartPr>
            <p14:xfrm>
              <a:off x="577850" y="1098550"/>
              <a:ext cx="88900" cy="19685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2"/>
            </p:blipFill>
            <p:spPr>
              <a:xfrm>
                <a:off x="577850" y="1098550"/>
                <a:ext cx="8890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7" name="墨迹 6"/>
              <p14:cNvContentPartPr/>
              <p14:nvPr/>
            </p14:nvContentPartPr>
            <p14:xfrm>
              <a:off x="666750" y="1079500"/>
              <a:ext cx="228600" cy="21590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4"/>
            </p:blipFill>
            <p:spPr>
              <a:xfrm>
                <a:off x="666750" y="1079500"/>
                <a:ext cx="228600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8" name="墨迹 7"/>
              <p14:cNvContentPartPr/>
              <p14:nvPr/>
            </p14:nvContentPartPr>
            <p14:xfrm>
              <a:off x="939800" y="1092200"/>
              <a:ext cx="82550" cy="13335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6"/>
            </p:blipFill>
            <p:spPr>
              <a:xfrm>
                <a:off x="939800" y="1092200"/>
                <a:ext cx="8255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9" name="墨迹 8"/>
              <p14:cNvContentPartPr/>
              <p14:nvPr/>
            </p14:nvContentPartPr>
            <p14:xfrm>
              <a:off x="1117600" y="1047750"/>
              <a:ext cx="241300" cy="18415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8"/>
            </p:blipFill>
            <p:spPr>
              <a:xfrm>
                <a:off x="1117600" y="1047750"/>
                <a:ext cx="241300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10" name="墨迹 9"/>
              <p14:cNvContentPartPr/>
              <p14:nvPr/>
            </p14:nvContentPartPr>
            <p14:xfrm>
              <a:off x="1695450" y="1111250"/>
              <a:ext cx="69850" cy="19050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0"/>
            </p:blipFill>
            <p:spPr>
              <a:xfrm>
                <a:off x="1695450" y="1111250"/>
                <a:ext cx="6985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11" name="墨迹 10"/>
              <p14:cNvContentPartPr/>
              <p14:nvPr/>
            </p14:nvContentPartPr>
            <p14:xfrm>
              <a:off x="1765300" y="1028700"/>
              <a:ext cx="133350" cy="17145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2"/>
            </p:blipFill>
            <p:spPr>
              <a:xfrm>
                <a:off x="1765300" y="1028700"/>
                <a:ext cx="13335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12" name="墨迹 11"/>
              <p14:cNvContentPartPr/>
              <p14:nvPr/>
            </p14:nvContentPartPr>
            <p14:xfrm>
              <a:off x="1943100" y="1123950"/>
              <a:ext cx="114300" cy="9525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4"/>
            </p:blipFill>
            <p:spPr>
              <a:xfrm>
                <a:off x="1943100" y="1123950"/>
                <a:ext cx="11430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3" name="墨迹 12"/>
              <p14:cNvContentPartPr/>
              <p14:nvPr/>
            </p14:nvContentPartPr>
            <p14:xfrm>
              <a:off x="1543050" y="869950"/>
              <a:ext cx="184150" cy="469900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16"/>
            </p:blipFill>
            <p:spPr>
              <a:xfrm>
                <a:off x="1543050" y="869950"/>
                <a:ext cx="184150" cy="469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4" name="墨迹 13"/>
              <p14:cNvContentPartPr/>
              <p14:nvPr/>
            </p14:nvContentPartPr>
            <p14:xfrm>
              <a:off x="2165350" y="1066800"/>
              <a:ext cx="69850" cy="21590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18"/>
            </p:blipFill>
            <p:spPr>
              <a:xfrm>
                <a:off x="2165350" y="1066800"/>
                <a:ext cx="69850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5" name="墨迹 14"/>
              <p14:cNvContentPartPr/>
              <p14:nvPr/>
            </p14:nvContentPartPr>
            <p14:xfrm>
              <a:off x="2298700" y="1181100"/>
              <a:ext cx="203200" cy="635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0"/>
            </p:blipFill>
            <p:spPr>
              <a:xfrm>
                <a:off x="2298700" y="1181100"/>
                <a:ext cx="20320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16" name="墨迹 15"/>
              <p14:cNvContentPartPr/>
              <p14:nvPr/>
            </p14:nvContentPartPr>
            <p14:xfrm>
              <a:off x="2381250" y="1085850"/>
              <a:ext cx="19050" cy="21590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2"/>
            </p:blipFill>
            <p:spPr>
              <a:xfrm>
                <a:off x="2381250" y="1085850"/>
                <a:ext cx="19050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17" name="墨迹 16"/>
              <p14:cNvContentPartPr/>
              <p14:nvPr/>
            </p14:nvContentPartPr>
            <p14:xfrm>
              <a:off x="2647950" y="1314450"/>
              <a:ext cx="88900" cy="10795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24"/>
            </p:blipFill>
            <p:spPr>
              <a:xfrm>
                <a:off x="2647950" y="1314450"/>
                <a:ext cx="8890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18" name="墨迹 17"/>
              <p14:cNvContentPartPr/>
              <p14:nvPr/>
            </p14:nvContentPartPr>
            <p14:xfrm>
              <a:off x="3022600" y="1016000"/>
              <a:ext cx="127000" cy="22860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26"/>
            </p:blipFill>
            <p:spPr>
              <a:xfrm>
                <a:off x="3022600" y="1016000"/>
                <a:ext cx="127000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19" name="墨迹 18"/>
              <p14:cNvContentPartPr/>
              <p14:nvPr/>
            </p14:nvContentPartPr>
            <p14:xfrm>
              <a:off x="2863850" y="1066800"/>
              <a:ext cx="317500" cy="19685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28"/>
            </p:blipFill>
            <p:spPr>
              <a:xfrm>
                <a:off x="2863850" y="1066800"/>
                <a:ext cx="31750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20" name="墨迹 19"/>
              <p14:cNvContentPartPr/>
              <p14:nvPr/>
            </p14:nvContentPartPr>
            <p14:xfrm>
              <a:off x="3270250" y="1060450"/>
              <a:ext cx="114300" cy="342900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0"/>
            </p:blipFill>
            <p:spPr>
              <a:xfrm>
                <a:off x="3270250" y="1060450"/>
                <a:ext cx="114300" cy="342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21" name="墨迹 20"/>
              <p14:cNvContentPartPr/>
              <p14:nvPr/>
            </p14:nvContentPartPr>
            <p14:xfrm>
              <a:off x="3441700" y="1060450"/>
              <a:ext cx="88900" cy="298450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32"/>
            </p:blipFill>
            <p:spPr>
              <a:xfrm>
                <a:off x="3441700" y="1060450"/>
                <a:ext cx="88900" cy="298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22" name="墨迹 21"/>
              <p14:cNvContentPartPr/>
              <p14:nvPr/>
            </p14:nvContentPartPr>
            <p14:xfrm>
              <a:off x="3524250" y="1041400"/>
              <a:ext cx="114300" cy="228600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34"/>
            </p:blipFill>
            <p:spPr>
              <a:xfrm>
                <a:off x="3524250" y="1041400"/>
                <a:ext cx="114300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23" name="墨迹 22"/>
              <p14:cNvContentPartPr/>
              <p14:nvPr/>
            </p14:nvContentPartPr>
            <p14:xfrm>
              <a:off x="3676650" y="1149350"/>
              <a:ext cx="82550" cy="158750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36"/>
            </p:blipFill>
            <p:spPr>
              <a:xfrm>
                <a:off x="3676650" y="1149350"/>
                <a:ext cx="8255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24" name="墨迹 23"/>
              <p14:cNvContentPartPr/>
              <p14:nvPr/>
            </p14:nvContentPartPr>
            <p14:xfrm>
              <a:off x="3841750" y="1035050"/>
              <a:ext cx="171450" cy="266700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38"/>
            </p:blipFill>
            <p:spPr>
              <a:xfrm>
                <a:off x="3841750" y="1035050"/>
                <a:ext cx="171450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25" name="墨迹 24"/>
              <p14:cNvContentPartPr/>
              <p14:nvPr/>
            </p14:nvContentPartPr>
            <p14:xfrm>
              <a:off x="2000250" y="1416050"/>
              <a:ext cx="12700" cy="360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40"/>
            </p:blipFill>
            <p:spPr>
              <a:xfrm>
                <a:off x="2000250" y="141605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26" name="墨迹 25"/>
              <p14:cNvContentPartPr/>
              <p14:nvPr/>
            </p14:nvContentPartPr>
            <p14:xfrm>
              <a:off x="3511550" y="1441450"/>
              <a:ext cx="12700" cy="360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40"/>
            </p:blipFill>
            <p:spPr>
              <a:xfrm>
                <a:off x="3511550" y="144145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" p14:bwMode="auto">
            <p14:nvContentPartPr>
              <p14:cNvPr id="27" name="墨迹 26"/>
              <p14:cNvContentPartPr/>
              <p14:nvPr/>
            </p14:nvContentPartPr>
            <p14:xfrm>
              <a:off x="1746250" y="1035050"/>
              <a:ext cx="38100" cy="82550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43"/>
            </p:blipFill>
            <p:spPr>
              <a:xfrm>
                <a:off x="1746250" y="1035050"/>
                <a:ext cx="3810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" p14:bwMode="auto">
            <p14:nvContentPartPr>
              <p14:cNvPr id="28" name="墨迹 27"/>
              <p14:cNvContentPartPr/>
              <p14:nvPr/>
            </p14:nvContentPartPr>
            <p14:xfrm>
              <a:off x="2971800" y="1454150"/>
              <a:ext cx="914400" cy="25400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45"/>
            </p:blipFill>
            <p:spPr>
              <a:xfrm>
                <a:off x="2971800" y="1454150"/>
                <a:ext cx="91440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" p14:bwMode="auto">
            <p14:nvContentPartPr>
              <p14:cNvPr id="29" name="墨迹 28"/>
              <p14:cNvContentPartPr/>
              <p14:nvPr/>
            </p14:nvContentPartPr>
            <p14:xfrm>
              <a:off x="1974850" y="1123950"/>
              <a:ext cx="360" cy="19050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47"/>
            </p:blipFill>
            <p:spPr>
              <a:xfrm>
                <a:off x="1974850" y="1123950"/>
                <a:ext cx="36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" p14:bwMode="auto">
            <p14:nvContentPartPr>
              <p14:cNvPr id="30" name="墨迹 29"/>
              <p14:cNvContentPartPr/>
              <p14:nvPr/>
            </p14:nvContentPartPr>
            <p14:xfrm>
              <a:off x="2165350" y="977900"/>
              <a:ext cx="63500" cy="82550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49"/>
            </p:blipFill>
            <p:spPr>
              <a:xfrm>
                <a:off x="2165350" y="977900"/>
                <a:ext cx="6350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" p14:bwMode="auto">
            <p14:nvContentPartPr>
              <p14:cNvPr id="31" name="墨迹 30"/>
              <p14:cNvContentPartPr/>
              <p14:nvPr/>
            </p14:nvContentPartPr>
            <p14:xfrm>
              <a:off x="387350" y="1638300"/>
              <a:ext cx="88900" cy="241300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51"/>
            </p:blipFill>
            <p:spPr>
              <a:xfrm>
                <a:off x="387350" y="1638300"/>
                <a:ext cx="88900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" p14:bwMode="auto">
            <p14:nvContentPartPr>
              <p14:cNvPr id="32" name="墨迹 31"/>
              <p14:cNvContentPartPr/>
              <p14:nvPr/>
            </p14:nvContentPartPr>
            <p14:xfrm>
              <a:off x="419100" y="1676400"/>
              <a:ext cx="146050" cy="360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53"/>
            </p:blipFill>
            <p:spPr>
              <a:xfrm>
                <a:off x="419100" y="1676400"/>
                <a:ext cx="1460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" p14:bwMode="auto">
            <p14:nvContentPartPr>
              <p14:cNvPr id="33" name="墨迹 32"/>
              <p14:cNvContentPartPr/>
              <p14:nvPr/>
            </p14:nvContentPartPr>
            <p14:xfrm>
              <a:off x="406400" y="1752600"/>
              <a:ext cx="95250" cy="6350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55"/>
            </p:blipFill>
            <p:spPr>
              <a:xfrm>
                <a:off x="406400" y="1752600"/>
                <a:ext cx="952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" p14:bwMode="auto">
            <p14:nvContentPartPr>
              <p14:cNvPr id="34" name="墨迹 33"/>
              <p14:cNvContentPartPr/>
              <p14:nvPr/>
            </p14:nvContentPartPr>
            <p14:xfrm>
              <a:off x="628650" y="1676400"/>
              <a:ext cx="101600" cy="360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57"/>
            </p:blipFill>
            <p:spPr>
              <a:xfrm>
                <a:off x="628650" y="1676400"/>
                <a:ext cx="1016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" p14:bwMode="auto">
            <p14:nvContentPartPr>
              <p14:cNvPr id="35" name="墨迹 34"/>
              <p14:cNvContentPartPr/>
              <p14:nvPr/>
            </p14:nvContentPartPr>
            <p14:xfrm>
              <a:off x="584200" y="1701800"/>
              <a:ext cx="44450" cy="101600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59"/>
            </p:blipFill>
            <p:spPr>
              <a:xfrm>
                <a:off x="584200" y="1701800"/>
                <a:ext cx="4445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" p14:bwMode="auto">
            <p14:nvContentPartPr>
              <p14:cNvPr id="36" name="墨迹 35"/>
              <p14:cNvContentPartPr/>
              <p14:nvPr/>
            </p14:nvContentPartPr>
            <p14:xfrm>
              <a:off x="730250" y="1701800"/>
              <a:ext cx="95250" cy="95250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61"/>
            </p:blipFill>
            <p:spPr>
              <a:xfrm>
                <a:off x="730250" y="1701800"/>
                <a:ext cx="9525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" p14:bwMode="auto">
            <p14:nvContentPartPr>
              <p14:cNvPr id="37" name="墨迹 36"/>
              <p14:cNvContentPartPr/>
              <p14:nvPr/>
            </p14:nvContentPartPr>
            <p14:xfrm>
              <a:off x="361950" y="1962150"/>
              <a:ext cx="63500" cy="184150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63"/>
            </p:blipFill>
            <p:spPr>
              <a:xfrm>
                <a:off x="361950" y="1962150"/>
                <a:ext cx="63500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" p14:bwMode="auto">
            <p14:nvContentPartPr>
              <p14:cNvPr id="38" name="墨迹 37"/>
              <p14:cNvContentPartPr/>
              <p14:nvPr/>
            </p14:nvContentPartPr>
            <p14:xfrm>
              <a:off x="476250" y="1962150"/>
              <a:ext cx="63500" cy="6350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65"/>
            </p:blipFill>
            <p:spPr>
              <a:xfrm>
                <a:off x="476250" y="1962150"/>
                <a:ext cx="6350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" p14:bwMode="auto">
            <p14:nvContentPartPr>
              <p14:cNvPr id="39" name="墨迹 38"/>
              <p14:cNvContentPartPr/>
              <p14:nvPr/>
            </p14:nvContentPartPr>
            <p14:xfrm>
              <a:off x="438150" y="2032000"/>
              <a:ext cx="120650" cy="19050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67"/>
            </p:blipFill>
            <p:spPr>
              <a:xfrm>
                <a:off x="438150" y="2032000"/>
                <a:ext cx="1206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8" p14:bwMode="auto">
            <p14:nvContentPartPr>
              <p14:cNvPr id="40" name="墨迹 39"/>
              <p14:cNvContentPartPr/>
              <p14:nvPr/>
            </p14:nvContentPartPr>
            <p14:xfrm>
              <a:off x="596900" y="1955800"/>
              <a:ext cx="120650" cy="6350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69"/>
            </p:blipFill>
            <p:spPr>
              <a:xfrm>
                <a:off x="596900" y="1955800"/>
                <a:ext cx="1206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0" p14:bwMode="auto">
            <p14:nvContentPartPr>
              <p14:cNvPr id="41" name="墨迹 40"/>
              <p14:cNvContentPartPr/>
              <p14:nvPr/>
            </p14:nvContentPartPr>
            <p14:xfrm>
              <a:off x="654050" y="1962150"/>
              <a:ext cx="57150" cy="107950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71"/>
            </p:blipFill>
            <p:spPr>
              <a:xfrm>
                <a:off x="654050" y="1962150"/>
                <a:ext cx="5715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2" p14:bwMode="auto">
            <p14:nvContentPartPr>
              <p14:cNvPr id="42" name="墨迹 41"/>
              <p14:cNvContentPartPr/>
              <p14:nvPr/>
            </p14:nvContentPartPr>
            <p14:xfrm>
              <a:off x="755650" y="2012950"/>
              <a:ext cx="19050" cy="63500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73"/>
            </p:blipFill>
            <p:spPr>
              <a:xfrm>
                <a:off x="755650" y="2012950"/>
                <a:ext cx="1905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4" p14:bwMode="auto">
            <p14:nvContentPartPr>
              <p14:cNvPr id="43" name="墨迹 42"/>
              <p14:cNvContentPartPr/>
              <p14:nvPr/>
            </p14:nvContentPartPr>
            <p14:xfrm>
              <a:off x="1130300" y="1720850"/>
              <a:ext cx="6350" cy="25400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75"/>
            </p:blipFill>
            <p:spPr>
              <a:xfrm>
                <a:off x="1130300" y="1720850"/>
                <a:ext cx="635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6" p14:bwMode="auto">
            <p14:nvContentPartPr>
              <p14:cNvPr id="44" name="墨迹 43"/>
              <p14:cNvContentPartPr/>
              <p14:nvPr/>
            </p14:nvContentPartPr>
            <p14:xfrm>
              <a:off x="1117600" y="1828800"/>
              <a:ext cx="360" cy="19050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47"/>
            </p:blipFill>
            <p:spPr>
              <a:xfrm>
                <a:off x="1117600" y="1828800"/>
                <a:ext cx="36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" p14:bwMode="auto">
            <p14:nvContentPartPr>
              <p14:cNvPr id="45" name="墨迹 44"/>
              <p14:cNvContentPartPr/>
              <p14:nvPr/>
            </p14:nvContentPartPr>
            <p14:xfrm>
              <a:off x="1111250" y="1943100"/>
              <a:ext cx="6350" cy="25400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75"/>
            </p:blipFill>
            <p:spPr>
              <a:xfrm>
                <a:off x="1111250" y="1943100"/>
                <a:ext cx="635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8" p14:bwMode="auto">
            <p14:nvContentPartPr>
              <p14:cNvPr id="46" name="墨迹 45"/>
              <p14:cNvContentPartPr/>
              <p14:nvPr/>
            </p14:nvContentPartPr>
            <p14:xfrm>
              <a:off x="1104900" y="2070100"/>
              <a:ext cx="6350" cy="25400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75"/>
            </p:blipFill>
            <p:spPr>
              <a:xfrm>
                <a:off x="1104900" y="2070100"/>
                <a:ext cx="635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" p14:bwMode="auto">
            <p14:nvContentPartPr>
              <p14:cNvPr id="47" name="墨迹 46"/>
              <p14:cNvContentPartPr/>
              <p14:nvPr/>
            </p14:nvContentPartPr>
            <p14:xfrm>
              <a:off x="381000" y="2216150"/>
              <a:ext cx="190500" cy="209550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80"/>
            </p:blipFill>
            <p:spPr>
              <a:xfrm>
                <a:off x="381000" y="2216150"/>
                <a:ext cx="19050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" p14:bwMode="auto">
            <p14:nvContentPartPr>
              <p14:cNvPr id="48" name="墨迹 47"/>
              <p14:cNvContentPartPr/>
              <p14:nvPr/>
            </p14:nvContentPartPr>
            <p14:xfrm>
              <a:off x="577850" y="2311400"/>
              <a:ext cx="209550" cy="12700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82"/>
            </p:blipFill>
            <p:spPr>
              <a:xfrm>
                <a:off x="577850" y="2311400"/>
                <a:ext cx="2095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" p14:bwMode="auto">
            <p14:nvContentPartPr>
              <p14:cNvPr id="49" name="墨迹 48"/>
              <p14:cNvContentPartPr/>
              <p14:nvPr/>
            </p14:nvContentPartPr>
            <p14:xfrm>
              <a:off x="673100" y="2317750"/>
              <a:ext cx="57150" cy="146050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84"/>
            </p:blipFill>
            <p:spPr>
              <a:xfrm>
                <a:off x="673100" y="2317750"/>
                <a:ext cx="5715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5" p14:bwMode="auto">
            <p14:nvContentPartPr>
              <p14:cNvPr id="50" name="墨迹 49"/>
              <p14:cNvContentPartPr/>
              <p14:nvPr/>
            </p14:nvContentPartPr>
            <p14:xfrm>
              <a:off x="768350" y="2355850"/>
              <a:ext cx="82550" cy="127000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86"/>
            </p:blipFill>
            <p:spPr>
              <a:xfrm>
                <a:off x="768350" y="2355850"/>
                <a:ext cx="8255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7" p14:bwMode="auto">
            <p14:nvContentPartPr>
              <p14:cNvPr id="51" name="墨迹 50"/>
              <p14:cNvContentPartPr/>
              <p14:nvPr/>
            </p14:nvContentPartPr>
            <p14:xfrm>
              <a:off x="3511550" y="1200150"/>
              <a:ext cx="6350" cy="19050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88"/>
            </p:blipFill>
            <p:spPr>
              <a:xfrm>
                <a:off x="3511550" y="1200150"/>
                <a:ext cx="63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9" p14:bwMode="auto">
            <p14:nvContentPartPr>
              <p14:cNvPr id="52" name="墨迹 51"/>
              <p14:cNvContentPartPr/>
              <p14:nvPr/>
            </p14:nvContentPartPr>
            <p14:xfrm>
              <a:off x="1473200" y="2298700"/>
              <a:ext cx="69850" cy="330200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90"/>
            </p:blipFill>
            <p:spPr>
              <a:xfrm>
                <a:off x="1473200" y="2298700"/>
                <a:ext cx="69850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1" p14:bwMode="auto">
            <p14:nvContentPartPr>
              <p14:cNvPr id="53" name="墨迹 52"/>
              <p14:cNvContentPartPr/>
              <p14:nvPr/>
            </p14:nvContentPartPr>
            <p14:xfrm>
              <a:off x="1543050" y="2266950"/>
              <a:ext cx="184150" cy="120650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92"/>
            </p:blipFill>
            <p:spPr>
              <a:xfrm>
                <a:off x="1543050" y="2266950"/>
                <a:ext cx="18415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3" p14:bwMode="auto">
            <p14:nvContentPartPr>
              <p14:cNvPr id="54" name="墨迹 53"/>
              <p14:cNvContentPartPr/>
              <p14:nvPr/>
            </p14:nvContentPartPr>
            <p14:xfrm>
              <a:off x="1695450" y="2311400"/>
              <a:ext cx="234950" cy="177800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94"/>
            </p:blipFill>
            <p:spPr>
              <a:xfrm>
                <a:off x="1695450" y="2311400"/>
                <a:ext cx="23495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5" p14:bwMode="auto">
            <p14:nvContentPartPr>
              <p14:cNvPr id="55" name="墨迹 54"/>
              <p14:cNvContentPartPr/>
              <p14:nvPr/>
            </p14:nvContentPartPr>
            <p14:xfrm>
              <a:off x="1981200" y="2355850"/>
              <a:ext cx="146050" cy="6350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96"/>
            </p:blipFill>
            <p:spPr>
              <a:xfrm>
                <a:off x="1981200" y="2355850"/>
                <a:ext cx="1460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7" p14:bwMode="auto">
            <p14:nvContentPartPr>
              <p14:cNvPr id="56" name="墨迹 55"/>
              <p14:cNvContentPartPr/>
              <p14:nvPr/>
            </p14:nvContentPartPr>
            <p14:xfrm>
              <a:off x="2159000" y="2266950"/>
              <a:ext cx="139700" cy="254000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98"/>
            </p:blipFill>
            <p:spPr>
              <a:xfrm>
                <a:off x="2159000" y="2266950"/>
                <a:ext cx="139700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9" p14:bwMode="auto">
            <p14:nvContentPartPr>
              <p14:cNvPr id="57" name="墨迹 56"/>
              <p14:cNvContentPartPr/>
              <p14:nvPr/>
            </p14:nvContentPartPr>
            <p14:xfrm>
              <a:off x="2095500" y="2298700"/>
              <a:ext cx="69850" cy="120650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100"/>
            </p:blipFill>
            <p:spPr>
              <a:xfrm>
                <a:off x="2095500" y="2298700"/>
                <a:ext cx="6985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1" p14:bwMode="auto">
            <p14:nvContentPartPr>
              <p14:cNvPr id="58" name="墨迹 57"/>
              <p14:cNvContentPartPr/>
              <p14:nvPr/>
            </p14:nvContentPartPr>
            <p14:xfrm>
              <a:off x="2273300" y="2247900"/>
              <a:ext cx="196850" cy="234950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102"/>
            </p:blipFill>
            <p:spPr>
              <a:xfrm>
                <a:off x="2273300" y="2247900"/>
                <a:ext cx="196850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3" p14:bwMode="auto">
            <p14:nvContentPartPr>
              <p14:cNvPr id="59" name="墨迹 58"/>
              <p14:cNvContentPartPr/>
              <p14:nvPr/>
            </p14:nvContentPartPr>
            <p14:xfrm>
              <a:off x="2520950" y="2311400"/>
              <a:ext cx="107950" cy="203200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104"/>
            </p:blipFill>
            <p:spPr>
              <a:xfrm>
                <a:off x="2520950" y="2311400"/>
                <a:ext cx="10795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5" p14:bwMode="auto">
            <p14:nvContentPartPr>
              <p14:cNvPr id="60" name="墨迹 59"/>
              <p14:cNvContentPartPr/>
              <p14:nvPr/>
            </p14:nvContentPartPr>
            <p14:xfrm>
              <a:off x="2679700" y="2286000"/>
              <a:ext cx="31750" cy="209550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106"/>
            </p:blipFill>
            <p:spPr>
              <a:xfrm>
                <a:off x="2679700" y="2286000"/>
                <a:ext cx="3175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7" p14:bwMode="auto">
            <p14:nvContentPartPr>
              <p14:cNvPr id="61" name="墨迹 60"/>
              <p14:cNvContentPartPr/>
              <p14:nvPr/>
            </p14:nvContentPartPr>
            <p14:xfrm>
              <a:off x="2609850" y="2387600"/>
              <a:ext cx="139700" cy="25400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108"/>
            </p:blipFill>
            <p:spPr>
              <a:xfrm>
                <a:off x="2609850" y="2387600"/>
                <a:ext cx="13970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9" p14:bwMode="auto">
            <p14:nvContentPartPr>
              <p14:cNvPr id="62" name="墨迹 61"/>
              <p14:cNvContentPartPr/>
              <p14:nvPr/>
            </p14:nvContentPartPr>
            <p14:xfrm>
              <a:off x="2800350" y="2273300"/>
              <a:ext cx="69850" cy="228600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110"/>
            </p:blipFill>
            <p:spPr>
              <a:xfrm>
                <a:off x="2800350" y="2273300"/>
                <a:ext cx="69850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1" p14:bwMode="auto">
            <p14:nvContentPartPr>
              <p14:cNvPr id="63" name="墨迹 62"/>
              <p14:cNvContentPartPr/>
              <p14:nvPr/>
            </p14:nvContentPartPr>
            <p14:xfrm>
              <a:off x="2844800" y="2292350"/>
              <a:ext cx="133350" cy="260350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112"/>
            </p:blipFill>
            <p:spPr>
              <a:xfrm>
                <a:off x="2844800" y="2292350"/>
                <a:ext cx="133350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3" p14:bwMode="auto">
            <p14:nvContentPartPr>
              <p14:cNvPr id="64" name="墨迹 63"/>
              <p14:cNvContentPartPr/>
              <p14:nvPr/>
            </p14:nvContentPartPr>
            <p14:xfrm>
              <a:off x="2654300" y="2273300"/>
              <a:ext cx="12700" cy="360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40"/>
            </p:blipFill>
            <p:spPr>
              <a:xfrm>
                <a:off x="2654300" y="227330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4" p14:bwMode="auto">
            <p14:nvContentPartPr>
              <p14:cNvPr id="65" name="墨迹 64"/>
              <p14:cNvContentPartPr/>
              <p14:nvPr/>
            </p14:nvContentPartPr>
            <p14:xfrm>
              <a:off x="2813050" y="2476500"/>
              <a:ext cx="6350" cy="19050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88"/>
            </p:blipFill>
            <p:spPr>
              <a:xfrm>
                <a:off x="2813050" y="2476500"/>
                <a:ext cx="63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5" p14:bwMode="auto">
            <p14:nvContentPartPr>
              <p14:cNvPr id="66" name="墨迹 65"/>
              <p14:cNvContentPartPr/>
              <p14:nvPr/>
            </p14:nvContentPartPr>
            <p14:xfrm>
              <a:off x="387350" y="2603500"/>
              <a:ext cx="190500" cy="247650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116"/>
            </p:blipFill>
            <p:spPr>
              <a:xfrm>
                <a:off x="387350" y="2603500"/>
                <a:ext cx="190500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7" p14:bwMode="auto">
            <p14:nvContentPartPr>
              <p14:cNvPr id="67" name="墨迹 66"/>
              <p14:cNvContentPartPr/>
              <p14:nvPr/>
            </p14:nvContentPartPr>
            <p14:xfrm>
              <a:off x="679450" y="2743200"/>
              <a:ext cx="158750" cy="12700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118"/>
            </p:blipFill>
            <p:spPr>
              <a:xfrm>
                <a:off x="679450" y="2743200"/>
                <a:ext cx="1587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9" p14:bwMode="auto">
            <p14:nvContentPartPr>
              <p14:cNvPr id="68" name="墨迹 67"/>
              <p14:cNvContentPartPr/>
              <p14:nvPr/>
            </p14:nvContentPartPr>
            <p14:xfrm>
              <a:off x="742950" y="2743200"/>
              <a:ext cx="44450" cy="114300"/>
            </p14:xfrm>
          </p:contentPart>
        </mc:Choice>
        <mc:Fallback xmlns="">
          <p:pic>
            <p:nvPicPr>
              <p:cNvPr id="68" name="墨迹 67"/>
            </p:nvPicPr>
            <p:blipFill>
              <a:blip r:embed="rId120"/>
            </p:blipFill>
            <p:spPr>
              <a:xfrm>
                <a:off x="742950" y="2743200"/>
                <a:ext cx="4445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1" p14:bwMode="auto">
            <p14:nvContentPartPr>
              <p14:cNvPr id="69" name="墨迹 68"/>
              <p14:cNvContentPartPr/>
              <p14:nvPr/>
            </p14:nvContentPartPr>
            <p14:xfrm>
              <a:off x="901700" y="2794000"/>
              <a:ext cx="360" cy="101600"/>
            </p14:xfrm>
          </p:contentPart>
        </mc:Choice>
        <mc:Fallback xmlns="">
          <p:pic>
            <p:nvPicPr>
              <p:cNvPr id="69" name="墨迹 68"/>
            </p:nvPicPr>
            <p:blipFill>
              <a:blip r:embed="rId122"/>
            </p:blipFill>
            <p:spPr>
              <a:xfrm>
                <a:off x="901700" y="2794000"/>
                <a:ext cx="36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3" p14:bwMode="auto">
            <p14:nvContentPartPr>
              <p14:cNvPr id="70" name="墨迹 69"/>
              <p14:cNvContentPartPr/>
              <p14:nvPr/>
            </p14:nvContentPartPr>
            <p14:xfrm>
              <a:off x="1530350" y="2692400"/>
              <a:ext cx="127000" cy="203200"/>
            </p14:xfrm>
          </p:contentPart>
        </mc:Choice>
        <mc:Fallback xmlns="">
          <p:pic>
            <p:nvPicPr>
              <p:cNvPr id="70" name="墨迹 69"/>
            </p:nvPicPr>
            <p:blipFill>
              <a:blip r:embed="rId124"/>
            </p:blipFill>
            <p:spPr>
              <a:xfrm>
                <a:off x="1530350" y="2692400"/>
                <a:ext cx="12700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5" p14:bwMode="auto">
            <p14:nvContentPartPr>
              <p14:cNvPr id="71" name="墨迹 70"/>
              <p14:cNvContentPartPr/>
              <p14:nvPr/>
            </p14:nvContentPartPr>
            <p14:xfrm>
              <a:off x="1708150" y="2660650"/>
              <a:ext cx="203200" cy="184150"/>
            </p14:xfrm>
          </p:contentPart>
        </mc:Choice>
        <mc:Fallback xmlns="">
          <p:pic>
            <p:nvPicPr>
              <p:cNvPr id="71" name="墨迹 70"/>
            </p:nvPicPr>
            <p:blipFill>
              <a:blip r:embed="rId126"/>
            </p:blipFill>
            <p:spPr>
              <a:xfrm>
                <a:off x="1708150" y="2660650"/>
                <a:ext cx="203200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7" p14:bwMode="auto">
            <p14:nvContentPartPr>
              <p14:cNvPr id="72" name="墨迹 71"/>
              <p14:cNvContentPartPr/>
              <p14:nvPr/>
            </p14:nvContentPartPr>
            <p14:xfrm>
              <a:off x="2241550" y="2800350"/>
              <a:ext cx="101600" cy="19050"/>
            </p14:xfrm>
          </p:contentPart>
        </mc:Choice>
        <mc:Fallback xmlns="">
          <p:pic>
            <p:nvPicPr>
              <p:cNvPr id="72" name="墨迹 71"/>
            </p:nvPicPr>
            <p:blipFill>
              <a:blip r:embed="rId128"/>
            </p:blipFill>
            <p:spPr>
              <a:xfrm>
                <a:off x="2241550" y="2800350"/>
                <a:ext cx="10160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9" p14:bwMode="auto">
            <p14:nvContentPartPr>
              <p14:cNvPr id="73" name="墨迹 72"/>
              <p14:cNvContentPartPr/>
              <p14:nvPr/>
            </p14:nvContentPartPr>
            <p14:xfrm>
              <a:off x="2311400" y="2736850"/>
              <a:ext cx="139700" cy="133350"/>
            </p14:xfrm>
          </p:contentPart>
        </mc:Choice>
        <mc:Fallback xmlns="">
          <p:pic>
            <p:nvPicPr>
              <p:cNvPr id="73" name="墨迹 72"/>
            </p:nvPicPr>
            <p:blipFill>
              <a:blip r:embed="rId130"/>
            </p:blipFill>
            <p:spPr>
              <a:xfrm>
                <a:off x="2311400" y="2736850"/>
                <a:ext cx="13970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1" p14:bwMode="auto">
            <p14:nvContentPartPr>
              <p14:cNvPr id="74" name="墨迹 73"/>
              <p14:cNvContentPartPr/>
              <p14:nvPr/>
            </p14:nvContentPartPr>
            <p14:xfrm>
              <a:off x="2171700" y="2781300"/>
              <a:ext cx="25400" cy="360"/>
            </p14:xfrm>
          </p:contentPart>
        </mc:Choice>
        <mc:Fallback xmlns="">
          <p:pic>
            <p:nvPicPr>
              <p:cNvPr id="74" name="墨迹 73"/>
            </p:nvPicPr>
            <p:blipFill>
              <a:blip r:embed="rId132"/>
            </p:blipFill>
            <p:spPr>
              <a:xfrm>
                <a:off x="2171700" y="2781300"/>
                <a:ext cx="254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3" p14:bwMode="auto">
            <p14:nvContentPartPr>
              <p14:cNvPr id="75" name="墨迹 74"/>
              <p14:cNvContentPartPr/>
              <p14:nvPr/>
            </p14:nvContentPartPr>
            <p14:xfrm>
              <a:off x="2698750" y="2711450"/>
              <a:ext cx="228600" cy="171450"/>
            </p14:xfrm>
          </p:contentPart>
        </mc:Choice>
        <mc:Fallback xmlns="">
          <p:pic>
            <p:nvPicPr>
              <p:cNvPr id="75" name="墨迹 74"/>
            </p:nvPicPr>
            <p:blipFill>
              <a:blip r:embed="rId134"/>
            </p:blipFill>
            <p:spPr>
              <a:xfrm>
                <a:off x="2698750" y="2711450"/>
                <a:ext cx="22860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5" p14:bwMode="auto">
            <p14:nvContentPartPr>
              <p14:cNvPr id="76" name="墨迹 75"/>
              <p14:cNvContentPartPr/>
              <p14:nvPr/>
            </p14:nvContentPartPr>
            <p14:xfrm>
              <a:off x="3009900" y="2730500"/>
              <a:ext cx="31750" cy="152400"/>
            </p14:xfrm>
          </p:contentPart>
        </mc:Choice>
        <mc:Fallback xmlns="">
          <p:pic>
            <p:nvPicPr>
              <p:cNvPr id="76" name="墨迹 75"/>
            </p:nvPicPr>
            <p:blipFill>
              <a:blip r:embed="rId136"/>
            </p:blipFill>
            <p:spPr>
              <a:xfrm>
                <a:off x="3009900" y="2730500"/>
                <a:ext cx="3175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7" p14:bwMode="auto">
            <p14:nvContentPartPr>
              <p14:cNvPr id="77" name="墨迹 76"/>
              <p14:cNvContentPartPr/>
              <p14:nvPr/>
            </p14:nvContentPartPr>
            <p14:xfrm>
              <a:off x="3028950" y="2705100"/>
              <a:ext cx="139700" cy="146050"/>
            </p14:xfrm>
          </p:contentPart>
        </mc:Choice>
        <mc:Fallback xmlns="">
          <p:pic>
            <p:nvPicPr>
              <p:cNvPr id="77" name="墨迹 76"/>
            </p:nvPicPr>
            <p:blipFill>
              <a:blip r:embed="rId138"/>
            </p:blipFill>
            <p:spPr>
              <a:xfrm>
                <a:off x="3028950" y="2705100"/>
                <a:ext cx="13970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9" p14:bwMode="auto">
            <p14:nvContentPartPr>
              <p14:cNvPr id="78" name="墨迹 77"/>
              <p14:cNvContentPartPr/>
              <p14:nvPr/>
            </p14:nvContentPartPr>
            <p14:xfrm>
              <a:off x="3200400" y="2730500"/>
              <a:ext cx="44450" cy="184150"/>
            </p14:xfrm>
          </p:contentPart>
        </mc:Choice>
        <mc:Fallback xmlns="">
          <p:pic>
            <p:nvPicPr>
              <p:cNvPr id="78" name="墨迹 77"/>
            </p:nvPicPr>
            <p:blipFill>
              <a:blip r:embed="rId140"/>
            </p:blipFill>
            <p:spPr>
              <a:xfrm>
                <a:off x="3200400" y="2730500"/>
                <a:ext cx="44450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1" p14:bwMode="auto">
            <p14:nvContentPartPr>
              <p14:cNvPr id="79" name="墨迹 78"/>
              <p14:cNvContentPartPr/>
              <p14:nvPr/>
            </p14:nvContentPartPr>
            <p14:xfrm>
              <a:off x="3289300" y="2686050"/>
              <a:ext cx="88900" cy="209550"/>
            </p14:xfrm>
          </p:contentPart>
        </mc:Choice>
        <mc:Fallback xmlns="">
          <p:pic>
            <p:nvPicPr>
              <p:cNvPr id="79" name="墨迹 78"/>
            </p:nvPicPr>
            <p:blipFill>
              <a:blip r:embed="rId142"/>
            </p:blipFill>
            <p:spPr>
              <a:xfrm>
                <a:off x="3289300" y="2686050"/>
                <a:ext cx="8890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3" p14:bwMode="auto">
            <p14:nvContentPartPr>
              <p14:cNvPr id="80" name="墨迹 79"/>
              <p14:cNvContentPartPr/>
              <p14:nvPr/>
            </p14:nvContentPartPr>
            <p14:xfrm>
              <a:off x="3460750" y="2813050"/>
              <a:ext cx="184150" cy="6350"/>
            </p14:xfrm>
          </p:contentPart>
        </mc:Choice>
        <mc:Fallback xmlns="">
          <p:pic>
            <p:nvPicPr>
              <p:cNvPr id="80" name="墨迹 79"/>
            </p:nvPicPr>
            <p:blipFill>
              <a:blip r:embed="rId144"/>
            </p:blipFill>
            <p:spPr>
              <a:xfrm>
                <a:off x="3460750" y="2813050"/>
                <a:ext cx="1841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5" p14:bwMode="auto">
            <p14:nvContentPartPr>
              <p14:cNvPr id="81" name="墨迹 80"/>
              <p14:cNvContentPartPr/>
              <p14:nvPr/>
            </p14:nvContentPartPr>
            <p14:xfrm>
              <a:off x="3587750" y="2755900"/>
              <a:ext cx="76200" cy="95250"/>
            </p14:xfrm>
          </p:contentPart>
        </mc:Choice>
        <mc:Fallback xmlns="">
          <p:pic>
            <p:nvPicPr>
              <p:cNvPr id="81" name="墨迹 80"/>
            </p:nvPicPr>
            <p:blipFill>
              <a:blip r:embed="rId146"/>
            </p:blipFill>
            <p:spPr>
              <a:xfrm>
                <a:off x="3587750" y="2755900"/>
                <a:ext cx="7620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7" p14:bwMode="auto">
            <p14:nvContentPartPr>
              <p14:cNvPr id="82" name="墨迹 81"/>
              <p14:cNvContentPartPr/>
              <p14:nvPr/>
            </p14:nvContentPartPr>
            <p14:xfrm>
              <a:off x="3752850" y="2717800"/>
              <a:ext cx="25400" cy="127000"/>
            </p14:xfrm>
          </p:contentPart>
        </mc:Choice>
        <mc:Fallback xmlns="">
          <p:pic>
            <p:nvPicPr>
              <p:cNvPr id="82" name="墨迹 81"/>
            </p:nvPicPr>
            <p:blipFill>
              <a:blip r:embed="rId148"/>
            </p:blipFill>
            <p:spPr>
              <a:xfrm>
                <a:off x="3752850" y="2717800"/>
                <a:ext cx="2540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9" p14:bwMode="auto">
            <p14:nvContentPartPr>
              <p14:cNvPr id="83" name="墨迹 82"/>
              <p14:cNvContentPartPr/>
              <p14:nvPr/>
            </p14:nvContentPartPr>
            <p14:xfrm>
              <a:off x="3771900" y="2597150"/>
              <a:ext cx="247650" cy="209550"/>
            </p14:xfrm>
          </p:contentPart>
        </mc:Choice>
        <mc:Fallback xmlns="">
          <p:pic>
            <p:nvPicPr>
              <p:cNvPr id="83" name="墨迹 82"/>
            </p:nvPicPr>
            <p:blipFill>
              <a:blip r:embed="rId150"/>
            </p:blipFill>
            <p:spPr>
              <a:xfrm>
                <a:off x="3771900" y="2597150"/>
                <a:ext cx="24765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1" p14:bwMode="auto">
            <p14:nvContentPartPr>
              <p14:cNvPr id="84" name="墨迹 83"/>
              <p14:cNvContentPartPr/>
              <p14:nvPr/>
            </p14:nvContentPartPr>
            <p14:xfrm>
              <a:off x="1854200" y="2984500"/>
              <a:ext cx="101600" cy="273050"/>
            </p14:xfrm>
          </p:contentPart>
        </mc:Choice>
        <mc:Fallback xmlns="">
          <p:pic>
            <p:nvPicPr>
              <p:cNvPr id="84" name="墨迹 83"/>
            </p:nvPicPr>
            <p:blipFill>
              <a:blip r:embed="rId152"/>
            </p:blipFill>
            <p:spPr>
              <a:xfrm>
                <a:off x="1854200" y="2984500"/>
                <a:ext cx="101600" cy="273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3" p14:bwMode="auto">
            <p14:nvContentPartPr>
              <p14:cNvPr id="85" name="墨迹 84"/>
              <p14:cNvContentPartPr/>
              <p14:nvPr/>
            </p14:nvContentPartPr>
            <p14:xfrm>
              <a:off x="1911350" y="2997200"/>
              <a:ext cx="177800" cy="120650"/>
            </p14:xfrm>
          </p:contentPart>
        </mc:Choice>
        <mc:Fallback xmlns="">
          <p:pic>
            <p:nvPicPr>
              <p:cNvPr id="85" name="墨迹 84"/>
            </p:nvPicPr>
            <p:blipFill>
              <a:blip r:embed="rId154"/>
            </p:blipFill>
            <p:spPr>
              <a:xfrm>
                <a:off x="1911350" y="2997200"/>
                <a:ext cx="17780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5" p14:bwMode="auto">
            <p14:nvContentPartPr>
              <p14:cNvPr id="86" name="墨迹 85"/>
              <p14:cNvContentPartPr/>
              <p14:nvPr/>
            </p14:nvContentPartPr>
            <p14:xfrm>
              <a:off x="2127250" y="3079750"/>
              <a:ext cx="139700" cy="139700"/>
            </p14:xfrm>
          </p:contentPart>
        </mc:Choice>
        <mc:Fallback xmlns="">
          <p:pic>
            <p:nvPicPr>
              <p:cNvPr id="86" name="墨迹 85"/>
            </p:nvPicPr>
            <p:blipFill>
              <a:blip r:embed="rId156"/>
            </p:blipFill>
            <p:spPr>
              <a:xfrm>
                <a:off x="2127250" y="3079750"/>
                <a:ext cx="13970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7" p14:bwMode="auto">
            <p14:nvContentPartPr>
              <p14:cNvPr id="87" name="墨迹 86"/>
              <p14:cNvContentPartPr/>
              <p14:nvPr/>
            </p14:nvContentPartPr>
            <p14:xfrm>
              <a:off x="2406650" y="3162300"/>
              <a:ext cx="158750" cy="25400"/>
            </p14:xfrm>
          </p:contentPart>
        </mc:Choice>
        <mc:Fallback xmlns="">
          <p:pic>
            <p:nvPicPr>
              <p:cNvPr id="87" name="墨迹 86"/>
            </p:nvPicPr>
            <p:blipFill>
              <a:blip r:embed="rId158"/>
            </p:blipFill>
            <p:spPr>
              <a:xfrm>
                <a:off x="2406650" y="3162300"/>
                <a:ext cx="15875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9" p14:bwMode="auto">
            <p14:nvContentPartPr>
              <p14:cNvPr id="88" name="墨迹 87"/>
              <p14:cNvContentPartPr/>
              <p14:nvPr/>
            </p14:nvContentPartPr>
            <p14:xfrm>
              <a:off x="2457450" y="3130550"/>
              <a:ext cx="63500" cy="146050"/>
            </p14:xfrm>
          </p:contentPart>
        </mc:Choice>
        <mc:Fallback xmlns="">
          <p:pic>
            <p:nvPicPr>
              <p:cNvPr id="88" name="墨迹 87"/>
            </p:nvPicPr>
            <p:blipFill>
              <a:blip r:embed="rId160"/>
            </p:blipFill>
            <p:spPr>
              <a:xfrm>
                <a:off x="2457450" y="3130550"/>
                <a:ext cx="6350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1" p14:bwMode="auto">
            <p14:nvContentPartPr>
              <p14:cNvPr id="89" name="墨迹 88"/>
              <p14:cNvContentPartPr/>
              <p14:nvPr/>
            </p14:nvContentPartPr>
            <p14:xfrm>
              <a:off x="2717800" y="3149600"/>
              <a:ext cx="76200" cy="133350"/>
            </p14:xfrm>
          </p:contentPart>
        </mc:Choice>
        <mc:Fallback xmlns="">
          <p:pic>
            <p:nvPicPr>
              <p:cNvPr id="89" name="墨迹 88"/>
            </p:nvPicPr>
            <p:blipFill>
              <a:blip r:embed="rId162"/>
            </p:blipFill>
            <p:spPr>
              <a:xfrm>
                <a:off x="2717800" y="3149600"/>
                <a:ext cx="7620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3" p14:bwMode="auto">
            <p14:nvContentPartPr>
              <p14:cNvPr id="90" name="墨迹 89"/>
              <p14:cNvContentPartPr/>
              <p14:nvPr/>
            </p14:nvContentPartPr>
            <p14:xfrm>
              <a:off x="2901950" y="3162300"/>
              <a:ext cx="146050" cy="19050"/>
            </p14:xfrm>
          </p:contentPart>
        </mc:Choice>
        <mc:Fallback xmlns="">
          <p:pic>
            <p:nvPicPr>
              <p:cNvPr id="90" name="墨迹 89"/>
            </p:nvPicPr>
            <p:blipFill>
              <a:blip r:embed="rId164"/>
            </p:blipFill>
            <p:spPr>
              <a:xfrm>
                <a:off x="2901950" y="3162300"/>
                <a:ext cx="1460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5" p14:bwMode="auto">
            <p14:nvContentPartPr>
              <p14:cNvPr id="91" name="墨迹 90"/>
              <p14:cNvContentPartPr/>
              <p14:nvPr/>
            </p14:nvContentPartPr>
            <p14:xfrm>
              <a:off x="3003550" y="3098800"/>
              <a:ext cx="171450" cy="146050"/>
            </p14:xfrm>
          </p:contentPart>
        </mc:Choice>
        <mc:Fallback xmlns="">
          <p:pic>
            <p:nvPicPr>
              <p:cNvPr id="91" name="墨迹 90"/>
            </p:nvPicPr>
            <p:blipFill>
              <a:blip r:embed="rId166"/>
            </p:blipFill>
            <p:spPr>
              <a:xfrm>
                <a:off x="3003550" y="3098800"/>
                <a:ext cx="17145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7" p14:bwMode="auto">
            <p14:nvContentPartPr>
              <p14:cNvPr id="92" name="墨迹 91"/>
              <p14:cNvContentPartPr/>
              <p14:nvPr/>
            </p14:nvContentPartPr>
            <p14:xfrm>
              <a:off x="3238500" y="3073400"/>
              <a:ext cx="114300" cy="349250"/>
            </p14:xfrm>
          </p:contentPart>
        </mc:Choice>
        <mc:Fallback xmlns="">
          <p:pic>
            <p:nvPicPr>
              <p:cNvPr id="92" name="墨迹 91"/>
            </p:nvPicPr>
            <p:blipFill>
              <a:blip r:embed="rId168"/>
            </p:blipFill>
            <p:spPr>
              <a:xfrm>
                <a:off x="3238500" y="3073400"/>
                <a:ext cx="114300" cy="349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9" p14:bwMode="auto">
            <p14:nvContentPartPr>
              <p14:cNvPr id="93" name="墨迹 92"/>
              <p14:cNvContentPartPr/>
              <p14:nvPr/>
            </p14:nvContentPartPr>
            <p14:xfrm>
              <a:off x="3314700" y="3092450"/>
              <a:ext cx="146050" cy="146050"/>
            </p14:xfrm>
          </p:contentPart>
        </mc:Choice>
        <mc:Fallback xmlns="">
          <p:pic>
            <p:nvPicPr>
              <p:cNvPr id="93" name="墨迹 92"/>
            </p:nvPicPr>
            <p:blipFill>
              <a:blip r:embed="rId170"/>
            </p:blipFill>
            <p:spPr>
              <a:xfrm>
                <a:off x="3314700" y="3092450"/>
                <a:ext cx="14605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1" p14:bwMode="auto">
            <p14:nvContentPartPr>
              <p14:cNvPr id="94" name="墨迹 93"/>
              <p14:cNvContentPartPr/>
              <p14:nvPr/>
            </p14:nvContentPartPr>
            <p14:xfrm>
              <a:off x="3536950" y="3181350"/>
              <a:ext cx="222250" cy="139700"/>
            </p14:xfrm>
          </p:contentPart>
        </mc:Choice>
        <mc:Fallback xmlns="">
          <p:pic>
            <p:nvPicPr>
              <p:cNvPr id="94" name="墨迹 93"/>
            </p:nvPicPr>
            <p:blipFill>
              <a:blip r:embed="rId172"/>
            </p:blipFill>
            <p:spPr>
              <a:xfrm>
                <a:off x="3536950" y="3181350"/>
                <a:ext cx="22225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3" p14:bwMode="auto">
            <p14:nvContentPartPr>
              <p14:cNvPr id="95" name="墨迹 94"/>
              <p14:cNvContentPartPr/>
              <p14:nvPr/>
            </p14:nvContentPartPr>
            <p14:xfrm>
              <a:off x="3765550" y="2901950"/>
              <a:ext cx="177800" cy="63500"/>
            </p14:xfrm>
          </p:contentPart>
        </mc:Choice>
        <mc:Fallback xmlns="">
          <p:pic>
            <p:nvPicPr>
              <p:cNvPr id="95" name="墨迹 94"/>
            </p:nvPicPr>
            <p:blipFill>
              <a:blip r:embed="rId174"/>
            </p:blipFill>
            <p:spPr>
              <a:xfrm>
                <a:off x="3765550" y="2901950"/>
                <a:ext cx="17780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5" p14:bwMode="auto">
            <p14:nvContentPartPr>
              <p14:cNvPr id="96" name="墨迹 95"/>
              <p14:cNvContentPartPr/>
              <p14:nvPr/>
            </p14:nvContentPartPr>
            <p14:xfrm>
              <a:off x="368300" y="3397250"/>
              <a:ext cx="203200" cy="203200"/>
            </p14:xfrm>
          </p:contentPart>
        </mc:Choice>
        <mc:Fallback xmlns="">
          <p:pic>
            <p:nvPicPr>
              <p:cNvPr id="96" name="墨迹 95"/>
            </p:nvPicPr>
            <p:blipFill>
              <a:blip r:embed="rId176"/>
            </p:blipFill>
            <p:spPr>
              <a:xfrm>
                <a:off x="368300" y="3397250"/>
                <a:ext cx="20320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7" p14:bwMode="auto">
            <p14:nvContentPartPr>
              <p14:cNvPr id="97" name="墨迹 96"/>
              <p14:cNvContentPartPr/>
              <p14:nvPr/>
            </p14:nvContentPartPr>
            <p14:xfrm>
              <a:off x="641350" y="3486150"/>
              <a:ext cx="165100" cy="6350"/>
            </p14:xfrm>
          </p:contentPart>
        </mc:Choice>
        <mc:Fallback xmlns="">
          <p:pic>
            <p:nvPicPr>
              <p:cNvPr id="97" name="墨迹 96"/>
            </p:nvPicPr>
            <p:blipFill>
              <a:blip r:embed="rId178"/>
            </p:blipFill>
            <p:spPr>
              <a:xfrm>
                <a:off x="641350" y="3486150"/>
                <a:ext cx="16510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9" p14:bwMode="auto">
            <p14:nvContentPartPr>
              <p14:cNvPr id="98" name="墨迹 97"/>
              <p14:cNvContentPartPr/>
              <p14:nvPr/>
            </p14:nvContentPartPr>
            <p14:xfrm>
              <a:off x="666750" y="3486150"/>
              <a:ext cx="95250" cy="215900"/>
            </p14:xfrm>
          </p:contentPart>
        </mc:Choice>
        <mc:Fallback xmlns="">
          <p:pic>
            <p:nvPicPr>
              <p:cNvPr id="98" name="墨迹 97"/>
            </p:nvPicPr>
            <p:blipFill>
              <a:blip r:embed="rId180"/>
            </p:blipFill>
            <p:spPr>
              <a:xfrm>
                <a:off x="666750" y="3486150"/>
                <a:ext cx="95250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1" p14:bwMode="auto">
            <p14:nvContentPartPr>
              <p14:cNvPr id="99" name="墨迹 98"/>
              <p14:cNvContentPartPr/>
              <p14:nvPr/>
            </p14:nvContentPartPr>
            <p14:xfrm>
              <a:off x="857250" y="3613150"/>
              <a:ext cx="279400" cy="69850"/>
            </p14:xfrm>
          </p:contentPart>
        </mc:Choice>
        <mc:Fallback xmlns="">
          <p:pic>
            <p:nvPicPr>
              <p:cNvPr id="99" name="墨迹 98"/>
            </p:nvPicPr>
            <p:blipFill>
              <a:blip r:embed="rId182"/>
            </p:blipFill>
            <p:spPr>
              <a:xfrm>
                <a:off x="857250" y="3613150"/>
                <a:ext cx="27940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3" p14:bwMode="auto">
            <p14:nvContentPartPr>
              <p14:cNvPr id="100" name="墨迹 99"/>
              <p14:cNvContentPartPr/>
              <p14:nvPr/>
            </p14:nvContentPartPr>
            <p14:xfrm>
              <a:off x="1746250" y="3473450"/>
              <a:ext cx="209550" cy="266700"/>
            </p14:xfrm>
          </p:contentPart>
        </mc:Choice>
        <mc:Fallback xmlns="">
          <p:pic>
            <p:nvPicPr>
              <p:cNvPr id="100" name="墨迹 99"/>
            </p:nvPicPr>
            <p:blipFill>
              <a:blip r:embed="rId184"/>
            </p:blipFill>
            <p:spPr>
              <a:xfrm>
                <a:off x="1746250" y="3473450"/>
                <a:ext cx="209550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5" p14:bwMode="auto">
            <p14:nvContentPartPr>
              <p14:cNvPr id="101" name="墨迹 100"/>
              <p14:cNvContentPartPr/>
              <p14:nvPr/>
            </p14:nvContentPartPr>
            <p14:xfrm>
              <a:off x="2019300" y="3594100"/>
              <a:ext cx="76200" cy="196850"/>
            </p14:xfrm>
          </p:contentPart>
        </mc:Choice>
        <mc:Fallback xmlns="">
          <p:pic>
            <p:nvPicPr>
              <p:cNvPr id="101" name="墨迹 100"/>
            </p:nvPicPr>
            <p:blipFill>
              <a:blip r:embed="rId186"/>
            </p:blipFill>
            <p:spPr>
              <a:xfrm>
                <a:off x="2019300" y="3594100"/>
                <a:ext cx="7620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7" p14:bwMode="auto">
            <p14:nvContentPartPr>
              <p14:cNvPr id="102" name="墨迹 101"/>
              <p14:cNvContentPartPr/>
              <p14:nvPr/>
            </p14:nvContentPartPr>
            <p14:xfrm>
              <a:off x="2247900" y="3575050"/>
              <a:ext cx="158750" cy="6350"/>
            </p14:xfrm>
          </p:contentPart>
        </mc:Choice>
        <mc:Fallback xmlns="">
          <p:pic>
            <p:nvPicPr>
              <p:cNvPr id="102" name="墨迹 101"/>
            </p:nvPicPr>
            <p:blipFill>
              <a:blip r:embed="rId188"/>
            </p:blipFill>
            <p:spPr>
              <a:xfrm>
                <a:off x="2247900" y="3575050"/>
                <a:ext cx="1587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9" p14:bwMode="auto">
            <p14:nvContentPartPr>
              <p14:cNvPr id="103" name="墨迹 102"/>
              <p14:cNvContentPartPr/>
              <p14:nvPr/>
            </p14:nvContentPartPr>
            <p14:xfrm>
              <a:off x="2286000" y="3492500"/>
              <a:ext cx="88900" cy="196850"/>
            </p14:xfrm>
          </p:contentPart>
        </mc:Choice>
        <mc:Fallback xmlns="">
          <p:pic>
            <p:nvPicPr>
              <p:cNvPr id="103" name="墨迹 102"/>
            </p:nvPicPr>
            <p:blipFill>
              <a:blip r:embed="rId190"/>
            </p:blipFill>
            <p:spPr>
              <a:xfrm>
                <a:off x="2286000" y="3492500"/>
                <a:ext cx="8890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1" p14:bwMode="auto">
            <p14:nvContentPartPr>
              <p14:cNvPr id="104" name="墨迹 103"/>
              <p14:cNvContentPartPr/>
              <p14:nvPr/>
            </p14:nvContentPartPr>
            <p14:xfrm>
              <a:off x="2501900" y="3498850"/>
              <a:ext cx="50800" cy="196850"/>
            </p14:xfrm>
          </p:contentPart>
        </mc:Choice>
        <mc:Fallback xmlns="">
          <p:pic>
            <p:nvPicPr>
              <p:cNvPr id="104" name="墨迹 103"/>
            </p:nvPicPr>
            <p:blipFill>
              <a:blip r:embed="rId192"/>
            </p:blipFill>
            <p:spPr>
              <a:xfrm>
                <a:off x="2501900" y="3498850"/>
                <a:ext cx="5080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3" p14:bwMode="auto">
            <p14:nvContentPartPr>
              <p14:cNvPr id="105" name="墨迹 104"/>
              <p14:cNvContentPartPr/>
              <p14:nvPr/>
            </p14:nvContentPartPr>
            <p14:xfrm>
              <a:off x="2482850" y="3448050"/>
              <a:ext cx="234950" cy="209550"/>
            </p14:xfrm>
          </p:contentPart>
        </mc:Choice>
        <mc:Fallback xmlns="">
          <p:pic>
            <p:nvPicPr>
              <p:cNvPr id="105" name="墨迹 104"/>
            </p:nvPicPr>
            <p:blipFill>
              <a:blip r:embed="rId194"/>
            </p:blipFill>
            <p:spPr>
              <a:xfrm>
                <a:off x="2482850" y="3448050"/>
                <a:ext cx="23495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5" p14:bwMode="auto">
            <p14:nvContentPartPr>
              <p14:cNvPr id="106" name="墨迹 105"/>
              <p14:cNvContentPartPr/>
              <p14:nvPr/>
            </p14:nvContentPartPr>
            <p14:xfrm>
              <a:off x="2673350" y="3632200"/>
              <a:ext cx="165100" cy="360"/>
            </p14:xfrm>
          </p:contentPart>
        </mc:Choice>
        <mc:Fallback xmlns="">
          <p:pic>
            <p:nvPicPr>
              <p:cNvPr id="106" name="墨迹 105"/>
            </p:nvPicPr>
            <p:blipFill>
              <a:blip r:embed="rId196"/>
            </p:blipFill>
            <p:spPr>
              <a:xfrm>
                <a:off x="2673350" y="3632200"/>
                <a:ext cx="1651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7" p14:bwMode="auto">
            <p14:nvContentPartPr>
              <p14:cNvPr id="107" name="墨迹 106"/>
              <p14:cNvContentPartPr/>
              <p14:nvPr/>
            </p14:nvContentPartPr>
            <p14:xfrm>
              <a:off x="2787650" y="3568700"/>
              <a:ext cx="146050" cy="146050"/>
            </p14:xfrm>
          </p:contentPart>
        </mc:Choice>
        <mc:Fallback xmlns="">
          <p:pic>
            <p:nvPicPr>
              <p:cNvPr id="107" name="墨迹 106"/>
            </p:nvPicPr>
            <p:blipFill>
              <a:blip r:embed="rId198"/>
            </p:blipFill>
            <p:spPr>
              <a:xfrm>
                <a:off x="2787650" y="3568700"/>
                <a:ext cx="14605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9" p14:bwMode="auto">
            <p14:nvContentPartPr>
              <p14:cNvPr id="108" name="墨迹 107"/>
              <p14:cNvContentPartPr/>
              <p14:nvPr/>
            </p14:nvContentPartPr>
            <p14:xfrm>
              <a:off x="3048000" y="3498850"/>
              <a:ext cx="146050" cy="285750"/>
            </p14:xfrm>
          </p:contentPart>
        </mc:Choice>
        <mc:Fallback xmlns="">
          <p:pic>
            <p:nvPicPr>
              <p:cNvPr id="108" name="墨迹 107"/>
            </p:nvPicPr>
            <p:blipFill>
              <a:blip r:embed="rId200"/>
            </p:blipFill>
            <p:spPr>
              <a:xfrm>
                <a:off x="3048000" y="3498850"/>
                <a:ext cx="146050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1" p14:bwMode="auto">
            <p14:nvContentPartPr>
              <p14:cNvPr id="109" name="墨迹 108"/>
              <p14:cNvContentPartPr/>
              <p14:nvPr/>
            </p14:nvContentPartPr>
            <p14:xfrm>
              <a:off x="3054350" y="3600450"/>
              <a:ext cx="133350" cy="120650"/>
            </p14:xfrm>
          </p:contentPart>
        </mc:Choice>
        <mc:Fallback xmlns="">
          <p:pic>
            <p:nvPicPr>
              <p:cNvPr id="109" name="墨迹 108"/>
            </p:nvPicPr>
            <p:blipFill>
              <a:blip r:embed="rId202"/>
            </p:blipFill>
            <p:spPr>
              <a:xfrm>
                <a:off x="3054350" y="3600450"/>
                <a:ext cx="13335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3" p14:bwMode="auto">
            <p14:nvContentPartPr>
              <p14:cNvPr id="110" name="墨迹 109"/>
              <p14:cNvContentPartPr/>
              <p14:nvPr/>
            </p14:nvContentPartPr>
            <p14:xfrm>
              <a:off x="342900" y="3892550"/>
              <a:ext cx="215900" cy="196850"/>
            </p14:xfrm>
          </p:contentPart>
        </mc:Choice>
        <mc:Fallback xmlns="">
          <p:pic>
            <p:nvPicPr>
              <p:cNvPr id="110" name="墨迹 109"/>
            </p:nvPicPr>
            <p:blipFill>
              <a:blip r:embed="rId204"/>
            </p:blipFill>
            <p:spPr>
              <a:xfrm>
                <a:off x="342900" y="3892550"/>
                <a:ext cx="21590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5" p14:bwMode="auto">
            <p14:nvContentPartPr>
              <p14:cNvPr id="111" name="墨迹 110"/>
              <p14:cNvContentPartPr/>
              <p14:nvPr/>
            </p14:nvContentPartPr>
            <p14:xfrm>
              <a:off x="641350" y="3949700"/>
              <a:ext cx="190500" cy="12700"/>
            </p14:xfrm>
          </p:contentPart>
        </mc:Choice>
        <mc:Fallback xmlns="">
          <p:pic>
            <p:nvPicPr>
              <p:cNvPr id="111" name="墨迹 110"/>
            </p:nvPicPr>
            <p:blipFill>
              <a:blip r:embed="rId206"/>
            </p:blipFill>
            <p:spPr>
              <a:xfrm>
                <a:off x="641350" y="3949700"/>
                <a:ext cx="1905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7" p14:bwMode="auto">
            <p14:nvContentPartPr>
              <p14:cNvPr id="112" name="墨迹 111"/>
              <p14:cNvContentPartPr/>
              <p14:nvPr/>
            </p14:nvContentPartPr>
            <p14:xfrm>
              <a:off x="679450" y="3956050"/>
              <a:ext cx="76200" cy="152400"/>
            </p14:xfrm>
          </p:contentPart>
        </mc:Choice>
        <mc:Fallback xmlns="">
          <p:pic>
            <p:nvPicPr>
              <p:cNvPr id="112" name="墨迹 111"/>
            </p:nvPicPr>
            <p:blipFill>
              <a:blip r:embed="rId208"/>
            </p:blipFill>
            <p:spPr>
              <a:xfrm>
                <a:off x="679450" y="3956050"/>
                <a:ext cx="7620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9" p14:bwMode="auto">
            <p14:nvContentPartPr>
              <p14:cNvPr id="113" name="墨迹 112"/>
              <p14:cNvContentPartPr/>
              <p14:nvPr/>
            </p14:nvContentPartPr>
            <p14:xfrm>
              <a:off x="800100" y="4019550"/>
              <a:ext cx="114300" cy="209550"/>
            </p14:xfrm>
          </p:contentPart>
        </mc:Choice>
        <mc:Fallback xmlns="">
          <p:pic>
            <p:nvPicPr>
              <p:cNvPr id="113" name="墨迹 112"/>
            </p:nvPicPr>
            <p:blipFill>
              <a:blip r:embed="rId210"/>
            </p:blipFill>
            <p:spPr>
              <a:xfrm>
                <a:off x="800100" y="4019550"/>
                <a:ext cx="11430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1" p14:bwMode="auto">
            <p14:nvContentPartPr>
              <p14:cNvPr id="114" name="墨迹 113"/>
              <p14:cNvContentPartPr/>
              <p14:nvPr/>
            </p14:nvContentPartPr>
            <p14:xfrm>
              <a:off x="876300" y="3670300"/>
              <a:ext cx="57150" cy="6350"/>
            </p14:xfrm>
          </p:contentPart>
        </mc:Choice>
        <mc:Fallback xmlns="">
          <p:pic>
            <p:nvPicPr>
              <p:cNvPr id="114" name="墨迹 113"/>
            </p:nvPicPr>
            <p:blipFill>
              <a:blip r:embed="rId212"/>
            </p:blipFill>
            <p:spPr>
              <a:xfrm>
                <a:off x="876300" y="3670300"/>
                <a:ext cx="571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3" p14:bwMode="auto">
            <p14:nvContentPartPr>
              <p14:cNvPr id="115" name="墨迹 114"/>
              <p14:cNvContentPartPr/>
              <p14:nvPr/>
            </p14:nvContentPartPr>
            <p14:xfrm>
              <a:off x="1714500" y="3917950"/>
              <a:ext cx="165100" cy="215900"/>
            </p14:xfrm>
          </p:contentPart>
        </mc:Choice>
        <mc:Fallback xmlns="">
          <p:pic>
            <p:nvPicPr>
              <p:cNvPr id="115" name="墨迹 114"/>
            </p:nvPicPr>
            <p:blipFill>
              <a:blip r:embed="rId214"/>
            </p:blipFill>
            <p:spPr>
              <a:xfrm>
                <a:off x="1714500" y="3917950"/>
                <a:ext cx="165100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5" p14:bwMode="auto">
            <p14:nvContentPartPr>
              <p14:cNvPr id="116" name="墨迹 115"/>
              <p14:cNvContentPartPr/>
              <p14:nvPr/>
            </p14:nvContentPartPr>
            <p14:xfrm>
              <a:off x="1778000" y="4000500"/>
              <a:ext cx="107950" cy="63500"/>
            </p14:xfrm>
          </p:contentPart>
        </mc:Choice>
        <mc:Fallback xmlns="">
          <p:pic>
            <p:nvPicPr>
              <p:cNvPr id="116" name="墨迹 115"/>
            </p:nvPicPr>
            <p:blipFill>
              <a:blip r:embed="rId216"/>
            </p:blipFill>
            <p:spPr>
              <a:xfrm>
                <a:off x="1778000" y="4000500"/>
                <a:ext cx="10795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7" p14:bwMode="auto">
            <p14:nvContentPartPr>
              <p14:cNvPr id="117" name="墨迹 116"/>
              <p14:cNvContentPartPr/>
              <p14:nvPr/>
            </p14:nvContentPartPr>
            <p14:xfrm>
              <a:off x="2044700" y="4051300"/>
              <a:ext cx="266700" cy="31750"/>
            </p14:xfrm>
          </p:contentPart>
        </mc:Choice>
        <mc:Fallback xmlns="">
          <p:pic>
            <p:nvPicPr>
              <p:cNvPr id="117" name="墨迹 116"/>
            </p:nvPicPr>
            <p:blipFill>
              <a:blip r:embed="rId218"/>
            </p:blipFill>
            <p:spPr>
              <a:xfrm>
                <a:off x="2044700" y="4051300"/>
                <a:ext cx="26670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9" p14:bwMode="auto">
            <p14:nvContentPartPr>
              <p14:cNvPr id="118" name="墨迹 117"/>
              <p14:cNvContentPartPr/>
              <p14:nvPr/>
            </p14:nvContentPartPr>
            <p14:xfrm>
              <a:off x="2235200" y="4000500"/>
              <a:ext cx="139700" cy="165100"/>
            </p14:xfrm>
          </p:contentPart>
        </mc:Choice>
        <mc:Fallback xmlns="">
          <p:pic>
            <p:nvPicPr>
              <p:cNvPr id="118" name="墨迹 117"/>
            </p:nvPicPr>
            <p:blipFill>
              <a:blip r:embed="rId220"/>
            </p:blipFill>
            <p:spPr>
              <a:xfrm>
                <a:off x="2235200" y="4000500"/>
                <a:ext cx="13970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1" p14:bwMode="auto">
            <p14:nvContentPartPr>
              <p14:cNvPr id="119" name="墨迹 118"/>
              <p14:cNvContentPartPr/>
              <p14:nvPr/>
            </p14:nvContentPartPr>
            <p14:xfrm>
              <a:off x="2495550" y="3924300"/>
              <a:ext cx="127000" cy="260350"/>
            </p14:xfrm>
          </p:contentPart>
        </mc:Choice>
        <mc:Fallback xmlns="">
          <p:pic>
            <p:nvPicPr>
              <p:cNvPr id="119" name="墨迹 118"/>
            </p:nvPicPr>
            <p:blipFill>
              <a:blip r:embed="rId222"/>
            </p:blipFill>
            <p:spPr>
              <a:xfrm>
                <a:off x="2495550" y="3924300"/>
                <a:ext cx="127000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3" p14:bwMode="auto">
            <p14:nvContentPartPr>
              <p14:cNvPr id="120" name="墨迹 119"/>
              <p14:cNvContentPartPr/>
              <p14:nvPr/>
            </p14:nvContentPartPr>
            <p14:xfrm>
              <a:off x="2616200" y="3917950"/>
              <a:ext cx="209550" cy="203200"/>
            </p14:xfrm>
          </p:contentPart>
        </mc:Choice>
        <mc:Fallback xmlns="">
          <p:pic>
            <p:nvPicPr>
              <p:cNvPr id="120" name="墨迹 119"/>
            </p:nvPicPr>
            <p:blipFill>
              <a:blip r:embed="rId224"/>
            </p:blipFill>
            <p:spPr>
              <a:xfrm>
                <a:off x="2616200" y="3917950"/>
                <a:ext cx="20955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5" p14:bwMode="auto">
            <p14:nvContentPartPr>
              <p14:cNvPr id="121" name="墨迹 120"/>
              <p14:cNvContentPartPr/>
              <p14:nvPr/>
            </p14:nvContentPartPr>
            <p14:xfrm>
              <a:off x="2844800" y="3962400"/>
              <a:ext cx="127000" cy="209550"/>
            </p14:xfrm>
          </p:contentPart>
        </mc:Choice>
        <mc:Fallback xmlns="">
          <p:pic>
            <p:nvPicPr>
              <p:cNvPr id="121" name="墨迹 120"/>
            </p:nvPicPr>
            <p:blipFill>
              <a:blip r:embed="rId226"/>
            </p:blipFill>
            <p:spPr>
              <a:xfrm>
                <a:off x="2844800" y="3962400"/>
                <a:ext cx="12700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7" p14:bwMode="auto">
            <p14:nvContentPartPr>
              <p14:cNvPr id="122" name="墨迹 121"/>
              <p14:cNvContentPartPr/>
              <p14:nvPr/>
            </p14:nvContentPartPr>
            <p14:xfrm>
              <a:off x="2984500" y="3962400"/>
              <a:ext cx="19050" cy="209550"/>
            </p14:xfrm>
          </p:contentPart>
        </mc:Choice>
        <mc:Fallback xmlns="">
          <p:pic>
            <p:nvPicPr>
              <p:cNvPr id="122" name="墨迹 121"/>
            </p:nvPicPr>
            <p:blipFill>
              <a:blip r:embed="rId228"/>
            </p:blipFill>
            <p:spPr>
              <a:xfrm>
                <a:off x="2984500" y="3962400"/>
                <a:ext cx="1905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9" p14:bwMode="auto">
            <p14:nvContentPartPr>
              <p14:cNvPr id="123" name="墨迹 122"/>
              <p14:cNvContentPartPr/>
              <p14:nvPr/>
            </p14:nvContentPartPr>
            <p14:xfrm>
              <a:off x="2901950" y="4044950"/>
              <a:ext cx="139700" cy="19050"/>
            </p14:xfrm>
          </p:contentPart>
        </mc:Choice>
        <mc:Fallback xmlns="">
          <p:pic>
            <p:nvPicPr>
              <p:cNvPr id="123" name="墨迹 122"/>
            </p:nvPicPr>
            <p:blipFill>
              <a:blip r:embed="rId230"/>
            </p:blipFill>
            <p:spPr>
              <a:xfrm>
                <a:off x="2901950" y="4044950"/>
                <a:ext cx="13970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1" p14:bwMode="auto">
            <p14:nvContentPartPr>
              <p14:cNvPr id="124" name="墨迹 123"/>
              <p14:cNvContentPartPr/>
              <p14:nvPr/>
            </p14:nvContentPartPr>
            <p14:xfrm>
              <a:off x="3067050" y="3968750"/>
              <a:ext cx="76200" cy="222250"/>
            </p14:xfrm>
          </p:contentPart>
        </mc:Choice>
        <mc:Fallback xmlns="">
          <p:pic>
            <p:nvPicPr>
              <p:cNvPr id="124" name="墨迹 123"/>
            </p:nvPicPr>
            <p:blipFill>
              <a:blip r:embed="rId232"/>
            </p:blipFill>
            <p:spPr>
              <a:xfrm>
                <a:off x="3067050" y="3968750"/>
                <a:ext cx="76200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3" p14:bwMode="auto">
            <p14:nvContentPartPr>
              <p14:cNvPr id="125" name="墨迹 124"/>
              <p14:cNvContentPartPr/>
              <p14:nvPr/>
            </p14:nvContentPartPr>
            <p14:xfrm>
              <a:off x="3149600" y="4006850"/>
              <a:ext cx="101600" cy="222250"/>
            </p14:xfrm>
          </p:contentPart>
        </mc:Choice>
        <mc:Fallback xmlns="">
          <p:pic>
            <p:nvPicPr>
              <p:cNvPr id="125" name="墨迹 124"/>
            </p:nvPicPr>
            <p:blipFill>
              <a:blip r:embed="rId234"/>
            </p:blipFill>
            <p:spPr>
              <a:xfrm>
                <a:off x="3149600" y="4006850"/>
                <a:ext cx="101600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5" p14:bwMode="auto">
            <p14:nvContentPartPr>
              <p14:cNvPr id="126" name="墨迹 125"/>
              <p14:cNvContentPartPr/>
              <p14:nvPr/>
            </p14:nvContentPartPr>
            <p14:xfrm>
              <a:off x="438150" y="4375150"/>
              <a:ext cx="133350" cy="133350"/>
            </p14:xfrm>
          </p:contentPart>
        </mc:Choice>
        <mc:Fallback xmlns="">
          <p:pic>
            <p:nvPicPr>
              <p:cNvPr id="126" name="墨迹 125"/>
            </p:nvPicPr>
            <p:blipFill>
              <a:blip r:embed="rId236"/>
            </p:blipFill>
            <p:spPr>
              <a:xfrm>
                <a:off x="438150" y="4375150"/>
                <a:ext cx="13335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7" p14:bwMode="auto">
            <p14:nvContentPartPr>
              <p14:cNvPr id="127" name="墨迹 126"/>
              <p14:cNvContentPartPr/>
              <p14:nvPr/>
            </p14:nvContentPartPr>
            <p14:xfrm>
              <a:off x="749300" y="4356100"/>
              <a:ext cx="171450" cy="12700"/>
            </p14:xfrm>
          </p:contentPart>
        </mc:Choice>
        <mc:Fallback xmlns="">
          <p:pic>
            <p:nvPicPr>
              <p:cNvPr id="127" name="墨迹 126"/>
            </p:nvPicPr>
            <p:blipFill>
              <a:blip r:embed="rId238"/>
            </p:blipFill>
            <p:spPr>
              <a:xfrm>
                <a:off x="749300" y="4356100"/>
                <a:ext cx="1714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9" p14:bwMode="auto">
            <p14:nvContentPartPr>
              <p14:cNvPr id="128" name="墨迹 127"/>
              <p14:cNvContentPartPr/>
              <p14:nvPr/>
            </p14:nvContentPartPr>
            <p14:xfrm>
              <a:off x="749300" y="4362450"/>
              <a:ext cx="107950" cy="196850"/>
            </p14:xfrm>
          </p:contentPart>
        </mc:Choice>
        <mc:Fallback xmlns="">
          <p:pic>
            <p:nvPicPr>
              <p:cNvPr id="128" name="墨迹 127"/>
            </p:nvPicPr>
            <p:blipFill>
              <a:blip r:embed="rId240"/>
            </p:blipFill>
            <p:spPr>
              <a:xfrm>
                <a:off x="749300" y="4362450"/>
                <a:ext cx="10795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1" p14:bwMode="auto">
            <p14:nvContentPartPr>
              <p14:cNvPr id="129" name="墨迹 128"/>
              <p14:cNvContentPartPr/>
              <p14:nvPr/>
            </p14:nvContentPartPr>
            <p14:xfrm>
              <a:off x="889000" y="4464050"/>
              <a:ext cx="139700" cy="120650"/>
            </p14:xfrm>
          </p:contentPart>
        </mc:Choice>
        <mc:Fallback xmlns="">
          <p:pic>
            <p:nvPicPr>
              <p:cNvPr id="129" name="墨迹 128"/>
            </p:nvPicPr>
            <p:blipFill>
              <a:blip r:embed="rId242"/>
            </p:blipFill>
            <p:spPr>
              <a:xfrm>
                <a:off x="889000" y="4464050"/>
                <a:ext cx="13970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3" p14:bwMode="auto">
            <p14:nvContentPartPr>
              <p14:cNvPr id="130" name="墨迹 129"/>
              <p14:cNvContentPartPr/>
              <p14:nvPr/>
            </p14:nvContentPartPr>
            <p14:xfrm>
              <a:off x="850900" y="4495800"/>
              <a:ext cx="139700" cy="209550"/>
            </p14:xfrm>
          </p:contentPart>
        </mc:Choice>
        <mc:Fallback xmlns="">
          <p:pic>
            <p:nvPicPr>
              <p:cNvPr id="130" name="墨迹 129"/>
            </p:nvPicPr>
            <p:blipFill>
              <a:blip r:embed="rId244"/>
            </p:blipFill>
            <p:spPr>
              <a:xfrm>
                <a:off x="850900" y="4495800"/>
                <a:ext cx="13970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5" p14:bwMode="auto">
            <p14:nvContentPartPr>
              <p14:cNvPr id="131" name="墨迹 130"/>
              <p14:cNvContentPartPr/>
              <p14:nvPr/>
            </p14:nvContentPartPr>
            <p14:xfrm>
              <a:off x="1530350" y="4419600"/>
              <a:ext cx="120650" cy="196850"/>
            </p14:xfrm>
          </p:contentPart>
        </mc:Choice>
        <mc:Fallback xmlns="">
          <p:pic>
            <p:nvPicPr>
              <p:cNvPr id="131" name="墨迹 130"/>
            </p:nvPicPr>
            <p:blipFill>
              <a:blip r:embed="rId246"/>
            </p:blipFill>
            <p:spPr>
              <a:xfrm>
                <a:off x="1530350" y="4419600"/>
                <a:ext cx="12065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7" p14:bwMode="auto">
            <p14:nvContentPartPr>
              <p14:cNvPr id="132" name="墨迹 131"/>
              <p14:cNvContentPartPr/>
              <p14:nvPr/>
            </p14:nvContentPartPr>
            <p14:xfrm>
              <a:off x="1689100" y="4381500"/>
              <a:ext cx="234950" cy="209550"/>
            </p14:xfrm>
          </p:contentPart>
        </mc:Choice>
        <mc:Fallback xmlns="">
          <p:pic>
            <p:nvPicPr>
              <p:cNvPr id="132" name="墨迹 131"/>
            </p:nvPicPr>
            <p:blipFill>
              <a:blip r:embed="rId248"/>
            </p:blipFill>
            <p:spPr>
              <a:xfrm>
                <a:off x="1689100" y="4381500"/>
                <a:ext cx="23495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9" p14:bwMode="auto">
            <p14:nvContentPartPr>
              <p14:cNvPr id="133" name="墨迹 132"/>
              <p14:cNvContentPartPr/>
              <p14:nvPr/>
            </p14:nvContentPartPr>
            <p14:xfrm>
              <a:off x="2089150" y="4495800"/>
              <a:ext cx="266700" cy="50800"/>
            </p14:xfrm>
          </p:contentPart>
        </mc:Choice>
        <mc:Fallback xmlns="">
          <p:pic>
            <p:nvPicPr>
              <p:cNvPr id="133" name="墨迹 132"/>
            </p:nvPicPr>
            <p:blipFill>
              <a:blip r:embed="rId250"/>
            </p:blipFill>
            <p:spPr>
              <a:xfrm>
                <a:off x="2089150" y="4495800"/>
                <a:ext cx="26670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1" p14:bwMode="auto">
            <p14:nvContentPartPr>
              <p14:cNvPr id="134" name="墨迹 133"/>
              <p14:cNvContentPartPr/>
              <p14:nvPr/>
            </p14:nvContentPartPr>
            <p14:xfrm>
              <a:off x="2241550" y="4464050"/>
              <a:ext cx="146050" cy="177800"/>
            </p14:xfrm>
          </p:contentPart>
        </mc:Choice>
        <mc:Fallback xmlns="">
          <p:pic>
            <p:nvPicPr>
              <p:cNvPr id="134" name="墨迹 133"/>
            </p:nvPicPr>
            <p:blipFill>
              <a:blip r:embed="rId252"/>
            </p:blipFill>
            <p:spPr>
              <a:xfrm>
                <a:off x="2241550" y="4464050"/>
                <a:ext cx="14605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3" p14:bwMode="auto">
            <p14:nvContentPartPr>
              <p14:cNvPr id="135" name="墨迹 134"/>
              <p14:cNvContentPartPr/>
              <p14:nvPr/>
            </p14:nvContentPartPr>
            <p14:xfrm>
              <a:off x="2438400" y="4476750"/>
              <a:ext cx="95250" cy="177800"/>
            </p14:xfrm>
          </p:contentPart>
        </mc:Choice>
        <mc:Fallback xmlns="">
          <p:pic>
            <p:nvPicPr>
              <p:cNvPr id="135" name="墨迹 134"/>
            </p:nvPicPr>
            <p:blipFill>
              <a:blip r:embed="rId254"/>
            </p:blipFill>
            <p:spPr>
              <a:xfrm>
                <a:off x="2438400" y="4476750"/>
                <a:ext cx="9525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5" p14:bwMode="auto">
            <p14:nvContentPartPr>
              <p14:cNvPr id="136" name="墨迹 135"/>
              <p14:cNvContentPartPr/>
              <p14:nvPr/>
            </p14:nvContentPartPr>
            <p14:xfrm>
              <a:off x="2552700" y="4445000"/>
              <a:ext cx="273050" cy="177800"/>
            </p14:xfrm>
          </p:contentPart>
        </mc:Choice>
        <mc:Fallback xmlns="">
          <p:pic>
            <p:nvPicPr>
              <p:cNvPr id="136" name="墨迹 135"/>
            </p:nvPicPr>
            <p:blipFill>
              <a:blip r:embed="rId256"/>
            </p:blipFill>
            <p:spPr>
              <a:xfrm>
                <a:off x="2552700" y="4445000"/>
                <a:ext cx="27305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7" p14:bwMode="auto">
            <p14:nvContentPartPr>
              <p14:cNvPr id="137" name="墨迹 136"/>
              <p14:cNvContentPartPr/>
              <p14:nvPr/>
            </p14:nvContentPartPr>
            <p14:xfrm>
              <a:off x="2882900" y="4451350"/>
              <a:ext cx="12700" cy="190500"/>
            </p14:xfrm>
          </p:contentPart>
        </mc:Choice>
        <mc:Fallback xmlns="">
          <p:pic>
            <p:nvPicPr>
              <p:cNvPr id="137" name="墨迹 136"/>
            </p:nvPicPr>
            <p:blipFill>
              <a:blip r:embed="rId258"/>
            </p:blipFill>
            <p:spPr>
              <a:xfrm>
                <a:off x="2882900" y="4451350"/>
                <a:ext cx="1270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9" p14:bwMode="auto">
            <p14:nvContentPartPr>
              <p14:cNvPr id="138" name="墨迹 137"/>
              <p14:cNvContentPartPr/>
              <p14:nvPr/>
            </p14:nvContentPartPr>
            <p14:xfrm>
              <a:off x="2857500" y="4451350"/>
              <a:ext cx="158750" cy="171450"/>
            </p14:xfrm>
          </p:contentPart>
        </mc:Choice>
        <mc:Fallback xmlns="">
          <p:pic>
            <p:nvPicPr>
              <p:cNvPr id="138" name="墨迹 137"/>
            </p:nvPicPr>
            <p:blipFill>
              <a:blip r:embed="rId260"/>
            </p:blipFill>
            <p:spPr>
              <a:xfrm>
                <a:off x="2857500" y="4451350"/>
                <a:ext cx="15875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1" p14:bwMode="auto">
            <p14:nvContentPartPr>
              <p14:cNvPr id="139" name="墨迹 138"/>
              <p14:cNvContentPartPr/>
              <p14:nvPr/>
            </p14:nvContentPartPr>
            <p14:xfrm>
              <a:off x="3079750" y="4425950"/>
              <a:ext cx="82550" cy="184150"/>
            </p14:xfrm>
          </p:contentPart>
        </mc:Choice>
        <mc:Fallback xmlns="">
          <p:pic>
            <p:nvPicPr>
              <p:cNvPr id="139" name="墨迹 138"/>
            </p:nvPicPr>
            <p:blipFill>
              <a:blip r:embed="rId262"/>
            </p:blipFill>
            <p:spPr>
              <a:xfrm>
                <a:off x="3079750" y="4425950"/>
                <a:ext cx="82550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3" p14:bwMode="auto">
            <p14:nvContentPartPr>
              <p14:cNvPr id="140" name="墨迹 139"/>
              <p14:cNvContentPartPr/>
              <p14:nvPr/>
            </p14:nvContentPartPr>
            <p14:xfrm>
              <a:off x="3136900" y="4362450"/>
              <a:ext cx="127000" cy="260350"/>
            </p14:xfrm>
          </p:contentPart>
        </mc:Choice>
        <mc:Fallback xmlns="">
          <p:pic>
            <p:nvPicPr>
              <p:cNvPr id="140" name="墨迹 139"/>
            </p:nvPicPr>
            <p:blipFill>
              <a:blip r:embed="rId264"/>
            </p:blipFill>
            <p:spPr>
              <a:xfrm>
                <a:off x="3136900" y="4362450"/>
                <a:ext cx="127000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5" p14:bwMode="auto">
            <p14:nvContentPartPr>
              <p14:cNvPr id="141" name="墨迹 140"/>
              <p14:cNvContentPartPr/>
              <p14:nvPr/>
            </p14:nvContentPartPr>
            <p14:xfrm>
              <a:off x="3352800" y="4514850"/>
              <a:ext cx="254000" cy="38100"/>
            </p14:xfrm>
          </p:contentPart>
        </mc:Choice>
        <mc:Fallback xmlns="">
          <p:pic>
            <p:nvPicPr>
              <p:cNvPr id="141" name="墨迹 140"/>
            </p:nvPicPr>
            <p:blipFill>
              <a:blip r:embed="rId266"/>
            </p:blipFill>
            <p:spPr>
              <a:xfrm>
                <a:off x="3352800" y="4514850"/>
                <a:ext cx="25400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7" p14:bwMode="auto">
            <p14:nvContentPartPr>
              <p14:cNvPr id="142" name="墨迹 141"/>
              <p14:cNvContentPartPr/>
              <p14:nvPr/>
            </p14:nvContentPartPr>
            <p14:xfrm>
              <a:off x="3524250" y="4445000"/>
              <a:ext cx="152400" cy="209550"/>
            </p14:xfrm>
          </p:contentPart>
        </mc:Choice>
        <mc:Fallback xmlns="">
          <p:pic>
            <p:nvPicPr>
              <p:cNvPr id="142" name="墨迹 141"/>
            </p:nvPicPr>
            <p:blipFill>
              <a:blip r:embed="rId268"/>
            </p:blipFill>
            <p:spPr>
              <a:xfrm>
                <a:off x="3524250" y="4445000"/>
                <a:ext cx="15240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9" p14:bwMode="auto">
            <p14:nvContentPartPr>
              <p14:cNvPr id="143" name="墨迹 142"/>
              <p14:cNvContentPartPr/>
              <p14:nvPr/>
            </p14:nvContentPartPr>
            <p14:xfrm>
              <a:off x="3810000" y="4502150"/>
              <a:ext cx="228600" cy="209550"/>
            </p14:xfrm>
          </p:contentPart>
        </mc:Choice>
        <mc:Fallback xmlns="">
          <p:pic>
            <p:nvPicPr>
              <p:cNvPr id="143" name="墨迹 142"/>
            </p:nvPicPr>
            <p:blipFill>
              <a:blip r:embed="rId270"/>
            </p:blipFill>
            <p:spPr>
              <a:xfrm>
                <a:off x="3810000" y="4502150"/>
                <a:ext cx="22860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1" p14:bwMode="auto">
            <p14:nvContentPartPr>
              <p14:cNvPr id="144" name="墨迹 143"/>
              <p14:cNvContentPartPr/>
              <p14:nvPr/>
            </p14:nvContentPartPr>
            <p14:xfrm>
              <a:off x="3835400" y="4813300"/>
              <a:ext cx="190500" cy="139700"/>
            </p14:xfrm>
          </p:contentPart>
        </mc:Choice>
        <mc:Fallback xmlns="">
          <p:pic>
            <p:nvPicPr>
              <p:cNvPr id="144" name="墨迹 143"/>
            </p:nvPicPr>
            <p:blipFill>
              <a:blip r:embed="rId272"/>
            </p:blipFill>
            <p:spPr>
              <a:xfrm>
                <a:off x="3835400" y="4813300"/>
                <a:ext cx="19050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3" p14:bwMode="auto">
            <p14:nvContentPartPr>
              <p14:cNvPr id="145" name="墨迹 144"/>
              <p14:cNvContentPartPr/>
              <p14:nvPr/>
            </p14:nvContentPartPr>
            <p14:xfrm>
              <a:off x="444500" y="4775200"/>
              <a:ext cx="82550" cy="247650"/>
            </p14:xfrm>
          </p:contentPart>
        </mc:Choice>
        <mc:Fallback xmlns="">
          <p:pic>
            <p:nvPicPr>
              <p:cNvPr id="145" name="墨迹 144"/>
            </p:nvPicPr>
            <p:blipFill>
              <a:blip r:embed="rId274"/>
            </p:blipFill>
            <p:spPr>
              <a:xfrm>
                <a:off x="444500" y="4775200"/>
                <a:ext cx="82550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5" p14:bwMode="auto">
            <p14:nvContentPartPr>
              <p14:cNvPr id="146" name="墨迹 145"/>
              <p14:cNvContentPartPr/>
              <p14:nvPr/>
            </p14:nvContentPartPr>
            <p14:xfrm>
              <a:off x="406400" y="4781550"/>
              <a:ext cx="342900" cy="273050"/>
            </p14:xfrm>
          </p:contentPart>
        </mc:Choice>
        <mc:Fallback xmlns="">
          <p:pic>
            <p:nvPicPr>
              <p:cNvPr id="146" name="墨迹 145"/>
            </p:nvPicPr>
            <p:blipFill>
              <a:blip r:embed="rId276"/>
            </p:blipFill>
            <p:spPr>
              <a:xfrm>
                <a:off x="406400" y="4781550"/>
                <a:ext cx="342900" cy="273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7" p14:bwMode="auto">
            <p14:nvContentPartPr>
              <p14:cNvPr id="147" name="墨迹 146"/>
              <p14:cNvContentPartPr/>
              <p14:nvPr/>
            </p14:nvContentPartPr>
            <p14:xfrm>
              <a:off x="736600" y="4902200"/>
              <a:ext cx="222250" cy="6350"/>
            </p14:xfrm>
          </p:contentPart>
        </mc:Choice>
        <mc:Fallback xmlns="">
          <p:pic>
            <p:nvPicPr>
              <p:cNvPr id="147" name="墨迹 146"/>
            </p:nvPicPr>
            <p:blipFill>
              <a:blip r:embed="rId278"/>
            </p:blipFill>
            <p:spPr>
              <a:xfrm>
                <a:off x="736600" y="4902200"/>
                <a:ext cx="2222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9" p14:bwMode="auto">
            <p14:nvContentPartPr>
              <p14:cNvPr id="148" name="墨迹 147"/>
              <p14:cNvContentPartPr/>
              <p14:nvPr/>
            </p14:nvContentPartPr>
            <p14:xfrm>
              <a:off x="762000" y="4902200"/>
              <a:ext cx="107950" cy="215900"/>
            </p14:xfrm>
          </p:contentPart>
        </mc:Choice>
        <mc:Fallback xmlns="">
          <p:pic>
            <p:nvPicPr>
              <p:cNvPr id="148" name="墨迹 147"/>
            </p:nvPicPr>
            <p:blipFill>
              <a:blip r:embed="rId280"/>
            </p:blipFill>
            <p:spPr>
              <a:xfrm>
                <a:off x="762000" y="4902200"/>
                <a:ext cx="107950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1" p14:bwMode="auto">
            <p14:nvContentPartPr>
              <p14:cNvPr id="149" name="墨迹 148"/>
              <p14:cNvContentPartPr/>
              <p14:nvPr/>
            </p14:nvContentPartPr>
            <p14:xfrm>
              <a:off x="927100" y="5016500"/>
              <a:ext cx="88900" cy="101600"/>
            </p14:xfrm>
          </p:contentPart>
        </mc:Choice>
        <mc:Fallback xmlns="">
          <p:pic>
            <p:nvPicPr>
              <p:cNvPr id="149" name="墨迹 148"/>
            </p:nvPicPr>
            <p:blipFill>
              <a:blip r:embed="rId282"/>
            </p:blipFill>
            <p:spPr>
              <a:xfrm>
                <a:off x="927100" y="5016500"/>
                <a:ext cx="8890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3" p14:bwMode="auto">
            <p14:nvContentPartPr>
              <p14:cNvPr id="150" name="墨迹 149"/>
              <p14:cNvContentPartPr/>
              <p14:nvPr/>
            </p14:nvContentPartPr>
            <p14:xfrm>
              <a:off x="1536700" y="1422400"/>
              <a:ext cx="844550" cy="114300"/>
            </p14:xfrm>
          </p:contentPart>
        </mc:Choice>
        <mc:Fallback xmlns="">
          <p:pic>
            <p:nvPicPr>
              <p:cNvPr id="150" name="墨迹 149"/>
            </p:nvPicPr>
            <p:blipFill>
              <a:blip r:embed="rId284"/>
            </p:blipFill>
            <p:spPr>
              <a:xfrm>
                <a:off x="1536700" y="1422400"/>
                <a:ext cx="84455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5" p14:bwMode="auto">
            <p14:nvContentPartPr>
              <p14:cNvPr id="151" name="墨迹 150"/>
              <p14:cNvContentPartPr/>
              <p14:nvPr/>
            </p14:nvContentPartPr>
            <p14:xfrm>
              <a:off x="2540000" y="1644650"/>
              <a:ext cx="31750" cy="95250"/>
            </p14:xfrm>
          </p:contentPart>
        </mc:Choice>
        <mc:Fallback xmlns="">
          <p:pic>
            <p:nvPicPr>
              <p:cNvPr id="151" name="墨迹 150"/>
            </p:nvPicPr>
            <p:blipFill>
              <a:blip r:embed="rId286"/>
            </p:blipFill>
            <p:spPr>
              <a:xfrm>
                <a:off x="2540000" y="1644650"/>
                <a:ext cx="3175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7" p14:bwMode="auto">
            <p14:nvContentPartPr>
              <p14:cNvPr id="152" name="墨迹 151"/>
              <p14:cNvContentPartPr/>
              <p14:nvPr/>
            </p14:nvContentPartPr>
            <p14:xfrm>
              <a:off x="2622550" y="1644650"/>
              <a:ext cx="158750" cy="76200"/>
            </p14:xfrm>
          </p:contentPart>
        </mc:Choice>
        <mc:Fallback xmlns="">
          <p:pic>
            <p:nvPicPr>
              <p:cNvPr id="152" name="墨迹 151"/>
            </p:nvPicPr>
            <p:blipFill>
              <a:blip r:embed="rId288"/>
            </p:blipFill>
            <p:spPr>
              <a:xfrm>
                <a:off x="2622550" y="1644650"/>
                <a:ext cx="15875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9" p14:bwMode="auto">
            <p14:nvContentPartPr>
              <p14:cNvPr id="153" name="墨迹 152"/>
              <p14:cNvContentPartPr/>
              <p14:nvPr/>
            </p14:nvContentPartPr>
            <p14:xfrm>
              <a:off x="2787650" y="1644650"/>
              <a:ext cx="63500" cy="82550"/>
            </p14:xfrm>
          </p:contentPart>
        </mc:Choice>
        <mc:Fallback xmlns="">
          <p:pic>
            <p:nvPicPr>
              <p:cNvPr id="153" name="墨迹 152"/>
            </p:nvPicPr>
            <p:blipFill>
              <a:blip r:embed="rId290"/>
            </p:blipFill>
            <p:spPr>
              <a:xfrm>
                <a:off x="2787650" y="1644650"/>
                <a:ext cx="6350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1" p14:bwMode="auto">
            <p14:nvContentPartPr>
              <p14:cNvPr id="154" name="墨迹 153"/>
              <p14:cNvContentPartPr/>
              <p14:nvPr/>
            </p14:nvContentPartPr>
            <p14:xfrm>
              <a:off x="2863850" y="1606550"/>
              <a:ext cx="31750" cy="127000"/>
            </p14:xfrm>
          </p:contentPart>
        </mc:Choice>
        <mc:Fallback xmlns="">
          <p:pic>
            <p:nvPicPr>
              <p:cNvPr id="154" name="墨迹 153"/>
            </p:nvPicPr>
            <p:blipFill>
              <a:blip r:embed="rId292"/>
            </p:blipFill>
            <p:spPr>
              <a:xfrm>
                <a:off x="2863850" y="1606550"/>
                <a:ext cx="3175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3" p14:bwMode="auto">
            <p14:nvContentPartPr>
              <p14:cNvPr id="155" name="墨迹 154"/>
              <p14:cNvContentPartPr/>
              <p14:nvPr/>
            </p14:nvContentPartPr>
            <p14:xfrm>
              <a:off x="2819400" y="1670050"/>
              <a:ext cx="50800" cy="6350"/>
            </p14:xfrm>
          </p:contentPart>
        </mc:Choice>
        <mc:Fallback xmlns="">
          <p:pic>
            <p:nvPicPr>
              <p:cNvPr id="155" name="墨迹 154"/>
            </p:nvPicPr>
            <p:blipFill>
              <a:blip r:embed="rId294"/>
            </p:blipFill>
            <p:spPr>
              <a:xfrm>
                <a:off x="2819400" y="1670050"/>
                <a:ext cx="5080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5" p14:bwMode="auto">
            <p14:nvContentPartPr>
              <p14:cNvPr id="156" name="墨迹 155"/>
              <p14:cNvContentPartPr/>
              <p14:nvPr/>
            </p14:nvContentPartPr>
            <p14:xfrm>
              <a:off x="2959100" y="1644650"/>
              <a:ext cx="44450" cy="152400"/>
            </p14:xfrm>
          </p:contentPart>
        </mc:Choice>
        <mc:Fallback xmlns="">
          <p:pic>
            <p:nvPicPr>
              <p:cNvPr id="156" name="墨迹 155"/>
            </p:nvPicPr>
            <p:blipFill>
              <a:blip r:embed="rId296"/>
            </p:blipFill>
            <p:spPr>
              <a:xfrm>
                <a:off x="2959100" y="1644650"/>
                <a:ext cx="4445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7" p14:bwMode="auto">
            <p14:nvContentPartPr>
              <p14:cNvPr id="157" name="墨迹 156"/>
              <p14:cNvContentPartPr/>
              <p14:nvPr/>
            </p14:nvContentPartPr>
            <p14:xfrm>
              <a:off x="3022600" y="1619250"/>
              <a:ext cx="171450" cy="228600"/>
            </p14:xfrm>
          </p:contentPart>
        </mc:Choice>
        <mc:Fallback xmlns="">
          <p:pic>
            <p:nvPicPr>
              <p:cNvPr id="157" name="墨迹 156"/>
            </p:nvPicPr>
            <p:blipFill>
              <a:blip r:embed="rId298"/>
            </p:blipFill>
            <p:spPr>
              <a:xfrm>
                <a:off x="3022600" y="1619250"/>
                <a:ext cx="171450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9" p14:bwMode="auto">
            <p14:nvContentPartPr>
              <p14:cNvPr id="158" name="墨迹 157"/>
              <p14:cNvContentPartPr/>
              <p14:nvPr/>
            </p14:nvContentPartPr>
            <p14:xfrm>
              <a:off x="1930400" y="1651000"/>
              <a:ext cx="12700" cy="158750"/>
            </p14:xfrm>
          </p:contentPart>
        </mc:Choice>
        <mc:Fallback xmlns="">
          <p:pic>
            <p:nvPicPr>
              <p:cNvPr id="158" name="墨迹 157"/>
            </p:nvPicPr>
            <p:blipFill>
              <a:blip r:embed="rId300"/>
            </p:blipFill>
            <p:spPr>
              <a:xfrm>
                <a:off x="1930400" y="1651000"/>
                <a:ext cx="1270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1" p14:bwMode="auto">
            <p14:nvContentPartPr>
              <p14:cNvPr id="159" name="墨迹 158"/>
              <p14:cNvContentPartPr/>
              <p14:nvPr/>
            </p14:nvContentPartPr>
            <p14:xfrm>
              <a:off x="1968500" y="1625600"/>
              <a:ext cx="133350" cy="190500"/>
            </p14:xfrm>
          </p:contentPart>
        </mc:Choice>
        <mc:Fallback xmlns="">
          <p:pic>
            <p:nvPicPr>
              <p:cNvPr id="159" name="墨迹 158"/>
            </p:nvPicPr>
            <p:blipFill>
              <a:blip r:embed="rId302"/>
            </p:blipFill>
            <p:spPr>
              <a:xfrm>
                <a:off x="1968500" y="1625600"/>
                <a:ext cx="13335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3" p14:bwMode="auto">
            <p14:nvContentPartPr>
              <p14:cNvPr id="160" name="墨迹 159"/>
              <p14:cNvContentPartPr/>
              <p14:nvPr/>
            </p14:nvContentPartPr>
            <p14:xfrm>
              <a:off x="1917700" y="1701800"/>
              <a:ext cx="63500" cy="6350"/>
            </p14:xfrm>
          </p:contentPart>
        </mc:Choice>
        <mc:Fallback xmlns="">
          <p:pic>
            <p:nvPicPr>
              <p:cNvPr id="160" name="墨迹 159"/>
            </p:nvPicPr>
            <p:blipFill>
              <a:blip r:embed="rId304"/>
            </p:blipFill>
            <p:spPr>
              <a:xfrm>
                <a:off x="1917700" y="1701800"/>
                <a:ext cx="6350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5" p14:bwMode="auto">
            <p14:nvContentPartPr>
              <p14:cNvPr id="161" name="墨迹 160"/>
              <p14:cNvContentPartPr/>
              <p14:nvPr/>
            </p14:nvContentPartPr>
            <p14:xfrm>
              <a:off x="1924050" y="1739900"/>
              <a:ext cx="107950" cy="6350"/>
            </p14:xfrm>
          </p:contentPart>
        </mc:Choice>
        <mc:Fallback xmlns="">
          <p:pic>
            <p:nvPicPr>
              <p:cNvPr id="161" name="墨迹 160"/>
            </p:nvPicPr>
            <p:blipFill>
              <a:blip r:embed="rId306"/>
            </p:blipFill>
            <p:spPr>
              <a:xfrm>
                <a:off x="1924050" y="1739900"/>
                <a:ext cx="1079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7" p14:bwMode="auto">
            <p14:nvContentPartPr>
              <p14:cNvPr id="162" name="墨迹 161"/>
              <p14:cNvContentPartPr/>
              <p14:nvPr/>
            </p14:nvContentPartPr>
            <p14:xfrm>
              <a:off x="1892300" y="1784350"/>
              <a:ext cx="165100" cy="12700"/>
            </p14:xfrm>
          </p:contentPart>
        </mc:Choice>
        <mc:Fallback xmlns="">
          <p:pic>
            <p:nvPicPr>
              <p:cNvPr id="162" name="墨迹 161"/>
            </p:nvPicPr>
            <p:blipFill>
              <a:blip r:embed="rId308"/>
            </p:blipFill>
            <p:spPr>
              <a:xfrm>
                <a:off x="1892300" y="1784350"/>
                <a:ext cx="1651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9" p14:bwMode="auto">
            <p14:nvContentPartPr>
              <p14:cNvPr id="163" name="墨迹 162"/>
              <p14:cNvContentPartPr/>
              <p14:nvPr/>
            </p14:nvContentPartPr>
            <p14:xfrm>
              <a:off x="2222500" y="1676400"/>
              <a:ext cx="44450" cy="6350"/>
            </p14:xfrm>
          </p:contentPart>
        </mc:Choice>
        <mc:Fallback xmlns="">
          <p:pic>
            <p:nvPicPr>
              <p:cNvPr id="163" name="墨迹 162"/>
            </p:nvPicPr>
            <p:blipFill>
              <a:blip r:embed="rId310"/>
            </p:blipFill>
            <p:spPr>
              <a:xfrm>
                <a:off x="2222500" y="1676400"/>
                <a:ext cx="444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1" p14:bwMode="auto">
            <p14:nvContentPartPr>
              <p14:cNvPr id="164" name="墨迹 163"/>
              <p14:cNvContentPartPr/>
              <p14:nvPr/>
            </p14:nvContentPartPr>
            <p14:xfrm>
              <a:off x="2178050" y="1701800"/>
              <a:ext cx="12700" cy="101600"/>
            </p14:xfrm>
          </p:contentPart>
        </mc:Choice>
        <mc:Fallback xmlns="">
          <p:pic>
            <p:nvPicPr>
              <p:cNvPr id="164" name="墨迹 163"/>
            </p:nvPicPr>
            <p:blipFill>
              <a:blip r:embed="rId312"/>
            </p:blipFill>
            <p:spPr>
              <a:xfrm>
                <a:off x="2178050" y="1701800"/>
                <a:ext cx="1270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3" p14:bwMode="auto">
            <p14:nvContentPartPr>
              <p14:cNvPr id="165" name="墨迹 164"/>
              <p14:cNvContentPartPr/>
              <p14:nvPr/>
            </p14:nvContentPartPr>
            <p14:xfrm>
              <a:off x="2190750" y="1727200"/>
              <a:ext cx="82550" cy="76200"/>
            </p14:xfrm>
          </p:contentPart>
        </mc:Choice>
        <mc:Fallback xmlns="">
          <p:pic>
            <p:nvPicPr>
              <p:cNvPr id="165" name="墨迹 164"/>
            </p:nvPicPr>
            <p:blipFill>
              <a:blip r:embed="rId314"/>
            </p:blipFill>
            <p:spPr>
              <a:xfrm>
                <a:off x="2190750" y="1727200"/>
                <a:ext cx="8255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5" p14:bwMode="auto">
            <p14:nvContentPartPr>
              <p14:cNvPr id="166" name="墨迹 165"/>
              <p14:cNvContentPartPr/>
              <p14:nvPr/>
            </p14:nvContentPartPr>
            <p14:xfrm>
              <a:off x="2197100" y="1778000"/>
              <a:ext cx="19050" cy="360"/>
            </p14:xfrm>
          </p:contentPart>
        </mc:Choice>
        <mc:Fallback xmlns="">
          <p:pic>
            <p:nvPicPr>
              <p:cNvPr id="166" name="墨迹 165"/>
            </p:nvPicPr>
            <p:blipFill>
              <a:blip r:embed="rId316"/>
            </p:blipFill>
            <p:spPr>
              <a:xfrm>
                <a:off x="2197100" y="1778000"/>
                <a:ext cx="190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7" p14:bwMode="auto">
            <p14:nvContentPartPr>
              <p14:cNvPr id="167" name="墨迹 166"/>
              <p14:cNvContentPartPr/>
              <p14:nvPr/>
            </p14:nvContentPartPr>
            <p14:xfrm>
              <a:off x="2190750" y="1797050"/>
              <a:ext cx="50800" cy="19050"/>
            </p14:xfrm>
          </p:contentPart>
        </mc:Choice>
        <mc:Fallback xmlns="">
          <p:pic>
            <p:nvPicPr>
              <p:cNvPr id="167" name="墨迹 166"/>
            </p:nvPicPr>
            <p:blipFill>
              <a:blip r:embed="rId318"/>
            </p:blipFill>
            <p:spPr>
              <a:xfrm>
                <a:off x="2190750" y="1797050"/>
                <a:ext cx="5080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9" p14:bwMode="auto">
            <p14:nvContentPartPr>
              <p14:cNvPr id="168" name="墨迹 167"/>
              <p14:cNvContentPartPr/>
              <p14:nvPr/>
            </p14:nvContentPartPr>
            <p14:xfrm>
              <a:off x="2330450" y="1619250"/>
              <a:ext cx="101600" cy="228600"/>
            </p14:xfrm>
          </p:contentPart>
        </mc:Choice>
        <mc:Fallback xmlns="">
          <p:pic>
            <p:nvPicPr>
              <p:cNvPr id="168" name="墨迹 167"/>
            </p:nvPicPr>
            <p:blipFill>
              <a:blip r:embed="rId320"/>
            </p:blipFill>
            <p:spPr>
              <a:xfrm>
                <a:off x="2330450" y="1619250"/>
                <a:ext cx="101600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1" p14:bwMode="auto">
            <p14:nvContentPartPr>
              <p14:cNvPr id="169" name="墨迹 168"/>
              <p14:cNvContentPartPr/>
              <p14:nvPr/>
            </p14:nvContentPartPr>
            <p14:xfrm>
              <a:off x="2330450" y="1771650"/>
              <a:ext cx="76200" cy="19050"/>
            </p14:xfrm>
          </p:contentPart>
        </mc:Choice>
        <mc:Fallback xmlns="">
          <p:pic>
            <p:nvPicPr>
              <p:cNvPr id="169" name="墨迹 168"/>
            </p:nvPicPr>
            <p:blipFill>
              <a:blip r:embed="rId322"/>
            </p:blipFill>
            <p:spPr>
              <a:xfrm>
                <a:off x="2330450" y="1771650"/>
                <a:ext cx="7620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3" p14:bwMode="auto">
            <p14:nvContentPartPr>
              <p14:cNvPr id="170" name="墨迹 169"/>
              <p14:cNvContentPartPr/>
              <p14:nvPr/>
            </p14:nvContentPartPr>
            <p14:xfrm>
              <a:off x="2178050" y="1746250"/>
              <a:ext cx="44450" cy="44450"/>
            </p14:xfrm>
          </p:contentPart>
        </mc:Choice>
        <mc:Fallback xmlns="">
          <p:pic>
            <p:nvPicPr>
              <p:cNvPr id="170" name="墨迹 169"/>
            </p:nvPicPr>
            <p:blipFill>
              <a:blip r:embed="rId324"/>
            </p:blipFill>
            <p:spPr>
              <a:xfrm>
                <a:off x="2178050" y="1746250"/>
                <a:ext cx="4445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5" p14:bwMode="auto">
            <p14:nvContentPartPr>
              <p14:cNvPr id="171" name="墨迹 170"/>
              <p14:cNvContentPartPr/>
              <p14:nvPr/>
            </p14:nvContentPartPr>
            <p14:xfrm>
              <a:off x="1663700" y="4800600"/>
              <a:ext cx="190500" cy="254000"/>
            </p14:xfrm>
          </p:contentPart>
        </mc:Choice>
        <mc:Fallback xmlns="">
          <p:pic>
            <p:nvPicPr>
              <p:cNvPr id="171" name="墨迹 170"/>
            </p:nvPicPr>
            <p:blipFill>
              <a:blip r:embed="rId326"/>
            </p:blipFill>
            <p:spPr>
              <a:xfrm>
                <a:off x="1663700" y="4800600"/>
                <a:ext cx="190500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7" p14:bwMode="auto">
            <p14:nvContentPartPr>
              <p14:cNvPr id="172" name="墨迹 171"/>
              <p14:cNvContentPartPr/>
              <p14:nvPr/>
            </p14:nvContentPartPr>
            <p14:xfrm>
              <a:off x="1905000" y="4972050"/>
              <a:ext cx="120650" cy="114300"/>
            </p14:xfrm>
          </p:contentPart>
        </mc:Choice>
        <mc:Fallback xmlns="">
          <p:pic>
            <p:nvPicPr>
              <p:cNvPr id="172" name="墨迹 171"/>
            </p:nvPicPr>
            <p:blipFill>
              <a:blip r:embed="rId328"/>
            </p:blipFill>
            <p:spPr>
              <a:xfrm>
                <a:off x="1905000" y="4972050"/>
                <a:ext cx="12065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9" p14:bwMode="auto">
            <p14:nvContentPartPr>
              <p14:cNvPr id="173" name="墨迹 172"/>
              <p14:cNvContentPartPr/>
              <p14:nvPr/>
            </p14:nvContentPartPr>
            <p14:xfrm>
              <a:off x="2133600" y="5029200"/>
              <a:ext cx="222250" cy="31750"/>
            </p14:xfrm>
          </p:contentPart>
        </mc:Choice>
        <mc:Fallback xmlns="">
          <p:pic>
            <p:nvPicPr>
              <p:cNvPr id="173" name="墨迹 172"/>
            </p:nvPicPr>
            <p:blipFill>
              <a:blip r:embed="rId330"/>
            </p:blipFill>
            <p:spPr>
              <a:xfrm>
                <a:off x="2133600" y="5029200"/>
                <a:ext cx="22225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1" p14:bwMode="auto">
            <p14:nvContentPartPr>
              <p14:cNvPr id="174" name="墨迹 173"/>
              <p14:cNvContentPartPr/>
              <p14:nvPr/>
            </p14:nvContentPartPr>
            <p14:xfrm>
              <a:off x="2273300" y="4921250"/>
              <a:ext cx="146050" cy="190500"/>
            </p14:xfrm>
          </p:contentPart>
        </mc:Choice>
        <mc:Fallback xmlns="">
          <p:pic>
            <p:nvPicPr>
              <p:cNvPr id="174" name="墨迹 173"/>
            </p:nvPicPr>
            <p:blipFill>
              <a:blip r:embed="rId332"/>
            </p:blipFill>
            <p:spPr>
              <a:xfrm>
                <a:off x="2273300" y="4921250"/>
                <a:ext cx="14605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3" p14:bwMode="auto">
            <p14:nvContentPartPr>
              <p14:cNvPr id="175" name="墨迹 174"/>
              <p14:cNvContentPartPr/>
              <p14:nvPr/>
            </p14:nvContentPartPr>
            <p14:xfrm>
              <a:off x="2540000" y="4895850"/>
              <a:ext cx="101600" cy="222250"/>
            </p14:xfrm>
          </p:contentPart>
        </mc:Choice>
        <mc:Fallback xmlns="">
          <p:pic>
            <p:nvPicPr>
              <p:cNvPr id="175" name="墨迹 174"/>
            </p:nvPicPr>
            <p:blipFill>
              <a:blip r:embed="rId334"/>
            </p:blipFill>
            <p:spPr>
              <a:xfrm>
                <a:off x="2540000" y="4895850"/>
                <a:ext cx="101600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5" p14:bwMode="auto">
            <p14:nvContentPartPr>
              <p14:cNvPr id="176" name="墨迹 175"/>
              <p14:cNvContentPartPr/>
              <p14:nvPr/>
            </p14:nvContentPartPr>
            <p14:xfrm>
              <a:off x="2667000" y="4864100"/>
              <a:ext cx="158750" cy="209550"/>
            </p14:xfrm>
          </p:contentPart>
        </mc:Choice>
        <mc:Fallback xmlns="">
          <p:pic>
            <p:nvPicPr>
              <p:cNvPr id="176" name="墨迹 175"/>
            </p:nvPicPr>
            <p:blipFill>
              <a:blip r:embed="rId336"/>
            </p:blipFill>
            <p:spPr>
              <a:xfrm>
                <a:off x="2667000" y="4864100"/>
                <a:ext cx="15875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7" p14:bwMode="auto">
            <p14:nvContentPartPr>
              <p14:cNvPr id="177" name="墨迹 176"/>
              <p14:cNvContentPartPr/>
              <p14:nvPr/>
            </p14:nvContentPartPr>
            <p14:xfrm>
              <a:off x="2882900" y="4876800"/>
              <a:ext cx="133350" cy="222250"/>
            </p14:xfrm>
          </p:contentPart>
        </mc:Choice>
        <mc:Fallback xmlns="">
          <p:pic>
            <p:nvPicPr>
              <p:cNvPr id="177" name="墨迹 176"/>
            </p:nvPicPr>
            <p:blipFill>
              <a:blip r:embed="rId338"/>
            </p:blipFill>
            <p:spPr>
              <a:xfrm>
                <a:off x="2882900" y="4876800"/>
                <a:ext cx="133350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9" p14:bwMode="auto">
            <p14:nvContentPartPr>
              <p14:cNvPr id="178" name="墨迹 177"/>
              <p14:cNvContentPartPr/>
              <p14:nvPr/>
            </p14:nvContentPartPr>
            <p14:xfrm>
              <a:off x="3086100" y="4826000"/>
              <a:ext cx="6350" cy="260350"/>
            </p14:xfrm>
          </p:contentPart>
        </mc:Choice>
        <mc:Fallback xmlns="">
          <p:pic>
            <p:nvPicPr>
              <p:cNvPr id="178" name="墨迹 177"/>
            </p:nvPicPr>
            <p:blipFill>
              <a:blip r:embed="rId340"/>
            </p:blipFill>
            <p:spPr>
              <a:xfrm>
                <a:off x="3086100" y="4826000"/>
                <a:ext cx="6350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1" p14:bwMode="auto">
            <p14:nvContentPartPr>
              <p14:cNvPr id="179" name="墨迹 178"/>
              <p14:cNvContentPartPr/>
              <p14:nvPr/>
            </p14:nvContentPartPr>
            <p14:xfrm>
              <a:off x="2990850" y="4953000"/>
              <a:ext cx="171450" cy="6350"/>
            </p14:xfrm>
          </p:contentPart>
        </mc:Choice>
        <mc:Fallback xmlns="">
          <p:pic>
            <p:nvPicPr>
              <p:cNvPr id="179" name="墨迹 178"/>
            </p:nvPicPr>
            <p:blipFill>
              <a:blip r:embed="rId342"/>
            </p:blipFill>
            <p:spPr>
              <a:xfrm>
                <a:off x="2990850" y="4953000"/>
                <a:ext cx="1714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3" p14:bwMode="auto">
            <p14:nvContentPartPr>
              <p14:cNvPr id="180" name="墨迹 179"/>
              <p14:cNvContentPartPr/>
              <p14:nvPr/>
            </p14:nvContentPartPr>
            <p14:xfrm>
              <a:off x="3219450" y="4908550"/>
              <a:ext cx="50800" cy="241300"/>
            </p14:xfrm>
          </p:contentPart>
        </mc:Choice>
        <mc:Fallback xmlns="">
          <p:pic>
            <p:nvPicPr>
              <p:cNvPr id="180" name="墨迹 179"/>
            </p:nvPicPr>
            <p:blipFill>
              <a:blip r:embed="rId344"/>
            </p:blipFill>
            <p:spPr>
              <a:xfrm>
                <a:off x="3219450" y="4908550"/>
                <a:ext cx="50800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5" p14:bwMode="auto">
            <p14:nvContentPartPr>
              <p14:cNvPr id="181" name="墨迹 180"/>
              <p14:cNvContentPartPr/>
              <p14:nvPr/>
            </p14:nvContentPartPr>
            <p14:xfrm>
              <a:off x="3308350" y="4876800"/>
              <a:ext cx="177800" cy="323850"/>
            </p14:xfrm>
          </p:contentPart>
        </mc:Choice>
        <mc:Fallback xmlns="">
          <p:pic>
            <p:nvPicPr>
              <p:cNvPr id="181" name="墨迹 180"/>
            </p:nvPicPr>
            <p:blipFill>
              <a:blip r:embed="rId346"/>
            </p:blipFill>
            <p:spPr>
              <a:xfrm>
                <a:off x="3308350" y="4876800"/>
                <a:ext cx="177800" cy="323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7" p14:bwMode="auto">
            <p14:nvContentPartPr>
              <p14:cNvPr id="182" name="墨迹 181"/>
              <p14:cNvContentPartPr/>
              <p14:nvPr/>
            </p14:nvContentPartPr>
            <p14:xfrm>
              <a:off x="488950" y="5308600"/>
              <a:ext cx="31750" cy="234950"/>
            </p14:xfrm>
          </p:contentPart>
        </mc:Choice>
        <mc:Fallback xmlns="">
          <p:pic>
            <p:nvPicPr>
              <p:cNvPr id="182" name="墨迹 181"/>
            </p:nvPicPr>
            <p:blipFill>
              <a:blip r:embed="rId348"/>
            </p:blipFill>
            <p:spPr>
              <a:xfrm>
                <a:off x="488950" y="5308600"/>
                <a:ext cx="31750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9" p14:bwMode="auto">
            <p14:nvContentPartPr>
              <p14:cNvPr id="183" name="墨迹 182"/>
              <p14:cNvContentPartPr/>
              <p14:nvPr/>
            </p14:nvContentPartPr>
            <p14:xfrm>
              <a:off x="488950" y="5321300"/>
              <a:ext cx="247650" cy="247650"/>
            </p14:xfrm>
          </p:contentPart>
        </mc:Choice>
        <mc:Fallback xmlns="">
          <p:pic>
            <p:nvPicPr>
              <p:cNvPr id="183" name="墨迹 182"/>
            </p:nvPicPr>
            <p:blipFill>
              <a:blip r:embed="rId350"/>
            </p:blipFill>
            <p:spPr>
              <a:xfrm>
                <a:off x="488950" y="5321300"/>
                <a:ext cx="247650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1" p14:bwMode="auto">
            <p14:nvContentPartPr>
              <p14:cNvPr id="184" name="墨迹 183"/>
              <p14:cNvContentPartPr/>
              <p14:nvPr/>
            </p14:nvContentPartPr>
            <p14:xfrm>
              <a:off x="831850" y="5321300"/>
              <a:ext cx="133350" cy="19050"/>
            </p14:xfrm>
          </p:contentPart>
        </mc:Choice>
        <mc:Fallback xmlns="">
          <p:pic>
            <p:nvPicPr>
              <p:cNvPr id="184" name="墨迹 183"/>
            </p:nvPicPr>
            <p:blipFill>
              <a:blip r:embed="rId352"/>
            </p:blipFill>
            <p:spPr>
              <a:xfrm>
                <a:off x="831850" y="5321300"/>
                <a:ext cx="1333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3" p14:bwMode="auto">
            <p14:nvContentPartPr>
              <p14:cNvPr id="185" name="墨迹 184"/>
              <p14:cNvContentPartPr/>
              <p14:nvPr/>
            </p14:nvContentPartPr>
            <p14:xfrm>
              <a:off x="819150" y="5346700"/>
              <a:ext cx="63500" cy="228600"/>
            </p14:xfrm>
          </p:contentPart>
        </mc:Choice>
        <mc:Fallback xmlns="">
          <p:pic>
            <p:nvPicPr>
              <p:cNvPr id="185" name="墨迹 184"/>
            </p:nvPicPr>
            <p:blipFill>
              <a:blip r:embed="rId354"/>
            </p:blipFill>
            <p:spPr>
              <a:xfrm>
                <a:off x="819150" y="5346700"/>
                <a:ext cx="63500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5" p14:bwMode="auto">
            <p14:nvContentPartPr>
              <p14:cNvPr id="186" name="墨迹 185"/>
              <p14:cNvContentPartPr/>
              <p14:nvPr/>
            </p14:nvContentPartPr>
            <p14:xfrm>
              <a:off x="977900" y="5454650"/>
              <a:ext cx="38100" cy="139700"/>
            </p14:xfrm>
          </p:contentPart>
        </mc:Choice>
        <mc:Fallback xmlns="">
          <p:pic>
            <p:nvPicPr>
              <p:cNvPr id="186" name="墨迹 185"/>
            </p:nvPicPr>
            <p:blipFill>
              <a:blip r:embed="rId356"/>
            </p:blipFill>
            <p:spPr>
              <a:xfrm>
                <a:off x="977900" y="5454650"/>
                <a:ext cx="3810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7" p14:bwMode="auto">
            <p14:nvContentPartPr>
              <p14:cNvPr id="187" name="墨迹 186"/>
              <p14:cNvContentPartPr/>
              <p14:nvPr/>
            </p14:nvContentPartPr>
            <p14:xfrm>
              <a:off x="1663700" y="5276850"/>
              <a:ext cx="101600" cy="234950"/>
            </p14:xfrm>
          </p:contentPart>
        </mc:Choice>
        <mc:Fallback xmlns="">
          <p:pic>
            <p:nvPicPr>
              <p:cNvPr id="187" name="墨迹 186"/>
            </p:nvPicPr>
            <p:blipFill>
              <a:blip r:embed="rId358"/>
            </p:blipFill>
            <p:spPr>
              <a:xfrm>
                <a:off x="1663700" y="5276850"/>
                <a:ext cx="101600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9" p14:bwMode="auto">
            <p14:nvContentPartPr>
              <p14:cNvPr id="188" name="墨迹 187"/>
              <p14:cNvContentPartPr/>
              <p14:nvPr/>
            </p14:nvContentPartPr>
            <p14:xfrm>
              <a:off x="1733550" y="5257800"/>
              <a:ext cx="139700" cy="247650"/>
            </p14:xfrm>
          </p:contentPart>
        </mc:Choice>
        <mc:Fallback xmlns="">
          <p:pic>
            <p:nvPicPr>
              <p:cNvPr id="188" name="墨迹 187"/>
            </p:nvPicPr>
            <p:blipFill>
              <a:blip r:embed="rId360"/>
            </p:blipFill>
            <p:spPr>
              <a:xfrm>
                <a:off x="1733550" y="5257800"/>
                <a:ext cx="139700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1" p14:bwMode="auto">
            <p14:nvContentPartPr>
              <p14:cNvPr id="189" name="墨迹 188"/>
              <p14:cNvContentPartPr/>
              <p14:nvPr/>
            </p14:nvContentPartPr>
            <p14:xfrm>
              <a:off x="1911350" y="5416550"/>
              <a:ext cx="101600" cy="133350"/>
            </p14:xfrm>
          </p:contentPart>
        </mc:Choice>
        <mc:Fallback xmlns="">
          <p:pic>
            <p:nvPicPr>
              <p:cNvPr id="189" name="墨迹 188"/>
            </p:nvPicPr>
            <p:blipFill>
              <a:blip r:embed="rId362"/>
            </p:blipFill>
            <p:spPr>
              <a:xfrm>
                <a:off x="1911350" y="5416550"/>
                <a:ext cx="10160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3" p14:bwMode="auto">
            <p14:nvContentPartPr>
              <p14:cNvPr id="190" name="墨迹 189"/>
              <p14:cNvContentPartPr/>
              <p14:nvPr/>
            </p14:nvContentPartPr>
            <p14:xfrm>
              <a:off x="2057400" y="5416550"/>
              <a:ext cx="171450" cy="12700"/>
            </p14:xfrm>
          </p:contentPart>
        </mc:Choice>
        <mc:Fallback xmlns="">
          <p:pic>
            <p:nvPicPr>
              <p:cNvPr id="190" name="墨迹 189"/>
            </p:nvPicPr>
            <p:blipFill>
              <a:blip r:embed="rId364"/>
            </p:blipFill>
            <p:spPr>
              <a:xfrm>
                <a:off x="2057400" y="5416550"/>
                <a:ext cx="1714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5" p14:bwMode="auto">
            <p14:nvContentPartPr>
              <p14:cNvPr id="191" name="墨迹 190"/>
              <p14:cNvContentPartPr/>
              <p14:nvPr/>
            </p14:nvContentPartPr>
            <p14:xfrm>
              <a:off x="2133600" y="5334000"/>
              <a:ext cx="57150" cy="152400"/>
            </p14:xfrm>
          </p:contentPart>
        </mc:Choice>
        <mc:Fallback xmlns="">
          <p:pic>
            <p:nvPicPr>
              <p:cNvPr id="191" name="墨迹 190"/>
            </p:nvPicPr>
            <p:blipFill>
              <a:blip r:embed="rId366"/>
            </p:blipFill>
            <p:spPr>
              <a:xfrm>
                <a:off x="2133600" y="5334000"/>
                <a:ext cx="5715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7" p14:bwMode="auto">
            <p14:nvContentPartPr>
              <p14:cNvPr id="192" name="墨迹 191"/>
              <p14:cNvContentPartPr/>
              <p14:nvPr/>
            </p14:nvContentPartPr>
            <p14:xfrm>
              <a:off x="2355850" y="5391150"/>
              <a:ext cx="6350" cy="127000"/>
            </p14:xfrm>
          </p:contentPart>
        </mc:Choice>
        <mc:Fallback xmlns="">
          <p:pic>
            <p:nvPicPr>
              <p:cNvPr id="192" name="墨迹 191"/>
            </p:nvPicPr>
            <p:blipFill>
              <a:blip r:embed="rId368"/>
            </p:blipFill>
            <p:spPr>
              <a:xfrm>
                <a:off x="2355850" y="5391150"/>
                <a:ext cx="635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9" p14:bwMode="auto">
            <p14:nvContentPartPr>
              <p14:cNvPr id="193" name="墨迹 192"/>
              <p14:cNvContentPartPr/>
              <p14:nvPr/>
            </p14:nvContentPartPr>
            <p14:xfrm>
              <a:off x="2482850" y="5448300"/>
              <a:ext cx="260350" cy="360"/>
            </p14:xfrm>
          </p:contentPart>
        </mc:Choice>
        <mc:Fallback xmlns="">
          <p:pic>
            <p:nvPicPr>
              <p:cNvPr id="193" name="墨迹 192"/>
            </p:nvPicPr>
            <p:blipFill>
              <a:blip r:embed="rId370"/>
            </p:blipFill>
            <p:spPr>
              <a:xfrm>
                <a:off x="2482850" y="5448300"/>
                <a:ext cx="260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1" p14:bwMode="auto">
            <p14:nvContentPartPr>
              <p14:cNvPr id="194" name="墨迹 193"/>
              <p14:cNvContentPartPr/>
              <p14:nvPr/>
            </p14:nvContentPartPr>
            <p14:xfrm>
              <a:off x="2679700" y="5372100"/>
              <a:ext cx="63500" cy="152400"/>
            </p14:xfrm>
          </p:contentPart>
        </mc:Choice>
        <mc:Fallback xmlns="">
          <p:pic>
            <p:nvPicPr>
              <p:cNvPr id="194" name="墨迹 193"/>
            </p:nvPicPr>
            <p:blipFill>
              <a:blip r:embed="rId372"/>
            </p:blipFill>
            <p:spPr>
              <a:xfrm>
                <a:off x="2679700" y="5372100"/>
                <a:ext cx="6350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3" p14:bwMode="auto">
            <p14:nvContentPartPr>
              <p14:cNvPr id="195" name="墨迹 194"/>
              <p14:cNvContentPartPr/>
              <p14:nvPr/>
            </p14:nvContentPartPr>
            <p14:xfrm>
              <a:off x="2927350" y="5359400"/>
              <a:ext cx="120650" cy="196850"/>
            </p14:xfrm>
          </p:contentPart>
        </mc:Choice>
        <mc:Fallback xmlns="">
          <p:pic>
            <p:nvPicPr>
              <p:cNvPr id="195" name="墨迹 194"/>
            </p:nvPicPr>
            <p:blipFill>
              <a:blip r:embed="rId374"/>
            </p:blipFill>
            <p:spPr>
              <a:xfrm>
                <a:off x="2927350" y="5359400"/>
                <a:ext cx="12065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5" p14:bwMode="auto">
            <p14:nvContentPartPr>
              <p14:cNvPr id="196" name="墨迹 195"/>
              <p14:cNvContentPartPr/>
              <p14:nvPr/>
            </p14:nvContentPartPr>
            <p14:xfrm>
              <a:off x="2952750" y="5429250"/>
              <a:ext cx="63500" cy="76200"/>
            </p14:xfrm>
          </p:contentPart>
        </mc:Choice>
        <mc:Fallback xmlns="">
          <p:pic>
            <p:nvPicPr>
              <p:cNvPr id="196" name="墨迹 195"/>
            </p:nvPicPr>
            <p:blipFill>
              <a:blip r:embed="rId376"/>
            </p:blipFill>
            <p:spPr>
              <a:xfrm>
                <a:off x="2952750" y="5429250"/>
                <a:ext cx="6350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7" p14:bwMode="auto">
            <p14:nvContentPartPr>
              <p14:cNvPr id="197" name="墨迹 196"/>
              <p14:cNvContentPartPr/>
              <p14:nvPr/>
            </p14:nvContentPartPr>
            <p14:xfrm>
              <a:off x="558800" y="5727700"/>
              <a:ext cx="127000" cy="234950"/>
            </p14:xfrm>
          </p:contentPart>
        </mc:Choice>
        <mc:Fallback xmlns="">
          <p:pic>
            <p:nvPicPr>
              <p:cNvPr id="197" name="墨迹 196"/>
            </p:nvPicPr>
            <p:blipFill>
              <a:blip r:embed="rId378"/>
            </p:blipFill>
            <p:spPr>
              <a:xfrm>
                <a:off x="558800" y="5727700"/>
                <a:ext cx="127000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9" p14:bwMode="auto">
            <p14:nvContentPartPr>
              <p14:cNvPr id="198" name="墨迹 197"/>
              <p14:cNvContentPartPr/>
              <p14:nvPr/>
            </p14:nvContentPartPr>
            <p14:xfrm>
              <a:off x="844550" y="5759450"/>
              <a:ext cx="114300" cy="25400"/>
            </p14:xfrm>
          </p:contentPart>
        </mc:Choice>
        <mc:Fallback xmlns="">
          <p:pic>
            <p:nvPicPr>
              <p:cNvPr id="198" name="墨迹 197"/>
            </p:nvPicPr>
            <p:blipFill>
              <a:blip r:embed="rId380"/>
            </p:blipFill>
            <p:spPr>
              <a:xfrm>
                <a:off x="844550" y="5759450"/>
                <a:ext cx="11430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1" p14:bwMode="auto">
            <p14:nvContentPartPr>
              <p14:cNvPr id="199" name="墨迹 198"/>
              <p14:cNvContentPartPr/>
              <p14:nvPr/>
            </p14:nvContentPartPr>
            <p14:xfrm>
              <a:off x="800100" y="5772150"/>
              <a:ext cx="63500" cy="196850"/>
            </p14:xfrm>
          </p:contentPart>
        </mc:Choice>
        <mc:Fallback xmlns="">
          <p:pic>
            <p:nvPicPr>
              <p:cNvPr id="199" name="墨迹 198"/>
            </p:nvPicPr>
            <p:blipFill>
              <a:blip r:embed="rId382"/>
            </p:blipFill>
            <p:spPr>
              <a:xfrm>
                <a:off x="800100" y="5772150"/>
                <a:ext cx="6350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3" p14:bwMode="auto">
            <p14:nvContentPartPr>
              <p14:cNvPr id="200" name="墨迹 199"/>
              <p14:cNvContentPartPr/>
              <p14:nvPr/>
            </p14:nvContentPartPr>
            <p14:xfrm>
              <a:off x="965200" y="5829300"/>
              <a:ext cx="234950" cy="127000"/>
            </p14:xfrm>
          </p:contentPart>
        </mc:Choice>
        <mc:Fallback xmlns="">
          <p:pic>
            <p:nvPicPr>
              <p:cNvPr id="200" name="墨迹 199"/>
            </p:nvPicPr>
            <p:blipFill>
              <a:blip r:embed="rId384"/>
            </p:blipFill>
            <p:spPr>
              <a:xfrm>
                <a:off x="965200" y="5829300"/>
                <a:ext cx="23495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5" p14:bwMode="auto">
            <p14:nvContentPartPr>
              <p14:cNvPr id="201" name="墨迹 200"/>
              <p14:cNvContentPartPr/>
              <p14:nvPr/>
            </p14:nvContentPartPr>
            <p14:xfrm>
              <a:off x="1714500" y="5702300"/>
              <a:ext cx="241300" cy="215900"/>
            </p14:xfrm>
          </p:contentPart>
        </mc:Choice>
        <mc:Fallback xmlns="">
          <p:pic>
            <p:nvPicPr>
              <p:cNvPr id="201" name="墨迹 200"/>
            </p:nvPicPr>
            <p:blipFill>
              <a:blip r:embed="rId386"/>
            </p:blipFill>
            <p:spPr>
              <a:xfrm>
                <a:off x="1714500" y="5702300"/>
                <a:ext cx="241300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7" p14:bwMode="auto">
            <p14:nvContentPartPr>
              <p14:cNvPr id="202" name="墨迹 201"/>
              <p14:cNvContentPartPr/>
              <p14:nvPr/>
            </p14:nvContentPartPr>
            <p14:xfrm>
              <a:off x="1854200" y="5816600"/>
              <a:ext cx="76200" cy="57150"/>
            </p14:xfrm>
          </p:contentPart>
        </mc:Choice>
        <mc:Fallback xmlns="">
          <p:pic>
            <p:nvPicPr>
              <p:cNvPr id="202" name="墨迹 201"/>
            </p:nvPicPr>
            <p:blipFill>
              <a:blip r:embed="rId388"/>
            </p:blipFill>
            <p:spPr>
              <a:xfrm>
                <a:off x="1854200" y="5816600"/>
                <a:ext cx="7620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9" p14:bwMode="auto">
            <p14:nvContentPartPr>
              <p14:cNvPr id="203" name="墨迹 202"/>
              <p14:cNvContentPartPr/>
              <p14:nvPr/>
            </p14:nvContentPartPr>
            <p14:xfrm>
              <a:off x="2184400" y="5886450"/>
              <a:ext cx="234950" cy="6350"/>
            </p14:xfrm>
          </p:contentPart>
        </mc:Choice>
        <mc:Fallback xmlns="">
          <p:pic>
            <p:nvPicPr>
              <p:cNvPr id="203" name="墨迹 202"/>
            </p:nvPicPr>
            <p:blipFill>
              <a:blip r:embed="rId390"/>
            </p:blipFill>
            <p:spPr>
              <a:xfrm>
                <a:off x="2184400" y="5886450"/>
                <a:ext cx="2349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1" p14:bwMode="auto">
            <p14:nvContentPartPr>
              <p14:cNvPr id="204" name="墨迹 203"/>
              <p14:cNvContentPartPr/>
              <p14:nvPr/>
            </p14:nvContentPartPr>
            <p14:xfrm>
              <a:off x="2311400" y="5791200"/>
              <a:ext cx="146050" cy="190500"/>
            </p14:xfrm>
          </p:contentPart>
        </mc:Choice>
        <mc:Fallback xmlns="">
          <p:pic>
            <p:nvPicPr>
              <p:cNvPr id="204" name="墨迹 203"/>
            </p:nvPicPr>
            <p:blipFill>
              <a:blip r:embed="rId392"/>
            </p:blipFill>
            <p:spPr>
              <a:xfrm>
                <a:off x="2311400" y="5791200"/>
                <a:ext cx="14605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3" p14:bwMode="auto">
            <p14:nvContentPartPr>
              <p14:cNvPr id="205" name="墨迹 204"/>
              <p14:cNvContentPartPr/>
              <p14:nvPr/>
            </p14:nvContentPartPr>
            <p14:xfrm>
              <a:off x="2609850" y="5708650"/>
              <a:ext cx="120650" cy="254000"/>
            </p14:xfrm>
          </p:contentPart>
        </mc:Choice>
        <mc:Fallback xmlns="">
          <p:pic>
            <p:nvPicPr>
              <p:cNvPr id="205" name="墨迹 204"/>
            </p:nvPicPr>
            <p:blipFill>
              <a:blip r:embed="rId394"/>
            </p:blipFill>
            <p:spPr>
              <a:xfrm>
                <a:off x="2609850" y="5708650"/>
                <a:ext cx="120650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5" p14:bwMode="auto">
            <p14:nvContentPartPr>
              <p14:cNvPr id="206" name="墨迹 205"/>
              <p14:cNvContentPartPr/>
              <p14:nvPr/>
            </p14:nvContentPartPr>
            <p14:xfrm>
              <a:off x="2705100" y="5695950"/>
              <a:ext cx="146050" cy="222250"/>
            </p14:xfrm>
          </p:contentPart>
        </mc:Choice>
        <mc:Fallback xmlns="">
          <p:pic>
            <p:nvPicPr>
              <p:cNvPr id="206" name="墨迹 205"/>
            </p:nvPicPr>
            <p:blipFill>
              <a:blip r:embed="rId396"/>
            </p:blipFill>
            <p:spPr>
              <a:xfrm>
                <a:off x="2705100" y="5695950"/>
                <a:ext cx="146050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7" p14:bwMode="auto">
            <p14:nvContentPartPr>
              <p14:cNvPr id="207" name="墨迹 206"/>
              <p14:cNvContentPartPr/>
              <p14:nvPr/>
            </p14:nvContentPartPr>
            <p14:xfrm>
              <a:off x="2914650" y="5854700"/>
              <a:ext cx="133350" cy="127000"/>
            </p14:xfrm>
          </p:contentPart>
        </mc:Choice>
        <mc:Fallback xmlns="">
          <p:pic>
            <p:nvPicPr>
              <p:cNvPr id="207" name="墨迹 206"/>
            </p:nvPicPr>
            <p:blipFill>
              <a:blip r:embed="rId398"/>
            </p:blipFill>
            <p:spPr>
              <a:xfrm>
                <a:off x="2914650" y="5854700"/>
                <a:ext cx="13335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9" p14:bwMode="auto">
            <p14:nvContentPartPr>
              <p14:cNvPr id="208" name="墨迹 207"/>
              <p14:cNvContentPartPr/>
              <p14:nvPr/>
            </p14:nvContentPartPr>
            <p14:xfrm>
              <a:off x="1606550" y="5194300"/>
              <a:ext cx="1809750" cy="901700"/>
            </p14:xfrm>
          </p:contentPart>
        </mc:Choice>
        <mc:Fallback xmlns="">
          <p:pic>
            <p:nvPicPr>
              <p:cNvPr id="208" name="墨迹 207"/>
            </p:nvPicPr>
            <p:blipFill>
              <a:blip r:embed="rId400"/>
            </p:blipFill>
            <p:spPr>
              <a:xfrm>
                <a:off x="1606550" y="5194300"/>
                <a:ext cx="1809750" cy="901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1" p14:bwMode="auto">
            <p14:nvContentPartPr>
              <p14:cNvPr id="209" name="墨迹 208"/>
              <p14:cNvContentPartPr/>
              <p14:nvPr/>
            </p14:nvContentPartPr>
            <p14:xfrm>
              <a:off x="3378200" y="5251450"/>
              <a:ext cx="431800" cy="215900"/>
            </p14:xfrm>
          </p:contentPart>
        </mc:Choice>
        <mc:Fallback xmlns="">
          <p:pic>
            <p:nvPicPr>
              <p:cNvPr id="209" name="墨迹 208"/>
            </p:nvPicPr>
            <p:blipFill>
              <a:blip r:embed="rId402"/>
            </p:blipFill>
            <p:spPr>
              <a:xfrm>
                <a:off x="3378200" y="5251450"/>
                <a:ext cx="431800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3" p14:bwMode="auto">
            <p14:nvContentPartPr>
              <p14:cNvPr id="210" name="墨迹 209"/>
              <p14:cNvContentPartPr/>
              <p14:nvPr/>
            </p14:nvContentPartPr>
            <p14:xfrm>
              <a:off x="4171950" y="4572000"/>
              <a:ext cx="196850" cy="184150"/>
            </p14:xfrm>
          </p:contentPart>
        </mc:Choice>
        <mc:Fallback xmlns="">
          <p:pic>
            <p:nvPicPr>
              <p:cNvPr id="210" name="墨迹 209"/>
            </p:nvPicPr>
            <p:blipFill>
              <a:blip r:embed="rId404"/>
            </p:blipFill>
            <p:spPr>
              <a:xfrm>
                <a:off x="4171950" y="4572000"/>
                <a:ext cx="196850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5" p14:bwMode="auto">
            <p14:nvContentPartPr>
              <p14:cNvPr id="211" name="墨迹 210"/>
              <p14:cNvContentPartPr/>
              <p14:nvPr/>
            </p14:nvContentPartPr>
            <p14:xfrm>
              <a:off x="717550" y="6146800"/>
              <a:ext cx="146050" cy="165100"/>
            </p14:xfrm>
          </p:contentPart>
        </mc:Choice>
        <mc:Fallback xmlns="">
          <p:pic>
            <p:nvPicPr>
              <p:cNvPr id="211" name="墨迹 210"/>
            </p:nvPicPr>
            <p:blipFill>
              <a:blip r:embed="rId406"/>
            </p:blipFill>
            <p:spPr>
              <a:xfrm>
                <a:off x="717550" y="6146800"/>
                <a:ext cx="14605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7" p14:bwMode="auto">
            <p14:nvContentPartPr>
              <p14:cNvPr id="212" name="墨迹 211"/>
              <p14:cNvContentPartPr/>
              <p14:nvPr/>
            </p14:nvContentPartPr>
            <p14:xfrm>
              <a:off x="812800" y="6121400"/>
              <a:ext cx="127000" cy="38100"/>
            </p14:xfrm>
          </p:contentPart>
        </mc:Choice>
        <mc:Fallback xmlns="">
          <p:pic>
            <p:nvPicPr>
              <p:cNvPr id="212" name="墨迹 211"/>
            </p:nvPicPr>
            <p:blipFill>
              <a:blip r:embed="rId408"/>
            </p:blipFill>
            <p:spPr>
              <a:xfrm>
                <a:off x="812800" y="6121400"/>
                <a:ext cx="12700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9" p14:bwMode="auto">
            <p14:nvContentPartPr>
              <p14:cNvPr id="213" name="墨迹 212"/>
              <p14:cNvContentPartPr/>
              <p14:nvPr/>
            </p14:nvContentPartPr>
            <p14:xfrm>
              <a:off x="762000" y="6172200"/>
              <a:ext cx="190500" cy="57150"/>
            </p14:xfrm>
          </p:contentPart>
        </mc:Choice>
        <mc:Fallback xmlns="">
          <p:pic>
            <p:nvPicPr>
              <p:cNvPr id="213" name="墨迹 212"/>
            </p:nvPicPr>
            <p:blipFill>
              <a:blip r:embed="rId410"/>
            </p:blipFill>
            <p:spPr>
              <a:xfrm>
                <a:off x="762000" y="6172200"/>
                <a:ext cx="19050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1" p14:bwMode="auto">
            <p14:nvContentPartPr>
              <p14:cNvPr id="214" name="墨迹 213"/>
              <p14:cNvContentPartPr/>
              <p14:nvPr/>
            </p14:nvContentPartPr>
            <p14:xfrm>
              <a:off x="996950" y="6178550"/>
              <a:ext cx="190500" cy="38100"/>
            </p14:xfrm>
          </p:contentPart>
        </mc:Choice>
        <mc:Fallback xmlns="">
          <p:pic>
            <p:nvPicPr>
              <p:cNvPr id="214" name="墨迹 213"/>
            </p:nvPicPr>
            <p:blipFill>
              <a:blip r:embed="rId412"/>
            </p:blipFill>
            <p:spPr>
              <a:xfrm>
                <a:off x="996950" y="6178550"/>
                <a:ext cx="19050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3" p14:bwMode="auto">
            <p14:nvContentPartPr>
              <p14:cNvPr id="215" name="墨迹 214"/>
              <p14:cNvContentPartPr/>
              <p14:nvPr/>
            </p14:nvContentPartPr>
            <p14:xfrm>
              <a:off x="1085850" y="6203950"/>
              <a:ext cx="50800" cy="101600"/>
            </p14:xfrm>
          </p:contentPart>
        </mc:Choice>
        <mc:Fallback xmlns="">
          <p:pic>
            <p:nvPicPr>
              <p:cNvPr id="215" name="墨迹 214"/>
            </p:nvPicPr>
            <p:blipFill>
              <a:blip r:embed="rId414"/>
            </p:blipFill>
            <p:spPr>
              <a:xfrm>
                <a:off x="1085850" y="6203950"/>
                <a:ext cx="5080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5" p14:bwMode="auto">
            <p14:nvContentPartPr>
              <p14:cNvPr id="216" name="墨迹 215"/>
              <p14:cNvContentPartPr/>
              <p14:nvPr/>
            </p14:nvContentPartPr>
            <p14:xfrm>
              <a:off x="1295400" y="6235700"/>
              <a:ext cx="95250" cy="76200"/>
            </p14:xfrm>
          </p:contentPart>
        </mc:Choice>
        <mc:Fallback xmlns="">
          <p:pic>
            <p:nvPicPr>
              <p:cNvPr id="216" name="墨迹 215"/>
            </p:nvPicPr>
            <p:blipFill>
              <a:blip r:embed="rId416"/>
            </p:blipFill>
            <p:spPr>
              <a:xfrm>
                <a:off x="1295400" y="6235700"/>
                <a:ext cx="9525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7" p14:bwMode="auto">
            <p14:nvContentPartPr>
              <p14:cNvPr id="217" name="墨迹 216"/>
              <p14:cNvContentPartPr/>
              <p14:nvPr/>
            </p14:nvContentPartPr>
            <p14:xfrm>
              <a:off x="2266950" y="6096000"/>
              <a:ext cx="184150" cy="165100"/>
            </p14:xfrm>
          </p:contentPart>
        </mc:Choice>
        <mc:Fallback xmlns="">
          <p:pic>
            <p:nvPicPr>
              <p:cNvPr id="217" name="墨迹 216"/>
            </p:nvPicPr>
            <p:blipFill>
              <a:blip r:embed="rId418"/>
            </p:blipFill>
            <p:spPr>
              <a:xfrm>
                <a:off x="2266950" y="6096000"/>
                <a:ext cx="18415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9" p14:bwMode="auto">
            <p14:nvContentPartPr>
              <p14:cNvPr id="218" name="墨迹 217"/>
              <p14:cNvContentPartPr/>
              <p14:nvPr/>
            </p14:nvContentPartPr>
            <p14:xfrm>
              <a:off x="2520950" y="6172200"/>
              <a:ext cx="209550" cy="50800"/>
            </p14:xfrm>
          </p:contentPart>
        </mc:Choice>
        <mc:Fallback xmlns="">
          <p:pic>
            <p:nvPicPr>
              <p:cNvPr id="218" name="墨迹 217"/>
            </p:nvPicPr>
            <p:blipFill>
              <a:blip r:embed="rId420"/>
            </p:blipFill>
            <p:spPr>
              <a:xfrm>
                <a:off x="2520950" y="6172200"/>
                <a:ext cx="20955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1" p14:bwMode="auto">
            <p14:nvContentPartPr>
              <p14:cNvPr id="219" name="墨迹 218"/>
              <p14:cNvContentPartPr/>
              <p14:nvPr/>
            </p14:nvContentPartPr>
            <p14:xfrm>
              <a:off x="2692400" y="6159500"/>
              <a:ext cx="152400" cy="165100"/>
            </p14:xfrm>
          </p:contentPart>
        </mc:Choice>
        <mc:Fallback xmlns="">
          <p:pic>
            <p:nvPicPr>
              <p:cNvPr id="219" name="墨迹 218"/>
            </p:nvPicPr>
            <p:blipFill>
              <a:blip r:embed="rId422"/>
            </p:blipFill>
            <p:spPr>
              <a:xfrm>
                <a:off x="2692400" y="6159500"/>
                <a:ext cx="15240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3" p14:bwMode="auto">
            <p14:nvContentPartPr>
              <p14:cNvPr id="220" name="墨迹 219"/>
              <p14:cNvContentPartPr/>
              <p14:nvPr/>
            </p14:nvContentPartPr>
            <p14:xfrm>
              <a:off x="2927350" y="6070600"/>
              <a:ext cx="95250" cy="222250"/>
            </p14:xfrm>
          </p:contentPart>
        </mc:Choice>
        <mc:Fallback xmlns="">
          <p:pic>
            <p:nvPicPr>
              <p:cNvPr id="220" name="墨迹 219"/>
            </p:nvPicPr>
            <p:blipFill>
              <a:blip r:embed="rId424"/>
            </p:blipFill>
            <p:spPr>
              <a:xfrm>
                <a:off x="2927350" y="6070600"/>
                <a:ext cx="95250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5" p14:bwMode="auto">
            <p14:nvContentPartPr>
              <p14:cNvPr id="221" name="墨迹 220"/>
              <p14:cNvContentPartPr/>
              <p14:nvPr/>
            </p14:nvContentPartPr>
            <p14:xfrm>
              <a:off x="3041650" y="6108700"/>
              <a:ext cx="234950" cy="247650"/>
            </p14:xfrm>
          </p:contentPart>
        </mc:Choice>
        <mc:Fallback xmlns="">
          <p:pic>
            <p:nvPicPr>
              <p:cNvPr id="221" name="墨迹 220"/>
            </p:nvPicPr>
            <p:blipFill>
              <a:blip r:embed="rId426"/>
            </p:blipFill>
            <p:spPr>
              <a:xfrm>
                <a:off x="3041650" y="6108700"/>
                <a:ext cx="234950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7" p14:bwMode="auto">
            <p14:nvContentPartPr>
              <p14:cNvPr id="222" name="墨迹 221"/>
              <p14:cNvContentPartPr/>
              <p14:nvPr/>
            </p14:nvContentPartPr>
            <p14:xfrm>
              <a:off x="3365500" y="6153150"/>
              <a:ext cx="31750" cy="171450"/>
            </p14:xfrm>
          </p:contentPart>
        </mc:Choice>
        <mc:Fallback xmlns="">
          <p:pic>
            <p:nvPicPr>
              <p:cNvPr id="222" name="墨迹 221"/>
            </p:nvPicPr>
            <p:blipFill>
              <a:blip r:embed="rId428"/>
            </p:blipFill>
            <p:spPr>
              <a:xfrm>
                <a:off x="3365500" y="6153150"/>
                <a:ext cx="3175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9" p14:bwMode="auto">
            <p14:nvContentPartPr>
              <p14:cNvPr id="223" name="墨迹 222"/>
              <p14:cNvContentPartPr/>
              <p14:nvPr/>
            </p14:nvContentPartPr>
            <p14:xfrm>
              <a:off x="3390900" y="6134100"/>
              <a:ext cx="215900" cy="215900"/>
            </p14:xfrm>
          </p:contentPart>
        </mc:Choice>
        <mc:Fallback xmlns="">
          <p:pic>
            <p:nvPicPr>
              <p:cNvPr id="223" name="墨迹 222"/>
            </p:nvPicPr>
            <p:blipFill>
              <a:blip r:embed="rId430"/>
            </p:blipFill>
            <p:spPr>
              <a:xfrm>
                <a:off x="3390900" y="6134100"/>
                <a:ext cx="215900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1" p14:bwMode="auto">
            <p14:nvContentPartPr>
              <p14:cNvPr id="224" name="墨迹 223"/>
              <p14:cNvContentPartPr/>
              <p14:nvPr/>
            </p14:nvContentPartPr>
            <p14:xfrm>
              <a:off x="3721100" y="6140450"/>
              <a:ext cx="69850" cy="241300"/>
            </p14:xfrm>
          </p:contentPart>
        </mc:Choice>
        <mc:Fallback xmlns="">
          <p:pic>
            <p:nvPicPr>
              <p:cNvPr id="224" name="墨迹 223"/>
            </p:nvPicPr>
            <p:blipFill>
              <a:blip r:embed="rId432"/>
            </p:blipFill>
            <p:spPr>
              <a:xfrm>
                <a:off x="3721100" y="6140450"/>
                <a:ext cx="69850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3" p14:bwMode="auto">
            <p14:nvContentPartPr>
              <p14:cNvPr id="225" name="墨迹 224"/>
              <p14:cNvContentPartPr/>
              <p14:nvPr/>
            </p14:nvContentPartPr>
            <p14:xfrm>
              <a:off x="3797300" y="6184900"/>
              <a:ext cx="107950" cy="260350"/>
            </p14:xfrm>
          </p:contentPart>
        </mc:Choice>
        <mc:Fallback xmlns="">
          <p:pic>
            <p:nvPicPr>
              <p:cNvPr id="225" name="墨迹 224"/>
            </p:nvPicPr>
            <p:blipFill>
              <a:blip r:embed="rId434"/>
            </p:blipFill>
            <p:spPr>
              <a:xfrm>
                <a:off x="3797300" y="6184900"/>
                <a:ext cx="107950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5" p14:bwMode="auto">
            <p14:nvContentPartPr>
              <p14:cNvPr id="226" name="墨迹 225"/>
              <p14:cNvContentPartPr/>
              <p14:nvPr/>
            </p14:nvContentPartPr>
            <p14:xfrm>
              <a:off x="844550" y="6762750"/>
              <a:ext cx="127000" cy="88900"/>
            </p14:xfrm>
          </p:contentPart>
        </mc:Choice>
        <mc:Fallback xmlns="">
          <p:pic>
            <p:nvPicPr>
              <p:cNvPr id="226" name="墨迹 225"/>
            </p:nvPicPr>
            <p:blipFill>
              <a:blip r:embed="rId436"/>
            </p:blipFill>
            <p:spPr>
              <a:xfrm>
                <a:off x="844550" y="6762750"/>
                <a:ext cx="12700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7" p14:bwMode="auto">
            <p14:nvContentPartPr>
              <p14:cNvPr id="227" name="墨迹 226"/>
              <p14:cNvContentPartPr/>
              <p14:nvPr/>
            </p14:nvContentPartPr>
            <p14:xfrm>
              <a:off x="933450" y="6673850"/>
              <a:ext cx="69850" cy="31750"/>
            </p14:xfrm>
          </p:contentPart>
        </mc:Choice>
        <mc:Fallback xmlns="">
          <p:pic>
            <p:nvPicPr>
              <p:cNvPr id="227" name="墨迹 226"/>
            </p:nvPicPr>
            <p:blipFill>
              <a:blip r:embed="rId438"/>
            </p:blipFill>
            <p:spPr>
              <a:xfrm>
                <a:off x="933450" y="6673850"/>
                <a:ext cx="6985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9" p14:bwMode="auto">
            <p14:nvContentPartPr>
              <p14:cNvPr id="228" name="墨迹 227"/>
              <p14:cNvContentPartPr/>
              <p14:nvPr/>
            </p14:nvContentPartPr>
            <p14:xfrm>
              <a:off x="882650" y="6731000"/>
              <a:ext cx="184150" cy="12700"/>
            </p14:xfrm>
          </p:contentPart>
        </mc:Choice>
        <mc:Fallback xmlns="">
          <p:pic>
            <p:nvPicPr>
              <p:cNvPr id="228" name="墨迹 227"/>
            </p:nvPicPr>
            <p:blipFill>
              <a:blip r:embed="rId440"/>
            </p:blipFill>
            <p:spPr>
              <a:xfrm>
                <a:off x="882650" y="6731000"/>
                <a:ext cx="1841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1" p14:bwMode="auto">
            <p14:nvContentPartPr>
              <p14:cNvPr id="229" name="墨迹 228"/>
              <p14:cNvContentPartPr/>
              <p14:nvPr/>
            </p14:nvContentPartPr>
            <p14:xfrm>
              <a:off x="1123950" y="6680200"/>
              <a:ext cx="177800" cy="6350"/>
            </p14:xfrm>
          </p:contentPart>
        </mc:Choice>
        <mc:Fallback xmlns="">
          <p:pic>
            <p:nvPicPr>
              <p:cNvPr id="229" name="墨迹 228"/>
            </p:nvPicPr>
            <p:blipFill>
              <a:blip r:embed="rId442"/>
            </p:blipFill>
            <p:spPr>
              <a:xfrm>
                <a:off x="1123950" y="6680200"/>
                <a:ext cx="17780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3" p14:bwMode="auto">
            <p14:nvContentPartPr>
              <p14:cNvPr id="230" name="墨迹 229"/>
              <p14:cNvContentPartPr/>
              <p14:nvPr/>
            </p14:nvContentPartPr>
            <p14:xfrm>
              <a:off x="1231900" y="6686550"/>
              <a:ext cx="25400" cy="133350"/>
            </p14:xfrm>
          </p:contentPart>
        </mc:Choice>
        <mc:Fallback xmlns="">
          <p:pic>
            <p:nvPicPr>
              <p:cNvPr id="230" name="墨迹 229"/>
            </p:nvPicPr>
            <p:blipFill>
              <a:blip r:embed="rId444"/>
            </p:blipFill>
            <p:spPr>
              <a:xfrm>
                <a:off x="1231900" y="6686550"/>
                <a:ext cx="2540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5" p14:bwMode="auto">
            <p14:nvContentPartPr>
              <p14:cNvPr id="231" name="墨迹 230"/>
              <p14:cNvContentPartPr/>
              <p14:nvPr/>
            </p14:nvContentPartPr>
            <p14:xfrm>
              <a:off x="1428750" y="6743700"/>
              <a:ext cx="19050" cy="76200"/>
            </p14:xfrm>
          </p:contentPart>
        </mc:Choice>
        <mc:Fallback xmlns="">
          <p:pic>
            <p:nvPicPr>
              <p:cNvPr id="231" name="墨迹 230"/>
            </p:nvPicPr>
            <p:blipFill>
              <a:blip r:embed="rId446"/>
            </p:blipFill>
            <p:spPr>
              <a:xfrm>
                <a:off x="1428750" y="6743700"/>
                <a:ext cx="1905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7" p14:bwMode="auto">
            <p14:nvContentPartPr>
              <p14:cNvPr id="232" name="墨迹 231"/>
              <p14:cNvContentPartPr/>
              <p14:nvPr/>
            </p14:nvContentPartPr>
            <p14:xfrm>
              <a:off x="2311400" y="6724650"/>
              <a:ext cx="361950" cy="88900"/>
            </p14:xfrm>
          </p:contentPart>
        </mc:Choice>
        <mc:Fallback xmlns="">
          <p:pic>
            <p:nvPicPr>
              <p:cNvPr id="232" name="墨迹 231"/>
            </p:nvPicPr>
            <p:blipFill>
              <a:blip r:embed="rId448"/>
            </p:blipFill>
            <p:spPr>
              <a:xfrm>
                <a:off x="2311400" y="6724650"/>
                <a:ext cx="36195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9" p14:bwMode="auto">
            <p14:nvContentPartPr>
              <p14:cNvPr id="233" name="墨迹 232"/>
              <p14:cNvContentPartPr/>
              <p14:nvPr/>
            </p14:nvContentPartPr>
            <p14:xfrm>
              <a:off x="2724150" y="6635750"/>
              <a:ext cx="50800" cy="165100"/>
            </p14:xfrm>
          </p:contentPart>
        </mc:Choice>
        <mc:Fallback xmlns="">
          <p:pic>
            <p:nvPicPr>
              <p:cNvPr id="233" name="墨迹 232"/>
            </p:nvPicPr>
            <p:blipFill>
              <a:blip r:embed="rId450"/>
            </p:blipFill>
            <p:spPr>
              <a:xfrm>
                <a:off x="2724150" y="6635750"/>
                <a:ext cx="5080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1" p14:bwMode="auto">
            <p14:nvContentPartPr>
              <p14:cNvPr id="234" name="墨迹 233"/>
              <p14:cNvContentPartPr/>
              <p14:nvPr/>
            </p14:nvContentPartPr>
            <p14:xfrm>
              <a:off x="2730500" y="6597650"/>
              <a:ext cx="196850" cy="203200"/>
            </p14:xfrm>
          </p:contentPart>
        </mc:Choice>
        <mc:Fallback xmlns="">
          <p:pic>
            <p:nvPicPr>
              <p:cNvPr id="234" name="墨迹 233"/>
            </p:nvPicPr>
            <p:blipFill>
              <a:blip r:embed="rId452"/>
            </p:blipFill>
            <p:spPr>
              <a:xfrm>
                <a:off x="2730500" y="6597650"/>
                <a:ext cx="19685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3" p14:bwMode="auto">
            <p14:nvContentPartPr>
              <p14:cNvPr id="235" name="墨迹 234"/>
              <p14:cNvContentPartPr/>
              <p14:nvPr/>
            </p14:nvContentPartPr>
            <p14:xfrm>
              <a:off x="2946400" y="6616700"/>
              <a:ext cx="203200" cy="215900"/>
            </p14:xfrm>
          </p:contentPart>
        </mc:Choice>
        <mc:Fallback xmlns="">
          <p:pic>
            <p:nvPicPr>
              <p:cNvPr id="235" name="墨迹 234"/>
            </p:nvPicPr>
            <p:blipFill>
              <a:blip r:embed="rId454"/>
            </p:blipFill>
            <p:spPr>
              <a:xfrm>
                <a:off x="2946400" y="6616700"/>
                <a:ext cx="203200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5" p14:bwMode="auto">
            <p14:nvContentPartPr>
              <p14:cNvPr id="236" name="墨迹 235"/>
              <p14:cNvContentPartPr/>
              <p14:nvPr/>
            </p14:nvContentPartPr>
            <p14:xfrm>
              <a:off x="3194050" y="6667500"/>
              <a:ext cx="247650" cy="38100"/>
            </p14:xfrm>
          </p:contentPart>
        </mc:Choice>
        <mc:Fallback xmlns="">
          <p:pic>
            <p:nvPicPr>
              <p:cNvPr id="236" name="墨迹 235"/>
            </p:nvPicPr>
            <p:blipFill>
              <a:blip r:embed="rId456"/>
            </p:blipFill>
            <p:spPr>
              <a:xfrm>
                <a:off x="3194050" y="6667500"/>
                <a:ext cx="24765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7" p14:bwMode="auto">
            <p14:nvContentPartPr>
              <p14:cNvPr id="237" name="墨迹 236"/>
              <p14:cNvContentPartPr/>
              <p14:nvPr/>
            </p14:nvContentPartPr>
            <p14:xfrm>
              <a:off x="3365500" y="6584950"/>
              <a:ext cx="152400" cy="196850"/>
            </p14:xfrm>
          </p:contentPart>
        </mc:Choice>
        <mc:Fallback xmlns="">
          <p:pic>
            <p:nvPicPr>
              <p:cNvPr id="237" name="墨迹 236"/>
            </p:nvPicPr>
            <p:blipFill>
              <a:blip r:embed="rId458"/>
            </p:blipFill>
            <p:spPr>
              <a:xfrm>
                <a:off x="3365500" y="6584950"/>
                <a:ext cx="15240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9" p14:bwMode="auto">
            <p14:nvContentPartPr>
              <p14:cNvPr id="238" name="墨迹 237"/>
              <p14:cNvContentPartPr/>
              <p14:nvPr/>
            </p14:nvContentPartPr>
            <p14:xfrm>
              <a:off x="3670300" y="6604000"/>
              <a:ext cx="76200" cy="222250"/>
            </p14:xfrm>
          </p:contentPart>
        </mc:Choice>
        <mc:Fallback xmlns="">
          <p:pic>
            <p:nvPicPr>
              <p:cNvPr id="238" name="墨迹 237"/>
            </p:nvPicPr>
            <p:blipFill>
              <a:blip r:embed="rId460"/>
            </p:blipFill>
            <p:spPr>
              <a:xfrm>
                <a:off x="3670300" y="6604000"/>
                <a:ext cx="76200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1" p14:bwMode="auto">
            <p14:nvContentPartPr>
              <p14:cNvPr id="239" name="墨迹 238"/>
              <p14:cNvContentPartPr/>
              <p14:nvPr/>
            </p14:nvContentPartPr>
            <p14:xfrm>
              <a:off x="3771900" y="6559550"/>
              <a:ext cx="317500" cy="266700"/>
            </p14:xfrm>
          </p:contentPart>
        </mc:Choice>
        <mc:Fallback xmlns="">
          <p:pic>
            <p:nvPicPr>
              <p:cNvPr id="239" name="墨迹 238"/>
            </p:nvPicPr>
            <p:blipFill>
              <a:blip r:embed="rId462"/>
            </p:blipFill>
            <p:spPr>
              <a:xfrm>
                <a:off x="3771900" y="6559550"/>
                <a:ext cx="317500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3" p14:bwMode="auto">
            <p14:nvContentPartPr>
              <p14:cNvPr id="240" name="墨迹 239"/>
              <p14:cNvContentPartPr/>
              <p14:nvPr/>
            </p14:nvContentPartPr>
            <p14:xfrm>
              <a:off x="4889500" y="984250"/>
              <a:ext cx="139700" cy="190500"/>
            </p14:xfrm>
          </p:contentPart>
        </mc:Choice>
        <mc:Fallback xmlns="">
          <p:pic>
            <p:nvPicPr>
              <p:cNvPr id="240" name="墨迹 239"/>
            </p:nvPicPr>
            <p:blipFill>
              <a:blip r:embed="rId464"/>
            </p:blipFill>
            <p:spPr>
              <a:xfrm>
                <a:off x="4889500" y="984250"/>
                <a:ext cx="13970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5" p14:bwMode="auto">
            <p14:nvContentPartPr>
              <p14:cNvPr id="241" name="墨迹 240"/>
              <p14:cNvContentPartPr/>
              <p14:nvPr/>
            </p14:nvContentPartPr>
            <p14:xfrm>
              <a:off x="5175250" y="1054100"/>
              <a:ext cx="127000" cy="25400"/>
            </p14:xfrm>
          </p:contentPart>
        </mc:Choice>
        <mc:Fallback xmlns="">
          <p:pic>
            <p:nvPicPr>
              <p:cNvPr id="241" name="墨迹 240"/>
            </p:nvPicPr>
            <p:blipFill>
              <a:blip r:embed="rId466"/>
            </p:blipFill>
            <p:spPr>
              <a:xfrm>
                <a:off x="5175250" y="1054100"/>
                <a:ext cx="12700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7" p14:bwMode="auto">
            <p14:nvContentPartPr>
              <p14:cNvPr id="242" name="墨迹 241"/>
              <p14:cNvContentPartPr/>
              <p14:nvPr/>
            </p14:nvContentPartPr>
            <p14:xfrm>
              <a:off x="5251450" y="990600"/>
              <a:ext cx="82550" cy="203200"/>
            </p14:xfrm>
          </p:contentPart>
        </mc:Choice>
        <mc:Fallback xmlns="">
          <p:pic>
            <p:nvPicPr>
              <p:cNvPr id="242" name="墨迹 241"/>
            </p:nvPicPr>
            <p:blipFill>
              <a:blip r:embed="rId468"/>
            </p:blipFill>
            <p:spPr>
              <a:xfrm>
                <a:off x="5251450" y="990600"/>
                <a:ext cx="8255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9" p14:bwMode="auto">
            <p14:nvContentPartPr>
              <p14:cNvPr id="243" name="墨迹 242"/>
              <p14:cNvContentPartPr/>
              <p14:nvPr/>
            </p14:nvContentPartPr>
            <p14:xfrm>
              <a:off x="5429250" y="882650"/>
              <a:ext cx="152400" cy="298450"/>
            </p14:xfrm>
          </p:contentPart>
        </mc:Choice>
        <mc:Fallback xmlns="">
          <p:pic>
            <p:nvPicPr>
              <p:cNvPr id="243" name="墨迹 242"/>
            </p:nvPicPr>
            <p:blipFill>
              <a:blip r:embed="rId470"/>
            </p:blipFill>
            <p:spPr>
              <a:xfrm>
                <a:off x="5429250" y="882650"/>
                <a:ext cx="152400" cy="298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1" p14:bwMode="auto">
            <p14:nvContentPartPr>
              <p14:cNvPr id="244" name="墨迹 243"/>
              <p14:cNvContentPartPr/>
              <p14:nvPr/>
            </p14:nvContentPartPr>
            <p14:xfrm>
              <a:off x="5099050" y="1079500"/>
              <a:ext cx="82550" cy="360"/>
            </p14:xfrm>
          </p:contentPart>
        </mc:Choice>
        <mc:Fallback xmlns="">
          <p:pic>
            <p:nvPicPr>
              <p:cNvPr id="244" name="墨迹 243"/>
            </p:nvPicPr>
            <p:blipFill>
              <a:blip r:embed="rId472"/>
            </p:blipFill>
            <p:spPr>
              <a:xfrm>
                <a:off x="5099050" y="1079500"/>
                <a:ext cx="825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3" p14:bwMode="auto">
            <p14:nvContentPartPr>
              <p14:cNvPr id="245" name="墨迹 244"/>
              <p14:cNvContentPartPr/>
              <p14:nvPr/>
            </p14:nvContentPartPr>
            <p14:xfrm>
              <a:off x="6191250" y="1066800"/>
              <a:ext cx="12700" cy="360"/>
            </p14:xfrm>
          </p:contentPart>
        </mc:Choice>
        <mc:Fallback xmlns="">
          <p:pic>
            <p:nvPicPr>
              <p:cNvPr id="245" name="墨迹 244"/>
            </p:nvPicPr>
            <p:blipFill>
              <a:blip r:embed="rId40"/>
            </p:blipFill>
            <p:spPr>
              <a:xfrm>
                <a:off x="6191250" y="106680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4" p14:bwMode="auto">
            <p14:nvContentPartPr>
              <p14:cNvPr id="246" name="墨迹 245"/>
              <p14:cNvContentPartPr/>
              <p14:nvPr/>
            </p14:nvContentPartPr>
            <p14:xfrm>
              <a:off x="6172200" y="1117600"/>
              <a:ext cx="12700" cy="25400"/>
            </p14:xfrm>
          </p:contentPart>
        </mc:Choice>
        <mc:Fallback xmlns="">
          <p:pic>
            <p:nvPicPr>
              <p:cNvPr id="246" name="墨迹 245"/>
            </p:nvPicPr>
            <p:blipFill>
              <a:blip r:embed="rId475"/>
            </p:blipFill>
            <p:spPr>
              <a:xfrm>
                <a:off x="6172200" y="1117600"/>
                <a:ext cx="1270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6" p14:bwMode="auto">
            <p14:nvContentPartPr>
              <p14:cNvPr id="247" name="墨迹 246"/>
              <p14:cNvContentPartPr/>
              <p14:nvPr/>
            </p14:nvContentPartPr>
            <p14:xfrm>
              <a:off x="6165850" y="1231900"/>
              <a:ext cx="12700" cy="19050"/>
            </p14:xfrm>
          </p:contentPart>
        </mc:Choice>
        <mc:Fallback xmlns="">
          <p:pic>
            <p:nvPicPr>
              <p:cNvPr id="247" name="墨迹 246"/>
            </p:nvPicPr>
            <p:blipFill>
              <a:blip r:embed="rId477"/>
            </p:blipFill>
            <p:spPr>
              <a:xfrm>
                <a:off x="6165850" y="1231900"/>
                <a:ext cx="1270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8" p14:bwMode="auto">
            <p14:nvContentPartPr>
              <p14:cNvPr id="248" name="墨迹 247"/>
              <p14:cNvContentPartPr/>
              <p14:nvPr/>
            </p14:nvContentPartPr>
            <p14:xfrm>
              <a:off x="6165850" y="1295400"/>
              <a:ext cx="360" cy="19050"/>
            </p14:xfrm>
          </p:contentPart>
        </mc:Choice>
        <mc:Fallback xmlns="">
          <p:pic>
            <p:nvPicPr>
              <p:cNvPr id="248" name="墨迹 247"/>
            </p:nvPicPr>
            <p:blipFill>
              <a:blip r:embed="rId47"/>
            </p:blipFill>
            <p:spPr>
              <a:xfrm>
                <a:off x="6165850" y="1295400"/>
                <a:ext cx="36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9" p14:bwMode="auto">
            <p14:nvContentPartPr>
              <p14:cNvPr id="5" name="墨迹 4"/>
              <p14:cNvContentPartPr/>
              <p14:nvPr/>
            </p14:nvContentPartPr>
            <p14:xfrm>
              <a:off x="6324600" y="1162050"/>
              <a:ext cx="266700" cy="273050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480"/>
            </p:blipFill>
            <p:spPr>
              <a:xfrm>
                <a:off x="6324600" y="1162050"/>
                <a:ext cx="266700" cy="273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1" p14:bwMode="auto">
            <p14:nvContentPartPr>
              <p14:cNvPr id="249" name="墨迹 248"/>
              <p14:cNvContentPartPr/>
              <p14:nvPr/>
            </p14:nvContentPartPr>
            <p14:xfrm>
              <a:off x="6572250" y="1225550"/>
              <a:ext cx="158750" cy="241300"/>
            </p14:xfrm>
          </p:contentPart>
        </mc:Choice>
        <mc:Fallback xmlns="">
          <p:pic>
            <p:nvPicPr>
              <p:cNvPr id="249" name="墨迹 248"/>
            </p:nvPicPr>
            <p:blipFill>
              <a:blip r:embed="rId482"/>
            </p:blipFill>
            <p:spPr>
              <a:xfrm>
                <a:off x="6572250" y="1225550"/>
                <a:ext cx="158750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3" p14:bwMode="auto">
            <p14:nvContentPartPr>
              <p14:cNvPr id="250" name="墨迹 249"/>
              <p14:cNvContentPartPr/>
              <p14:nvPr/>
            </p14:nvContentPartPr>
            <p14:xfrm>
              <a:off x="6769100" y="1219200"/>
              <a:ext cx="88900" cy="254000"/>
            </p14:xfrm>
          </p:contentPart>
        </mc:Choice>
        <mc:Fallback xmlns="">
          <p:pic>
            <p:nvPicPr>
              <p:cNvPr id="250" name="墨迹 249"/>
            </p:nvPicPr>
            <p:blipFill>
              <a:blip r:embed="rId484"/>
            </p:blipFill>
            <p:spPr>
              <a:xfrm>
                <a:off x="6769100" y="1219200"/>
                <a:ext cx="88900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5" p14:bwMode="auto">
            <p14:nvContentPartPr>
              <p14:cNvPr id="251" name="墨迹 250"/>
              <p14:cNvContentPartPr/>
              <p14:nvPr/>
            </p14:nvContentPartPr>
            <p14:xfrm>
              <a:off x="6800850" y="1200150"/>
              <a:ext cx="177800" cy="279400"/>
            </p14:xfrm>
          </p:contentPart>
        </mc:Choice>
        <mc:Fallback xmlns="">
          <p:pic>
            <p:nvPicPr>
              <p:cNvPr id="251" name="墨迹 250"/>
            </p:nvPicPr>
            <p:blipFill>
              <a:blip r:embed="rId486"/>
            </p:blipFill>
            <p:spPr>
              <a:xfrm>
                <a:off x="6800850" y="1200150"/>
                <a:ext cx="177800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7" p14:bwMode="auto">
            <p14:nvContentPartPr>
              <p14:cNvPr id="252" name="墨迹 251"/>
              <p14:cNvContentPartPr/>
              <p14:nvPr/>
            </p14:nvContentPartPr>
            <p14:xfrm>
              <a:off x="7308850" y="1206500"/>
              <a:ext cx="139700" cy="317500"/>
            </p14:xfrm>
          </p:contentPart>
        </mc:Choice>
        <mc:Fallback xmlns="">
          <p:pic>
            <p:nvPicPr>
              <p:cNvPr id="252" name="墨迹 251"/>
            </p:nvPicPr>
            <p:blipFill>
              <a:blip r:embed="rId488"/>
            </p:blipFill>
            <p:spPr>
              <a:xfrm>
                <a:off x="7308850" y="1206500"/>
                <a:ext cx="139700" cy="317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9" p14:bwMode="auto">
            <p14:nvContentPartPr>
              <p14:cNvPr id="253" name="墨迹 252"/>
              <p14:cNvContentPartPr/>
              <p14:nvPr/>
            </p14:nvContentPartPr>
            <p14:xfrm>
              <a:off x="7448550" y="1295400"/>
              <a:ext cx="44450" cy="165100"/>
            </p14:xfrm>
          </p:contentPart>
        </mc:Choice>
        <mc:Fallback xmlns="">
          <p:pic>
            <p:nvPicPr>
              <p:cNvPr id="253" name="墨迹 252"/>
            </p:nvPicPr>
            <p:blipFill>
              <a:blip r:embed="rId490"/>
            </p:blipFill>
            <p:spPr>
              <a:xfrm>
                <a:off x="7448550" y="1295400"/>
                <a:ext cx="4445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1" p14:bwMode="auto">
            <p14:nvContentPartPr>
              <p14:cNvPr id="254" name="墨迹 253"/>
              <p14:cNvContentPartPr/>
              <p14:nvPr/>
            </p14:nvContentPartPr>
            <p14:xfrm>
              <a:off x="7423150" y="1263650"/>
              <a:ext cx="120650" cy="203200"/>
            </p14:xfrm>
          </p:contentPart>
        </mc:Choice>
        <mc:Fallback xmlns="">
          <p:pic>
            <p:nvPicPr>
              <p:cNvPr id="254" name="墨迹 253"/>
            </p:nvPicPr>
            <p:blipFill>
              <a:blip r:embed="rId492"/>
            </p:blipFill>
            <p:spPr>
              <a:xfrm>
                <a:off x="7423150" y="1263650"/>
                <a:ext cx="12065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3" p14:bwMode="auto">
            <p14:nvContentPartPr>
              <p14:cNvPr id="255" name="墨迹 254"/>
              <p14:cNvContentPartPr/>
              <p14:nvPr/>
            </p14:nvContentPartPr>
            <p14:xfrm>
              <a:off x="7588250" y="1320800"/>
              <a:ext cx="44450" cy="101600"/>
            </p14:xfrm>
          </p:contentPart>
        </mc:Choice>
        <mc:Fallback xmlns="">
          <p:pic>
            <p:nvPicPr>
              <p:cNvPr id="255" name="墨迹 254"/>
            </p:nvPicPr>
            <p:blipFill>
              <a:blip r:embed="rId494"/>
            </p:blipFill>
            <p:spPr>
              <a:xfrm>
                <a:off x="7588250" y="1320800"/>
                <a:ext cx="4445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5" p14:bwMode="auto">
            <p14:nvContentPartPr>
              <p14:cNvPr id="256" name="墨迹 255"/>
              <p14:cNvContentPartPr/>
              <p14:nvPr/>
            </p14:nvContentPartPr>
            <p14:xfrm>
              <a:off x="7632700" y="1231900"/>
              <a:ext cx="114300" cy="292100"/>
            </p14:xfrm>
          </p:contentPart>
        </mc:Choice>
        <mc:Fallback xmlns="">
          <p:pic>
            <p:nvPicPr>
              <p:cNvPr id="256" name="墨迹 255"/>
            </p:nvPicPr>
            <p:blipFill>
              <a:blip r:embed="rId496"/>
            </p:blipFill>
            <p:spPr>
              <a:xfrm>
                <a:off x="7632700" y="1231900"/>
                <a:ext cx="114300" cy="292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7" p14:bwMode="auto">
            <p14:nvContentPartPr>
              <p14:cNvPr id="257" name="墨迹 256"/>
              <p14:cNvContentPartPr/>
              <p14:nvPr/>
            </p14:nvContentPartPr>
            <p14:xfrm>
              <a:off x="7912100" y="1320800"/>
              <a:ext cx="146050" cy="360"/>
            </p14:xfrm>
          </p:contentPart>
        </mc:Choice>
        <mc:Fallback xmlns="">
          <p:pic>
            <p:nvPicPr>
              <p:cNvPr id="257" name="墨迹 256"/>
            </p:nvPicPr>
            <p:blipFill>
              <a:blip r:embed="rId53"/>
            </p:blipFill>
            <p:spPr>
              <a:xfrm>
                <a:off x="7912100" y="1320800"/>
                <a:ext cx="1460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8" p14:bwMode="auto">
            <p14:nvContentPartPr>
              <p14:cNvPr id="258" name="墨迹 257"/>
              <p14:cNvContentPartPr/>
              <p14:nvPr/>
            </p14:nvContentPartPr>
            <p14:xfrm>
              <a:off x="8001000" y="1244600"/>
              <a:ext cx="63500" cy="203200"/>
            </p14:xfrm>
          </p:contentPart>
        </mc:Choice>
        <mc:Fallback xmlns="">
          <p:pic>
            <p:nvPicPr>
              <p:cNvPr id="258" name="墨迹 257"/>
            </p:nvPicPr>
            <p:blipFill>
              <a:blip r:embed="rId499"/>
            </p:blipFill>
            <p:spPr>
              <a:xfrm>
                <a:off x="8001000" y="1244600"/>
                <a:ext cx="6350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0" p14:bwMode="auto">
            <p14:nvContentPartPr>
              <p14:cNvPr id="259" name="墨迹 258"/>
              <p14:cNvContentPartPr/>
              <p14:nvPr/>
            </p14:nvContentPartPr>
            <p14:xfrm>
              <a:off x="8051800" y="1295400"/>
              <a:ext cx="69850" cy="6350"/>
            </p14:xfrm>
          </p:contentPart>
        </mc:Choice>
        <mc:Fallback xmlns="">
          <p:pic>
            <p:nvPicPr>
              <p:cNvPr id="259" name="墨迹 258"/>
            </p:nvPicPr>
            <p:blipFill>
              <a:blip r:embed="rId501"/>
            </p:blipFill>
            <p:spPr>
              <a:xfrm>
                <a:off x="8051800" y="1295400"/>
                <a:ext cx="698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2" p14:bwMode="auto">
            <p14:nvContentPartPr>
              <p14:cNvPr id="260" name="墨迹 259"/>
              <p14:cNvContentPartPr/>
              <p14:nvPr/>
            </p14:nvContentPartPr>
            <p14:xfrm>
              <a:off x="8051800" y="1511300"/>
              <a:ext cx="82550" cy="95250"/>
            </p14:xfrm>
          </p:contentPart>
        </mc:Choice>
        <mc:Fallback xmlns="">
          <p:pic>
            <p:nvPicPr>
              <p:cNvPr id="260" name="墨迹 259"/>
            </p:nvPicPr>
            <p:blipFill>
              <a:blip r:embed="rId503"/>
            </p:blipFill>
            <p:spPr>
              <a:xfrm>
                <a:off x="8051800" y="1511300"/>
                <a:ext cx="8255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4" p14:bwMode="auto">
            <p14:nvContentPartPr>
              <p14:cNvPr id="261" name="墨迹 260"/>
              <p14:cNvContentPartPr/>
              <p14:nvPr/>
            </p14:nvContentPartPr>
            <p14:xfrm>
              <a:off x="8223250" y="1289050"/>
              <a:ext cx="114300" cy="222250"/>
            </p14:xfrm>
          </p:contentPart>
        </mc:Choice>
        <mc:Fallback xmlns="">
          <p:pic>
            <p:nvPicPr>
              <p:cNvPr id="261" name="墨迹 260"/>
            </p:nvPicPr>
            <p:blipFill>
              <a:blip r:embed="rId505"/>
            </p:blipFill>
            <p:spPr>
              <a:xfrm>
                <a:off x="8223250" y="1289050"/>
                <a:ext cx="114300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6" p14:bwMode="auto">
            <p14:nvContentPartPr>
              <p14:cNvPr id="262" name="墨迹 261"/>
              <p14:cNvContentPartPr/>
              <p14:nvPr/>
            </p14:nvContentPartPr>
            <p14:xfrm>
              <a:off x="8312150" y="1327150"/>
              <a:ext cx="76200" cy="279400"/>
            </p14:xfrm>
          </p:contentPart>
        </mc:Choice>
        <mc:Fallback xmlns="">
          <p:pic>
            <p:nvPicPr>
              <p:cNvPr id="262" name="墨迹 261"/>
            </p:nvPicPr>
            <p:blipFill>
              <a:blip r:embed="rId507"/>
            </p:blipFill>
            <p:spPr>
              <a:xfrm>
                <a:off x="8312150" y="1327150"/>
                <a:ext cx="76200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8" p14:bwMode="auto">
            <p14:nvContentPartPr>
              <p14:cNvPr id="263" name="墨迹 262"/>
              <p14:cNvContentPartPr/>
              <p14:nvPr/>
            </p14:nvContentPartPr>
            <p14:xfrm>
              <a:off x="8343900" y="1358900"/>
              <a:ext cx="82550" cy="120650"/>
            </p14:xfrm>
          </p:contentPart>
        </mc:Choice>
        <mc:Fallback xmlns="">
          <p:pic>
            <p:nvPicPr>
              <p:cNvPr id="263" name="墨迹 262"/>
            </p:nvPicPr>
            <p:blipFill>
              <a:blip r:embed="rId509"/>
            </p:blipFill>
            <p:spPr>
              <a:xfrm>
                <a:off x="8343900" y="1358900"/>
                <a:ext cx="8255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0" p14:bwMode="auto">
            <p14:nvContentPartPr>
              <p14:cNvPr id="264" name="墨迹 263"/>
              <p14:cNvContentPartPr/>
              <p14:nvPr/>
            </p14:nvContentPartPr>
            <p14:xfrm>
              <a:off x="8477250" y="1352550"/>
              <a:ext cx="114300" cy="139700"/>
            </p14:xfrm>
          </p:contentPart>
        </mc:Choice>
        <mc:Fallback xmlns="">
          <p:pic>
            <p:nvPicPr>
              <p:cNvPr id="264" name="墨迹 263"/>
            </p:nvPicPr>
            <p:blipFill>
              <a:blip r:embed="rId511"/>
            </p:blipFill>
            <p:spPr>
              <a:xfrm>
                <a:off x="8477250" y="1352550"/>
                <a:ext cx="11430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2" p14:bwMode="auto">
            <p14:nvContentPartPr>
              <p14:cNvPr id="265" name="墨迹 264"/>
              <p14:cNvContentPartPr/>
              <p14:nvPr/>
            </p14:nvContentPartPr>
            <p14:xfrm>
              <a:off x="8559800" y="1270000"/>
              <a:ext cx="120650" cy="260350"/>
            </p14:xfrm>
          </p:contentPart>
        </mc:Choice>
        <mc:Fallback xmlns="">
          <p:pic>
            <p:nvPicPr>
              <p:cNvPr id="265" name="墨迹 264"/>
            </p:nvPicPr>
            <p:blipFill>
              <a:blip r:embed="rId513"/>
            </p:blipFill>
            <p:spPr>
              <a:xfrm>
                <a:off x="8559800" y="1270000"/>
                <a:ext cx="120650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4" p14:bwMode="auto">
            <p14:nvContentPartPr>
              <p14:cNvPr id="266" name="墨迹 265"/>
              <p14:cNvContentPartPr/>
              <p14:nvPr/>
            </p14:nvContentPartPr>
            <p14:xfrm>
              <a:off x="8737600" y="1416050"/>
              <a:ext cx="101600" cy="360"/>
            </p14:xfrm>
          </p:contentPart>
        </mc:Choice>
        <mc:Fallback xmlns="">
          <p:pic>
            <p:nvPicPr>
              <p:cNvPr id="266" name="墨迹 265"/>
            </p:nvPicPr>
            <p:blipFill>
              <a:blip r:embed="rId57"/>
            </p:blipFill>
            <p:spPr>
              <a:xfrm>
                <a:off x="8737600" y="1416050"/>
                <a:ext cx="1016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5" p14:bwMode="auto">
            <p14:nvContentPartPr>
              <p14:cNvPr id="267" name="墨迹 266"/>
              <p14:cNvContentPartPr/>
              <p14:nvPr/>
            </p14:nvContentPartPr>
            <p14:xfrm>
              <a:off x="8782050" y="1333500"/>
              <a:ext cx="19050" cy="254000"/>
            </p14:xfrm>
          </p:contentPart>
        </mc:Choice>
        <mc:Fallback xmlns="">
          <p:pic>
            <p:nvPicPr>
              <p:cNvPr id="267" name="墨迹 266"/>
            </p:nvPicPr>
            <p:blipFill>
              <a:blip r:embed="rId516"/>
            </p:blipFill>
            <p:spPr>
              <a:xfrm>
                <a:off x="8782050" y="1333500"/>
                <a:ext cx="19050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7" p14:bwMode="auto">
            <p14:nvContentPartPr>
              <p14:cNvPr id="268" name="墨迹 267"/>
              <p14:cNvContentPartPr/>
              <p14:nvPr/>
            </p14:nvContentPartPr>
            <p14:xfrm>
              <a:off x="260350" y="1492250"/>
              <a:ext cx="2933700" cy="704850"/>
            </p14:xfrm>
          </p:contentPart>
        </mc:Choice>
        <mc:Fallback xmlns="">
          <p:pic>
            <p:nvPicPr>
              <p:cNvPr id="268" name="墨迹 267"/>
            </p:nvPicPr>
            <p:blipFill>
              <a:blip r:embed="rId518"/>
            </p:blipFill>
            <p:spPr>
              <a:xfrm>
                <a:off x="260350" y="1492250"/>
                <a:ext cx="2933700" cy="704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9" p14:bwMode="auto">
            <p14:nvContentPartPr>
              <p14:cNvPr id="269" name="墨迹 268"/>
              <p14:cNvContentPartPr/>
              <p14:nvPr/>
            </p14:nvContentPartPr>
            <p14:xfrm>
              <a:off x="5543550" y="1492250"/>
              <a:ext cx="95250" cy="177800"/>
            </p14:xfrm>
          </p:contentPart>
        </mc:Choice>
        <mc:Fallback xmlns="">
          <p:pic>
            <p:nvPicPr>
              <p:cNvPr id="269" name="墨迹 268"/>
            </p:nvPicPr>
            <p:blipFill>
              <a:blip r:embed="rId520"/>
            </p:blipFill>
            <p:spPr>
              <a:xfrm>
                <a:off x="5543550" y="1492250"/>
                <a:ext cx="9525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1" p14:bwMode="auto">
            <p14:nvContentPartPr>
              <p14:cNvPr id="270" name="墨迹 269"/>
              <p14:cNvContentPartPr/>
              <p14:nvPr/>
            </p14:nvContentPartPr>
            <p14:xfrm>
              <a:off x="5619750" y="1517650"/>
              <a:ext cx="69850" cy="360"/>
            </p14:xfrm>
          </p:contentPart>
        </mc:Choice>
        <mc:Fallback xmlns="">
          <p:pic>
            <p:nvPicPr>
              <p:cNvPr id="270" name="墨迹 269"/>
            </p:nvPicPr>
            <p:blipFill>
              <a:blip r:embed="rId522"/>
            </p:blipFill>
            <p:spPr>
              <a:xfrm>
                <a:off x="5619750" y="1517650"/>
                <a:ext cx="698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3" p14:bwMode="auto">
            <p14:nvContentPartPr>
              <p14:cNvPr id="271" name="墨迹 270"/>
              <p14:cNvContentPartPr/>
              <p14:nvPr/>
            </p14:nvContentPartPr>
            <p14:xfrm>
              <a:off x="5600700" y="1587500"/>
              <a:ext cx="120650" cy="6350"/>
            </p14:xfrm>
          </p:contentPart>
        </mc:Choice>
        <mc:Fallback xmlns="">
          <p:pic>
            <p:nvPicPr>
              <p:cNvPr id="271" name="墨迹 270"/>
            </p:nvPicPr>
            <p:blipFill>
              <a:blip r:embed="rId524"/>
            </p:blipFill>
            <p:spPr>
              <a:xfrm>
                <a:off x="5600700" y="1587500"/>
                <a:ext cx="1206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5" p14:bwMode="auto">
            <p14:nvContentPartPr>
              <p14:cNvPr id="272" name="墨迹 271"/>
              <p14:cNvContentPartPr/>
              <p14:nvPr/>
            </p14:nvContentPartPr>
            <p14:xfrm>
              <a:off x="5746750" y="1536700"/>
              <a:ext cx="76200" cy="12700"/>
            </p14:xfrm>
          </p:contentPart>
        </mc:Choice>
        <mc:Fallback xmlns="">
          <p:pic>
            <p:nvPicPr>
              <p:cNvPr id="272" name="墨迹 271"/>
            </p:nvPicPr>
            <p:blipFill>
              <a:blip r:embed="rId526"/>
            </p:blipFill>
            <p:spPr>
              <a:xfrm>
                <a:off x="5746750" y="1536700"/>
                <a:ext cx="762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7" p14:bwMode="auto">
            <p14:nvContentPartPr>
              <p14:cNvPr id="273" name="墨迹 272"/>
              <p14:cNvContentPartPr/>
              <p14:nvPr/>
            </p14:nvContentPartPr>
            <p14:xfrm>
              <a:off x="5708650" y="1555750"/>
              <a:ext cx="57150" cy="88900"/>
            </p14:xfrm>
          </p:contentPart>
        </mc:Choice>
        <mc:Fallback xmlns="">
          <p:pic>
            <p:nvPicPr>
              <p:cNvPr id="273" name="墨迹 272"/>
            </p:nvPicPr>
            <p:blipFill>
              <a:blip r:embed="rId528"/>
            </p:blipFill>
            <p:spPr>
              <a:xfrm>
                <a:off x="5708650" y="1555750"/>
                <a:ext cx="5715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9" p14:bwMode="auto">
            <p14:nvContentPartPr>
              <p14:cNvPr id="274" name="墨迹 273"/>
              <p14:cNvContentPartPr/>
              <p14:nvPr/>
            </p14:nvContentPartPr>
            <p14:xfrm>
              <a:off x="5784850" y="1606550"/>
              <a:ext cx="88900" cy="57150"/>
            </p14:xfrm>
          </p:contentPart>
        </mc:Choice>
        <mc:Fallback xmlns="">
          <p:pic>
            <p:nvPicPr>
              <p:cNvPr id="274" name="墨迹 273"/>
            </p:nvPicPr>
            <p:blipFill>
              <a:blip r:embed="rId530"/>
            </p:blipFill>
            <p:spPr>
              <a:xfrm>
                <a:off x="5784850" y="1606550"/>
                <a:ext cx="8890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1" p14:bwMode="auto">
            <p14:nvContentPartPr>
              <p14:cNvPr id="275" name="墨迹 274"/>
              <p14:cNvContentPartPr/>
              <p14:nvPr/>
            </p14:nvContentPartPr>
            <p14:xfrm>
              <a:off x="5505450" y="1758950"/>
              <a:ext cx="38100" cy="146050"/>
            </p14:xfrm>
          </p:contentPart>
        </mc:Choice>
        <mc:Fallback xmlns="">
          <p:pic>
            <p:nvPicPr>
              <p:cNvPr id="275" name="墨迹 274"/>
            </p:nvPicPr>
            <p:blipFill>
              <a:blip r:embed="rId532"/>
            </p:blipFill>
            <p:spPr>
              <a:xfrm>
                <a:off x="5505450" y="1758950"/>
                <a:ext cx="3810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3" p14:bwMode="auto">
            <p14:nvContentPartPr>
              <p14:cNvPr id="276" name="墨迹 275"/>
              <p14:cNvContentPartPr/>
              <p14:nvPr/>
            </p14:nvContentPartPr>
            <p14:xfrm>
              <a:off x="5581650" y="1758950"/>
              <a:ext cx="114300" cy="360"/>
            </p14:xfrm>
          </p:contentPart>
        </mc:Choice>
        <mc:Fallback xmlns="">
          <p:pic>
            <p:nvPicPr>
              <p:cNvPr id="276" name="墨迹 275"/>
            </p:nvPicPr>
            <p:blipFill>
              <a:blip r:embed="rId534"/>
            </p:blipFill>
            <p:spPr>
              <a:xfrm>
                <a:off x="5581650" y="1758950"/>
                <a:ext cx="1143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5" p14:bwMode="auto">
            <p14:nvContentPartPr>
              <p14:cNvPr id="277" name="墨迹 276"/>
              <p14:cNvContentPartPr/>
              <p14:nvPr/>
            </p14:nvContentPartPr>
            <p14:xfrm>
              <a:off x="5556250" y="1797050"/>
              <a:ext cx="171450" cy="25400"/>
            </p14:xfrm>
          </p:contentPart>
        </mc:Choice>
        <mc:Fallback xmlns="">
          <p:pic>
            <p:nvPicPr>
              <p:cNvPr id="277" name="墨迹 276"/>
            </p:nvPicPr>
            <p:blipFill>
              <a:blip r:embed="rId536"/>
            </p:blipFill>
            <p:spPr>
              <a:xfrm>
                <a:off x="5556250" y="1797050"/>
                <a:ext cx="17145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7" p14:bwMode="auto">
            <p14:nvContentPartPr>
              <p14:cNvPr id="278" name="墨迹 277"/>
              <p14:cNvContentPartPr/>
              <p14:nvPr/>
            </p14:nvContentPartPr>
            <p14:xfrm>
              <a:off x="5765800" y="1758950"/>
              <a:ext cx="114300" cy="12700"/>
            </p14:xfrm>
          </p:contentPart>
        </mc:Choice>
        <mc:Fallback xmlns="">
          <p:pic>
            <p:nvPicPr>
              <p:cNvPr id="278" name="墨迹 277"/>
            </p:nvPicPr>
            <p:blipFill>
              <a:blip r:embed="rId538"/>
            </p:blipFill>
            <p:spPr>
              <a:xfrm>
                <a:off x="5765800" y="1758950"/>
                <a:ext cx="1143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9" p14:bwMode="auto">
            <p14:nvContentPartPr>
              <p14:cNvPr id="279" name="墨迹 278"/>
              <p14:cNvContentPartPr/>
              <p14:nvPr/>
            </p14:nvContentPartPr>
            <p14:xfrm>
              <a:off x="5772150" y="1758950"/>
              <a:ext cx="31750" cy="133350"/>
            </p14:xfrm>
          </p:contentPart>
        </mc:Choice>
        <mc:Fallback xmlns="">
          <p:pic>
            <p:nvPicPr>
              <p:cNvPr id="279" name="墨迹 278"/>
            </p:nvPicPr>
            <p:blipFill>
              <a:blip r:embed="rId540"/>
            </p:blipFill>
            <p:spPr>
              <a:xfrm>
                <a:off x="5772150" y="1758950"/>
                <a:ext cx="3175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1" p14:bwMode="auto">
            <p14:nvContentPartPr>
              <p14:cNvPr id="280" name="墨迹 279"/>
              <p14:cNvContentPartPr/>
              <p14:nvPr/>
            </p14:nvContentPartPr>
            <p14:xfrm>
              <a:off x="5867400" y="1841500"/>
              <a:ext cx="19050" cy="63500"/>
            </p14:xfrm>
          </p:contentPart>
        </mc:Choice>
        <mc:Fallback xmlns="">
          <p:pic>
            <p:nvPicPr>
              <p:cNvPr id="280" name="墨迹 279"/>
            </p:nvPicPr>
            <p:blipFill>
              <a:blip r:embed="rId542"/>
            </p:blipFill>
            <p:spPr>
              <a:xfrm>
                <a:off x="5867400" y="1841500"/>
                <a:ext cx="1905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3" p14:bwMode="auto">
            <p14:nvContentPartPr>
              <p14:cNvPr id="281" name="墨迹 280"/>
              <p14:cNvContentPartPr/>
              <p14:nvPr/>
            </p14:nvContentPartPr>
            <p14:xfrm>
              <a:off x="5492750" y="2044700"/>
              <a:ext cx="114300" cy="114300"/>
            </p14:xfrm>
          </p:contentPart>
        </mc:Choice>
        <mc:Fallback xmlns="">
          <p:pic>
            <p:nvPicPr>
              <p:cNvPr id="281" name="墨迹 280"/>
            </p:nvPicPr>
            <p:blipFill>
              <a:blip r:embed="rId544"/>
            </p:blipFill>
            <p:spPr>
              <a:xfrm>
                <a:off x="5492750" y="2044700"/>
                <a:ext cx="11430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5" p14:bwMode="auto">
            <p14:nvContentPartPr>
              <p14:cNvPr id="282" name="墨迹 281"/>
              <p14:cNvContentPartPr/>
              <p14:nvPr/>
            </p14:nvContentPartPr>
            <p14:xfrm>
              <a:off x="5619750" y="2057400"/>
              <a:ext cx="127000" cy="31750"/>
            </p14:xfrm>
          </p:contentPart>
        </mc:Choice>
        <mc:Fallback xmlns="">
          <p:pic>
            <p:nvPicPr>
              <p:cNvPr id="282" name="墨迹 281"/>
            </p:nvPicPr>
            <p:blipFill>
              <a:blip r:embed="rId546"/>
            </p:blipFill>
            <p:spPr>
              <a:xfrm>
                <a:off x="5619750" y="2057400"/>
                <a:ext cx="12700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7" p14:bwMode="auto">
            <p14:nvContentPartPr>
              <p14:cNvPr id="283" name="墨迹 282"/>
              <p14:cNvContentPartPr/>
              <p14:nvPr/>
            </p14:nvContentPartPr>
            <p14:xfrm>
              <a:off x="5670550" y="2057400"/>
              <a:ext cx="57150" cy="120650"/>
            </p14:xfrm>
          </p:contentPart>
        </mc:Choice>
        <mc:Fallback xmlns="">
          <p:pic>
            <p:nvPicPr>
              <p:cNvPr id="283" name="墨迹 282"/>
            </p:nvPicPr>
            <p:blipFill>
              <a:blip r:embed="rId548"/>
            </p:blipFill>
            <p:spPr>
              <a:xfrm>
                <a:off x="5670550" y="2057400"/>
                <a:ext cx="5715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9" p14:bwMode="auto">
            <p14:nvContentPartPr>
              <p14:cNvPr id="284" name="墨迹 283"/>
              <p14:cNvContentPartPr/>
              <p14:nvPr/>
            </p14:nvContentPartPr>
            <p14:xfrm>
              <a:off x="5791200" y="2101850"/>
              <a:ext cx="63500" cy="69850"/>
            </p14:xfrm>
          </p:contentPart>
        </mc:Choice>
        <mc:Fallback xmlns="">
          <p:pic>
            <p:nvPicPr>
              <p:cNvPr id="284" name="墨迹 283"/>
            </p:nvPicPr>
            <p:blipFill>
              <a:blip r:embed="rId550"/>
            </p:blipFill>
            <p:spPr>
              <a:xfrm>
                <a:off x="5791200" y="2101850"/>
                <a:ext cx="6350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1" p14:bwMode="auto">
            <p14:nvContentPartPr>
              <p14:cNvPr id="285" name="墨迹 284"/>
              <p14:cNvContentPartPr/>
              <p14:nvPr/>
            </p14:nvContentPartPr>
            <p14:xfrm>
              <a:off x="8191500" y="1619250"/>
              <a:ext cx="469900" cy="25400"/>
            </p14:xfrm>
          </p:contentPart>
        </mc:Choice>
        <mc:Fallback xmlns="">
          <p:pic>
            <p:nvPicPr>
              <p:cNvPr id="285" name="墨迹 284"/>
            </p:nvPicPr>
            <p:blipFill>
              <a:blip r:embed="rId552"/>
            </p:blipFill>
            <p:spPr>
              <a:xfrm>
                <a:off x="8191500" y="1619250"/>
                <a:ext cx="46990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3" p14:bwMode="auto">
            <p14:nvContentPartPr>
              <p14:cNvPr id="286" name="墨迹 285"/>
              <p14:cNvContentPartPr/>
              <p14:nvPr/>
            </p14:nvContentPartPr>
            <p14:xfrm>
              <a:off x="8331200" y="1593850"/>
              <a:ext cx="133350" cy="114300"/>
            </p14:xfrm>
          </p:contentPart>
        </mc:Choice>
        <mc:Fallback xmlns="">
          <p:pic>
            <p:nvPicPr>
              <p:cNvPr id="286" name="墨迹 285"/>
            </p:nvPicPr>
            <p:blipFill>
              <a:blip r:embed="rId554"/>
            </p:blipFill>
            <p:spPr>
              <a:xfrm>
                <a:off x="8331200" y="1593850"/>
                <a:ext cx="13335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5" p14:bwMode="auto">
            <p14:nvContentPartPr>
              <p14:cNvPr id="287" name="墨迹 286"/>
              <p14:cNvContentPartPr/>
              <p14:nvPr/>
            </p14:nvContentPartPr>
            <p14:xfrm>
              <a:off x="8705850" y="1638300"/>
              <a:ext cx="190500" cy="44450"/>
            </p14:xfrm>
          </p:contentPart>
        </mc:Choice>
        <mc:Fallback xmlns="">
          <p:pic>
            <p:nvPicPr>
              <p:cNvPr id="287" name="墨迹 286"/>
            </p:nvPicPr>
            <p:blipFill>
              <a:blip r:embed="rId556"/>
            </p:blipFill>
            <p:spPr>
              <a:xfrm>
                <a:off x="8705850" y="1638300"/>
                <a:ext cx="19050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7" p14:bwMode="auto">
            <p14:nvContentPartPr>
              <p14:cNvPr id="288" name="墨迹 287"/>
              <p14:cNvContentPartPr/>
              <p14:nvPr/>
            </p14:nvContentPartPr>
            <p14:xfrm>
              <a:off x="8724900" y="1644650"/>
              <a:ext cx="171450" cy="25400"/>
            </p14:xfrm>
          </p:contentPart>
        </mc:Choice>
        <mc:Fallback xmlns="">
          <p:pic>
            <p:nvPicPr>
              <p:cNvPr id="288" name="墨迹 287"/>
            </p:nvPicPr>
            <p:blipFill>
              <a:blip r:embed="rId558"/>
            </p:blipFill>
            <p:spPr>
              <a:xfrm>
                <a:off x="8724900" y="1644650"/>
                <a:ext cx="17145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9" p14:bwMode="auto">
            <p14:nvContentPartPr>
              <p14:cNvPr id="289" name="墨迹 288"/>
              <p14:cNvContentPartPr/>
              <p14:nvPr/>
            </p14:nvContentPartPr>
            <p14:xfrm>
              <a:off x="6254750" y="2032000"/>
              <a:ext cx="57150" cy="177800"/>
            </p14:xfrm>
          </p:contentPart>
        </mc:Choice>
        <mc:Fallback xmlns="">
          <p:pic>
            <p:nvPicPr>
              <p:cNvPr id="289" name="墨迹 288"/>
            </p:nvPicPr>
            <p:blipFill>
              <a:blip r:embed="rId560"/>
            </p:blipFill>
            <p:spPr>
              <a:xfrm>
                <a:off x="6254750" y="2032000"/>
                <a:ext cx="5715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1" p14:bwMode="auto">
            <p14:nvContentPartPr>
              <p14:cNvPr id="290" name="墨迹 289"/>
              <p14:cNvContentPartPr/>
              <p14:nvPr/>
            </p14:nvContentPartPr>
            <p14:xfrm>
              <a:off x="6299200" y="2051050"/>
              <a:ext cx="95250" cy="82550"/>
            </p14:xfrm>
          </p:contentPart>
        </mc:Choice>
        <mc:Fallback xmlns="">
          <p:pic>
            <p:nvPicPr>
              <p:cNvPr id="290" name="墨迹 289"/>
            </p:nvPicPr>
            <p:blipFill>
              <a:blip r:embed="rId562"/>
            </p:blipFill>
            <p:spPr>
              <a:xfrm>
                <a:off x="6299200" y="2051050"/>
                <a:ext cx="9525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3" p14:bwMode="auto">
            <p14:nvContentPartPr>
              <p14:cNvPr id="291" name="墨迹 290"/>
              <p14:cNvContentPartPr/>
              <p14:nvPr/>
            </p14:nvContentPartPr>
            <p14:xfrm>
              <a:off x="6419850" y="2057400"/>
              <a:ext cx="133350" cy="139700"/>
            </p14:xfrm>
          </p:contentPart>
        </mc:Choice>
        <mc:Fallback xmlns="">
          <p:pic>
            <p:nvPicPr>
              <p:cNvPr id="291" name="墨迹 290"/>
            </p:nvPicPr>
            <p:blipFill>
              <a:blip r:embed="rId564"/>
            </p:blipFill>
            <p:spPr>
              <a:xfrm>
                <a:off x="6419850" y="2057400"/>
                <a:ext cx="13335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5" p14:bwMode="auto">
            <p14:nvContentPartPr>
              <p14:cNvPr id="292" name="墨迹 291"/>
              <p14:cNvContentPartPr/>
              <p14:nvPr/>
            </p14:nvContentPartPr>
            <p14:xfrm>
              <a:off x="6610350" y="2101850"/>
              <a:ext cx="133350" cy="6350"/>
            </p14:xfrm>
          </p:contentPart>
        </mc:Choice>
        <mc:Fallback xmlns="">
          <p:pic>
            <p:nvPicPr>
              <p:cNvPr id="292" name="墨迹 291"/>
            </p:nvPicPr>
            <p:blipFill>
              <a:blip r:embed="rId566"/>
            </p:blipFill>
            <p:spPr>
              <a:xfrm>
                <a:off x="6610350" y="2101850"/>
                <a:ext cx="1333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7" p14:bwMode="auto">
            <p14:nvContentPartPr>
              <p14:cNvPr id="293" name="墨迹 292"/>
              <p14:cNvContentPartPr/>
              <p14:nvPr/>
            </p14:nvContentPartPr>
            <p14:xfrm>
              <a:off x="6711950" y="2070100"/>
              <a:ext cx="88900" cy="107950"/>
            </p14:xfrm>
          </p:contentPart>
        </mc:Choice>
        <mc:Fallback xmlns="">
          <p:pic>
            <p:nvPicPr>
              <p:cNvPr id="293" name="墨迹 292"/>
            </p:nvPicPr>
            <p:blipFill>
              <a:blip r:embed="rId568"/>
            </p:blipFill>
            <p:spPr>
              <a:xfrm>
                <a:off x="6711950" y="2070100"/>
                <a:ext cx="8890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9" p14:bwMode="auto">
            <p14:nvContentPartPr>
              <p14:cNvPr id="294" name="墨迹 293"/>
              <p14:cNvContentPartPr/>
              <p14:nvPr/>
            </p14:nvContentPartPr>
            <p14:xfrm>
              <a:off x="6883400" y="1987550"/>
              <a:ext cx="63500" cy="133350"/>
            </p14:xfrm>
          </p:contentPart>
        </mc:Choice>
        <mc:Fallback xmlns="">
          <p:pic>
            <p:nvPicPr>
              <p:cNvPr id="294" name="墨迹 293"/>
            </p:nvPicPr>
            <p:blipFill>
              <a:blip r:embed="rId570"/>
            </p:blipFill>
            <p:spPr>
              <a:xfrm>
                <a:off x="6883400" y="1987550"/>
                <a:ext cx="6350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1" p14:bwMode="auto">
            <p14:nvContentPartPr>
              <p14:cNvPr id="295" name="墨迹 294"/>
              <p14:cNvContentPartPr/>
              <p14:nvPr/>
            </p14:nvContentPartPr>
            <p14:xfrm>
              <a:off x="6946900" y="1987550"/>
              <a:ext cx="127000" cy="158750"/>
            </p14:xfrm>
          </p:contentPart>
        </mc:Choice>
        <mc:Fallback xmlns="">
          <p:pic>
            <p:nvPicPr>
              <p:cNvPr id="295" name="墨迹 294"/>
            </p:nvPicPr>
            <p:blipFill>
              <a:blip r:embed="rId572"/>
            </p:blipFill>
            <p:spPr>
              <a:xfrm>
                <a:off x="6946900" y="1987550"/>
                <a:ext cx="12700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3" p14:bwMode="auto">
            <p14:nvContentPartPr>
              <p14:cNvPr id="296" name="墨迹 295"/>
              <p14:cNvContentPartPr/>
              <p14:nvPr/>
            </p14:nvContentPartPr>
            <p14:xfrm>
              <a:off x="7131050" y="2000250"/>
              <a:ext cx="69850" cy="152400"/>
            </p14:xfrm>
          </p:contentPart>
        </mc:Choice>
        <mc:Fallback xmlns="">
          <p:pic>
            <p:nvPicPr>
              <p:cNvPr id="296" name="墨迹 295"/>
            </p:nvPicPr>
            <p:blipFill>
              <a:blip r:embed="rId574"/>
            </p:blipFill>
            <p:spPr>
              <a:xfrm>
                <a:off x="7131050" y="2000250"/>
                <a:ext cx="6985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5" p14:bwMode="auto">
            <p14:nvContentPartPr>
              <p14:cNvPr id="297" name="墨迹 296"/>
              <p14:cNvContentPartPr/>
              <p14:nvPr/>
            </p14:nvContentPartPr>
            <p14:xfrm>
              <a:off x="7213600" y="1987550"/>
              <a:ext cx="31750" cy="209550"/>
            </p14:xfrm>
          </p:contentPart>
        </mc:Choice>
        <mc:Fallback xmlns="">
          <p:pic>
            <p:nvPicPr>
              <p:cNvPr id="297" name="墨迹 296"/>
            </p:nvPicPr>
            <p:blipFill>
              <a:blip r:embed="rId576"/>
            </p:blipFill>
            <p:spPr>
              <a:xfrm>
                <a:off x="7213600" y="1987550"/>
                <a:ext cx="3175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7" p14:bwMode="auto">
            <p14:nvContentPartPr>
              <p14:cNvPr id="298" name="墨迹 297"/>
              <p14:cNvContentPartPr/>
              <p14:nvPr/>
            </p14:nvContentPartPr>
            <p14:xfrm>
              <a:off x="7156450" y="2089150"/>
              <a:ext cx="88900" cy="31750"/>
            </p14:xfrm>
          </p:contentPart>
        </mc:Choice>
        <mc:Fallback xmlns="">
          <p:pic>
            <p:nvPicPr>
              <p:cNvPr id="298" name="墨迹 297"/>
            </p:nvPicPr>
            <p:blipFill>
              <a:blip r:embed="rId578"/>
            </p:blipFill>
            <p:spPr>
              <a:xfrm>
                <a:off x="7156450" y="2089150"/>
                <a:ext cx="8890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9" p14:bwMode="auto">
            <p14:nvContentPartPr>
              <p14:cNvPr id="299" name="墨迹 298"/>
              <p14:cNvContentPartPr/>
              <p14:nvPr/>
            </p14:nvContentPartPr>
            <p14:xfrm>
              <a:off x="7334250" y="2019300"/>
              <a:ext cx="6350" cy="152400"/>
            </p14:xfrm>
          </p:contentPart>
        </mc:Choice>
        <mc:Fallback xmlns="">
          <p:pic>
            <p:nvPicPr>
              <p:cNvPr id="299" name="墨迹 298"/>
            </p:nvPicPr>
            <p:blipFill>
              <a:blip r:embed="rId580"/>
            </p:blipFill>
            <p:spPr>
              <a:xfrm>
                <a:off x="7334250" y="2019300"/>
                <a:ext cx="635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1" p14:bwMode="auto">
            <p14:nvContentPartPr>
              <p14:cNvPr id="300" name="墨迹 299"/>
              <p14:cNvContentPartPr/>
              <p14:nvPr/>
            </p14:nvContentPartPr>
            <p14:xfrm>
              <a:off x="7346950" y="1987550"/>
              <a:ext cx="127000" cy="209550"/>
            </p14:xfrm>
          </p:contentPart>
        </mc:Choice>
        <mc:Fallback xmlns="">
          <p:pic>
            <p:nvPicPr>
              <p:cNvPr id="300" name="墨迹 299"/>
            </p:nvPicPr>
            <p:blipFill>
              <a:blip r:embed="rId582"/>
            </p:blipFill>
            <p:spPr>
              <a:xfrm>
                <a:off x="7346950" y="1987550"/>
                <a:ext cx="12700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3" p14:bwMode="auto">
            <p14:nvContentPartPr>
              <p14:cNvPr id="301" name="墨迹 300"/>
              <p14:cNvContentPartPr/>
              <p14:nvPr/>
            </p14:nvContentPartPr>
            <p14:xfrm>
              <a:off x="5435600" y="2336800"/>
              <a:ext cx="139700" cy="165100"/>
            </p14:xfrm>
          </p:contentPart>
        </mc:Choice>
        <mc:Fallback xmlns="">
          <p:pic>
            <p:nvPicPr>
              <p:cNvPr id="301" name="墨迹 300"/>
            </p:nvPicPr>
            <p:blipFill>
              <a:blip r:embed="rId584"/>
            </p:blipFill>
            <p:spPr>
              <a:xfrm>
                <a:off x="5435600" y="2336800"/>
                <a:ext cx="13970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5" p14:bwMode="auto">
            <p14:nvContentPartPr>
              <p14:cNvPr id="302" name="墨迹 301"/>
              <p14:cNvContentPartPr/>
              <p14:nvPr/>
            </p14:nvContentPartPr>
            <p14:xfrm>
              <a:off x="5638800" y="2387600"/>
              <a:ext cx="127000" cy="360"/>
            </p14:xfrm>
          </p:contentPart>
        </mc:Choice>
        <mc:Fallback xmlns="">
          <p:pic>
            <p:nvPicPr>
              <p:cNvPr id="302" name="墨迹 301"/>
            </p:nvPicPr>
            <p:blipFill>
              <a:blip r:embed="rId586"/>
            </p:blipFill>
            <p:spPr>
              <a:xfrm>
                <a:off x="5638800" y="2387600"/>
                <a:ext cx="1270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7" p14:bwMode="auto">
            <p14:nvContentPartPr>
              <p14:cNvPr id="303" name="墨迹 302"/>
              <p14:cNvContentPartPr/>
              <p14:nvPr/>
            </p14:nvContentPartPr>
            <p14:xfrm>
              <a:off x="5651500" y="2387600"/>
              <a:ext cx="69850" cy="127000"/>
            </p14:xfrm>
          </p:contentPart>
        </mc:Choice>
        <mc:Fallback xmlns="">
          <p:pic>
            <p:nvPicPr>
              <p:cNvPr id="303" name="墨迹 302"/>
            </p:nvPicPr>
            <p:blipFill>
              <a:blip r:embed="rId588"/>
            </p:blipFill>
            <p:spPr>
              <a:xfrm>
                <a:off x="5651500" y="2387600"/>
                <a:ext cx="6985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9" p14:bwMode="auto">
            <p14:nvContentPartPr>
              <p14:cNvPr id="304" name="墨迹 303"/>
              <p14:cNvContentPartPr/>
              <p14:nvPr/>
            </p14:nvContentPartPr>
            <p14:xfrm>
              <a:off x="5822950" y="2470150"/>
              <a:ext cx="25400" cy="69850"/>
            </p14:xfrm>
          </p:contentPart>
        </mc:Choice>
        <mc:Fallback xmlns="">
          <p:pic>
            <p:nvPicPr>
              <p:cNvPr id="304" name="墨迹 303"/>
            </p:nvPicPr>
            <p:blipFill>
              <a:blip r:embed="rId590"/>
            </p:blipFill>
            <p:spPr>
              <a:xfrm>
                <a:off x="5822950" y="2470150"/>
                <a:ext cx="2540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1" p14:bwMode="auto">
            <p14:nvContentPartPr>
              <p14:cNvPr id="305" name="墨迹 304"/>
              <p14:cNvContentPartPr/>
              <p14:nvPr/>
            </p14:nvContentPartPr>
            <p14:xfrm>
              <a:off x="6184900" y="2387600"/>
              <a:ext cx="69850" cy="120650"/>
            </p14:xfrm>
          </p:contentPart>
        </mc:Choice>
        <mc:Fallback xmlns="">
          <p:pic>
            <p:nvPicPr>
              <p:cNvPr id="305" name="墨迹 304"/>
            </p:nvPicPr>
            <p:blipFill>
              <a:blip r:embed="rId592"/>
            </p:blipFill>
            <p:spPr>
              <a:xfrm>
                <a:off x="6184900" y="2387600"/>
                <a:ext cx="6985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3" p14:bwMode="auto">
            <p14:nvContentPartPr>
              <p14:cNvPr id="306" name="墨迹 305"/>
              <p14:cNvContentPartPr/>
              <p14:nvPr/>
            </p14:nvContentPartPr>
            <p14:xfrm>
              <a:off x="6248400" y="2368550"/>
              <a:ext cx="139700" cy="139700"/>
            </p14:xfrm>
          </p:contentPart>
        </mc:Choice>
        <mc:Fallback xmlns="">
          <p:pic>
            <p:nvPicPr>
              <p:cNvPr id="306" name="墨迹 305"/>
            </p:nvPicPr>
            <p:blipFill>
              <a:blip r:embed="rId594"/>
            </p:blipFill>
            <p:spPr>
              <a:xfrm>
                <a:off x="6248400" y="2368550"/>
                <a:ext cx="13970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5" p14:bwMode="auto">
            <p14:nvContentPartPr>
              <p14:cNvPr id="307" name="墨迹 306"/>
              <p14:cNvContentPartPr/>
              <p14:nvPr/>
            </p14:nvContentPartPr>
            <p14:xfrm>
              <a:off x="6438900" y="2463800"/>
              <a:ext cx="146050" cy="360"/>
            </p14:xfrm>
          </p:contentPart>
        </mc:Choice>
        <mc:Fallback xmlns="">
          <p:pic>
            <p:nvPicPr>
              <p:cNvPr id="307" name="墨迹 306"/>
            </p:nvPicPr>
            <p:blipFill>
              <a:blip r:embed="rId53"/>
            </p:blipFill>
            <p:spPr>
              <a:xfrm>
                <a:off x="6438900" y="2463800"/>
                <a:ext cx="1460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6" p14:bwMode="auto">
            <p14:nvContentPartPr>
              <p14:cNvPr id="308" name="墨迹 307"/>
              <p14:cNvContentPartPr/>
              <p14:nvPr/>
            </p14:nvContentPartPr>
            <p14:xfrm>
              <a:off x="6502400" y="2381250"/>
              <a:ext cx="82550" cy="133350"/>
            </p14:xfrm>
          </p:contentPart>
        </mc:Choice>
        <mc:Fallback xmlns="">
          <p:pic>
            <p:nvPicPr>
              <p:cNvPr id="308" name="墨迹 307"/>
            </p:nvPicPr>
            <p:blipFill>
              <a:blip r:embed="rId597"/>
            </p:blipFill>
            <p:spPr>
              <a:xfrm>
                <a:off x="6502400" y="2381250"/>
                <a:ext cx="8255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8" p14:bwMode="auto">
            <p14:nvContentPartPr>
              <p14:cNvPr id="309" name="墨迹 308"/>
              <p14:cNvContentPartPr/>
              <p14:nvPr/>
            </p14:nvContentPartPr>
            <p14:xfrm>
              <a:off x="6705600" y="2393950"/>
              <a:ext cx="57150" cy="133350"/>
            </p14:xfrm>
          </p:contentPart>
        </mc:Choice>
        <mc:Fallback xmlns="">
          <p:pic>
            <p:nvPicPr>
              <p:cNvPr id="309" name="墨迹 308"/>
            </p:nvPicPr>
            <p:blipFill>
              <a:blip r:embed="rId599"/>
            </p:blipFill>
            <p:spPr>
              <a:xfrm>
                <a:off x="6705600" y="2393950"/>
                <a:ext cx="5715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0" p14:bwMode="auto">
            <p14:nvContentPartPr>
              <p14:cNvPr id="310" name="墨迹 309"/>
              <p14:cNvContentPartPr/>
              <p14:nvPr/>
            </p14:nvContentPartPr>
            <p14:xfrm>
              <a:off x="6769100" y="2381250"/>
              <a:ext cx="152400" cy="120650"/>
            </p14:xfrm>
          </p:contentPart>
        </mc:Choice>
        <mc:Fallback xmlns="">
          <p:pic>
            <p:nvPicPr>
              <p:cNvPr id="310" name="墨迹 309"/>
            </p:nvPicPr>
            <p:blipFill>
              <a:blip r:embed="rId601"/>
            </p:blipFill>
            <p:spPr>
              <a:xfrm>
                <a:off x="6769100" y="2381250"/>
                <a:ext cx="15240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2" p14:bwMode="auto">
            <p14:nvContentPartPr>
              <p14:cNvPr id="311" name="墨迹 310"/>
              <p14:cNvContentPartPr/>
              <p14:nvPr/>
            </p14:nvContentPartPr>
            <p14:xfrm>
              <a:off x="6985000" y="2355850"/>
              <a:ext cx="19050" cy="158750"/>
            </p14:xfrm>
          </p:contentPart>
        </mc:Choice>
        <mc:Fallback xmlns="">
          <p:pic>
            <p:nvPicPr>
              <p:cNvPr id="311" name="墨迹 310"/>
            </p:nvPicPr>
            <p:blipFill>
              <a:blip r:embed="rId603"/>
            </p:blipFill>
            <p:spPr>
              <a:xfrm>
                <a:off x="6985000" y="2355850"/>
                <a:ext cx="1905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4" p14:bwMode="auto">
            <p14:nvContentPartPr>
              <p14:cNvPr id="312" name="墨迹 311"/>
              <p14:cNvContentPartPr/>
              <p14:nvPr/>
            </p14:nvContentPartPr>
            <p14:xfrm>
              <a:off x="6959600" y="2374900"/>
              <a:ext cx="146050" cy="184150"/>
            </p14:xfrm>
          </p:contentPart>
        </mc:Choice>
        <mc:Fallback xmlns="">
          <p:pic>
            <p:nvPicPr>
              <p:cNvPr id="312" name="墨迹 311"/>
            </p:nvPicPr>
            <p:blipFill>
              <a:blip r:embed="rId605"/>
            </p:blipFill>
            <p:spPr>
              <a:xfrm>
                <a:off x="6959600" y="2374900"/>
                <a:ext cx="146050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6" p14:bwMode="auto">
            <p14:nvContentPartPr>
              <p14:cNvPr id="313" name="墨迹 312"/>
              <p14:cNvContentPartPr/>
              <p14:nvPr/>
            </p14:nvContentPartPr>
            <p14:xfrm>
              <a:off x="7150100" y="2393950"/>
              <a:ext cx="38100" cy="133350"/>
            </p14:xfrm>
          </p:contentPart>
        </mc:Choice>
        <mc:Fallback xmlns="">
          <p:pic>
            <p:nvPicPr>
              <p:cNvPr id="313" name="墨迹 312"/>
            </p:nvPicPr>
            <p:blipFill>
              <a:blip r:embed="rId607"/>
            </p:blipFill>
            <p:spPr>
              <a:xfrm>
                <a:off x="7150100" y="2393950"/>
                <a:ext cx="3810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8" p14:bwMode="auto">
            <p14:nvContentPartPr>
              <p14:cNvPr id="314" name="墨迹 313"/>
              <p14:cNvContentPartPr/>
              <p14:nvPr/>
            </p14:nvContentPartPr>
            <p14:xfrm>
              <a:off x="7175500" y="2349500"/>
              <a:ext cx="95250" cy="171450"/>
            </p14:xfrm>
          </p:contentPart>
        </mc:Choice>
        <mc:Fallback xmlns="">
          <p:pic>
            <p:nvPicPr>
              <p:cNvPr id="314" name="墨迹 313"/>
            </p:nvPicPr>
            <p:blipFill>
              <a:blip r:embed="rId609"/>
            </p:blipFill>
            <p:spPr>
              <a:xfrm>
                <a:off x="7175500" y="2349500"/>
                <a:ext cx="9525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0" p14:bwMode="auto">
            <p14:nvContentPartPr>
              <p14:cNvPr id="315" name="墨迹 314"/>
              <p14:cNvContentPartPr/>
              <p14:nvPr/>
            </p14:nvContentPartPr>
            <p14:xfrm>
              <a:off x="7391400" y="2444750"/>
              <a:ext cx="133350" cy="360"/>
            </p14:xfrm>
          </p:contentPart>
        </mc:Choice>
        <mc:Fallback xmlns="">
          <p:pic>
            <p:nvPicPr>
              <p:cNvPr id="315" name="墨迹 314"/>
            </p:nvPicPr>
            <p:blipFill>
              <a:blip r:embed="rId611"/>
            </p:blipFill>
            <p:spPr>
              <a:xfrm>
                <a:off x="7391400" y="2444750"/>
                <a:ext cx="133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2" p14:bwMode="auto">
            <p14:nvContentPartPr>
              <p14:cNvPr id="316" name="墨迹 315"/>
              <p14:cNvContentPartPr/>
              <p14:nvPr/>
            </p14:nvContentPartPr>
            <p14:xfrm>
              <a:off x="7467600" y="2425700"/>
              <a:ext cx="95250" cy="88900"/>
            </p14:xfrm>
          </p:contentPart>
        </mc:Choice>
        <mc:Fallback xmlns="">
          <p:pic>
            <p:nvPicPr>
              <p:cNvPr id="316" name="墨迹 315"/>
            </p:nvPicPr>
            <p:blipFill>
              <a:blip r:embed="rId613"/>
            </p:blipFill>
            <p:spPr>
              <a:xfrm>
                <a:off x="7467600" y="2425700"/>
                <a:ext cx="9525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4" p14:bwMode="auto">
            <p14:nvContentPartPr>
              <p14:cNvPr id="317" name="墨迹 316"/>
              <p14:cNvContentPartPr/>
              <p14:nvPr/>
            </p14:nvContentPartPr>
            <p14:xfrm>
              <a:off x="7658100" y="2374900"/>
              <a:ext cx="127000" cy="139700"/>
            </p14:xfrm>
          </p:contentPart>
        </mc:Choice>
        <mc:Fallback xmlns="">
          <p:pic>
            <p:nvPicPr>
              <p:cNvPr id="317" name="墨迹 316"/>
            </p:nvPicPr>
            <p:blipFill>
              <a:blip r:embed="rId615"/>
            </p:blipFill>
            <p:spPr>
              <a:xfrm>
                <a:off x="7658100" y="2374900"/>
                <a:ext cx="12700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6" p14:bwMode="auto">
            <p14:nvContentPartPr>
              <p14:cNvPr id="318" name="墨迹 317"/>
              <p14:cNvContentPartPr/>
              <p14:nvPr/>
            </p14:nvContentPartPr>
            <p14:xfrm>
              <a:off x="7924800" y="2076450"/>
              <a:ext cx="82550" cy="463550"/>
            </p14:xfrm>
          </p:contentPart>
        </mc:Choice>
        <mc:Fallback xmlns="">
          <p:pic>
            <p:nvPicPr>
              <p:cNvPr id="318" name="墨迹 317"/>
            </p:nvPicPr>
            <p:blipFill>
              <a:blip r:embed="rId617"/>
            </p:blipFill>
            <p:spPr>
              <a:xfrm>
                <a:off x="7924800" y="2076450"/>
                <a:ext cx="82550" cy="463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8" p14:bwMode="auto">
            <p14:nvContentPartPr>
              <p14:cNvPr id="319" name="墨迹 318"/>
              <p14:cNvContentPartPr/>
              <p14:nvPr/>
            </p14:nvContentPartPr>
            <p14:xfrm>
              <a:off x="7613650" y="2616200"/>
              <a:ext cx="203200" cy="25400"/>
            </p14:xfrm>
          </p:contentPart>
        </mc:Choice>
        <mc:Fallback xmlns="">
          <p:pic>
            <p:nvPicPr>
              <p:cNvPr id="319" name="墨迹 318"/>
            </p:nvPicPr>
            <p:blipFill>
              <a:blip r:embed="rId619"/>
            </p:blipFill>
            <p:spPr>
              <a:xfrm>
                <a:off x="7613650" y="2616200"/>
                <a:ext cx="20320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0" p14:bwMode="auto">
            <p14:nvContentPartPr>
              <p14:cNvPr id="320" name="墨迹 319"/>
              <p14:cNvContentPartPr/>
              <p14:nvPr/>
            </p14:nvContentPartPr>
            <p14:xfrm>
              <a:off x="5454650" y="2654300"/>
              <a:ext cx="171450" cy="171450"/>
            </p14:xfrm>
          </p:contentPart>
        </mc:Choice>
        <mc:Fallback xmlns="">
          <p:pic>
            <p:nvPicPr>
              <p:cNvPr id="320" name="墨迹 319"/>
            </p:nvPicPr>
            <p:blipFill>
              <a:blip r:embed="rId621"/>
            </p:blipFill>
            <p:spPr>
              <a:xfrm>
                <a:off x="5454650" y="2654300"/>
                <a:ext cx="17145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2" p14:bwMode="auto">
            <p14:nvContentPartPr>
              <p14:cNvPr id="321" name="墨迹 320"/>
              <p14:cNvContentPartPr/>
              <p14:nvPr/>
            </p14:nvContentPartPr>
            <p14:xfrm>
              <a:off x="5632450" y="2717800"/>
              <a:ext cx="146050" cy="12700"/>
            </p14:xfrm>
          </p:contentPart>
        </mc:Choice>
        <mc:Fallback xmlns="">
          <p:pic>
            <p:nvPicPr>
              <p:cNvPr id="321" name="墨迹 320"/>
            </p:nvPicPr>
            <p:blipFill>
              <a:blip r:embed="rId623"/>
            </p:blipFill>
            <p:spPr>
              <a:xfrm>
                <a:off x="5632450" y="2717800"/>
                <a:ext cx="1460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4" p14:bwMode="auto">
            <p14:nvContentPartPr>
              <p14:cNvPr id="322" name="墨迹 321"/>
              <p14:cNvContentPartPr/>
              <p14:nvPr/>
            </p14:nvContentPartPr>
            <p14:xfrm>
              <a:off x="5676900" y="2730500"/>
              <a:ext cx="50800" cy="146050"/>
            </p14:xfrm>
          </p:contentPart>
        </mc:Choice>
        <mc:Fallback xmlns="">
          <p:pic>
            <p:nvPicPr>
              <p:cNvPr id="322" name="墨迹 321"/>
            </p:nvPicPr>
            <p:blipFill>
              <a:blip r:embed="rId625"/>
            </p:blipFill>
            <p:spPr>
              <a:xfrm>
                <a:off x="5676900" y="2730500"/>
                <a:ext cx="5080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6" p14:bwMode="auto">
            <p14:nvContentPartPr>
              <p14:cNvPr id="323" name="墨迹 322"/>
              <p14:cNvContentPartPr/>
              <p14:nvPr/>
            </p14:nvContentPartPr>
            <p14:xfrm>
              <a:off x="5829300" y="2800350"/>
              <a:ext cx="107950" cy="95250"/>
            </p14:xfrm>
          </p:contentPart>
        </mc:Choice>
        <mc:Fallback xmlns="">
          <p:pic>
            <p:nvPicPr>
              <p:cNvPr id="323" name="墨迹 322"/>
            </p:nvPicPr>
            <p:blipFill>
              <a:blip r:embed="rId627"/>
            </p:blipFill>
            <p:spPr>
              <a:xfrm>
                <a:off x="5829300" y="2800350"/>
                <a:ext cx="10795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8" p14:bwMode="auto">
            <p14:nvContentPartPr>
              <p14:cNvPr id="324" name="墨迹 323"/>
              <p14:cNvContentPartPr/>
              <p14:nvPr/>
            </p14:nvContentPartPr>
            <p14:xfrm>
              <a:off x="6330950" y="2692400"/>
              <a:ext cx="38100" cy="254000"/>
            </p14:xfrm>
          </p:contentPart>
        </mc:Choice>
        <mc:Fallback xmlns="">
          <p:pic>
            <p:nvPicPr>
              <p:cNvPr id="324" name="墨迹 323"/>
            </p:nvPicPr>
            <p:blipFill>
              <a:blip r:embed="rId629"/>
            </p:blipFill>
            <p:spPr>
              <a:xfrm>
                <a:off x="6330950" y="2692400"/>
                <a:ext cx="38100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0" p14:bwMode="auto">
            <p14:nvContentPartPr>
              <p14:cNvPr id="325" name="墨迹 324"/>
              <p14:cNvContentPartPr/>
              <p14:nvPr/>
            </p14:nvContentPartPr>
            <p14:xfrm>
              <a:off x="6388100" y="2692400"/>
              <a:ext cx="107950" cy="120650"/>
            </p14:xfrm>
          </p:contentPart>
        </mc:Choice>
        <mc:Fallback xmlns="">
          <p:pic>
            <p:nvPicPr>
              <p:cNvPr id="325" name="墨迹 324"/>
            </p:nvPicPr>
            <p:blipFill>
              <a:blip r:embed="rId631"/>
            </p:blipFill>
            <p:spPr>
              <a:xfrm>
                <a:off x="6388100" y="2692400"/>
                <a:ext cx="10795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2" p14:bwMode="auto">
            <p14:nvContentPartPr>
              <p14:cNvPr id="326" name="墨迹 325"/>
              <p14:cNvContentPartPr/>
              <p14:nvPr/>
            </p14:nvContentPartPr>
            <p14:xfrm>
              <a:off x="6540500" y="2768600"/>
              <a:ext cx="101600" cy="114300"/>
            </p14:xfrm>
          </p:contentPart>
        </mc:Choice>
        <mc:Fallback xmlns="">
          <p:pic>
            <p:nvPicPr>
              <p:cNvPr id="326" name="墨迹 325"/>
            </p:nvPicPr>
            <p:blipFill>
              <a:blip r:embed="rId633"/>
            </p:blipFill>
            <p:spPr>
              <a:xfrm>
                <a:off x="6540500" y="2768600"/>
                <a:ext cx="10160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4" p14:bwMode="auto">
            <p14:nvContentPartPr>
              <p14:cNvPr id="327" name="墨迹 326"/>
              <p14:cNvContentPartPr/>
              <p14:nvPr/>
            </p14:nvContentPartPr>
            <p14:xfrm>
              <a:off x="6673850" y="2825750"/>
              <a:ext cx="177800" cy="6350"/>
            </p14:xfrm>
          </p:contentPart>
        </mc:Choice>
        <mc:Fallback xmlns="">
          <p:pic>
            <p:nvPicPr>
              <p:cNvPr id="327" name="墨迹 326"/>
            </p:nvPicPr>
            <p:blipFill>
              <a:blip r:embed="rId635"/>
            </p:blipFill>
            <p:spPr>
              <a:xfrm>
                <a:off x="6673850" y="2825750"/>
                <a:ext cx="17780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6" p14:bwMode="auto">
            <p14:nvContentPartPr>
              <p14:cNvPr id="328" name="墨迹 327"/>
              <p14:cNvContentPartPr/>
              <p14:nvPr/>
            </p14:nvContentPartPr>
            <p14:xfrm>
              <a:off x="6762750" y="2774950"/>
              <a:ext cx="25400" cy="88900"/>
            </p14:xfrm>
          </p:contentPart>
        </mc:Choice>
        <mc:Fallback xmlns="">
          <p:pic>
            <p:nvPicPr>
              <p:cNvPr id="328" name="墨迹 327"/>
            </p:nvPicPr>
            <p:blipFill>
              <a:blip r:embed="rId637"/>
            </p:blipFill>
            <p:spPr>
              <a:xfrm>
                <a:off x="6762750" y="2774950"/>
                <a:ext cx="2540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8" p14:bwMode="auto">
            <p14:nvContentPartPr>
              <p14:cNvPr id="329" name="墨迹 328"/>
              <p14:cNvContentPartPr/>
              <p14:nvPr/>
            </p14:nvContentPartPr>
            <p14:xfrm>
              <a:off x="6921500" y="2813050"/>
              <a:ext cx="6350" cy="63500"/>
            </p14:xfrm>
          </p:contentPart>
        </mc:Choice>
        <mc:Fallback xmlns="">
          <p:pic>
            <p:nvPicPr>
              <p:cNvPr id="329" name="墨迹 328"/>
            </p:nvPicPr>
            <p:blipFill>
              <a:blip r:embed="rId639"/>
            </p:blipFill>
            <p:spPr>
              <a:xfrm>
                <a:off x="6921500" y="2813050"/>
                <a:ext cx="635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0" p14:bwMode="auto">
            <p14:nvContentPartPr>
              <p14:cNvPr id="330" name="墨迹 329"/>
              <p14:cNvContentPartPr/>
              <p14:nvPr/>
            </p14:nvContentPartPr>
            <p14:xfrm>
              <a:off x="6997700" y="2838450"/>
              <a:ext cx="196850" cy="12700"/>
            </p14:xfrm>
          </p:contentPart>
        </mc:Choice>
        <mc:Fallback xmlns="">
          <p:pic>
            <p:nvPicPr>
              <p:cNvPr id="330" name="墨迹 329"/>
            </p:nvPicPr>
            <p:blipFill>
              <a:blip r:embed="rId641"/>
            </p:blipFill>
            <p:spPr>
              <a:xfrm>
                <a:off x="6997700" y="2838450"/>
                <a:ext cx="1968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2" p14:bwMode="auto">
            <p14:nvContentPartPr>
              <p14:cNvPr id="331" name="墨迹 330"/>
              <p14:cNvContentPartPr/>
              <p14:nvPr/>
            </p14:nvContentPartPr>
            <p14:xfrm>
              <a:off x="7137400" y="2787650"/>
              <a:ext cx="63500" cy="95250"/>
            </p14:xfrm>
          </p:contentPart>
        </mc:Choice>
        <mc:Fallback xmlns="">
          <p:pic>
            <p:nvPicPr>
              <p:cNvPr id="331" name="墨迹 330"/>
            </p:nvPicPr>
            <p:blipFill>
              <a:blip r:embed="rId643"/>
            </p:blipFill>
            <p:spPr>
              <a:xfrm>
                <a:off x="7137400" y="2787650"/>
                <a:ext cx="6350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4" p14:bwMode="auto">
            <p14:nvContentPartPr>
              <p14:cNvPr id="332" name="墨迹 331"/>
              <p14:cNvContentPartPr/>
              <p14:nvPr/>
            </p14:nvContentPartPr>
            <p14:xfrm>
              <a:off x="7302500" y="2774950"/>
              <a:ext cx="69850" cy="152400"/>
            </p14:xfrm>
          </p:contentPart>
        </mc:Choice>
        <mc:Fallback xmlns="">
          <p:pic>
            <p:nvPicPr>
              <p:cNvPr id="332" name="墨迹 331"/>
            </p:nvPicPr>
            <p:blipFill>
              <a:blip r:embed="rId645"/>
            </p:blipFill>
            <p:spPr>
              <a:xfrm>
                <a:off x="7302500" y="2774950"/>
                <a:ext cx="6985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6" p14:bwMode="auto">
            <p14:nvContentPartPr>
              <p14:cNvPr id="333" name="墨迹 332"/>
              <p14:cNvContentPartPr/>
              <p14:nvPr/>
            </p14:nvContentPartPr>
            <p14:xfrm>
              <a:off x="7264400" y="2825750"/>
              <a:ext cx="63500" cy="50800"/>
            </p14:xfrm>
          </p:contentPart>
        </mc:Choice>
        <mc:Fallback xmlns="">
          <p:pic>
            <p:nvPicPr>
              <p:cNvPr id="333" name="墨迹 332"/>
            </p:nvPicPr>
            <p:blipFill>
              <a:blip r:embed="rId647"/>
            </p:blipFill>
            <p:spPr>
              <a:xfrm>
                <a:off x="7264400" y="2825750"/>
                <a:ext cx="6350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8" p14:bwMode="auto">
            <p14:nvContentPartPr>
              <p14:cNvPr id="334" name="墨迹 333"/>
              <p14:cNvContentPartPr/>
              <p14:nvPr/>
            </p14:nvContentPartPr>
            <p14:xfrm>
              <a:off x="7258050" y="2838450"/>
              <a:ext cx="107950" cy="38100"/>
            </p14:xfrm>
          </p:contentPart>
        </mc:Choice>
        <mc:Fallback xmlns="">
          <p:pic>
            <p:nvPicPr>
              <p:cNvPr id="334" name="墨迹 333"/>
            </p:nvPicPr>
            <p:blipFill>
              <a:blip r:embed="rId649"/>
            </p:blipFill>
            <p:spPr>
              <a:xfrm>
                <a:off x="7258050" y="2838450"/>
                <a:ext cx="10795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0" p14:bwMode="auto">
            <p14:nvContentPartPr>
              <p14:cNvPr id="335" name="墨迹 334"/>
              <p14:cNvContentPartPr/>
              <p14:nvPr/>
            </p14:nvContentPartPr>
            <p14:xfrm>
              <a:off x="7251700" y="2774950"/>
              <a:ext cx="171450" cy="203200"/>
            </p14:xfrm>
          </p:contentPart>
        </mc:Choice>
        <mc:Fallback xmlns="">
          <p:pic>
            <p:nvPicPr>
              <p:cNvPr id="335" name="墨迹 334"/>
            </p:nvPicPr>
            <p:blipFill>
              <a:blip r:embed="rId651"/>
            </p:blipFill>
            <p:spPr>
              <a:xfrm>
                <a:off x="7251700" y="2774950"/>
                <a:ext cx="17145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2" p14:bwMode="auto">
            <p14:nvContentPartPr>
              <p14:cNvPr id="336" name="墨迹 335"/>
              <p14:cNvContentPartPr/>
              <p14:nvPr/>
            </p14:nvContentPartPr>
            <p14:xfrm>
              <a:off x="5467350" y="2997200"/>
              <a:ext cx="114300" cy="127000"/>
            </p14:xfrm>
          </p:contentPart>
        </mc:Choice>
        <mc:Fallback xmlns="">
          <p:pic>
            <p:nvPicPr>
              <p:cNvPr id="336" name="墨迹 335"/>
            </p:nvPicPr>
            <p:blipFill>
              <a:blip r:embed="rId653"/>
            </p:blipFill>
            <p:spPr>
              <a:xfrm>
                <a:off x="5467350" y="2997200"/>
                <a:ext cx="11430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4" p14:bwMode="auto">
            <p14:nvContentPartPr>
              <p14:cNvPr id="337" name="墨迹 336"/>
              <p14:cNvContentPartPr/>
              <p14:nvPr/>
            </p14:nvContentPartPr>
            <p14:xfrm>
              <a:off x="5651500" y="3048000"/>
              <a:ext cx="146050" cy="12700"/>
            </p14:xfrm>
          </p:contentPart>
        </mc:Choice>
        <mc:Fallback xmlns="">
          <p:pic>
            <p:nvPicPr>
              <p:cNvPr id="337" name="墨迹 336"/>
            </p:nvPicPr>
            <p:blipFill>
              <a:blip r:embed="rId655"/>
            </p:blipFill>
            <p:spPr>
              <a:xfrm>
                <a:off x="5651500" y="3048000"/>
                <a:ext cx="1460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6" p14:bwMode="auto">
            <p14:nvContentPartPr>
              <p14:cNvPr id="338" name="墨迹 337"/>
              <p14:cNvContentPartPr/>
              <p14:nvPr/>
            </p14:nvContentPartPr>
            <p14:xfrm>
              <a:off x="5689600" y="3079750"/>
              <a:ext cx="63500" cy="127000"/>
            </p14:xfrm>
          </p:contentPart>
        </mc:Choice>
        <mc:Fallback xmlns="">
          <p:pic>
            <p:nvPicPr>
              <p:cNvPr id="338" name="墨迹 337"/>
            </p:nvPicPr>
            <p:blipFill>
              <a:blip r:embed="rId657"/>
            </p:blipFill>
            <p:spPr>
              <a:xfrm>
                <a:off x="5689600" y="3079750"/>
                <a:ext cx="6350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8" p14:bwMode="auto">
            <p14:nvContentPartPr>
              <p14:cNvPr id="339" name="墨迹 338"/>
              <p14:cNvContentPartPr/>
              <p14:nvPr/>
            </p14:nvContentPartPr>
            <p14:xfrm>
              <a:off x="5797550" y="3130550"/>
              <a:ext cx="114300" cy="139700"/>
            </p14:xfrm>
          </p:contentPart>
        </mc:Choice>
        <mc:Fallback xmlns="">
          <p:pic>
            <p:nvPicPr>
              <p:cNvPr id="339" name="墨迹 338"/>
            </p:nvPicPr>
            <p:blipFill>
              <a:blip r:embed="rId659"/>
            </p:blipFill>
            <p:spPr>
              <a:xfrm>
                <a:off x="5797550" y="3130550"/>
                <a:ext cx="11430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0" p14:bwMode="auto">
            <p14:nvContentPartPr>
              <p14:cNvPr id="340" name="墨迹 339"/>
              <p14:cNvContentPartPr/>
              <p14:nvPr/>
            </p14:nvContentPartPr>
            <p14:xfrm>
              <a:off x="6394450" y="3041650"/>
              <a:ext cx="107950" cy="120650"/>
            </p14:xfrm>
          </p:contentPart>
        </mc:Choice>
        <mc:Fallback xmlns="">
          <p:pic>
            <p:nvPicPr>
              <p:cNvPr id="340" name="墨迹 339"/>
            </p:nvPicPr>
            <p:blipFill>
              <a:blip r:embed="rId661"/>
            </p:blipFill>
            <p:spPr>
              <a:xfrm>
                <a:off x="6394450" y="3041650"/>
                <a:ext cx="10795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2" p14:bwMode="auto">
            <p14:nvContentPartPr>
              <p14:cNvPr id="341" name="墨迹 340"/>
              <p14:cNvContentPartPr/>
              <p14:nvPr/>
            </p14:nvContentPartPr>
            <p14:xfrm>
              <a:off x="6394450" y="3079750"/>
              <a:ext cx="101600" cy="38100"/>
            </p14:xfrm>
          </p:contentPart>
        </mc:Choice>
        <mc:Fallback xmlns="">
          <p:pic>
            <p:nvPicPr>
              <p:cNvPr id="341" name="墨迹 340"/>
            </p:nvPicPr>
            <p:blipFill>
              <a:blip r:embed="rId663"/>
            </p:blipFill>
            <p:spPr>
              <a:xfrm>
                <a:off x="6394450" y="3079750"/>
                <a:ext cx="10160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4" p14:bwMode="auto">
            <p14:nvContentPartPr>
              <p14:cNvPr id="342" name="墨迹 341"/>
              <p14:cNvContentPartPr/>
              <p14:nvPr/>
            </p14:nvContentPartPr>
            <p14:xfrm>
              <a:off x="6578600" y="3098800"/>
              <a:ext cx="120650" cy="12700"/>
            </p14:xfrm>
          </p:contentPart>
        </mc:Choice>
        <mc:Fallback xmlns="">
          <p:pic>
            <p:nvPicPr>
              <p:cNvPr id="342" name="墨迹 341"/>
            </p:nvPicPr>
            <p:blipFill>
              <a:blip r:embed="rId665"/>
            </p:blipFill>
            <p:spPr>
              <a:xfrm>
                <a:off x="6578600" y="3098800"/>
                <a:ext cx="1206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6" p14:bwMode="auto">
            <p14:nvContentPartPr>
              <p14:cNvPr id="343" name="墨迹 342"/>
              <p14:cNvContentPartPr/>
              <p14:nvPr/>
            </p14:nvContentPartPr>
            <p14:xfrm>
              <a:off x="6654800" y="3054350"/>
              <a:ext cx="114300" cy="82550"/>
            </p14:xfrm>
          </p:contentPart>
        </mc:Choice>
        <mc:Fallback xmlns="">
          <p:pic>
            <p:nvPicPr>
              <p:cNvPr id="343" name="墨迹 342"/>
            </p:nvPicPr>
            <p:blipFill>
              <a:blip r:embed="rId667"/>
            </p:blipFill>
            <p:spPr>
              <a:xfrm>
                <a:off x="6654800" y="3054350"/>
                <a:ext cx="11430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8" p14:bwMode="auto">
            <p14:nvContentPartPr>
              <p14:cNvPr id="344" name="墨迹 343"/>
              <p14:cNvContentPartPr/>
              <p14:nvPr/>
            </p14:nvContentPartPr>
            <p14:xfrm>
              <a:off x="6826250" y="3092450"/>
              <a:ext cx="57150" cy="209550"/>
            </p14:xfrm>
          </p:contentPart>
        </mc:Choice>
        <mc:Fallback xmlns="">
          <p:pic>
            <p:nvPicPr>
              <p:cNvPr id="344" name="墨迹 343"/>
            </p:nvPicPr>
            <p:blipFill>
              <a:blip r:embed="rId669"/>
            </p:blipFill>
            <p:spPr>
              <a:xfrm>
                <a:off x="6826250" y="3092450"/>
                <a:ext cx="5715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0" p14:bwMode="auto">
            <p14:nvContentPartPr>
              <p14:cNvPr id="345" name="墨迹 344"/>
              <p14:cNvContentPartPr/>
              <p14:nvPr/>
            </p14:nvContentPartPr>
            <p14:xfrm>
              <a:off x="6813550" y="3060700"/>
              <a:ext cx="177800" cy="107950"/>
            </p14:xfrm>
          </p:contentPart>
        </mc:Choice>
        <mc:Fallback xmlns="">
          <p:pic>
            <p:nvPicPr>
              <p:cNvPr id="345" name="墨迹 344"/>
            </p:nvPicPr>
            <p:blipFill>
              <a:blip r:embed="rId671"/>
            </p:blipFill>
            <p:spPr>
              <a:xfrm>
                <a:off x="6813550" y="3060700"/>
                <a:ext cx="17780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2" p14:bwMode="auto">
            <p14:nvContentPartPr>
              <p14:cNvPr id="346" name="墨迹 345"/>
              <p14:cNvContentPartPr/>
              <p14:nvPr/>
            </p14:nvContentPartPr>
            <p14:xfrm>
              <a:off x="7067550" y="3086100"/>
              <a:ext cx="133350" cy="165100"/>
            </p14:xfrm>
          </p:contentPart>
        </mc:Choice>
        <mc:Fallback xmlns="">
          <p:pic>
            <p:nvPicPr>
              <p:cNvPr id="346" name="墨迹 345"/>
            </p:nvPicPr>
            <p:blipFill>
              <a:blip r:embed="rId673"/>
            </p:blipFill>
            <p:spPr>
              <a:xfrm>
                <a:off x="7067550" y="3086100"/>
                <a:ext cx="13335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4" p14:bwMode="auto">
            <p14:nvContentPartPr>
              <p14:cNvPr id="347" name="墨迹 346"/>
              <p14:cNvContentPartPr/>
              <p14:nvPr/>
            </p14:nvContentPartPr>
            <p14:xfrm>
              <a:off x="7131050" y="1568450"/>
              <a:ext cx="660400" cy="50800"/>
            </p14:xfrm>
          </p:contentPart>
        </mc:Choice>
        <mc:Fallback xmlns="">
          <p:pic>
            <p:nvPicPr>
              <p:cNvPr id="347" name="墨迹 346"/>
            </p:nvPicPr>
            <p:blipFill>
              <a:blip r:embed="rId675"/>
            </p:blipFill>
            <p:spPr>
              <a:xfrm>
                <a:off x="7131050" y="1568450"/>
                <a:ext cx="66040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6" p14:bwMode="auto">
            <p14:nvContentPartPr>
              <p14:cNvPr id="348" name="墨迹 347"/>
              <p14:cNvContentPartPr/>
              <p14:nvPr/>
            </p14:nvContentPartPr>
            <p14:xfrm>
              <a:off x="7207250" y="1555750"/>
              <a:ext cx="577850" cy="69850"/>
            </p14:xfrm>
          </p:contentPart>
        </mc:Choice>
        <mc:Fallback xmlns="">
          <p:pic>
            <p:nvPicPr>
              <p:cNvPr id="348" name="墨迹 347"/>
            </p:nvPicPr>
            <p:blipFill>
              <a:blip r:embed="rId677"/>
            </p:blipFill>
            <p:spPr>
              <a:xfrm>
                <a:off x="7207250" y="1555750"/>
                <a:ext cx="57785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8" p14:bwMode="auto">
            <p14:nvContentPartPr>
              <p14:cNvPr id="349" name="墨迹 348"/>
              <p14:cNvContentPartPr/>
              <p14:nvPr/>
            </p14:nvContentPartPr>
            <p14:xfrm>
              <a:off x="7493000" y="1593850"/>
              <a:ext cx="12700" cy="360"/>
            </p14:xfrm>
          </p:contentPart>
        </mc:Choice>
        <mc:Fallback xmlns="">
          <p:pic>
            <p:nvPicPr>
              <p:cNvPr id="349" name="墨迹 348"/>
            </p:nvPicPr>
            <p:blipFill>
              <a:blip r:embed="rId40"/>
            </p:blipFill>
            <p:spPr>
              <a:xfrm>
                <a:off x="7493000" y="159385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9" p14:bwMode="auto">
            <p14:nvContentPartPr>
              <p14:cNvPr id="350" name="墨迹 349"/>
              <p14:cNvContentPartPr/>
              <p14:nvPr/>
            </p14:nvContentPartPr>
            <p14:xfrm>
              <a:off x="7499350" y="1600200"/>
              <a:ext cx="12700" cy="360"/>
            </p14:xfrm>
          </p:contentPart>
        </mc:Choice>
        <mc:Fallback xmlns="">
          <p:pic>
            <p:nvPicPr>
              <p:cNvPr id="350" name="墨迹 349"/>
            </p:nvPicPr>
            <p:blipFill>
              <a:blip r:embed="rId40"/>
            </p:blipFill>
            <p:spPr>
              <a:xfrm>
                <a:off x="7499350" y="160020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80" p14:bwMode="auto">
            <p14:nvContentPartPr>
              <p14:cNvPr id="351" name="墨迹 350"/>
              <p14:cNvContentPartPr/>
              <p14:nvPr/>
            </p14:nvContentPartPr>
            <p14:xfrm>
              <a:off x="7518400" y="1600200"/>
              <a:ext cx="12700" cy="360"/>
            </p14:xfrm>
          </p:contentPart>
        </mc:Choice>
        <mc:Fallback xmlns="">
          <p:pic>
            <p:nvPicPr>
              <p:cNvPr id="351" name="墨迹 350"/>
            </p:nvPicPr>
            <p:blipFill>
              <a:blip r:embed="rId40"/>
            </p:blipFill>
            <p:spPr>
              <a:xfrm>
                <a:off x="7518400" y="160020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81" p14:bwMode="auto">
            <p14:nvContentPartPr>
              <p14:cNvPr id="352" name="墨迹 351"/>
              <p14:cNvContentPartPr/>
              <p14:nvPr/>
            </p14:nvContentPartPr>
            <p14:xfrm>
              <a:off x="7531100" y="1600200"/>
              <a:ext cx="12700" cy="360"/>
            </p14:xfrm>
          </p:contentPart>
        </mc:Choice>
        <mc:Fallback xmlns="">
          <p:pic>
            <p:nvPicPr>
              <p:cNvPr id="352" name="墨迹 351"/>
            </p:nvPicPr>
            <p:blipFill>
              <a:blip r:embed="rId40"/>
            </p:blipFill>
            <p:spPr>
              <a:xfrm>
                <a:off x="7531100" y="160020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82" p14:bwMode="auto">
            <p14:nvContentPartPr>
              <p14:cNvPr id="353" name="墨迹 352"/>
              <p14:cNvContentPartPr/>
              <p14:nvPr/>
            </p14:nvContentPartPr>
            <p14:xfrm>
              <a:off x="5480050" y="3403600"/>
              <a:ext cx="12700" cy="146050"/>
            </p14:xfrm>
          </p:contentPart>
        </mc:Choice>
        <mc:Fallback xmlns="">
          <p:pic>
            <p:nvPicPr>
              <p:cNvPr id="353" name="墨迹 352"/>
            </p:nvPicPr>
            <p:blipFill>
              <a:blip r:embed="rId683"/>
            </p:blipFill>
            <p:spPr>
              <a:xfrm>
                <a:off x="5480050" y="3403600"/>
                <a:ext cx="1270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84" p14:bwMode="auto">
            <p14:nvContentPartPr>
              <p14:cNvPr id="354" name="墨迹 353"/>
              <p14:cNvContentPartPr/>
              <p14:nvPr/>
            </p14:nvContentPartPr>
            <p14:xfrm>
              <a:off x="5441950" y="3403600"/>
              <a:ext cx="209550" cy="146050"/>
            </p14:xfrm>
          </p:contentPart>
        </mc:Choice>
        <mc:Fallback xmlns="">
          <p:pic>
            <p:nvPicPr>
              <p:cNvPr id="354" name="墨迹 353"/>
            </p:nvPicPr>
            <p:blipFill>
              <a:blip r:embed="rId685"/>
            </p:blipFill>
            <p:spPr>
              <a:xfrm>
                <a:off x="5441950" y="3403600"/>
                <a:ext cx="20955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86" p14:bwMode="auto">
            <p14:nvContentPartPr>
              <p14:cNvPr id="355" name="墨迹 354"/>
              <p14:cNvContentPartPr/>
              <p14:nvPr/>
            </p14:nvContentPartPr>
            <p14:xfrm>
              <a:off x="5657850" y="3460750"/>
              <a:ext cx="114300" cy="19050"/>
            </p14:xfrm>
          </p:contentPart>
        </mc:Choice>
        <mc:Fallback xmlns="">
          <p:pic>
            <p:nvPicPr>
              <p:cNvPr id="355" name="墨迹 354"/>
            </p:nvPicPr>
            <p:blipFill>
              <a:blip r:embed="rId687"/>
            </p:blipFill>
            <p:spPr>
              <a:xfrm>
                <a:off x="5657850" y="3460750"/>
                <a:ext cx="11430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88" p14:bwMode="auto">
            <p14:nvContentPartPr>
              <p14:cNvPr id="356" name="墨迹 355"/>
              <p14:cNvContentPartPr/>
              <p14:nvPr/>
            </p14:nvContentPartPr>
            <p14:xfrm>
              <a:off x="5657850" y="3479800"/>
              <a:ext cx="44450" cy="165100"/>
            </p14:xfrm>
          </p:contentPart>
        </mc:Choice>
        <mc:Fallback xmlns="">
          <p:pic>
            <p:nvPicPr>
              <p:cNvPr id="356" name="墨迹 355"/>
            </p:nvPicPr>
            <p:blipFill>
              <a:blip r:embed="rId689"/>
            </p:blipFill>
            <p:spPr>
              <a:xfrm>
                <a:off x="5657850" y="3479800"/>
                <a:ext cx="4445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0" p14:bwMode="auto">
            <p14:nvContentPartPr>
              <p14:cNvPr id="357" name="墨迹 356"/>
              <p14:cNvContentPartPr/>
              <p14:nvPr/>
            </p14:nvContentPartPr>
            <p14:xfrm>
              <a:off x="5810250" y="3543300"/>
              <a:ext cx="82550" cy="69850"/>
            </p14:xfrm>
          </p:contentPart>
        </mc:Choice>
        <mc:Fallback xmlns="">
          <p:pic>
            <p:nvPicPr>
              <p:cNvPr id="357" name="墨迹 356"/>
            </p:nvPicPr>
            <p:blipFill>
              <a:blip r:embed="rId691"/>
            </p:blipFill>
            <p:spPr>
              <a:xfrm>
                <a:off x="5810250" y="3543300"/>
                <a:ext cx="8255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2" p14:bwMode="auto">
            <p14:nvContentPartPr>
              <p14:cNvPr id="358" name="墨迹 357"/>
              <p14:cNvContentPartPr/>
              <p14:nvPr/>
            </p14:nvContentPartPr>
            <p14:xfrm>
              <a:off x="6432550" y="3416300"/>
              <a:ext cx="44450" cy="215900"/>
            </p14:xfrm>
          </p:contentPart>
        </mc:Choice>
        <mc:Fallback xmlns="">
          <p:pic>
            <p:nvPicPr>
              <p:cNvPr id="358" name="墨迹 357"/>
            </p:nvPicPr>
            <p:blipFill>
              <a:blip r:embed="rId693"/>
            </p:blipFill>
            <p:spPr>
              <a:xfrm>
                <a:off x="6432550" y="3416300"/>
                <a:ext cx="44450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4" p14:bwMode="auto">
            <p14:nvContentPartPr>
              <p14:cNvPr id="359" name="墨迹 358"/>
              <p14:cNvContentPartPr/>
              <p14:nvPr/>
            </p14:nvContentPartPr>
            <p14:xfrm>
              <a:off x="6457950" y="3371850"/>
              <a:ext cx="114300" cy="215900"/>
            </p14:xfrm>
          </p:contentPart>
        </mc:Choice>
        <mc:Fallback xmlns="">
          <p:pic>
            <p:nvPicPr>
              <p:cNvPr id="359" name="墨迹 358"/>
            </p:nvPicPr>
            <p:blipFill>
              <a:blip r:embed="rId695"/>
            </p:blipFill>
            <p:spPr>
              <a:xfrm>
                <a:off x="6457950" y="3371850"/>
                <a:ext cx="114300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6" p14:bwMode="auto">
            <p14:nvContentPartPr>
              <p14:cNvPr id="360" name="墨迹 359"/>
              <p14:cNvContentPartPr/>
              <p14:nvPr/>
            </p14:nvContentPartPr>
            <p14:xfrm>
              <a:off x="6686550" y="3524250"/>
              <a:ext cx="19050" cy="114300"/>
            </p14:xfrm>
          </p:contentPart>
        </mc:Choice>
        <mc:Fallback xmlns="">
          <p:pic>
            <p:nvPicPr>
              <p:cNvPr id="360" name="墨迹 359"/>
            </p:nvPicPr>
            <p:blipFill>
              <a:blip r:embed="rId697"/>
            </p:blipFill>
            <p:spPr>
              <a:xfrm>
                <a:off x="6686550" y="3524250"/>
                <a:ext cx="1905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8" p14:bwMode="auto">
            <p14:nvContentPartPr>
              <p14:cNvPr id="361" name="墨迹 360"/>
              <p14:cNvContentPartPr/>
              <p14:nvPr/>
            </p14:nvContentPartPr>
            <p14:xfrm>
              <a:off x="6889750" y="3505200"/>
              <a:ext cx="222250" cy="360"/>
            </p14:xfrm>
          </p:contentPart>
        </mc:Choice>
        <mc:Fallback xmlns="">
          <p:pic>
            <p:nvPicPr>
              <p:cNvPr id="361" name="墨迹 360"/>
            </p:nvPicPr>
            <p:blipFill>
              <a:blip r:embed="rId699"/>
            </p:blipFill>
            <p:spPr>
              <a:xfrm>
                <a:off x="6889750" y="3505200"/>
                <a:ext cx="2222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00" p14:bwMode="auto">
            <p14:nvContentPartPr>
              <p14:cNvPr id="362" name="墨迹 361"/>
              <p14:cNvContentPartPr/>
              <p14:nvPr/>
            </p14:nvContentPartPr>
            <p14:xfrm>
              <a:off x="7023100" y="3454400"/>
              <a:ext cx="95250" cy="127000"/>
            </p14:xfrm>
          </p:contentPart>
        </mc:Choice>
        <mc:Fallback xmlns="">
          <p:pic>
            <p:nvPicPr>
              <p:cNvPr id="362" name="墨迹 361"/>
            </p:nvPicPr>
            <p:blipFill>
              <a:blip r:embed="rId701"/>
            </p:blipFill>
            <p:spPr>
              <a:xfrm>
                <a:off x="7023100" y="3454400"/>
                <a:ext cx="9525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02" p14:bwMode="auto">
            <p14:nvContentPartPr>
              <p14:cNvPr id="363" name="墨迹 362"/>
              <p14:cNvContentPartPr/>
              <p14:nvPr/>
            </p14:nvContentPartPr>
            <p14:xfrm>
              <a:off x="7251700" y="3448050"/>
              <a:ext cx="234950" cy="165100"/>
            </p14:xfrm>
          </p:contentPart>
        </mc:Choice>
        <mc:Fallback xmlns="">
          <p:pic>
            <p:nvPicPr>
              <p:cNvPr id="363" name="墨迹 362"/>
            </p:nvPicPr>
            <p:blipFill>
              <a:blip r:embed="rId703"/>
            </p:blipFill>
            <p:spPr>
              <a:xfrm>
                <a:off x="7251700" y="3448050"/>
                <a:ext cx="23495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04" p14:bwMode="auto">
            <p14:nvContentPartPr>
              <p14:cNvPr id="364" name="墨迹 363"/>
              <p14:cNvContentPartPr/>
              <p14:nvPr/>
            </p14:nvContentPartPr>
            <p14:xfrm>
              <a:off x="7518400" y="3441700"/>
              <a:ext cx="114300" cy="184150"/>
            </p14:xfrm>
          </p:contentPart>
        </mc:Choice>
        <mc:Fallback xmlns="">
          <p:pic>
            <p:nvPicPr>
              <p:cNvPr id="364" name="墨迹 363"/>
            </p:nvPicPr>
            <p:blipFill>
              <a:blip r:embed="rId705"/>
            </p:blipFill>
            <p:spPr>
              <a:xfrm>
                <a:off x="7518400" y="3441700"/>
                <a:ext cx="114300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06" p14:bwMode="auto">
            <p14:nvContentPartPr>
              <p14:cNvPr id="365" name="墨迹 364"/>
              <p14:cNvContentPartPr/>
              <p14:nvPr/>
            </p14:nvContentPartPr>
            <p14:xfrm>
              <a:off x="7664450" y="3409950"/>
              <a:ext cx="31750" cy="222250"/>
            </p14:xfrm>
          </p:contentPart>
        </mc:Choice>
        <mc:Fallback xmlns="">
          <p:pic>
            <p:nvPicPr>
              <p:cNvPr id="365" name="墨迹 364"/>
            </p:nvPicPr>
            <p:blipFill>
              <a:blip r:embed="rId707"/>
            </p:blipFill>
            <p:spPr>
              <a:xfrm>
                <a:off x="7664450" y="3409950"/>
                <a:ext cx="31750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08" p14:bwMode="auto">
            <p14:nvContentPartPr>
              <p14:cNvPr id="366" name="墨迹 365"/>
              <p14:cNvContentPartPr/>
              <p14:nvPr/>
            </p14:nvContentPartPr>
            <p14:xfrm>
              <a:off x="7613650" y="3524250"/>
              <a:ext cx="120650" cy="6350"/>
            </p14:xfrm>
          </p:contentPart>
        </mc:Choice>
        <mc:Fallback xmlns="">
          <p:pic>
            <p:nvPicPr>
              <p:cNvPr id="366" name="墨迹 365"/>
            </p:nvPicPr>
            <p:blipFill>
              <a:blip r:embed="rId709"/>
            </p:blipFill>
            <p:spPr>
              <a:xfrm>
                <a:off x="7613650" y="3524250"/>
                <a:ext cx="1206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0" p14:bwMode="auto">
            <p14:nvContentPartPr>
              <p14:cNvPr id="367" name="墨迹 366"/>
              <p14:cNvContentPartPr/>
              <p14:nvPr/>
            </p14:nvContentPartPr>
            <p14:xfrm>
              <a:off x="7804150" y="3448050"/>
              <a:ext cx="63500" cy="190500"/>
            </p14:xfrm>
          </p:contentPart>
        </mc:Choice>
        <mc:Fallback xmlns="">
          <p:pic>
            <p:nvPicPr>
              <p:cNvPr id="367" name="墨迹 366"/>
            </p:nvPicPr>
            <p:blipFill>
              <a:blip r:embed="rId711"/>
            </p:blipFill>
            <p:spPr>
              <a:xfrm>
                <a:off x="7804150" y="3448050"/>
                <a:ext cx="6350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2" p14:bwMode="auto">
            <p14:nvContentPartPr>
              <p14:cNvPr id="368" name="墨迹 367"/>
              <p14:cNvContentPartPr/>
              <p14:nvPr/>
            </p14:nvContentPartPr>
            <p14:xfrm>
              <a:off x="7867650" y="3378200"/>
              <a:ext cx="120650" cy="184150"/>
            </p14:xfrm>
          </p:contentPart>
        </mc:Choice>
        <mc:Fallback xmlns="">
          <p:pic>
            <p:nvPicPr>
              <p:cNvPr id="368" name="墨迹 367"/>
            </p:nvPicPr>
            <p:blipFill>
              <a:blip r:embed="rId713"/>
            </p:blipFill>
            <p:spPr>
              <a:xfrm>
                <a:off x="7867650" y="3378200"/>
                <a:ext cx="120650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4" p14:bwMode="auto">
            <p14:nvContentPartPr>
              <p14:cNvPr id="369" name="墨迹 368"/>
              <p14:cNvContentPartPr/>
              <p14:nvPr/>
            </p14:nvContentPartPr>
            <p14:xfrm>
              <a:off x="5543550" y="3721100"/>
              <a:ext cx="12700" cy="203200"/>
            </p14:xfrm>
          </p:contentPart>
        </mc:Choice>
        <mc:Fallback xmlns="">
          <p:pic>
            <p:nvPicPr>
              <p:cNvPr id="369" name="墨迹 368"/>
            </p:nvPicPr>
            <p:blipFill>
              <a:blip r:embed="rId715"/>
            </p:blipFill>
            <p:spPr>
              <a:xfrm>
                <a:off x="5543550" y="3721100"/>
                <a:ext cx="1270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6" p14:bwMode="auto">
            <p14:nvContentPartPr>
              <p14:cNvPr id="370" name="墨迹 369"/>
              <p14:cNvContentPartPr/>
              <p14:nvPr/>
            </p14:nvContentPartPr>
            <p14:xfrm>
              <a:off x="5530850" y="3784600"/>
              <a:ext cx="107950" cy="139700"/>
            </p14:xfrm>
          </p:contentPart>
        </mc:Choice>
        <mc:Fallback xmlns="">
          <p:pic>
            <p:nvPicPr>
              <p:cNvPr id="370" name="墨迹 369"/>
            </p:nvPicPr>
            <p:blipFill>
              <a:blip r:embed="rId717"/>
            </p:blipFill>
            <p:spPr>
              <a:xfrm>
                <a:off x="5530850" y="3784600"/>
                <a:ext cx="10795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8" p14:bwMode="auto">
            <p14:nvContentPartPr>
              <p14:cNvPr id="371" name="墨迹 370"/>
              <p14:cNvContentPartPr/>
              <p14:nvPr/>
            </p14:nvContentPartPr>
            <p14:xfrm>
              <a:off x="5734050" y="3784600"/>
              <a:ext cx="133350" cy="25400"/>
            </p14:xfrm>
          </p:contentPart>
        </mc:Choice>
        <mc:Fallback xmlns="">
          <p:pic>
            <p:nvPicPr>
              <p:cNvPr id="371" name="墨迹 370"/>
            </p:nvPicPr>
            <p:blipFill>
              <a:blip r:embed="rId719"/>
            </p:blipFill>
            <p:spPr>
              <a:xfrm>
                <a:off x="5734050" y="3784600"/>
                <a:ext cx="13335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20" p14:bwMode="auto">
            <p14:nvContentPartPr>
              <p14:cNvPr id="372" name="墨迹 371"/>
              <p14:cNvContentPartPr/>
              <p14:nvPr/>
            </p14:nvContentPartPr>
            <p14:xfrm>
              <a:off x="5778500" y="3810000"/>
              <a:ext cx="19050" cy="152400"/>
            </p14:xfrm>
          </p:contentPart>
        </mc:Choice>
        <mc:Fallback xmlns="">
          <p:pic>
            <p:nvPicPr>
              <p:cNvPr id="372" name="墨迹 371"/>
            </p:nvPicPr>
            <p:blipFill>
              <a:blip r:embed="rId721"/>
            </p:blipFill>
            <p:spPr>
              <a:xfrm>
                <a:off x="5778500" y="3810000"/>
                <a:ext cx="1905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22" p14:bwMode="auto">
            <p14:nvContentPartPr>
              <p14:cNvPr id="373" name="墨迹 372"/>
              <p14:cNvContentPartPr/>
              <p14:nvPr/>
            </p14:nvContentPartPr>
            <p14:xfrm>
              <a:off x="5905500" y="3873500"/>
              <a:ext cx="19050" cy="76200"/>
            </p14:xfrm>
          </p:contentPart>
        </mc:Choice>
        <mc:Fallback xmlns="">
          <p:pic>
            <p:nvPicPr>
              <p:cNvPr id="373" name="墨迹 372"/>
            </p:nvPicPr>
            <p:blipFill>
              <a:blip r:embed="rId723"/>
            </p:blipFill>
            <p:spPr>
              <a:xfrm>
                <a:off x="5905500" y="3873500"/>
                <a:ext cx="1905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24" p14:bwMode="auto">
            <p14:nvContentPartPr>
              <p14:cNvPr id="374" name="墨迹 373"/>
              <p14:cNvContentPartPr/>
              <p14:nvPr/>
            </p14:nvContentPartPr>
            <p14:xfrm>
              <a:off x="6299200" y="3784600"/>
              <a:ext cx="76200" cy="139700"/>
            </p14:xfrm>
          </p:contentPart>
        </mc:Choice>
        <mc:Fallback xmlns="">
          <p:pic>
            <p:nvPicPr>
              <p:cNvPr id="374" name="墨迹 373"/>
            </p:nvPicPr>
            <p:blipFill>
              <a:blip r:embed="rId725"/>
            </p:blipFill>
            <p:spPr>
              <a:xfrm>
                <a:off x="6299200" y="3784600"/>
                <a:ext cx="7620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26" p14:bwMode="auto">
            <p14:nvContentPartPr>
              <p14:cNvPr id="375" name="墨迹 374"/>
              <p14:cNvContentPartPr/>
              <p14:nvPr/>
            </p14:nvContentPartPr>
            <p14:xfrm>
              <a:off x="6400800" y="3752850"/>
              <a:ext cx="158750" cy="171450"/>
            </p14:xfrm>
          </p:contentPart>
        </mc:Choice>
        <mc:Fallback xmlns="">
          <p:pic>
            <p:nvPicPr>
              <p:cNvPr id="375" name="墨迹 374"/>
            </p:nvPicPr>
            <p:blipFill>
              <a:blip r:embed="rId727"/>
            </p:blipFill>
            <p:spPr>
              <a:xfrm>
                <a:off x="6400800" y="3752850"/>
                <a:ext cx="15875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28" p14:bwMode="auto">
            <p14:nvContentPartPr>
              <p14:cNvPr id="376" name="墨迹 375"/>
              <p14:cNvContentPartPr/>
              <p14:nvPr/>
            </p14:nvContentPartPr>
            <p14:xfrm>
              <a:off x="6623050" y="3835400"/>
              <a:ext cx="196850" cy="19050"/>
            </p14:xfrm>
          </p:contentPart>
        </mc:Choice>
        <mc:Fallback xmlns="">
          <p:pic>
            <p:nvPicPr>
              <p:cNvPr id="376" name="墨迹 375"/>
            </p:nvPicPr>
            <p:blipFill>
              <a:blip r:embed="rId729"/>
            </p:blipFill>
            <p:spPr>
              <a:xfrm>
                <a:off x="6623050" y="3835400"/>
                <a:ext cx="1968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0" p14:bwMode="auto">
            <p14:nvContentPartPr>
              <p14:cNvPr id="377" name="墨迹 376"/>
              <p14:cNvContentPartPr/>
              <p14:nvPr/>
            </p14:nvContentPartPr>
            <p14:xfrm>
              <a:off x="6762750" y="3778250"/>
              <a:ext cx="127000" cy="120650"/>
            </p14:xfrm>
          </p:contentPart>
        </mc:Choice>
        <mc:Fallback xmlns="">
          <p:pic>
            <p:nvPicPr>
              <p:cNvPr id="377" name="墨迹 376"/>
            </p:nvPicPr>
            <p:blipFill>
              <a:blip r:embed="rId731"/>
            </p:blipFill>
            <p:spPr>
              <a:xfrm>
                <a:off x="6762750" y="3778250"/>
                <a:ext cx="12700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2" p14:bwMode="auto">
            <p14:nvContentPartPr>
              <p14:cNvPr id="378" name="墨迹 377"/>
              <p14:cNvContentPartPr/>
              <p14:nvPr/>
            </p14:nvContentPartPr>
            <p14:xfrm>
              <a:off x="6991350" y="3759200"/>
              <a:ext cx="63500" cy="158750"/>
            </p14:xfrm>
          </p:contentPart>
        </mc:Choice>
        <mc:Fallback xmlns="">
          <p:pic>
            <p:nvPicPr>
              <p:cNvPr id="378" name="墨迹 377"/>
            </p:nvPicPr>
            <p:blipFill>
              <a:blip r:embed="rId733"/>
            </p:blipFill>
            <p:spPr>
              <a:xfrm>
                <a:off x="6991350" y="3759200"/>
                <a:ext cx="6350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4" p14:bwMode="auto">
            <p14:nvContentPartPr>
              <p14:cNvPr id="379" name="墨迹 378"/>
              <p14:cNvContentPartPr/>
              <p14:nvPr/>
            </p14:nvContentPartPr>
            <p14:xfrm>
              <a:off x="7054850" y="3759200"/>
              <a:ext cx="146050" cy="114300"/>
            </p14:xfrm>
          </p:contentPart>
        </mc:Choice>
        <mc:Fallback xmlns="">
          <p:pic>
            <p:nvPicPr>
              <p:cNvPr id="379" name="墨迹 378"/>
            </p:nvPicPr>
            <p:blipFill>
              <a:blip r:embed="rId735"/>
            </p:blipFill>
            <p:spPr>
              <a:xfrm>
                <a:off x="7054850" y="3759200"/>
                <a:ext cx="14605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6" p14:bwMode="auto">
            <p14:nvContentPartPr>
              <p14:cNvPr id="380" name="墨迹 379"/>
              <p14:cNvContentPartPr/>
              <p14:nvPr/>
            </p14:nvContentPartPr>
            <p14:xfrm>
              <a:off x="7296150" y="3765550"/>
              <a:ext cx="360" cy="114300"/>
            </p14:xfrm>
          </p:contentPart>
        </mc:Choice>
        <mc:Fallback xmlns="">
          <p:pic>
            <p:nvPicPr>
              <p:cNvPr id="380" name="墨迹 379"/>
            </p:nvPicPr>
            <p:blipFill>
              <a:blip r:embed="rId737"/>
            </p:blipFill>
            <p:spPr>
              <a:xfrm>
                <a:off x="7296150" y="3765550"/>
                <a:ext cx="36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8" p14:bwMode="auto">
            <p14:nvContentPartPr>
              <p14:cNvPr id="381" name="墨迹 380"/>
              <p14:cNvContentPartPr/>
              <p14:nvPr/>
            </p14:nvContentPartPr>
            <p14:xfrm>
              <a:off x="7270750" y="3740150"/>
              <a:ext cx="133350" cy="165100"/>
            </p14:xfrm>
          </p:contentPart>
        </mc:Choice>
        <mc:Fallback xmlns="">
          <p:pic>
            <p:nvPicPr>
              <p:cNvPr id="381" name="墨迹 380"/>
            </p:nvPicPr>
            <p:blipFill>
              <a:blip r:embed="rId739"/>
            </p:blipFill>
            <p:spPr>
              <a:xfrm>
                <a:off x="7270750" y="3740150"/>
                <a:ext cx="13335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40" p14:bwMode="auto">
            <p14:nvContentPartPr>
              <p14:cNvPr id="382" name="墨迹 381"/>
              <p14:cNvContentPartPr/>
              <p14:nvPr/>
            </p14:nvContentPartPr>
            <p14:xfrm>
              <a:off x="7442200" y="3771900"/>
              <a:ext cx="76200" cy="209550"/>
            </p14:xfrm>
          </p:contentPart>
        </mc:Choice>
        <mc:Fallback xmlns="">
          <p:pic>
            <p:nvPicPr>
              <p:cNvPr id="382" name="墨迹 381"/>
            </p:nvPicPr>
            <p:blipFill>
              <a:blip r:embed="rId741"/>
            </p:blipFill>
            <p:spPr>
              <a:xfrm>
                <a:off x="7442200" y="3771900"/>
                <a:ext cx="7620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42" p14:bwMode="auto">
            <p14:nvContentPartPr>
              <p14:cNvPr id="383" name="墨迹 382"/>
              <p14:cNvContentPartPr/>
              <p14:nvPr/>
            </p14:nvContentPartPr>
            <p14:xfrm>
              <a:off x="7493000" y="3784600"/>
              <a:ext cx="114300" cy="171450"/>
            </p14:xfrm>
          </p:contentPart>
        </mc:Choice>
        <mc:Fallback xmlns="">
          <p:pic>
            <p:nvPicPr>
              <p:cNvPr id="383" name="墨迹 382"/>
            </p:nvPicPr>
            <p:blipFill>
              <a:blip r:embed="rId743"/>
            </p:blipFill>
            <p:spPr>
              <a:xfrm>
                <a:off x="7493000" y="3784600"/>
                <a:ext cx="11430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44" p14:bwMode="auto">
            <p14:nvContentPartPr>
              <p14:cNvPr id="384" name="墨迹 383"/>
              <p14:cNvContentPartPr/>
              <p14:nvPr/>
            </p14:nvContentPartPr>
            <p14:xfrm>
              <a:off x="7639050" y="3860800"/>
              <a:ext cx="177800" cy="360"/>
            </p14:xfrm>
          </p:contentPart>
        </mc:Choice>
        <mc:Fallback xmlns="">
          <p:pic>
            <p:nvPicPr>
              <p:cNvPr id="384" name="墨迹 383"/>
            </p:nvPicPr>
            <p:blipFill>
              <a:blip r:embed="rId745"/>
            </p:blipFill>
            <p:spPr>
              <a:xfrm>
                <a:off x="7639050" y="3860800"/>
                <a:ext cx="1778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46" p14:bwMode="auto">
            <p14:nvContentPartPr>
              <p14:cNvPr id="385" name="墨迹 384"/>
              <p14:cNvContentPartPr/>
              <p14:nvPr/>
            </p14:nvContentPartPr>
            <p14:xfrm>
              <a:off x="7715250" y="3803650"/>
              <a:ext cx="146050" cy="133350"/>
            </p14:xfrm>
          </p:contentPart>
        </mc:Choice>
        <mc:Fallback xmlns="">
          <p:pic>
            <p:nvPicPr>
              <p:cNvPr id="385" name="墨迹 384"/>
            </p:nvPicPr>
            <p:blipFill>
              <a:blip r:embed="rId747"/>
            </p:blipFill>
            <p:spPr>
              <a:xfrm>
                <a:off x="7715250" y="3803650"/>
                <a:ext cx="14605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48" p14:bwMode="auto">
            <p14:nvContentPartPr>
              <p14:cNvPr id="386" name="墨迹 385"/>
              <p14:cNvContentPartPr/>
              <p14:nvPr/>
            </p14:nvContentPartPr>
            <p14:xfrm>
              <a:off x="7918450" y="3816350"/>
              <a:ext cx="31750" cy="165100"/>
            </p14:xfrm>
          </p:contentPart>
        </mc:Choice>
        <mc:Fallback xmlns="">
          <p:pic>
            <p:nvPicPr>
              <p:cNvPr id="386" name="墨迹 385"/>
            </p:nvPicPr>
            <p:blipFill>
              <a:blip r:embed="rId749"/>
            </p:blipFill>
            <p:spPr>
              <a:xfrm>
                <a:off x="7918450" y="3816350"/>
                <a:ext cx="3175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0" p14:bwMode="auto">
            <p14:nvContentPartPr>
              <p14:cNvPr id="387" name="墨迹 386"/>
              <p14:cNvContentPartPr/>
              <p14:nvPr/>
            </p14:nvContentPartPr>
            <p14:xfrm>
              <a:off x="7867650" y="3810000"/>
              <a:ext cx="184150" cy="190500"/>
            </p14:xfrm>
          </p:contentPart>
        </mc:Choice>
        <mc:Fallback xmlns="">
          <p:pic>
            <p:nvPicPr>
              <p:cNvPr id="387" name="墨迹 386"/>
            </p:nvPicPr>
            <p:blipFill>
              <a:blip r:embed="rId751"/>
            </p:blipFill>
            <p:spPr>
              <a:xfrm>
                <a:off x="7867650" y="3810000"/>
                <a:ext cx="18415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2" p14:bwMode="auto">
            <p14:nvContentPartPr>
              <p14:cNvPr id="388" name="墨迹 387"/>
              <p14:cNvContentPartPr/>
              <p14:nvPr/>
            </p14:nvContentPartPr>
            <p14:xfrm>
              <a:off x="8134350" y="3397250"/>
              <a:ext cx="101600" cy="508000"/>
            </p14:xfrm>
          </p:contentPart>
        </mc:Choice>
        <mc:Fallback xmlns="">
          <p:pic>
            <p:nvPicPr>
              <p:cNvPr id="388" name="墨迹 387"/>
            </p:nvPicPr>
            <p:blipFill>
              <a:blip r:embed="rId753"/>
            </p:blipFill>
            <p:spPr>
              <a:xfrm>
                <a:off x="8134350" y="3397250"/>
                <a:ext cx="101600" cy="508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4" p14:bwMode="auto">
            <p14:nvContentPartPr>
              <p14:cNvPr id="389" name="墨迹 388"/>
              <p14:cNvContentPartPr/>
              <p14:nvPr/>
            </p14:nvContentPartPr>
            <p14:xfrm>
              <a:off x="7829550" y="4076700"/>
              <a:ext cx="215900" cy="57150"/>
            </p14:xfrm>
          </p:contentPart>
        </mc:Choice>
        <mc:Fallback xmlns="">
          <p:pic>
            <p:nvPicPr>
              <p:cNvPr id="389" name="墨迹 388"/>
            </p:nvPicPr>
            <p:blipFill>
              <a:blip r:embed="rId755"/>
            </p:blipFill>
            <p:spPr>
              <a:xfrm>
                <a:off x="7829550" y="4076700"/>
                <a:ext cx="21590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6" p14:bwMode="auto">
            <p14:nvContentPartPr>
              <p14:cNvPr id="390" name="墨迹 389"/>
              <p14:cNvContentPartPr/>
              <p14:nvPr/>
            </p14:nvContentPartPr>
            <p14:xfrm>
              <a:off x="7867650" y="1320800"/>
              <a:ext cx="222250" cy="6350"/>
            </p14:xfrm>
          </p:contentPart>
        </mc:Choice>
        <mc:Fallback xmlns="">
          <p:pic>
            <p:nvPicPr>
              <p:cNvPr id="390" name="墨迹 389"/>
            </p:nvPicPr>
            <p:blipFill>
              <a:blip r:embed="rId757"/>
            </p:blipFill>
            <p:spPr>
              <a:xfrm>
                <a:off x="7867650" y="1320800"/>
                <a:ext cx="2222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8" p14:bwMode="auto">
            <p14:nvContentPartPr>
              <p14:cNvPr id="391" name="墨迹 390"/>
              <p14:cNvContentPartPr/>
              <p14:nvPr/>
            </p14:nvContentPartPr>
            <p14:xfrm>
              <a:off x="7962900" y="1206500"/>
              <a:ext cx="95250" cy="298450"/>
            </p14:xfrm>
          </p:contentPart>
        </mc:Choice>
        <mc:Fallback xmlns="">
          <p:pic>
            <p:nvPicPr>
              <p:cNvPr id="391" name="墨迹 390"/>
            </p:nvPicPr>
            <p:blipFill>
              <a:blip r:embed="rId759"/>
            </p:blipFill>
            <p:spPr>
              <a:xfrm>
                <a:off x="7962900" y="1206500"/>
                <a:ext cx="95250" cy="298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60" p14:bwMode="auto">
            <p14:nvContentPartPr>
              <p14:cNvPr id="392" name="墨迹 391"/>
              <p14:cNvContentPartPr/>
              <p14:nvPr/>
            </p14:nvContentPartPr>
            <p14:xfrm>
              <a:off x="7912100" y="1289050"/>
              <a:ext cx="177800" cy="38100"/>
            </p14:xfrm>
          </p:contentPart>
        </mc:Choice>
        <mc:Fallback xmlns="">
          <p:pic>
            <p:nvPicPr>
              <p:cNvPr id="392" name="墨迹 391"/>
            </p:nvPicPr>
            <p:blipFill>
              <a:blip r:embed="rId761"/>
            </p:blipFill>
            <p:spPr>
              <a:xfrm>
                <a:off x="7912100" y="1289050"/>
                <a:ext cx="17780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62" p14:bwMode="auto">
            <p14:nvContentPartPr>
              <p14:cNvPr id="393" name="墨迹 392"/>
              <p14:cNvContentPartPr/>
              <p14:nvPr/>
            </p14:nvContentPartPr>
            <p14:xfrm>
              <a:off x="7975600" y="1200150"/>
              <a:ext cx="95250" cy="298450"/>
            </p14:xfrm>
          </p:contentPart>
        </mc:Choice>
        <mc:Fallback xmlns="">
          <p:pic>
            <p:nvPicPr>
              <p:cNvPr id="393" name="墨迹 392"/>
            </p:nvPicPr>
            <p:blipFill>
              <a:blip r:embed="rId763"/>
            </p:blipFill>
            <p:spPr>
              <a:xfrm>
                <a:off x="7975600" y="1200150"/>
                <a:ext cx="95250" cy="298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64" p14:bwMode="auto">
            <p14:nvContentPartPr>
              <p14:cNvPr id="394" name="墨迹 393"/>
              <p14:cNvContentPartPr/>
              <p14:nvPr/>
            </p14:nvContentPartPr>
            <p14:xfrm>
              <a:off x="7512050" y="2882900"/>
              <a:ext cx="241300" cy="336550"/>
            </p14:xfrm>
          </p:contentPart>
        </mc:Choice>
        <mc:Fallback xmlns="">
          <p:pic>
            <p:nvPicPr>
              <p:cNvPr id="394" name="墨迹 393"/>
            </p:nvPicPr>
            <p:blipFill>
              <a:blip r:embed="rId765"/>
            </p:blipFill>
            <p:spPr>
              <a:xfrm>
                <a:off x="7512050" y="2882900"/>
                <a:ext cx="241300" cy="336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66" p14:bwMode="auto">
            <p14:nvContentPartPr>
              <p14:cNvPr id="395" name="墨迹 394"/>
              <p14:cNvContentPartPr/>
              <p14:nvPr/>
            </p14:nvContentPartPr>
            <p14:xfrm>
              <a:off x="5600700" y="4044950"/>
              <a:ext cx="6350" cy="203200"/>
            </p14:xfrm>
          </p:contentPart>
        </mc:Choice>
        <mc:Fallback xmlns="">
          <p:pic>
            <p:nvPicPr>
              <p:cNvPr id="395" name="墨迹 394"/>
            </p:nvPicPr>
            <p:blipFill>
              <a:blip r:embed="rId767"/>
            </p:blipFill>
            <p:spPr>
              <a:xfrm>
                <a:off x="5600700" y="4044950"/>
                <a:ext cx="635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68" p14:bwMode="auto">
            <p14:nvContentPartPr>
              <p14:cNvPr id="396" name="墨迹 395"/>
              <p14:cNvContentPartPr/>
              <p14:nvPr/>
            </p14:nvContentPartPr>
            <p14:xfrm>
              <a:off x="5562600" y="4070350"/>
              <a:ext cx="177800" cy="196850"/>
            </p14:xfrm>
          </p:contentPart>
        </mc:Choice>
        <mc:Fallback xmlns="">
          <p:pic>
            <p:nvPicPr>
              <p:cNvPr id="396" name="墨迹 395"/>
            </p:nvPicPr>
            <p:blipFill>
              <a:blip r:embed="rId769"/>
            </p:blipFill>
            <p:spPr>
              <a:xfrm>
                <a:off x="5562600" y="4070350"/>
                <a:ext cx="17780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0" p14:bwMode="auto">
            <p14:nvContentPartPr>
              <p14:cNvPr id="397" name="墨迹 396"/>
              <p14:cNvContentPartPr/>
              <p14:nvPr/>
            </p14:nvContentPartPr>
            <p14:xfrm>
              <a:off x="5772150" y="4127500"/>
              <a:ext cx="152400" cy="6350"/>
            </p14:xfrm>
          </p:contentPart>
        </mc:Choice>
        <mc:Fallback xmlns="">
          <p:pic>
            <p:nvPicPr>
              <p:cNvPr id="397" name="墨迹 396"/>
            </p:nvPicPr>
            <p:blipFill>
              <a:blip r:embed="rId771"/>
            </p:blipFill>
            <p:spPr>
              <a:xfrm>
                <a:off x="5772150" y="4127500"/>
                <a:ext cx="15240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2" p14:bwMode="auto">
            <p14:nvContentPartPr>
              <p14:cNvPr id="398" name="墨迹 397"/>
              <p14:cNvContentPartPr/>
              <p14:nvPr/>
            </p14:nvContentPartPr>
            <p14:xfrm>
              <a:off x="5816600" y="4133850"/>
              <a:ext cx="44450" cy="184150"/>
            </p14:xfrm>
          </p:contentPart>
        </mc:Choice>
        <mc:Fallback xmlns="">
          <p:pic>
            <p:nvPicPr>
              <p:cNvPr id="398" name="墨迹 397"/>
            </p:nvPicPr>
            <p:blipFill>
              <a:blip r:embed="rId773"/>
            </p:blipFill>
            <p:spPr>
              <a:xfrm>
                <a:off x="5816600" y="4133850"/>
                <a:ext cx="44450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4" p14:bwMode="auto">
            <p14:nvContentPartPr>
              <p14:cNvPr id="399" name="墨迹 398"/>
              <p14:cNvContentPartPr/>
              <p14:nvPr/>
            </p14:nvContentPartPr>
            <p14:xfrm>
              <a:off x="5924550" y="4279900"/>
              <a:ext cx="114300" cy="95250"/>
            </p14:xfrm>
          </p:contentPart>
        </mc:Choice>
        <mc:Fallback xmlns="">
          <p:pic>
            <p:nvPicPr>
              <p:cNvPr id="399" name="墨迹 398"/>
            </p:nvPicPr>
            <p:blipFill>
              <a:blip r:embed="rId775"/>
            </p:blipFill>
            <p:spPr>
              <a:xfrm>
                <a:off x="5924550" y="4279900"/>
                <a:ext cx="11430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6" p14:bwMode="auto">
            <p14:nvContentPartPr>
              <p14:cNvPr id="400" name="墨迹 399"/>
              <p14:cNvContentPartPr/>
              <p14:nvPr/>
            </p14:nvContentPartPr>
            <p14:xfrm>
              <a:off x="6521450" y="4127500"/>
              <a:ext cx="190500" cy="228600"/>
            </p14:xfrm>
          </p:contentPart>
        </mc:Choice>
        <mc:Fallback xmlns="">
          <p:pic>
            <p:nvPicPr>
              <p:cNvPr id="400" name="墨迹 399"/>
            </p:nvPicPr>
            <p:blipFill>
              <a:blip r:embed="rId777"/>
            </p:blipFill>
            <p:spPr>
              <a:xfrm>
                <a:off x="6521450" y="4127500"/>
                <a:ext cx="190500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8" p14:bwMode="auto">
            <p14:nvContentPartPr>
              <p14:cNvPr id="401" name="墨迹 400"/>
              <p14:cNvContentPartPr/>
              <p14:nvPr/>
            </p14:nvContentPartPr>
            <p14:xfrm>
              <a:off x="6813550" y="4279900"/>
              <a:ext cx="6350" cy="101600"/>
            </p14:xfrm>
          </p:contentPart>
        </mc:Choice>
        <mc:Fallback xmlns="">
          <p:pic>
            <p:nvPicPr>
              <p:cNvPr id="401" name="墨迹 400"/>
            </p:nvPicPr>
            <p:blipFill>
              <a:blip r:embed="rId779"/>
            </p:blipFill>
            <p:spPr>
              <a:xfrm>
                <a:off x="6813550" y="4279900"/>
                <a:ext cx="635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80" p14:bwMode="auto">
            <p14:nvContentPartPr>
              <p14:cNvPr id="402" name="墨迹 401"/>
              <p14:cNvContentPartPr/>
              <p14:nvPr/>
            </p14:nvContentPartPr>
            <p14:xfrm>
              <a:off x="6896100" y="4260850"/>
              <a:ext cx="158750" cy="6350"/>
            </p14:xfrm>
          </p:contentPart>
        </mc:Choice>
        <mc:Fallback xmlns="">
          <p:pic>
            <p:nvPicPr>
              <p:cNvPr id="402" name="墨迹 401"/>
            </p:nvPicPr>
            <p:blipFill>
              <a:blip r:embed="rId781"/>
            </p:blipFill>
            <p:spPr>
              <a:xfrm>
                <a:off x="6896100" y="4260850"/>
                <a:ext cx="1587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82" p14:bwMode="auto">
            <p14:nvContentPartPr>
              <p14:cNvPr id="403" name="墨迹 402"/>
              <p14:cNvContentPartPr/>
              <p14:nvPr/>
            </p14:nvContentPartPr>
            <p14:xfrm>
              <a:off x="6927850" y="4203700"/>
              <a:ext cx="50800" cy="158750"/>
            </p14:xfrm>
          </p:contentPart>
        </mc:Choice>
        <mc:Fallback xmlns="">
          <p:pic>
            <p:nvPicPr>
              <p:cNvPr id="403" name="墨迹 402"/>
            </p:nvPicPr>
            <p:blipFill>
              <a:blip r:embed="rId783"/>
            </p:blipFill>
            <p:spPr>
              <a:xfrm>
                <a:off x="6927850" y="4203700"/>
                <a:ext cx="5080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84" p14:bwMode="auto">
            <p14:nvContentPartPr>
              <p14:cNvPr id="404" name="墨迹 403"/>
              <p14:cNvContentPartPr/>
              <p14:nvPr/>
            </p14:nvContentPartPr>
            <p14:xfrm>
              <a:off x="7143750" y="4222750"/>
              <a:ext cx="44450" cy="139700"/>
            </p14:xfrm>
          </p:contentPart>
        </mc:Choice>
        <mc:Fallback xmlns="">
          <p:pic>
            <p:nvPicPr>
              <p:cNvPr id="404" name="墨迹 403"/>
            </p:nvPicPr>
            <p:blipFill>
              <a:blip r:embed="rId785"/>
            </p:blipFill>
            <p:spPr>
              <a:xfrm>
                <a:off x="7143750" y="4222750"/>
                <a:ext cx="4445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86" p14:bwMode="auto">
            <p14:nvContentPartPr>
              <p14:cNvPr id="405" name="墨迹 404"/>
              <p14:cNvContentPartPr/>
              <p14:nvPr/>
            </p14:nvContentPartPr>
            <p14:xfrm>
              <a:off x="7239000" y="4292600"/>
              <a:ext cx="222250" cy="6350"/>
            </p14:xfrm>
          </p:contentPart>
        </mc:Choice>
        <mc:Fallback xmlns="">
          <p:pic>
            <p:nvPicPr>
              <p:cNvPr id="405" name="墨迹 404"/>
            </p:nvPicPr>
            <p:blipFill>
              <a:blip r:embed="rId787"/>
            </p:blipFill>
            <p:spPr>
              <a:xfrm>
                <a:off x="7239000" y="4292600"/>
                <a:ext cx="2222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88" p14:bwMode="auto">
            <p14:nvContentPartPr>
              <p14:cNvPr id="406" name="墨迹 405"/>
              <p14:cNvContentPartPr/>
              <p14:nvPr/>
            </p14:nvContentPartPr>
            <p14:xfrm>
              <a:off x="7366000" y="4229100"/>
              <a:ext cx="76200" cy="95250"/>
            </p14:xfrm>
          </p:contentPart>
        </mc:Choice>
        <mc:Fallback xmlns="">
          <p:pic>
            <p:nvPicPr>
              <p:cNvPr id="406" name="墨迹 405"/>
            </p:nvPicPr>
            <p:blipFill>
              <a:blip r:embed="rId789"/>
            </p:blipFill>
            <p:spPr>
              <a:xfrm>
                <a:off x="7366000" y="4229100"/>
                <a:ext cx="7620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0" p14:bwMode="auto">
            <p14:nvContentPartPr>
              <p14:cNvPr id="407" name="墨迹 406"/>
              <p14:cNvContentPartPr/>
              <p14:nvPr/>
            </p14:nvContentPartPr>
            <p14:xfrm>
              <a:off x="7493000" y="4229100"/>
              <a:ext cx="139700" cy="184150"/>
            </p14:xfrm>
          </p:contentPart>
        </mc:Choice>
        <mc:Fallback xmlns="">
          <p:pic>
            <p:nvPicPr>
              <p:cNvPr id="407" name="墨迹 406"/>
            </p:nvPicPr>
            <p:blipFill>
              <a:blip r:embed="rId791"/>
            </p:blipFill>
            <p:spPr>
              <a:xfrm>
                <a:off x="7493000" y="4229100"/>
                <a:ext cx="139700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2" p14:bwMode="auto">
            <p14:nvContentPartPr>
              <p14:cNvPr id="408" name="墨迹 407"/>
              <p14:cNvContentPartPr/>
              <p14:nvPr/>
            </p14:nvContentPartPr>
            <p14:xfrm>
              <a:off x="7486650" y="4273550"/>
              <a:ext cx="88900" cy="76200"/>
            </p14:xfrm>
          </p:contentPart>
        </mc:Choice>
        <mc:Fallback xmlns="">
          <p:pic>
            <p:nvPicPr>
              <p:cNvPr id="408" name="墨迹 407"/>
            </p:nvPicPr>
            <p:blipFill>
              <a:blip r:embed="rId793"/>
            </p:blipFill>
            <p:spPr>
              <a:xfrm>
                <a:off x="7486650" y="4273550"/>
                <a:ext cx="8890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4" p14:bwMode="auto">
            <p14:nvContentPartPr>
              <p14:cNvPr id="409" name="墨迹 408"/>
              <p14:cNvContentPartPr/>
              <p14:nvPr/>
            </p14:nvContentPartPr>
            <p14:xfrm>
              <a:off x="5645150" y="4470400"/>
              <a:ext cx="360" cy="171450"/>
            </p14:xfrm>
          </p:contentPart>
        </mc:Choice>
        <mc:Fallback xmlns="">
          <p:pic>
            <p:nvPicPr>
              <p:cNvPr id="409" name="墨迹 408"/>
            </p:nvPicPr>
            <p:blipFill>
              <a:blip r:embed="rId795"/>
            </p:blipFill>
            <p:spPr>
              <a:xfrm>
                <a:off x="5645150" y="4470400"/>
                <a:ext cx="36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6" p14:bwMode="auto">
            <p14:nvContentPartPr>
              <p14:cNvPr id="410" name="墨迹 409"/>
              <p14:cNvContentPartPr/>
              <p14:nvPr/>
            </p14:nvContentPartPr>
            <p14:xfrm>
              <a:off x="5645150" y="4438650"/>
              <a:ext cx="177800" cy="190500"/>
            </p14:xfrm>
          </p:contentPart>
        </mc:Choice>
        <mc:Fallback xmlns="">
          <p:pic>
            <p:nvPicPr>
              <p:cNvPr id="410" name="墨迹 409"/>
            </p:nvPicPr>
            <p:blipFill>
              <a:blip r:embed="rId797"/>
            </p:blipFill>
            <p:spPr>
              <a:xfrm>
                <a:off x="5645150" y="4438650"/>
                <a:ext cx="17780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8" p14:bwMode="auto">
            <p14:nvContentPartPr>
              <p14:cNvPr id="411" name="墨迹 410"/>
              <p14:cNvContentPartPr/>
              <p14:nvPr/>
            </p14:nvContentPartPr>
            <p14:xfrm>
              <a:off x="5854700" y="4540250"/>
              <a:ext cx="88900" cy="12700"/>
            </p14:xfrm>
          </p:contentPart>
        </mc:Choice>
        <mc:Fallback xmlns="">
          <p:pic>
            <p:nvPicPr>
              <p:cNvPr id="411" name="墨迹 410"/>
            </p:nvPicPr>
            <p:blipFill>
              <a:blip r:embed="rId799"/>
            </p:blipFill>
            <p:spPr>
              <a:xfrm>
                <a:off x="5854700" y="4540250"/>
                <a:ext cx="889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00" p14:bwMode="auto">
            <p14:nvContentPartPr>
              <p14:cNvPr id="412" name="墨迹 411"/>
              <p14:cNvContentPartPr/>
              <p14:nvPr/>
            </p14:nvContentPartPr>
            <p14:xfrm>
              <a:off x="5899150" y="4578350"/>
              <a:ext cx="360" cy="114300"/>
            </p14:xfrm>
          </p:contentPart>
        </mc:Choice>
        <mc:Fallback xmlns="">
          <p:pic>
            <p:nvPicPr>
              <p:cNvPr id="412" name="墨迹 411"/>
            </p:nvPicPr>
            <p:blipFill>
              <a:blip r:embed="rId737"/>
            </p:blipFill>
            <p:spPr>
              <a:xfrm>
                <a:off x="5899150" y="4578350"/>
                <a:ext cx="36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01" p14:bwMode="auto">
            <p14:nvContentPartPr>
              <p14:cNvPr id="413" name="墨迹 412"/>
              <p14:cNvContentPartPr/>
              <p14:nvPr/>
            </p14:nvContentPartPr>
            <p14:xfrm>
              <a:off x="5924550" y="4622800"/>
              <a:ext cx="127000" cy="139700"/>
            </p14:xfrm>
          </p:contentPart>
        </mc:Choice>
        <mc:Fallback xmlns="">
          <p:pic>
            <p:nvPicPr>
              <p:cNvPr id="413" name="墨迹 412"/>
            </p:nvPicPr>
            <p:blipFill>
              <a:blip r:embed="rId802"/>
            </p:blipFill>
            <p:spPr>
              <a:xfrm>
                <a:off x="5924550" y="4622800"/>
                <a:ext cx="12700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03" p14:bwMode="auto">
            <p14:nvContentPartPr>
              <p14:cNvPr id="414" name="墨迹 413"/>
              <p14:cNvContentPartPr/>
              <p14:nvPr/>
            </p14:nvContentPartPr>
            <p14:xfrm>
              <a:off x="6597650" y="4527550"/>
              <a:ext cx="146050" cy="184150"/>
            </p14:xfrm>
          </p:contentPart>
        </mc:Choice>
        <mc:Fallback xmlns="">
          <p:pic>
            <p:nvPicPr>
              <p:cNvPr id="414" name="墨迹 413"/>
            </p:nvPicPr>
            <p:blipFill>
              <a:blip r:embed="rId804"/>
            </p:blipFill>
            <p:spPr>
              <a:xfrm>
                <a:off x="6597650" y="4527550"/>
                <a:ext cx="146050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05" p14:bwMode="auto">
            <p14:nvContentPartPr>
              <p14:cNvPr id="415" name="墨迹 414"/>
              <p14:cNvContentPartPr/>
              <p14:nvPr/>
            </p14:nvContentPartPr>
            <p14:xfrm>
              <a:off x="6648450" y="4584700"/>
              <a:ext cx="95250" cy="82550"/>
            </p14:xfrm>
          </p:contentPart>
        </mc:Choice>
        <mc:Fallback xmlns="">
          <p:pic>
            <p:nvPicPr>
              <p:cNvPr id="415" name="墨迹 414"/>
            </p:nvPicPr>
            <p:blipFill>
              <a:blip r:embed="rId806"/>
            </p:blipFill>
            <p:spPr>
              <a:xfrm>
                <a:off x="6648450" y="4584700"/>
                <a:ext cx="9525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07" p14:bwMode="auto">
            <p14:nvContentPartPr>
              <p14:cNvPr id="416" name="墨迹 415"/>
              <p14:cNvContentPartPr/>
              <p14:nvPr/>
            </p14:nvContentPartPr>
            <p14:xfrm>
              <a:off x="6870700" y="4622800"/>
              <a:ext cx="184150" cy="360"/>
            </p14:xfrm>
          </p:contentPart>
        </mc:Choice>
        <mc:Fallback xmlns="">
          <p:pic>
            <p:nvPicPr>
              <p:cNvPr id="416" name="墨迹 415"/>
            </p:nvPicPr>
            <p:blipFill>
              <a:blip r:embed="rId808"/>
            </p:blipFill>
            <p:spPr>
              <a:xfrm>
                <a:off x="6870700" y="4622800"/>
                <a:ext cx="1841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09" p14:bwMode="auto">
            <p14:nvContentPartPr>
              <p14:cNvPr id="417" name="墨迹 416"/>
              <p14:cNvContentPartPr/>
              <p14:nvPr/>
            </p14:nvContentPartPr>
            <p14:xfrm>
              <a:off x="6978650" y="4565650"/>
              <a:ext cx="165100" cy="114300"/>
            </p14:xfrm>
          </p:contentPart>
        </mc:Choice>
        <mc:Fallback xmlns="">
          <p:pic>
            <p:nvPicPr>
              <p:cNvPr id="417" name="墨迹 416"/>
            </p:nvPicPr>
            <p:blipFill>
              <a:blip r:embed="rId810"/>
            </p:blipFill>
            <p:spPr>
              <a:xfrm>
                <a:off x="6978650" y="4565650"/>
                <a:ext cx="16510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1" p14:bwMode="auto">
            <p14:nvContentPartPr>
              <p14:cNvPr id="418" name="墨迹 417"/>
              <p14:cNvContentPartPr/>
              <p14:nvPr/>
            </p14:nvContentPartPr>
            <p14:xfrm>
              <a:off x="7213600" y="4572000"/>
              <a:ext cx="25400" cy="158750"/>
            </p14:xfrm>
          </p:contentPart>
        </mc:Choice>
        <mc:Fallback xmlns="">
          <p:pic>
            <p:nvPicPr>
              <p:cNvPr id="418" name="墨迹 417"/>
            </p:nvPicPr>
            <p:blipFill>
              <a:blip r:embed="rId812"/>
            </p:blipFill>
            <p:spPr>
              <a:xfrm>
                <a:off x="7213600" y="4572000"/>
                <a:ext cx="2540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3" p14:bwMode="auto">
            <p14:nvContentPartPr>
              <p14:cNvPr id="419" name="墨迹 418"/>
              <p14:cNvContentPartPr/>
              <p14:nvPr/>
            </p14:nvContentPartPr>
            <p14:xfrm>
              <a:off x="7226300" y="4533900"/>
              <a:ext cx="114300" cy="177800"/>
            </p14:xfrm>
          </p:contentPart>
        </mc:Choice>
        <mc:Fallback xmlns="">
          <p:pic>
            <p:nvPicPr>
              <p:cNvPr id="419" name="墨迹 418"/>
            </p:nvPicPr>
            <p:blipFill>
              <a:blip r:embed="rId814"/>
            </p:blipFill>
            <p:spPr>
              <a:xfrm>
                <a:off x="7226300" y="4533900"/>
                <a:ext cx="11430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5" p14:bwMode="auto">
            <p14:nvContentPartPr>
              <p14:cNvPr id="420" name="墨迹 419"/>
              <p14:cNvContentPartPr/>
              <p14:nvPr/>
            </p14:nvContentPartPr>
            <p14:xfrm>
              <a:off x="7429500" y="4648200"/>
              <a:ext cx="31750" cy="196850"/>
            </p14:xfrm>
          </p:contentPart>
        </mc:Choice>
        <mc:Fallback xmlns="">
          <p:pic>
            <p:nvPicPr>
              <p:cNvPr id="420" name="墨迹 419"/>
            </p:nvPicPr>
            <p:blipFill>
              <a:blip r:embed="rId816"/>
            </p:blipFill>
            <p:spPr>
              <a:xfrm>
                <a:off x="7429500" y="4648200"/>
                <a:ext cx="3175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7" p14:bwMode="auto">
            <p14:nvContentPartPr>
              <p14:cNvPr id="421" name="墨迹 420"/>
              <p14:cNvContentPartPr/>
              <p14:nvPr/>
            </p14:nvContentPartPr>
            <p14:xfrm>
              <a:off x="5556250" y="4927600"/>
              <a:ext cx="234950" cy="260350"/>
            </p14:xfrm>
          </p:contentPart>
        </mc:Choice>
        <mc:Fallback xmlns="">
          <p:pic>
            <p:nvPicPr>
              <p:cNvPr id="421" name="墨迹 420"/>
            </p:nvPicPr>
            <p:blipFill>
              <a:blip r:embed="rId818"/>
            </p:blipFill>
            <p:spPr>
              <a:xfrm>
                <a:off x="5556250" y="4927600"/>
                <a:ext cx="234950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9" p14:bwMode="auto">
            <p14:nvContentPartPr>
              <p14:cNvPr id="422" name="墨迹 421"/>
              <p14:cNvContentPartPr/>
              <p14:nvPr/>
            </p14:nvContentPartPr>
            <p14:xfrm>
              <a:off x="5715000" y="4959350"/>
              <a:ext cx="120650" cy="57150"/>
            </p14:xfrm>
          </p:contentPart>
        </mc:Choice>
        <mc:Fallback xmlns="">
          <p:pic>
            <p:nvPicPr>
              <p:cNvPr id="422" name="墨迹 421"/>
            </p:nvPicPr>
            <p:blipFill>
              <a:blip r:embed="rId820"/>
            </p:blipFill>
            <p:spPr>
              <a:xfrm>
                <a:off x="5715000" y="4959350"/>
                <a:ext cx="12065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21" p14:bwMode="auto">
            <p14:nvContentPartPr>
              <p14:cNvPr id="423" name="墨迹 422"/>
              <p14:cNvContentPartPr/>
              <p14:nvPr/>
            </p14:nvContentPartPr>
            <p14:xfrm>
              <a:off x="5645150" y="5060950"/>
              <a:ext cx="184150" cy="38100"/>
            </p14:xfrm>
          </p:contentPart>
        </mc:Choice>
        <mc:Fallback xmlns="">
          <p:pic>
            <p:nvPicPr>
              <p:cNvPr id="423" name="墨迹 422"/>
            </p:nvPicPr>
            <p:blipFill>
              <a:blip r:embed="rId822"/>
            </p:blipFill>
            <p:spPr>
              <a:xfrm>
                <a:off x="5645150" y="5060950"/>
                <a:ext cx="18415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23" p14:bwMode="auto">
            <p14:nvContentPartPr>
              <p14:cNvPr id="424" name="墨迹 423"/>
              <p14:cNvContentPartPr/>
              <p14:nvPr/>
            </p14:nvContentPartPr>
            <p14:xfrm>
              <a:off x="5867400" y="5029200"/>
              <a:ext cx="107950" cy="19050"/>
            </p14:xfrm>
          </p:contentPart>
        </mc:Choice>
        <mc:Fallback xmlns="">
          <p:pic>
            <p:nvPicPr>
              <p:cNvPr id="424" name="墨迹 423"/>
            </p:nvPicPr>
            <p:blipFill>
              <a:blip r:embed="rId824"/>
            </p:blipFill>
            <p:spPr>
              <a:xfrm>
                <a:off x="5867400" y="5029200"/>
                <a:ext cx="1079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25" p14:bwMode="auto">
            <p14:nvContentPartPr>
              <p14:cNvPr id="425" name="墨迹 424"/>
              <p14:cNvContentPartPr/>
              <p14:nvPr/>
            </p14:nvContentPartPr>
            <p14:xfrm>
              <a:off x="5842000" y="5067300"/>
              <a:ext cx="69850" cy="158750"/>
            </p14:xfrm>
          </p:contentPart>
        </mc:Choice>
        <mc:Fallback xmlns="">
          <p:pic>
            <p:nvPicPr>
              <p:cNvPr id="425" name="墨迹 424"/>
            </p:nvPicPr>
            <p:blipFill>
              <a:blip r:embed="rId826"/>
            </p:blipFill>
            <p:spPr>
              <a:xfrm>
                <a:off x="5842000" y="5067300"/>
                <a:ext cx="6985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27" p14:bwMode="auto">
            <p14:nvContentPartPr>
              <p14:cNvPr id="426" name="墨迹 425"/>
              <p14:cNvContentPartPr/>
              <p14:nvPr/>
            </p14:nvContentPartPr>
            <p14:xfrm>
              <a:off x="5962650" y="5162550"/>
              <a:ext cx="57150" cy="63500"/>
            </p14:xfrm>
          </p:contentPart>
        </mc:Choice>
        <mc:Fallback xmlns="">
          <p:pic>
            <p:nvPicPr>
              <p:cNvPr id="426" name="墨迹 425"/>
            </p:nvPicPr>
            <p:blipFill>
              <a:blip r:embed="rId828"/>
            </p:blipFill>
            <p:spPr>
              <a:xfrm>
                <a:off x="5962650" y="5162550"/>
                <a:ext cx="5715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29" p14:bwMode="auto">
            <p14:nvContentPartPr>
              <p14:cNvPr id="427" name="墨迹 426"/>
              <p14:cNvContentPartPr/>
              <p14:nvPr/>
            </p14:nvContentPartPr>
            <p14:xfrm>
              <a:off x="6445250" y="4965700"/>
              <a:ext cx="165100" cy="222250"/>
            </p14:xfrm>
          </p:contentPart>
        </mc:Choice>
        <mc:Fallback xmlns="">
          <p:pic>
            <p:nvPicPr>
              <p:cNvPr id="427" name="墨迹 426"/>
            </p:nvPicPr>
            <p:blipFill>
              <a:blip r:embed="rId830"/>
            </p:blipFill>
            <p:spPr>
              <a:xfrm>
                <a:off x="6445250" y="4965700"/>
                <a:ext cx="165100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1" p14:bwMode="auto">
            <p14:nvContentPartPr>
              <p14:cNvPr id="428" name="墨迹 427"/>
              <p14:cNvContentPartPr/>
              <p14:nvPr/>
            </p14:nvContentPartPr>
            <p14:xfrm>
              <a:off x="6762750" y="5041900"/>
              <a:ext cx="146050" cy="139700"/>
            </p14:xfrm>
          </p:contentPart>
        </mc:Choice>
        <mc:Fallback xmlns="">
          <p:pic>
            <p:nvPicPr>
              <p:cNvPr id="428" name="墨迹 427"/>
            </p:nvPicPr>
            <p:blipFill>
              <a:blip r:embed="rId832"/>
            </p:blipFill>
            <p:spPr>
              <a:xfrm>
                <a:off x="6762750" y="5041900"/>
                <a:ext cx="14605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3" p14:bwMode="auto">
            <p14:nvContentPartPr>
              <p14:cNvPr id="429" name="墨迹 428"/>
              <p14:cNvContentPartPr/>
              <p14:nvPr/>
            </p14:nvContentPartPr>
            <p14:xfrm>
              <a:off x="6915150" y="5041900"/>
              <a:ext cx="152400" cy="127000"/>
            </p14:xfrm>
          </p:contentPart>
        </mc:Choice>
        <mc:Fallback xmlns="">
          <p:pic>
            <p:nvPicPr>
              <p:cNvPr id="429" name="墨迹 428"/>
            </p:nvPicPr>
            <p:blipFill>
              <a:blip r:embed="rId834"/>
            </p:blipFill>
            <p:spPr>
              <a:xfrm>
                <a:off x="6915150" y="5041900"/>
                <a:ext cx="15240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5" p14:bwMode="auto">
            <p14:nvContentPartPr>
              <p14:cNvPr id="430" name="墨迹 429"/>
              <p14:cNvContentPartPr/>
              <p14:nvPr/>
            </p14:nvContentPartPr>
            <p14:xfrm>
              <a:off x="7169150" y="5041900"/>
              <a:ext cx="44450" cy="165100"/>
            </p14:xfrm>
          </p:contentPart>
        </mc:Choice>
        <mc:Fallback xmlns="">
          <p:pic>
            <p:nvPicPr>
              <p:cNvPr id="430" name="墨迹 429"/>
            </p:nvPicPr>
            <p:blipFill>
              <a:blip r:embed="rId836"/>
            </p:blipFill>
            <p:spPr>
              <a:xfrm>
                <a:off x="7169150" y="5041900"/>
                <a:ext cx="4445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7" p14:bwMode="auto">
            <p14:nvContentPartPr>
              <p14:cNvPr id="431" name="墨迹 430"/>
              <p14:cNvContentPartPr/>
              <p14:nvPr/>
            </p14:nvContentPartPr>
            <p14:xfrm>
              <a:off x="7175500" y="5041900"/>
              <a:ext cx="133350" cy="184150"/>
            </p14:xfrm>
          </p:contentPart>
        </mc:Choice>
        <mc:Fallback xmlns="">
          <p:pic>
            <p:nvPicPr>
              <p:cNvPr id="431" name="墨迹 430"/>
            </p:nvPicPr>
            <p:blipFill>
              <a:blip r:embed="rId838"/>
            </p:blipFill>
            <p:spPr>
              <a:xfrm>
                <a:off x="7175500" y="5041900"/>
                <a:ext cx="133350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9" p14:bwMode="auto">
            <p14:nvContentPartPr>
              <p14:cNvPr id="432" name="墨迹 431"/>
              <p14:cNvContentPartPr/>
              <p14:nvPr/>
            </p14:nvContentPartPr>
            <p14:xfrm>
              <a:off x="7512050" y="5092700"/>
              <a:ext cx="31750" cy="114300"/>
            </p14:xfrm>
          </p:contentPart>
        </mc:Choice>
        <mc:Fallback xmlns="">
          <p:pic>
            <p:nvPicPr>
              <p:cNvPr id="432" name="墨迹 431"/>
            </p:nvPicPr>
            <p:blipFill>
              <a:blip r:embed="rId840"/>
            </p:blipFill>
            <p:spPr>
              <a:xfrm>
                <a:off x="7512050" y="5092700"/>
                <a:ext cx="3175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41" p14:bwMode="auto">
            <p14:nvContentPartPr>
              <p14:cNvPr id="433" name="墨迹 432"/>
              <p14:cNvContentPartPr/>
              <p14:nvPr/>
            </p14:nvContentPartPr>
            <p14:xfrm>
              <a:off x="7512050" y="5003800"/>
              <a:ext cx="152400" cy="203200"/>
            </p14:xfrm>
          </p:contentPart>
        </mc:Choice>
        <mc:Fallback xmlns="">
          <p:pic>
            <p:nvPicPr>
              <p:cNvPr id="433" name="墨迹 432"/>
            </p:nvPicPr>
            <p:blipFill>
              <a:blip r:embed="rId842"/>
            </p:blipFill>
            <p:spPr>
              <a:xfrm>
                <a:off x="7512050" y="5003800"/>
                <a:ext cx="15240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43" p14:bwMode="auto">
            <p14:nvContentPartPr>
              <p14:cNvPr id="434" name="墨迹 433"/>
              <p14:cNvContentPartPr/>
              <p14:nvPr/>
            </p14:nvContentPartPr>
            <p14:xfrm>
              <a:off x="7772400" y="5130800"/>
              <a:ext cx="139700" cy="360"/>
            </p14:xfrm>
          </p:contentPart>
        </mc:Choice>
        <mc:Fallback xmlns="">
          <p:pic>
            <p:nvPicPr>
              <p:cNvPr id="434" name="墨迹 433"/>
            </p:nvPicPr>
            <p:blipFill>
              <a:blip r:embed="rId844"/>
            </p:blipFill>
            <p:spPr>
              <a:xfrm>
                <a:off x="7772400" y="5130800"/>
                <a:ext cx="139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45" p14:bwMode="auto">
            <p14:nvContentPartPr>
              <p14:cNvPr id="435" name="墨迹 434"/>
              <p14:cNvContentPartPr/>
              <p14:nvPr/>
            </p14:nvContentPartPr>
            <p14:xfrm>
              <a:off x="7861300" y="5092700"/>
              <a:ext cx="82550" cy="120650"/>
            </p14:xfrm>
          </p:contentPart>
        </mc:Choice>
        <mc:Fallback xmlns="">
          <p:pic>
            <p:nvPicPr>
              <p:cNvPr id="435" name="墨迹 434"/>
            </p:nvPicPr>
            <p:blipFill>
              <a:blip r:embed="rId846"/>
            </p:blipFill>
            <p:spPr>
              <a:xfrm>
                <a:off x="7861300" y="5092700"/>
                <a:ext cx="8255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47" p14:bwMode="auto">
            <p14:nvContentPartPr>
              <p14:cNvPr id="436" name="墨迹 435"/>
              <p14:cNvContentPartPr/>
              <p14:nvPr/>
            </p14:nvContentPartPr>
            <p14:xfrm>
              <a:off x="8045450" y="5016500"/>
              <a:ext cx="146050" cy="228600"/>
            </p14:xfrm>
          </p:contentPart>
        </mc:Choice>
        <mc:Fallback xmlns="">
          <p:pic>
            <p:nvPicPr>
              <p:cNvPr id="436" name="墨迹 435"/>
            </p:nvPicPr>
            <p:blipFill>
              <a:blip r:embed="rId848"/>
            </p:blipFill>
            <p:spPr>
              <a:xfrm>
                <a:off x="8045450" y="5016500"/>
                <a:ext cx="146050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49" p14:bwMode="auto">
            <p14:nvContentPartPr>
              <p14:cNvPr id="437" name="墨迹 436"/>
              <p14:cNvContentPartPr/>
              <p14:nvPr/>
            </p14:nvContentPartPr>
            <p14:xfrm>
              <a:off x="8051800" y="5130800"/>
              <a:ext cx="101600" cy="88900"/>
            </p14:xfrm>
          </p:contentPart>
        </mc:Choice>
        <mc:Fallback xmlns="">
          <p:pic>
            <p:nvPicPr>
              <p:cNvPr id="437" name="墨迹 436"/>
            </p:nvPicPr>
            <p:blipFill>
              <a:blip r:embed="rId850"/>
            </p:blipFill>
            <p:spPr>
              <a:xfrm>
                <a:off x="8051800" y="5130800"/>
                <a:ext cx="10160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51" p14:bwMode="auto">
            <p14:nvContentPartPr>
              <p14:cNvPr id="438" name="墨迹 437"/>
              <p14:cNvContentPartPr/>
              <p14:nvPr/>
            </p14:nvContentPartPr>
            <p14:xfrm>
              <a:off x="7042150" y="5041900"/>
              <a:ext cx="360" cy="69850"/>
            </p14:xfrm>
          </p:contentPart>
        </mc:Choice>
        <mc:Fallback xmlns="">
          <p:pic>
            <p:nvPicPr>
              <p:cNvPr id="438" name="墨迹 437"/>
            </p:nvPicPr>
            <p:blipFill>
              <a:blip r:embed="rId852"/>
            </p:blipFill>
            <p:spPr>
              <a:xfrm>
                <a:off x="7042150" y="5041900"/>
                <a:ext cx="36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53" p14:bwMode="auto">
            <p14:nvContentPartPr>
              <p14:cNvPr id="439" name="墨迹 438"/>
              <p14:cNvContentPartPr/>
              <p14:nvPr/>
            </p14:nvContentPartPr>
            <p14:xfrm>
              <a:off x="5530850" y="5353050"/>
              <a:ext cx="158750" cy="203200"/>
            </p14:xfrm>
          </p:contentPart>
        </mc:Choice>
        <mc:Fallback xmlns="">
          <p:pic>
            <p:nvPicPr>
              <p:cNvPr id="439" name="墨迹 438"/>
            </p:nvPicPr>
            <p:blipFill>
              <a:blip r:embed="rId854"/>
            </p:blipFill>
            <p:spPr>
              <a:xfrm>
                <a:off x="5530850" y="5353050"/>
                <a:ext cx="15875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55" p14:bwMode="auto">
            <p14:nvContentPartPr>
              <p14:cNvPr id="440" name="墨迹 439"/>
              <p14:cNvContentPartPr/>
              <p14:nvPr/>
            </p14:nvContentPartPr>
            <p14:xfrm>
              <a:off x="5626100" y="5283200"/>
              <a:ext cx="88900" cy="44450"/>
            </p14:xfrm>
          </p:contentPart>
        </mc:Choice>
        <mc:Fallback xmlns="">
          <p:pic>
            <p:nvPicPr>
              <p:cNvPr id="440" name="墨迹 439"/>
            </p:nvPicPr>
            <p:blipFill>
              <a:blip r:embed="rId856"/>
            </p:blipFill>
            <p:spPr>
              <a:xfrm>
                <a:off x="5626100" y="5283200"/>
                <a:ext cx="8890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57" p14:bwMode="auto">
            <p14:nvContentPartPr>
              <p14:cNvPr id="441" name="墨迹 440"/>
              <p14:cNvContentPartPr/>
              <p14:nvPr/>
            </p14:nvContentPartPr>
            <p14:xfrm>
              <a:off x="5594350" y="5378450"/>
              <a:ext cx="120650" cy="38100"/>
            </p14:xfrm>
          </p:contentPart>
        </mc:Choice>
        <mc:Fallback xmlns="">
          <p:pic>
            <p:nvPicPr>
              <p:cNvPr id="441" name="墨迹 440"/>
            </p:nvPicPr>
            <p:blipFill>
              <a:blip r:embed="rId858"/>
            </p:blipFill>
            <p:spPr>
              <a:xfrm>
                <a:off x="5594350" y="5378450"/>
                <a:ext cx="12065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59" p14:bwMode="auto">
            <p14:nvContentPartPr>
              <p14:cNvPr id="442" name="墨迹 441"/>
              <p14:cNvContentPartPr/>
              <p14:nvPr/>
            </p14:nvContentPartPr>
            <p14:xfrm>
              <a:off x="5803900" y="5403850"/>
              <a:ext cx="165100" cy="12700"/>
            </p14:xfrm>
          </p:contentPart>
        </mc:Choice>
        <mc:Fallback xmlns="">
          <p:pic>
            <p:nvPicPr>
              <p:cNvPr id="442" name="墨迹 441"/>
            </p:nvPicPr>
            <p:blipFill>
              <a:blip r:embed="rId860"/>
            </p:blipFill>
            <p:spPr>
              <a:xfrm>
                <a:off x="5803900" y="5403850"/>
                <a:ext cx="1651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61" p14:bwMode="auto">
            <p14:nvContentPartPr>
              <p14:cNvPr id="443" name="墨迹 442"/>
              <p14:cNvContentPartPr/>
              <p14:nvPr/>
            </p14:nvContentPartPr>
            <p14:xfrm>
              <a:off x="5816600" y="5422900"/>
              <a:ext cx="57150" cy="165100"/>
            </p14:xfrm>
          </p:contentPart>
        </mc:Choice>
        <mc:Fallback xmlns="">
          <p:pic>
            <p:nvPicPr>
              <p:cNvPr id="443" name="墨迹 442"/>
            </p:nvPicPr>
            <p:blipFill>
              <a:blip r:embed="rId862"/>
            </p:blipFill>
            <p:spPr>
              <a:xfrm>
                <a:off x="5816600" y="5422900"/>
                <a:ext cx="5715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63" p14:bwMode="auto">
            <p14:nvContentPartPr>
              <p14:cNvPr id="444" name="墨迹 443"/>
              <p14:cNvContentPartPr/>
              <p14:nvPr/>
            </p14:nvContentPartPr>
            <p14:xfrm>
              <a:off x="6064250" y="5556250"/>
              <a:ext cx="360" cy="57150"/>
            </p14:xfrm>
          </p:contentPart>
        </mc:Choice>
        <mc:Fallback xmlns="">
          <p:pic>
            <p:nvPicPr>
              <p:cNvPr id="444" name="墨迹 443"/>
            </p:nvPicPr>
            <p:blipFill>
              <a:blip r:embed="rId864"/>
            </p:blipFill>
            <p:spPr>
              <a:xfrm>
                <a:off x="6064250" y="5556250"/>
                <a:ext cx="36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65" p14:bwMode="auto">
            <p14:nvContentPartPr>
              <p14:cNvPr id="445" name="墨迹 444"/>
              <p14:cNvContentPartPr/>
              <p14:nvPr/>
            </p14:nvContentPartPr>
            <p14:xfrm>
              <a:off x="7512050" y="5029200"/>
              <a:ext cx="360" cy="63500"/>
            </p14:xfrm>
          </p:contentPart>
        </mc:Choice>
        <mc:Fallback xmlns="">
          <p:pic>
            <p:nvPicPr>
              <p:cNvPr id="445" name="墨迹 444"/>
            </p:nvPicPr>
            <p:blipFill>
              <a:blip r:embed="rId866"/>
            </p:blipFill>
            <p:spPr>
              <a:xfrm>
                <a:off x="7512050" y="5029200"/>
                <a:ext cx="36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67" p14:bwMode="auto">
            <p14:nvContentPartPr>
              <p14:cNvPr id="446" name="墨迹 445"/>
              <p14:cNvContentPartPr/>
              <p14:nvPr/>
            </p14:nvContentPartPr>
            <p14:xfrm>
              <a:off x="6242050" y="3213100"/>
              <a:ext cx="1981200" cy="488950"/>
            </p14:xfrm>
          </p:contentPart>
        </mc:Choice>
        <mc:Fallback xmlns="">
          <p:pic>
            <p:nvPicPr>
              <p:cNvPr id="446" name="墨迹 445"/>
            </p:nvPicPr>
            <p:blipFill>
              <a:blip r:embed="rId868"/>
            </p:blipFill>
            <p:spPr>
              <a:xfrm>
                <a:off x="6242050" y="3213100"/>
                <a:ext cx="1981200" cy="488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69" p14:bwMode="auto">
            <p14:nvContentPartPr>
              <p14:cNvPr id="447" name="墨迹 446"/>
              <p14:cNvContentPartPr/>
              <p14:nvPr/>
            </p14:nvContentPartPr>
            <p14:xfrm>
              <a:off x="7905750" y="3568700"/>
              <a:ext cx="57150" cy="82550"/>
            </p14:xfrm>
          </p:contentPart>
        </mc:Choice>
        <mc:Fallback xmlns="">
          <p:pic>
            <p:nvPicPr>
              <p:cNvPr id="447" name="墨迹 446"/>
            </p:nvPicPr>
            <p:blipFill>
              <a:blip r:embed="rId870"/>
            </p:blipFill>
            <p:spPr>
              <a:xfrm>
                <a:off x="7905750" y="3568700"/>
                <a:ext cx="5715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71" p14:bwMode="auto">
            <p14:nvContentPartPr>
              <p14:cNvPr id="448" name="墨迹 447"/>
              <p14:cNvContentPartPr/>
              <p14:nvPr/>
            </p14:nvContentPartPr>
            <p14:xfrm>
              <a:off x="7378700" y="3517900"/>
              <a:ext cx="19050" cy="44450"/>
            </p14:xfrm>
          </p:contentPart>
        </mc:Choice>
        <mc:Fallback xmlns="">
          <p:pic>
            <p:nvPicPr>
              <p:cNvPr id="448" name="墨迹 447"/>
            </p:nvPicPr>
            <p:blipFill>
              <a:blip r:embed="rId872"/>
            </p:blipFill>
            <p:spPr>
              <a:xfrm>
                <a:off x="7378700" y="3517900"/>
                <a:ext cx="1905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73" p14:bwMode="auto">
            <p14:nvContentPartPr>
              <p14:cNvPr id="449" name="墨迹 448"/>
              <p14:cNvContentPartPr/>
              <p14:nvPr/>
            </p14:nvContentPartPr>
            <p14:xfrm>
              <a:off x="6337300" y="3651250"/>
              <a:ext cx="425450" cy="38100"/>
            </p14:xfrm>
          </p:contentPart>
        </mc:Choice>
        <mc:Fallback xmlns="">
          <p:pic>
            <p:nvPicPr>
              <p:cNvPr id="449" name="墨迹 448"/>
            </p:nvPicPr>
            <p:blipFill>
              <a:blip r:embed="rId874"/>
            </p:blipFill>
            <p:spPr>
              <a:xfrm>
                <a:off x="6337300" y="3651250"/>
                <a:ext cx="42545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75" p14:bwMode="auto">
            <p14:nvContentPartPr>
              <p14:cNvPr id="450" name="墨迹 449"/>
              <p14:cNvContentPartPr/>
              <p14:nvPr/>
            </p14:nvContentPartPr>
            <p14:xfrm>
              <a:off x="7467600" y="3727450"/>
              <a:ext cx="12700" cy="360"/>
            </p14:xfrm>
          </p:contentPart>
        </mc:Choice>
        <mc:Fallback xmlns="">
          <p:pic>
            <p:nvPicPr>
              <p:cNvPr id="450" name="墨迹 449"/>
            </p:nvPicPr>
            <p:blipFill>
              <a:blip r:embed="rId40"/>
            </p:blipFill>
            <p:spPr>
              <a:xfrm>
                <a:off x="7467600" y="372745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76" p14:bwMode="auto">
            <p14:nvContentPartPr>
              <p14:cNvPr id="451" name="墨迹 450"/>
              <p14:cNvContentPartPr/>
              <p14:nvPr/>
            </p14:nvContentPartPr>
            <p14:xfrm>
              <a:off x="7531100" y="3721100"/>
              <a:ext cx="12700" cy="360"/>
            </p14:xfrm>
          </p:contentPart>
        </mc:Choice>
        <mc:Fallback xmlns="">
          <p:pic>
            <p:nvPicPr>
              <p:cNvPr id="451" name="墨迹 450"/>
            </p:nvPicPr>
            <p:blipFill>
              <a:blip r:embed="rId40"/>
            </p:blipFill>
            <p:spPr>
              <a:xfrm>
                <a:off x="7531100" y="372110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77" p14:bwMode="auto">
            <p14:nvContentPartPr>
              <p14:cNvPr id="452" name="墨迹 451"/>
              <p14:cNvContentPartPr/>
              <p14:nvPr/>
            </p14:nvContentPartPr>
            <p14:xfrm>
              <a:off x="7575550" y="3721100"/>
              <a:ext cx="12700" cy="360"/>
            </p14:xfrm>
          </p:contentPart>
        </mc:Choice>
        <mc:Fallback xmlns="">
          <p:pic>
            <p:nvPicPr>
              <p:cNvPr id="452" name="墨迹 451"/>
            </p:nvPicPr>
            <p:blipFill>
              <a:blip r:embed="rId40"/>
            </p:blipFill>
            <p:spPr>
              <a:xfrm>
                <a:off x="7575550" y="372110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78" p14:bwMode="auto">
            <p14:nvContentPartPr>
              <p14:cNvPr id="453" name="墨迹 452"/>
              <p14:cNvContentPartPr/>
              <p14:nvPr/>
            </p14:nvContentPartPr>
            <p14:xfrm>
              <a:off x="7639050" y="3714750"/>
              <a:ext cx="12700" cy="360"/>
            </p14:xfrm>
          </p:contentPart>
        </mc:Choice>
        <mc:Fallback xmlns="">
          <p:pic>
            <p:nvPicPr>
              <p:cNvPr id="453" name="墨迹 452"/>
            </p:nvPicPr>
            <p:blipFill>
              <a:blip r:embed="rId40"/>
            </p:blipFill>
            <p:spPr>
              <a:xfrm>
                <a:off x="7639050" y="371475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79" p14:bwMode="auto">
            <p14:nvContentPartPr>
              <p14:cNvPr id="454" name="墨迹 453"/>
              <p14:cNvContentPartPr/>
              <p14:nvPr/>
            </p14:nvContentPartPr>
            <p14:xfrm>
              <a:off x="6356350" y="5391150"/>
              <a:ext cx="222250" cy="241300"/>
            </p14:xfrm>
          </p:contentPart>
        </mc:Choice>
        <mc:Fallback xmlns="">
          <p:pic>
            <p:nvPicPr>
              <p:cNvPr id="454" name="墨迹 453"/>
            </p:nvPicPr>
            <p:blipFill>
              <a:blip r:embed="rId880"/>
            </p:blipFill>
            <p:spPr>
              <a:xfrm>
                <a:off x="6356350" y="5391150"/>
                <a:ext cx="222250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81" p14:bwMode="auto">
            <p14:nvContentPartPr>
              <p14:cNvPr id="455" name="墨迹 454"/>
              <p14:cNvContentPartPr/>
              <p14:nvPr/>
            </p14:nvContentPartPr>
            <p14:xfrm>
              <a:off x="6407150" y="5441950"/>
              <a:ext cx="50800" cy="76200"/>
            </p14:xfrm>
          </p:contentPart>
        </mc:Choice>
        <mc:Fallback xmlns="">
          <p:pic>
            <p:nvPicPr>
              <p:cNvPr id="455" name="墨迹 454"/>
            </p:nvPicPr>
            <p:blipFill>
              <a:blip r:embed="rId882"/>
            </p:blipFill>
            <p:spPr>
              <a:xfrm>
                <a:off x="6407150" y="5441950"/>
                <a:ext cx="5080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83" p14:bwMode="auto">
            <p14:nvContentPartPr>
              <p14:cNvPr id="456" name="墨迹 455"/>
              <p14:cNvContentPartPr/>
              <p14:nvPr/>
            </p14:nvContentPartPr>
            <p14:xfrm>
              <a:off x="6648450" y="5530850"/>
              <a:ext cx="215900" cy="19050"/>
            </p14:xfrm>
          </p:contentPart>
        </mc:Choice>
        <mc:Fallback xmlns="">
          <p:pic>
            <p:nvPicPr>
              <p:cNvPr id="456" name="墨迹 455"/>
            </p:nvPicPr>
            <p:blipFill>
              <a:blip r:embed="rId884"/>
            </p:blipFill>
            <p:spPr>
              <a:xfrm>
                <a:off x="6648450" y="5530850"/>
                <a:ext cx="21590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85" p14:bwMode="auto">
            <p14:nvContentPartPr>
              <p14:cNvPr id="457" name="墨迹 456"/>
              <p14:cNvContentPartPr/>
              <p14:nvPr/>
            </p14:nvContentPartPr>
            <p14:xfrm>
              <a:off x="6788150" y="5448300"/>
              <a:ext cx="146050" cy="146050"/>
            </p14:xfrm>
          </p:contentPart>
        </mc:Choice>
        <mc:Fallback xmlns="">
          <p:pic>
            <p:nvPicPr>
              <p:cNvPr id="457" name="墨迹 456"/>
            </p:nvPicPr>
            <p:blipFill>
              <a:blip r:embed="rId886"/>
            </p:blipFill>
            <p:spPr>
              <a:xfrm>
                <a:off x="6788150" y="5448300"/>
                <a:ext cx="14605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87" p14:bwMode="auto">
            <p14:nvContentPartPr>
              <p14:cNvPr id="458" name="墨迹 457"/>
              <p14:cNvContentPartPr/>
              <p14:nvPr/>
            </p14:nvContentPartPr>
            <p14:xfrm>
              <a:off x="7175500" y="5403850"/>
              <a:ext cx="88900" cy="177800"/>
            </p14:xfrm>
          </p:contentPart>
        </mc:Choice>
        <mc:Fallback xmlns="">
          <p:pic>
            <p:nvPicPr>
              <p:cNvPr id="458" name="墨迹 457"/>
            </p:nvPicPr>
            <p:blipFill>
              <a:blip r:embed="rId888"/>
            </p:blipFill>
            <p:spPr>
              <a:xfrm>
                <a:off x="7175500" y="5403850"/>
                <a:ext cx="8890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89" p14:bwMode="auto">
            <p14:nvContentPartPr>
              <p14:cNvPr id="459" name="墨迹 458"/>
              <p14:cNvContentPartPr/>
              <p14:nvPr/>
            </p14:nvContentPartPr>
            <p14:xfrm>
              <a:off x="7245350" y="5378450"/>
              <a:ext cx="139700" cy="177800"/>
            </p14:xfrm>
          </p:contentPart>
        </mc:Choice>
        <mc:Fallback xmlns="">
          <p:pic>
            <p:nvPicPr>
              <p:cNvPr id="459" name="墨迹 458"/>
            </p:nvPicPr>
            <p:blipFill>
              <a:blip r:embed="rId890"/>
            </p:blipFill>
            <p:spPr>
              <a:xfrm>
                <a:off x="7245350" y="5378450"/>
                <a:ext cx="13970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91" p14:bwMode="auto">
            <p14:nvContentPartPr>
              <p14:cNvPr id="460" name="墨迹 459"/>
              <p14:cNvContentPartPr/>
              <p14:nvPr/>
            </p14:nvContentPartPr>
            <p14:xfrm>
              <a:off x="7461250" y="5378450"/>
              <a:ext cx="12700" cy="203200"/>
            </p14:xfrm>
          </p:contentPart>
        </mc:Choice>
        <mc:Fallback xmlns="">
          <p:pic>
            <p:nvPicPr>
              <p:cNvPr id="460" name="墨迹 459"/>
            </p:nvPicPr>
            <p:blipFill>
              <a:blip r:embed="rId892"/>
            </p:blipFill>
            <p:spPr>
              <a:xfrm>
                <a:off x="7461250" y="5378450"/>
                <a:ext cx="1270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93" p14:bwMode="auto">
            <p14:nvContentPartPr>
              <p14:cNvPr id="461" name="墨迹 460"/>
              <p14:cNvContentPartPr/>
              <p14:nvPr/>
            </p14:nvContentPartPr>
            <p14:xfrm>
              <a:off x="7429500" y="5340350"/>
              <a:ext cx="203200" cy="273050"/>
            </p14:xfrm>
          </p:contentPart>
        </mc:Choice>
        <mc:Fallback xmlns="">
          <p:pic>
            <p:nvPicPr>
              <p:cNvPr id="461" name="墨迹 460"/>
            </p:nvPicPr>
            <p:blipFill>
              <a:blip r:embed="rId894"/>
            </p:blipFill>
            <p:spPr>
              <a:xfrm>
                <a:off x="7429500" y="5340350"/>
                <a:ext cx="203200" cy="273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95" p14:bwMode="auto">
            <p14:nvContentPartPr>
              <p14:cNvPr id="462" name="墨迹 461"/>
              <p14:cNvContentPartPr/>
              <p14:nvPr/>
            </p14:nvContentPartPr>
            <p14:xfrm>
              <a:off x="7645400" y="5461000"/>
              <a:ext cx="44450" cy="190500"/>
            </p14:xfrm>
          </p:contentPart>
        </mc:Choice>
        <mc:Fallback xmlns="">
          <p:pic>
            <p:nvPicPr>
              <p:cNvPr id="462" name="墨迹 461"/>
            </p:nvPicPr>
            <p:blipFill>
              <a:blip r:embed="rId896"/>
            </p:blipFill>
            <p:spPr>
              <a:xfrm>
                <a:off x="7645400" y="5461000"/>
                <a:ext cx="4445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97" p14:bwMode="auto">
            <p14:nvContentPartPr>
              <p14:cNvPr id="463" name="墨迹 462"/>
              <p14:cNvContentPartPr/>
              <p14:nvPr/>
            </p14:nvContentPartPr>
            <p14:xfrm>
              <a:off x="7632700" y="5486400"/>
              <a:ext cx="146050" cy="228600"/>
            </p14:xfrm>
          </p:contentPart>
        </mc:Choice>
        <mc:Fallback xmlns="">
          <p:pic>
            <p:nvPicPr>
              <p:cNvPr id="463" name="墨迹 462"/>
            </p:nvPicPr>
            <p:blipFill>
              <a:blip r:embed="rId898"/>
            </p:blipFill>
            <p:spPr>
              <a:xfrm>
                <a:off x="7632700" y="5486400"/>
                <a:ext cx="146050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99" p14:bwMode="auto">
            <p14:nvContentPartPr>
              <p14:cNvPr id="464" name="墨迹 463"/>
              <p14:cNvContentPartPr/>
              <p14:nvPr/>
            </p14:nvContentPartPr>
            <p14:xfrm>
              <a:off x="5613400" y="5727700"/>
              <a:ext cx="209550" cy="247650"/>
            </p14:xfrm>
          </p:contentPart>
        </mc:Choice>
        <mc:Fallback xmlns="">
          <p:pic>
            <p:nvPicPr>
              <p:cNvPr id="464" name="墨迹 463"/>
            </p:nvPicPr>
            <p:blipFill>
              <a:blip r:embed="rId900"/>
            </p:blipFill>
            <p:spPr>
              <a:xfrm>
                <a:off x="5613400" y="5727700"/>
                <a:ext cx="209550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01" p14:bwMode="auto">
            <p14:nvContentPartPr>
              <p14:cNvPr id="465" name="墨迹 464"/>
              <p14:cNvContentPartPr/>
              <p14:nvPr/>
            </p14:nvContentPartPr>
            <p14:xfrm>
              <a:off x="5746750" y="5740400"/>
              <a:ext cx="120650" cy="69850"/>
            </p14:xfrm>
          </p:contentPart>
        </mc:Choice>
        <mc:Fallback xmlns="">
          <p:pic>
            <p:nvPicPr>
              <p:cNvPr id="465" name="墨迹 464"/>
            </p:nvPicPr>
            <p:blipFill>
              <a:blip r:embed="rId902"/>
            </p:blipFill>
            <p:spPr>
              <a:xfrm>
                <a:off x="5746750" y="5740400"/>
                <a:ext cx="12065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03" p14:bwMode="auto">
            <p14:nvContentPartPr>
              <p14:cNvPr id="466" name="墨迹 465"/>
              <p14:cNvContentPartPr/>
              <p14:nvPr/>
            </p14:nvContentPartPr>
            <p14:xfrm>
              <a:off x="5715000" y="5835650"/>
              <a:ext cx="158750" cy="57150"/>
            </p14:xfrm>
          </p:contentPart>
        </mc:Choice>
        <mc:Fallback xmlns="">
          <p:pic>
            <p:nvPicPr>
              <p:cNvPr id="466" name="墨迹 465"/>
            </p:nvPicPr>
            <p:blipFill>
              <a:blip r:embed="rId904"/>
            </p:blipFill>
            <p:spPr>
              <a:xfrm>
                <a:off x="5715000" y="5835650"/>
                <a:ext cx="15875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05" p14:bwMode="auto">
            <p14:nvContentPartPr>
              <p14:cNvPr id="467" name="墨迹 466"/>
              <p14:cNvContentPartPr/>
              <p14:nvPr/>
            </p14:nvContentPartPr>
            <p14:xfrm>
              <a:off x="5886450" y="5822950"/>
              <a:ext cx="146050" cy="19050"/>
            </p14:xfrm>
          </p:contentPart>
        </mc:Choice>
        <mc:Fallback xmlns="">
          <p:pic>
            <p:nvPicPr>
              <p:cNvPr id="467" name="墨迹 466"/>
            </p:nvPicPr>
            <p:blipFill>
              <a:blip r:embed="rId906"/>
            </p:blipFill>
            <p:spPr>
              <a:xfrm>
                <a:off x="5886450" y="5822950"/>
                <a:ext cx="1460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07" p14:bwMode="auto">
            <p14:nvContentPartPr>
              <p14:cNvPr id="468" name="墨迹 467"/>
              <p14:cNvContentPartPr/>
              <p14:nvPr/>
            </p14:nvContentPartPr>
            <p14:xfrm>
              <a:off x="5905500" y="5842000"/>
              <a:ext cx="76200" cy="222250"/>
            </p14:xfrm>
          </p:contentPart>
        </mc:Choice>
        <mc:Fallback xmlns="">
          <p:pic>
            <p:nvPicPr>
              <p:cNvPr id="468" name="墨迹 467"/>
            </p:nvPicPr>
            <p:blipFill>
              <a:blip r:embed="rId908"/>
            </p:blipFill>
            <p:spPr>
              <a:xfrm>
                <a:off x="5905500" y="5842000"/>
                <a:ext cx="76200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09" p14:bwMode="auto">
            <p14:nvContentPartPr>
              <p14:cNvPr id="469" name="墨迹 468"/>
              <p14:cNvContentPartPr/>
              <p14:nvPr/>
            </p14:nvContentPartPr>
            <p14:xfrm>
              <a:off x="6083300" y="5949950"/>
              <a:ext cx="158750" cy="95250"/>
            </p14:xfrm>
          </p:contentPart>
        </mc:Choice>
        <mc:Fallback xmlns="">
          <p:pic>
            <p:nvPicPr>
              <p:cNvPr id="469" name="墨迹 468"/>
            </p:nvPicPr>
            <p:blipFill>
              <a:blip r:embed="rId910"/>
            </p:blipFill>
            <p:spPr>
              <a:xfrm>
                <a:off x="6083300" y="5949950"/>
                <a:ext cx="15875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11" p14:bwMode="auto">
            <p14:nvContentPartPr>
              <p14:cNvPr id="470" name="墨迹 469"/>
              <p14:cNvContentPartPr/>
              <p14:nvPr/>
            </p14:nvContentPartPr>
            <p14:xfrm>
              <a:off x="6521450" y="5810250"/>
              <a:ext cx="44450" cy="158750"/>
            </p14:xfrm>
          </p:contentPart>
        </mc:Choice>
        <mc:Fallback xmlns="">
          <p:pic>
            <p:nvPicPr>
              <p:cNvPr id="470" name="墨迹 469"/>
            </p:nvPicPr>
            <p:blipFill>
              <a:blip r:embed="rId912"/>
            </p:blipFill>
            <p:spPr>
              <a:xfrm>
                <a:off x="6521450" y="5810250"/>
                <a:ext cx="4445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13" p14:bwMode="auto">
            <p14:nvContentPartPr>
              <p14:cNvPr id="471" name="墨迹 470"/>
              <p14:cNvContentPartPr/>
              <p14:nvPr/>
            </p14:nvContentPartPr>
            <p14:xfrm>
              <a:off x="6578600" y="5791200"/>
              <a:ext cx="152400" cy="146050"/>
            </p14:xfrm>
          </p:contentPart>
        </mc:Choice>
        <mc:Fallback xmlns="">
          <p:pic>
            <p:nvPicPr>
              <p:cNvPr id="471" name="墨迹 470"/>
            </p:nvPicPr>
            <p:blipFill>
              <a:blip r:embed="rId914"/>
            </p:blipFill>
            <p:spPr>
              <a:xfrm>
                <a:off x="6578600" y="5791200"/>
                <a:ext cx="15240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15" p14:bwMode="auto">
            <p14:nvContentPartPr>
              <p14:cNvPr id="472" name="墨迹 471"/>
              <p14:cNvContentPartPr/>
              <p14:nvPr/>
            </p14:nvContentPartPr>
            <p14:xfrm>
              <a:off x="6845300" y="5835650"/>
              <a:ext cx="19050" cy="120650"/>
            </p14:xfrm>
          </p:contentPart>
        </mc:Choice>
        <mc:Fallback xmlns="">
          <p:pic>
            <p:nvPicPr>
              <p:cNvPr id="472" name="墨迹 471"/>
            </p:nvPicPr>
            <p:blipFill>
              <a:blip r:embed="rId916"/>
            </p:blipFill>
            <p:spPr>
              <a:xfrm>
                <a:off x="6845300" y="5835650"/>
                <a:ext cx="1905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17" p14:bwMode="auto">
            <p14:nvContentPartPr>
              <p14:cNvPr id="473" name="墨迹 472"/>
              <p14:cNvContentPartPr/>
              <p14:nvPr/>
            </p14:nvContentPartPr>
            <p14:xfrm>
              <a:off x="6838950" y="5759450"/>
              <a:ext cx="152400" cy="203200"/>
            </p14:xfrm>
          </p:contentPart>
        </mc:Choice>
        <mc:Fallback xmlns="">
          <p:pic>
            <p:nvPicPr>
              <p:cNvPr id="473" name="墨迹 472"/>
            </p:nvPicPr>
            <p:blipFill>
              <a:blip r:embed="rId918"/>
            </p:blipFill>
            <p:spPr>
              <a:xfrm>
                <a:off x="6838950" y="5759450"/>
                <a:ext cx="15240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19" p14:bwMode="auto">
            <p14:nvContentPartPr>
              <p14:cNvPr id="474" name="墨迹 473"/>
              <p14:cNvContentPartPr/>
              <p14:nvPr/>
            </p14:nvContentPartPr>
            <p14:xfrm>
              <a:off x="7029450" y="5797550"/>
              <a:ext cx="19050" cy="152400"/>
            </p14:xfrm>
          </p:contentPart>
        </mc:Choice>
        <mc:Fallback xmlns="">
          <p:pic>
            <p:nvPicPr>
              <p:cNvPr id="474" name="墨迹 473"/>
            </p:nvPicPr>
            <p:blipFill>
              <a:blip r:embed="rId920"/>
            </p:blipFill>
            <p:spPr>
              <a:xfrm>
                <a:off x="7029450" y="5797550"/>
                <a:ext cx="1905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21" p14:bwMode="auto">
            <p14:nvContentPartPr>
              <p14:cNvPr id="475" name="墨迹 474"/>
              <p14:cNvContentPartPr/>
              <p14:nvPr/>
            </p14:nvContentPartPr>
            <p14:xfrm>
              <a:off x="7073900" y="5746750"/>
              <a:ext cx="101600" cy="190500"/>
            </p14:xfrm>
          </p:contentPart>
        </mc:Choice>
        <mc:Fallback xmlns="">
          <p:pic>
            <p:nvPicPr>
              <p:cNvPr id="475" name="墨迹 474"/>
            </p:nvPicPr>
            <p:blipFill>
              <a:blip r:embed="rId922"/>
            </p:blipFill>
            <p:spPr>
              <a:xfrm>
                <a:off x="7073900" y="5746750"/>
                <a:ext cx="10160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23" p14:bwMode="auto">
            <p14:nvContentPartPr>
              <p14:cNvPr id="476" name="墨迹 475"/>
              <p14:cNvContentPartPr/>
              <p14:nvPr/>
            </p14:nvContentPartPr>
            <p14:xfrm>
              <a:off x="7219950" y="5892800"/>
              <a:ext cx="184150" cy="360"/>
            </p14:xfrm>
          </p:contentPart>
        </mc:Choice>
        <mc:Fallback xmlns="">
          <p:pic>
            <p:nvPicPr>
              <p:cNvPr id="476" name="墨迹 475"/>
            </p:nvPicPr>
            <p:blipFill>
              <a:blip r:embed="rId808"/>
            </p:blipFill>
            <p:spPr>
              <a:xfrm>
                <a:off x="7219950" y="5892800"/>
                <a:ext cx="1841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24" p14:bwMode="auto">
            <p14:nvContentPartPr>
              <p14:cNvPr id="477" name="墨迹 476"/>
              <p14:cNvContentPartPr/>
              <p14:nvPr/>
            </p14:nvContentPartPr>
            <p14:xfrm>
              <a:off x="7340600" y="5822950"/>
              <a:ext cx="101600" cy="120650"/>
            </p14:xfrm>
          </p:contentPart>
        </mc:Choice>
        <mc:Fallback xmlns="">
          <p:pic>
            <p:nvPicPr>
              <p:cNvPr id="477" name="墨迹 476"/>
            </p:nvPicPr>
            <p:blipFill>
              <a:blip r:embed="rId925"/>
            </p:blipFill>
            <p:spPr>
              <a:xfrm>
                <a:off x="7340600" y="5822950"/>
                <a:ext cx="10160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26" p14:bwMode="auto">
            <p14:nvContentPartPr>
              <p14:cNvPr id="478" name="墨迹 477"/>
              <p14:cNvContentPartPr/>
              <p14:nvPr/>
            </p14:nvContentPartPr>
            <p14:xfrm>
              <a:off x="7512050" y="5835650"/>
              <a:ext cx="101600" cy="184150"/>
            </p14:xfrm>
          </p:contentPart>
        </mc:Choice>
        <mc:Fallback xmlns="">
          <p:pic>
            <p:nvPicPr>
              <p:cNvPr id="478" name="墨迹 477"/>
            </p:nvPicPr>
            <p:blipFill>
              <a:blip r:embed="rId927"/>
            </p:blipFill>
            <p:spPr>
              <a:xfrm>
                <a:off x="7512050" y="5835650"/>
                <a:ext cx="101600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28" p14:bwMode="auto">
            <p14:nvContentPartPr>
              <p14:cNvPr id="479" name="墨迹 478"/>
              <p14:cNvContentPartPr/>
              <p14:nvPr/>
            </p14:nvContentPartPr>
            <p14:xfrm>
              <a:off x="7486650" y="5918200"/>
              <a:ext cx="127000" cy="25400"/>
            </p14:xfrm>
          </p:contentPart>
        </mc:Choice>
        <mc:Fallback xmlns="">
          <p:pic>
            <p:nvPicPr>
              <p:cNvPr id="479" name="墨迹 478"/>
            </p:nvPicPr>
            <p:blipFill>
              <a:blip r:embed="rId929"/>
            </p:blipFill>
            <p:spPr>
              <a:xfrm>
                <a:off x="7486650" y="5918200"/>
                <a:ext cx="12700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30" p14:bwMode="auto">
            <p14:nvContentPartPr>
              <p14:cNvPr id="480" name="墨迹 479"/>
              <p14:cNvContentPartPr/>
              <p14:nvPr/>
            </p14:nvContentPartPr>
            <p14:xfrm>
              <a:off x="7550150" y="5842000"/>
              <a:ext cx="273050" cy="241300"/>
            </p14:xfrm>
          </p:contentPart>
        </mc:Choice>
        <mc:Fallback xmlns="">
          <p:pic>
            <p:nvPicPr>
              <p:cNvPr id="480" name="墨迹 479"/>
            </p:nvPicPr>
            <p:blipFill>
              <a:blip r:embed="rId931"/>
            </p:blipFill>
            <p:spPr>
              <a:xfrm>
                <a:off x="7550150" y="5842000"/>
                <a:ext cx="273050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32" p14:bwMode="auto">
            <p14:nvContentPartPr>
              <p14:cNvPr id="481" name="墨迹 480"/>
              <p14:cNvContentPartPr/>
              <p14:nvPr/>
            </p14:nvContentPartPr>
            <p14:xfrm>
              <a:off x="7524750" y="5829300"/>
              <a:ext cx="57150" cy="171450"/>
            </p14:xfrm>
          </p:contentPart>
        </mc:Choice>
        <mc:Fallback xmlns="">
          <p:pic>
            <p:nvPicPr>
              <p:cNvPr id="481" name="墨迹 480"/>
            </p:nvPicPr>
            <p:blipFill>
              <a:blip r:embed="rId933"/>
            </p:blipFill>
            <p:spPr>
              <a:xfrm>
                <a:off x="7524750" y="5829300"/>
                <a:ext cx="5715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34" p14:bwMode="auto">
            <p14:nvContentPartPr>
              <p14:cNvPr id="482" name="墨迹 481"/>
              <p14:cNvContentPartPr/>
              <p14:nvPr/>
            </p14:nvContentPartPr>
            <p14:xfrm>
              <a:off x="7556500" y="5848350"/>
              <a:ext cx="311150" cy="228600"/>
            </p14:xfrm>
          </p:contentPart>
        </mc:Choice>
        <mc:Fallback xmlns="">
          <p:pic>
            <p:nvPicPr>
              <p:cNvPr id="482" name="墨迹 481"/>
            </p:nvPicPr>
            <p:blipFill>
              <a:blip r:embed="rId935"/>
            </p:blipFill>
            <p:spPr>
              <a:xfrm>
                <a:off x="7556500" y="5848350"/>
                <a:ext cx="311150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36" p14:bwMode="auto">
            <p14:nvContentPartPr>
              <p14:cNvPr id="483" name="墨迹 482"/>
              <p14:cNvContentPartPr/>
              <p14:nvPr/>
            </p14:nvContentPartPr>
            <p14:xfrm>
              <a:off x="7988300" y="5410200"/>
              <a:ext cx="152400" cy="596900"/>
            </p14:xfrm>
          </p:contentPart>
        </mc:Choice>
        <mc:Fallback xmlns="">
          <p:pic>
            <p:nvPicPr>
              <p:cNvPr id="483" name="墨迹 482"/>
            </p:nvPicPr>
            <p:blipFill>
              <a:blip r:embed="rId937"/>
            </p:blipFill>
            <p:spPr>
              <a:xfrm>
                <a:off x="7988300" y="5410200"/>
                <a:ext cx="152400" cy="596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38" p14:bwMode="auto">
            <p14:nvContentPartPr>
              <p14:cNvPr id="484" name="墨迹 483"/>
              <p14:cNvContentPartPr/>
              <p14:nvPr/>
            </p14:nvContentPartPr>
            <p14:xfrm>
              <a:off x="8331200" y="3422650"/>
              <a:ext cx="298450" cy="241300"/>
            </p14:xfrm>
          </p:contentPart>
        </mc:Choice>
        <mc:Fallback xmlns="">
          <p:pic>
            <p:nvPicPr>
              <p:cNvPr id="484" name="墨迹 483"/>
            </p:nvPicPr>
            <p:blipFill>
              <a:blip r:embed="rId939"/>
            </p:blipFill>
            <p:spPr>
              <a:xfrm>
                <a:off x="8331200" y="3422650"/>
                <a:ext cx="298450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40" p14:bwMode="auto">
            <p14:nvContentPartPr>
              <p14:cNvPr id="485" name="墨迹 484"/>
              <p14:cNvContentPartPr/>
              <p14:nvPr/>
            </p14:nvContentPartPr>
            <p14:xfrm>
              <a:off x="7105650" y="5416550"/>
              <a:ext cx="12700" cy="360"/>
            </p14:xfrm>
          </p:contentPart>
        </mc:Choice>
        <mc:Fallback xmlns="">
          <p:pic>
            <p:nvPicPr>
              <p:cNvPr id="485" name="墨迹 484"/>
            </p:nvPicPr>
            <p:blipFill>
              <a:blip r:embed="rId40"/>
            </p:blipFill>
            <p:spPr>
              <a:xfrm>
                <a:off x="7105650" y="5416550"/>
                <a:ext cx="12700" cy="360"/>
              </a:xfrm>
              <a:prstGeom prst="rect"/>
            </p:spPr>
          </p:pic>
        </mc:Fallback>
      </mc:AlternateContent>
    </p:spTree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3850" y="116523"/>
            <a:ext cx="8229600" cy="1143000"/>
          </a:xfrm>
        </p:spPr>
        <p:txBody>
          <a:bodyPr/>
          <a:p>
            <a:r>
              <a:rPr lang="zh-CN" altLang="en-US">
                <a:solidFill>
                  <a:srgbClr val="FF0000"/>
                </a:solidFill>
              </a:rPr>
              <a:t>作业：第</a:t>
            </a:r>
            <a:r>
              <a:rPr lang="zh-CN" altLang="en-US">
                <a:solidFill>
                  <a:srgbClr val="FF0000"/>
                </a:solidFill>
              </a:rPr>
              <a:t>三章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zh-CN" sz="1400" b="0" i="0" u="none" strike="noStrike" kern="1200" cap="none" spc="0" normalizeH="0" baseline="0" noProof="0">
              <a:ln>
                <a:noFill/>
              </a:ln>
              <a:solidFill>
                <a:schemeClr val="hlin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3" name="内容占位符 2"/>
          <p:cNvSpPr/>
          <p:nvPr>
            <p:ph idx="1"/>
          </p:nvPr>
        </p:nvSpPr>
        <p:spPr/>
        <p:txBody>
          <a:bodyPr/>
          <a:p>
            <a:endParaRPr lang="zh-CN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6" name="墨迹 5"/>
              <p14:cNvContentPartPr/>
              <p14:nvPr/>
            </p14:nvContentPartPr>
            <p14:xfrm>
              <a:off x="577850" y="1098550"/>
              <a:ext cx="88900" cy="19685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2"/>
            </p:blipFill>
            <p:spPr>
              <a:xfrm>
                <a:off x="577850" y="1098550"/>
                <a:ext cx="8890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7" name="墨迹 6"/>
              <p14:cNvContentPartPr/>
              <p14:nvPr/>
            </p14:nvContentPartPr>
            <p14:xfrm>
              <a:off x="666750" y="1079500"/>
              <a:ext cx="228600" cy="21590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4"/>
            </p:blipFill>
            <p:spPr>
              <a:xfrm>
                <a:off x="666750" y="1079500"/>
                <a:ext cx="228600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8" name="墨迹 7"/>
              <p14:cNvContentPartPr/>
              <p14:nvPr/>
            </p14:nvContentPartPr>
            <p14:xfrm>
              <a:off x="939800" y="1092200"/>
              <a:ext cx="82550" cy="13335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6"/>
            </p:blipFill>
            <p:spPr>
              <a:xfrm>
                <a:off x="939800" y="1092200"/>
                <a:ext cx="8255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9" name="墨迹 8"/>
              <p14:cNvContentPartPr/>
              <p14:nvPr/>
            </p14:nvContentPartPr>
            <p14:xfrm>
              <a:off x="1117600" y="1047750"/>
              <a:ext cx="241300" cy="18415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8"/>
            </p:blipFill>
            <p:spPr>
              <a:xfrm>
                <a:off x="1117600" y="1047750"/>
                <a:ext cx="241300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10" name="墨迹 9"/>
              <p14:cNvContentPartPr/>
              <p14:nvPr/>
            </p14:nvContentPartPr>
            <p14:xfrm>
              <a:off x="1695450" y="1111250"/>
              <a:ext cx="69850" cy="19050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0"/>
            </p:blipFill>
            <p:spPr>
              <a:xfrm>
                <a:off x="1695450" y="1111250"/>
                <a:ext cx="6985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11" name="墨迹 10"/>
              <p14:cNvContentPartPr/>
              <p14:nvPr/>
            </p14:nvContentPartPr>
            <p14:xfrm>
              <a:off x="1765300" y="1028700"/>
              <a:ext cx="133350" cy="17145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2"/>
            </p:blipFill>
            <p:spPr>
              <a:xfrm>
                <a:off x="1765300" y="1028700"/>
                <a:ext cx="13335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12" name="墨迹 11"/>
              <p14:cNvContentPartPr/>
              <p14:nvPr/>
            </p14:nvContentPartPr>
            <p14:xfrm>
              <a:off x="1943100" y="1123950"/>
              <a:ext cx="114300" cy="9525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4"/>
            </p:blipFill>
            <p:spPr>
              <a:xfrm>
                <a:off x="1943100" y="1123950"/>
                <a:ext cx="11430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3" name="墨迹 12"/>
              <p14:cNvContentPartPr/>
              <p14:nvPr/>
            </p14:nvContentPartPr>
            <p14:xfrm>
              <a:off x="1543050" y="869950"/>
              <a:ext cx="184150" cy="469900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16"/>
            </p:blipFill>
            <p:spPr>
              <a:xfrm>
                <a:off x="1543050" y="869950"/>
                <a:ext cx="184150" cy="469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4" name="墨迹 13"/>
              <p14:cNvContentPartPr/>
              <p14:nvPr/>
            </p14:nvContentPartPr>
            <p14:xfrm>
              <a:off x="2165350" y="1066800"/>
              <a:ext cx="69850" cy="21590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18"/>
            </p:blipFill>
            <p:spPr>
              <a:xfrm>
                <a:off x="2165350" y="1066800"/>
                <a:ext cx="69850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5" name="墨迹 14"/>
              <p14:cNvContentPartPr/>
              <p14:nvPr/>
            </p14:nvContentPartPr>
            <p14:xfrm>
              <a:off x="2298700" y="1181100"/>
              <a:ext cx="203200" cy="635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0"/>
            </p:blipFill>
            <p:spPr>
              <a:xfrm>
                <a:off x="2298700" y="1181100"/>
                <a:ext cx="20320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16" name="墨迹 15"/>
              <p14:cNvContentPartPr/>
              <p14:nvPr/>
            </p14:nvContentPartPr>
            <p14:xfrm>
              <a:off x="2381250" y="1085850"/>
              <a:ext cx="19050" cy="21590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2"/>
            </p:blipFill>
            <p:spPr>
              <a:xfrm>
                <a:off x="2381250" y="1085850"/>
                <a:ext cx="19050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17" name="墨迹 16"/>
              <p14:cNvContentPartPr/>
              <p14:nvPr/>
            </p14:nvContentPartPr>
            <p14:xfrm>
              <a:off x="2647950" y="1314450"/>
              <a:ext cx="88900" cy="10795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24"/>
            </p:blipFill>
            <p:spPr>
              <a:xfrm>
                <a:off x="2647950" y="1314450"/>
                <a:ext cx="8890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18" name="墨迹 17"/>
              <p14:cNvContentPartPr/>
              <p14:nvPr/>
            </p14:nvContentPartPr>
            <p14:xfrm>
              <a:off x="3022600" y="1016000"/>
              <a:ext cx="127000" cy="22860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26"/>
            </p:blipFill>
            <p:spPr>
              <a:xfrm>
                <a:off x="3022600" y="1016000"/>
                <a:ext cx="127000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19" name="墨迹 18"/>
              <p14:cNvContentPartPr/>
              <p14:nvPr/>
            </p14:nvContentPartPr>
            <p14:xfrm>
              <a:off x="2863850" y="1066800"/>
              <a:ext cx="317500" cy="19685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28"/>
            </p:blipFill>
            <p:spPr>
              <a:xfrm>
                <a:off x="2863850" y="1066800"/>
                <a:ext cx="31750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20" name="墨迹 19"/>
              <p14:cNvContentPartPr/>
              <p14:nvPr/>
            </p14:nvContentPartPr>
            <p14:xfrm>
              <a:off x="3270250" y="1060450"/>
              <a:ext cx="114300" cy="342900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0"/>
            </p:blipFill>
            <p:spPr>
              <a:xfrm>
                <a:off x="3270250" y="1060450"/>
                <a:ext cx="114300" cy="342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21" name="墨迹 20"/>
              <p14:cNvContentPartPr/>
              <p14:nvPr/>
            </p14:nvContentPartPr>
            <p14:xfrm>
              <a:off x="3441700" y="1060450"/>
              <a:ext cx="88900" cy="298450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32"/>
            </p:blipFill>
            <p:spPr>
              <a:xfrm>
                <a:off x="3441700" y="1060450"/>
                <a:ext cx="88900" cy="298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22" name="墨迹 21"/>
              <p14:cNvContentPartPr/>
              <p14:nvPr/>
            </p14:nvContentPartPr>
            <p14:xfrm>
              <a:off x="3524250" y="1041400"/>
              <a:ext cx="114300" cy="228600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34"/>
            </p:blipFill>
            <p:spPr>
              <a:xfrm>
                <a:off x="3524250" y="1041400"/>
                <a:ext cx="114300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23" name="墨迹 22"/>
              <p14:cNvContentPartPr/>
              <p14:nvPr/>
            </p14:nvContentPartPr>
            <p14:xfrm>
              <a:off x="3676650" y="1149350"/>
              <a:ext cx="82550" cy="158750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36"/>
            </p:blipFill>
            <p:spPr>
              <a:xfrm>
                <a:off x="3676650" y="1149350"/>
                <a:ext cx="8255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24" name="墨迹 23"/>
              <p14:cNvContentPartPr/>
              <p14:nvPr/>
            </p14:nvContentPartPr>
            <p14:xfrm>
              <a:off x="3841750" y="1035050"/>
              <a:ext cx="171450" cy="266700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38"/>
            </p:blipFill>
            <p:spPr>
              <a:xfrm>
                <a:off x="3841750" y="1035050"/>
                <a:ext cx="171450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25" name="墨迹 24"/>
              <p14:cNvContentPartPr/>
              <p14:nvPr/>
            </p14:nvContentPartPr>
            <p14:xfrm>
              <a:off x="2000250" y="1416050"/>
              <a:ext cx="12700" cy="360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40"/>
            </p:blipFill>
            <p:spPr>
              <a:xfrm>
                <a:off x="2000250" y="141605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26" name="墨迹 25"/>
              <p14:cNvContentPartPr/>
              <p14:nvPr/>
            </p14:nvContentPartPr>
            <p14:xfrm>
              <a:off x="3511550" y="1441450"/>
              <a:ext cx="12700" cy="360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40"/>
            </p:blipFill>
            <p:spPr>
              <a:xfrm>
                <a:off x="3511550" y="144145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" p14:bwMode="auto">
            <p14:nvContentPartPr>
              <p14:cNvPr id="27" name="墨迹 26"/>
              <p14:cNvContentPartPr/>
              <p14:nvPr/>
            </p14:nvContentPartPr>
            <p14:xfrm>
              <a:off x="1746250" y="1035050"/>
              <a:ext cx="38100" cy="82550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43"/>
            </p:blipFill>
            <p:spPr>
              <a:xfrm>
                <a:off x="1746250" y="1035050"/>
                <a:ext cx="3810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" p14:bwMode="auto">
            <p14:nvContentPartPr>
              <p14:cNvPr id="28" name="墨迹 27"/>
              <p14:cNvContentPartPr/>
              <p14:nvPr/>
            </p14:nvContentPartPr>
            <p14:xfrm>
              <a:off x="2971800" y="1454150"/>
              <a:ext cx="914400" cy="25400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45"/>
            </p:blipFill>
            <p:spPr>
              <a:xfrm>
                <a:off x="2971800" y="1454150"/>
                <a:ext cx="91440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" p14:bwMode="auto">
            <p14:nvContentPartPr>
              <p14:cNvPr id="29" name="墨迹 28"/>
              <p14:cNvContentPartPr/>
              <p14:nvPr/>
            </p14:nvContentPartPr>
            <p14:xfrm>
              <a:off x="1974850" y="1123950"/>
              <a:ext cx="360" cy="19050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47"/>
            </p:blipFill>
            <p:spPr>
              <a:xfrm>
                <a:off x="1974850" y="1123950"/>
                <a:ext cx="36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" p14:bwMode="auto">
            <p14:nvContentPartPr>
              <p14:cNvPr id="30" name="墨迹 29"/>
              <p14:cNvContentPartPr/>
              <p14:nvPr/>
            </p14:nvContentPartPr>
            <p14:xfrm>
              <a:off x="2165350" y="977900"/>
              <a:ext cx="63500" cy="82550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49"/>
            </p:blipFill>
            <p:spPr>
              <a:xfrm>
                <a:off x="2165350" y="977900"/>
                <a:ext cx="6350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" p14:bwMode="auto">
            <p14:nvContentPartPr>
              <p14:cNvPr id="31" name="墨迹 30"/>
              <p14:cNvContentPartPr/>
              <p14:nvPr/>
            </p14:nvContentPartPr>
            <p14:xfrm>
              <a:off x="387350" y="1638300"/>
              <a:ext cx="88900" cy="241300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51"/>
            </p:blipFill>
            <p:spPr>
              <a:xfrm>
                <a:off x="387350" y="1638300"/>
                <a:ext cx="88900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" p14:bwMode="auto">
            <p14:nvContentPartPr>
              <p14:cNvPr id="32" name="墨迹 31"/>
              <p14:cNvContentPartPr/>
              <p14:nvPr/>
            </p14:nvContentPartPr>
            <p14:xfrm>
              <a:off x="419100" y="1676400"/>
              <a:ext cx="146050" cy="360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53"/>
            </p:blipFill>
            <p:spPr>
              <a:xfrm>
                <a:off x="419100" y="1676400"/>
                <a:ext cx="1460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" p14:bwMode="auto">
            <p14:nvContentPartPr>
              <p14:cNvPr id="33" name="墨迹 32"/>
              <p14:cNvContentPartPr/>
              <p14:nvPr/>
            </p14:nvContentPartPr>
            <p14:xfrm>
              <a:off x="406400" y="1752600"/>
              <a:ext cx="95250" cy="6350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55"/>
            </p:blipFill>
            <p:spPr>
              <a:xfrm>
                <a:off x="406400" y="1752600"/>
                <a:ext cx="952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" p14:bwMode="auto">
            <p14:nvContentPartPr>
              <p14:cNvPr id="34" name="墨迹 33"/>
              <p14:cNvContentPartPr/>
              <p14:nvPr/>
            </p14:nvContentPartPr>
            <p14:xfrm>
              <a:off x="628650" y="1676400"/>
              <a:ext cx="101600" cy="360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57"/>
            </p:blipFill>
            <p:spPr>
              <a:xfrm>
                <a:off x="628650" y="1676400"/>
                <a:ext cx="1016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" p14:bwMode="auto">
            <p14:nvContentPartPr>
              <p14:cNvPr id="35" name="墨迹 34"/>
              <p14:cNvContentPartPr/>
              <p14:nvPr/>
            </p14:nvContentPartPr>
            <p14:xfrm>
              <a:off x="584200" y="1701800"/>
              <a:ext cx="44450" cy="101600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59"/>
            </p:blipFill>
            <p:spPr>
              <a:xfrm>
                <a:off x="584200" y="1701800"/>
                <a:ext cx="4445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" p14:bwMode="auto">
            <p14:nvContentPartPr>
              <p14:cNvPr id="36" name="墨迹 35"/>
              <p14:cNvContentPartPr/>
              <p14:nvPr/>
            </p14:nvContentPartPr>
            <p14:xfrm>
              <a:off x="730250" y="1701800"/>
              <a:ext cx="95250" cy="95250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61"/>
            </p:blipFill>
            <p:spPr>
              <a:xfrm>
                <a:off x="730250" y="1701800"/>
                <a:ext cx="9525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" p14:bwMode="auto">
            <p14:nvContentPartPr>
              <p14:cNvPr id="37" name="墨迹 36"/>
              <p14:cNvContentPartPr/>
              <p14:nvPr/>
            </p14:nvContentPartPr>
            <p14:xfrm>
              <a:off x="361950" y="1962150"/>
              <a:ext cx="63500" cy="184150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63"/>
            </p:blipFill>
            <p:spPr>
              <a:xfrm>
                <a:off x="361950" y="1962150"/>
                <a:ext cx="63500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" p14:bwMode="auto">
            <p14:nvContentPartPr>
              <p14:cNvPr id="38" name="墨迹 37"/>
              <p14:cNvContentPartPr/>
              <p14:nvPr/>
            </p14:nvContentPartPr>
            <p14:xfrm>
              <a:off x="476250" y="1962150"/>
              <a:ext cx="63500" cy="6350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65"/>
            </p:blipFill>
            <p:spPr>
              <a:xfrm>
                <a:off x="476250" y="1962150"/>
                <a:ext cx="6350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" p14:bwMode="auto">
            <p14:nvContentPartPr>
              <p14:cNvPr id="39" name="墨迹 38"/>
              <p14:cNvContentPartPr/>
              <p14:nvPr/>
            </p14:nvContentPartPr>
            <p14:xfrm>
              <a:off x="438150" y="2032000"/>
              <a:ext cx="120650" cy="19050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67"/>
            </p:blipFill>
            <p:spPr>
              <a:xfrm>
                <a:off x="438150" y="2032000"/>
                <a:ext cx="1206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8" p14:bwMode="auto">
            <p14:nvContentPartPr>
              <p14:cNvPr id="40" name="墨迹 39"/>
              <p14:cNvContentPartPr/>
              <p14:nvPr/>
            </p14:nvContentPartPr>
            <p14:xfrm>
              <a:off x="596900" y="1955800"/>
              <a:ext cx="120650" cy="6350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69"/>
            </p:blipFill>
            <p:spPr>
              <a:xfrm>
                <a:off x="596900" y="1955800"/>
                <a:ext cx="1206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0" p14:bwMode="auto">
            <p14:nvContentPartPr>
              <p14:cNvPr id="41" name="墨迹 40"/>
              <p14:cNvContentPartPr/>
              <p14:nvPr/>
            </p14:nvContentPartPr>
            <p14:xfrm>
              <a:off x="654050" y="1962150"/>
              <a:ext cx="57150" cy="107950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71"/>
            </p:blipFill>
            <p:spPr>
              <a:xfrm>
                <a:off x="654050" y="1962150"/>
                <a:ext cx="5715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2" p14:bwMode="auto">
            <p14:nvContentPartPr>
              <p14:cNvPr id="42" name="墨迹 41"/>
              <p14:cNvContentPartPr/>
              <p14:nvPr/>
            </p14:nvContentPartPr>
            <p14:xfrm>
              <a:off x="755650" y="2012950"/>
              <a:ext cx="19050" cy="63500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73"/>
            </p:blipFill>
            <p:spPr>
              <a:xfrm>
                <a:off x="755650" y="2012950"/>
                <a:ext cx="1905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4" p14:bwMode="auto">
            <p14:nvContentPartPr>
              <p14:cNvPr id="43" name="墨迹 42"/>
              <p14:cNvContentPartPr/>
              <p14:nvPr/>
            </p14:nvContentPartPr>
            <p14:xfrm>
              <a:off x="1130300" y="1720850"/>
              <a:ext cx="6350" cy="25400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75"/>
            </p:blipFill>
            <p:spPr>
              <a:xfrm>
                <a:off x="1130300" y="1720850"/>
                <a:ext cx="635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6" p14:bwMode="auto">
            <p14:nvContentPartPr>
              <p14:cNvPr id="44" name="墨迹 43"/>
              <p14:cNvContentPartPr/>
              <p14:nvPr/>
            </p14:nvContentPartPr>
            <p14:xfrm>
              <a:off x="1117600" y="1828800"/>
              <a:ext cx="360" cy="19050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47"/>
            </p:blipFill>
            <p:spPr>
              <a:xfrm>
                <a:off x="1117600" y="1828800"/>
                <a:ext cx="36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" p14:bwMode="auto">
            <p14:nvContentPartPr>
              <p14:cNvPr id="45" name="墨迹 44"/>
              <p14:cNvContentPartPr/>
              <p14:nvPr/>
            </p14:nvContentPartPr>
            <p14:xfrm>
              <a:off x="1111250" y="1943100"/>
              <a:ext cx="6350" cy="25400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75"/>
            </p:blipFill>
            <p:spPr>
              <a:xfrm>
                <a:off x="1111250" y="1943100"/>
                <a:ext cx="635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8" p14:bwMode="auto">
            <p14:nvContentPartPr>
              <p14:cNvPr id="46" name="墨迹 45"/>
              <p14:cNvContentPartPr/>
              <p14:nvPr/>
            </p14:nvContentPartPr>
            <p14:xfrm>
              <a:off x="1104900" y="2070100"/>
              <a:ext cx="6350" cy="25400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75"/>
            </p:blipFill>
            <p:spPr>
              <a:xfrm>
                <a:off x="1104900" y="2070100"/>
                <a:ext cx="635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" p14:bwMode="auto">
            <p14:nvContentPartPr>
              <p14:cNvPr id="47" name="墨迹 46"/>
              <p14:cNvContentPartPr/>
              <p14:nvPr/>
            </p14:nvContentPartPr>
            <p14:xfrm>
              <a:off x="381000" y="2216150"/>
              <a:ext cx="190500" cy="209550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80"/>
            </p:blipFill>
            <p:spPr>
              <a:xfrm>
                <a:off x="381000" y="2216150"/>
                <a:ext cx="19050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" p14:bwMode="auto">
            <p14:nvContentPartPr>
              <p14:cNvPr id="48" name="墨迹 47"/>
              <p14:cNvContentPartPr/>
              <p14:nvPr/>
            </p14:nvContentPartPr>
            <p14:xfrm>
              <a:off x="577850" y="2311400"/>
              <a:ext cx="209550" cy="12700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82"/>
            </p:blipFill>
            <p:spPr>
              <a:xfrm>
                <a:off x="577850" y="2311400"/>
                <a:ext cx="2095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" p14:bwMode="auto">
            <p14:nvContentPartPr>
              <p14:cNvPr id="49" name="墨迹 48"/>
              <p14:cNvContentPartPr/>
              <p14:nvPr/>
            </p14:nvContentPartPr>
            <p14:xfrm>
              <a:off x="673100" y="2317750"/>
              <a:ext cx="57150" cy="146050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84"/>
            </p:blipFill>
            <p:spPr>
              <a:xfrm>
                <a:off x="673100" y="2317750"/>
                <a:ext cx="5715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5" p14:bwMode="auto">
            <p14:nvContentPartPr>
              <p14:cNvPr id="50" name="墨迹 49"/>
              <p14:cNvContentPartPr/>
              <p14:nvPr/>
            </p14:nvContentPartPr>
            <p14:xfrm>
              <a:off x="768350" y="2355850"/>
              <a:ext cx="82550" cy="127000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86"/>
            </p:blipFill>
            <p:spPr>
              <a:xfrm>
                <a:off x="768350" y="2355850"/>
                <a:ext cx="8255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7" p14:bwMode="auto">
            <p14:nvContentPartPr>
              <p14:cNvPr id="51" name="墨迹 50"/>
              <p14:cNvContentPartPr/>
              <p14:nvPr/>
            </p14:nvContentPartPr>
            <p14:xfrm>
              <a:off x="3511550" y="1200150"/>
              <a:ext cx="6350" cy="19050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88"/>
            </p:blipFill>
            <p:spPr>
              <a:xfrm>
                <a:off x="3511550" y="1200150"/>
                <a:ext cx="63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9" p14:bwMode="auto">
            <p14:nvContentPartPr>
              <p14:cNvPr id="52" name="墨迹 51"/>
              <p14:cNvContentPartPr/>
              <p14:nvPr/>
            </p14:nvContentPartPr>
            <p14:xfrm>
              <a:off x="1473200" y="2298700"/>
              <a:ext cx="69850" cy="330200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90"/>
            </p:blipFill>
            <p:spPr>
              <a:xfrm>
                <a:off x="1473200" y="2298700"/>
                <a:ext cx="69850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1" p14:bwMode="auto">
            <p14:nvContentPartPr>
              <p14:cNvPr id="53" name="墨迹 52"/>
              <p14:cNvContentPartPr/>
              <p14:nvPr/>
            </p14:nvContentPartPr>
            <p14:xfrm>
              <a:off x="1543050" y="2266950"/>
              <a:ext cx="184150" cy="120650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92"/>
            </p:blipFill>
            <p:spPr>
              <a:xfrm>
                <a:off x="1543050" y="2266950"/>
                <a:ext cx="18415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3" p14:bwMode="auto">
            <p14:nvContentPartPr>
              <p14:cNvPr id="54" name="墨迹 53"/>
              <p14:cNvContentPartPr/>
              <p14:nvPr/>
            </p14:nvContentPartPr>
            <p14:xfrm>
              <a:off x="1695450" y="2311400"/>
              <a:ext cx="234950" cy="177800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94"/>
            </p:blipFill>
            <p:spPr>
              <a:xfrm>
                <a:off x="1695450" y="2311400"/>
                <a:ext cx="23495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5" p14:bwMode="auto">
            <p14:nvContentPartPr>
              <p14:cNvPr id="55" name="墨迹 54"/>
              <p14:cNvContentPartPr/>
              <p14:nvPr/>
            </p14:nvContentPartPr>
            <p14:xfrm>
              <a:off x="1981200" y="2355850"/>
              <a:ext cx="146050" cy="6350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96"/>
            </p:blipFill>
            <p:spPr>
              <a:xfrm>
                <a:off x="1981200" y="2355850"/>
                <a:ext cx="1460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7" p14:bwMode="auto">
            <p14:nvContentPartPr>
              <p14:cNvPr id="56" name="墨迹 55"/>
              <p14:cNvContentPartPr/>
              <p14:nvPr/>
            </p14:nvContentPartPr>
            <p14:xfrm>
              <a:off x="2159000" y="2266950"/>
              <a:ext cx="139700" cy="254000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98"/>
            </p:blipFill>
            <p:spPr>
              <a:xfrm>
                <a:off x="2159000" y="2266950"/>
                <a:ext cx="139700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9" p14:bwMode="auto">
            <p14:nvContentPartPr>
              <p14:cNvPr id="57" name="墨迹 56"/>
              <p14:cNvContentPartPr/>
              <p14:nvPr/>
            </p14:nvContentPartPr>
            <p14:xfrm>
              <a:off x="2095500" y="2298700"/>
              <a:ext cx="69850" cy="120650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100"/>
            </p:blipFill>
            <p:spPr>
              <a:xfrm>
                <a:off x="2095500" y="2298700"/>
                <a:ext cx="6985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1" p14:bwMode="auto">
            <p14:nvContentPartPr>
              <p14:cNvPr id="58" name="墨迹 57"/>
              <p14:cNvContentPartPr/>
              <p14:nvPr/>
            </p14:nvContentPartPr>
            <p14:xfrm>
              <a:off x="2273300" y="2247900"/>
              <a:ext cx="196850" cy="234950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102"/>
            </p:blipFill>
            <p:spPr>
              <a:xfrm>
                <a:off x="2273300" y="2247900"/>
                <a:ext cx="196850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3" p14:bwMode="auto">
            <p14:nvContentPartPr>
              <p14:cNvPr id="59" name="墨迹 58"/>
              <p14:cNvContentPartPr/>
              <p14:nvPr/>
            </p14:nvContentPartPr>
            <p14:xfrm>
              <a:off x="2520950" y="2311400"/>
              <a:ext cx="107950" cy="203200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104"/>
            </p:blipFill>
            <p:spPr>
              <a:xfrm>
                <a:off x="2520950" y="2311400"/>
                <a:ext cx="10795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5" p14:bwMode="auto">
            <p14:nvContentPartPr>
              <p14:cNvPr id="60" name="墨迹 59"/>
              <p14:cNvContentPartPr/>
              <p14:nvPr/>
            </p14:nvContentPartPr>
            <p14:xfrm>
              <a:off x="2679700" y="2286000"/>
              <a:ext cx="31750" cy="209550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106"/>
            </p:blipFill>
            <p:spPr>
              <a:xfrm>
                <a:off x="2679700" y="2286000"/>
                <a:ext cx="3175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7" p14:bwMode="auto">
            <p14:nvContentPartPr>
              <p14:cNvPr id="61" name="墨迹 60"/>
              <p14:cNvContentPartPr/>
              <p14:nvPr/>
            </p14:nvContentPartPr>
            <p14:xfrm>
              <a:off x="2609850" y="2387600"/>
              <a:ext cx="139700" cy="25400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108"/>
            </p:blipFill>
            <p:spPr>
              <a:xfrm>
                <a:off x="2609850" y="2387600"/>
                <a:ext cx="13970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9" p14:bwMode="auto">
            <p14:nvContentPartPr>
              <p14:cNvPr id="62" name="墨迹 61"/>
              <p14:cNvContentPartPr/>
              <p14:nvPr/>
            </p14:nvContentPartPr>
            <p14:xfrm>
              <a:off x="2800350" y="2273300"/>
              <a:ext cx="69850" cy="228600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110"/>
            </p:blipFill>
            <p:spPr>
              <a:xfrm>
                <a:off x="2800350" y="2273300"/>
                <a:ext cx="69850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1" p14:bwMode="auto">
            <p14:nvContentPartPr>
              <p14:cNvPr id="63" name="墨迹 62"/>
              <p14:cNvContentPartPr/>
              <p14:nvPr/>
            </p14:nvContentPartPr>
            <p14:xfrm>
              <a:off x="2844800" y="2292350"/>
              <a:ext cx="133350" cy="260350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112"/>
            </p:blipFill>
            <p:spPr>
              <a:xfrm>
                <a:off x="2844800" y="2292350"/>
                <a:ext cx="133350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3" p14:bwMode="auto">
            <p14:nvContentPartPr>
              <p14:cNvPr id="64" name="墨迹 63"/>
              <p14:cNvContentPartPr/>
              <p14:nvPr/>
            </p14:nvContentPartPr>
            <p14:xfrm>
              <a:off x="2654300" y="2273300"/>
              <a:ext cx="12700" cy="360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40"/>
            </p:blipFill>
            <p:spPr>
              <a:xfrm>
                <a:off x="2654300" y="227330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4" p14:bwMode="auto">
            <p14:nvContentPartPr>
              <p14:cNvPr id="65" name="墨迹 64"/>
              <p14:cNvContentPartPr/>
              <p14:nvPr/>
            </p14:nvContentPartPr>
            <p14:xfrm>
              <a:off x="2813050" y="2476500"/>
              <a:ext cx="6350" cy="19050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88"/>
            </p:blipFill>
            <p:spPr>
              <a:xfrm>
                <a:off x="2813050" y="2476500"/>
                <a:ext cx="63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5" p14:bwMode="auto">
            <p14:nvContentPartPr>
              <p14:cNvPr id="66" name="墨迹 65"/>
              <p14:cNvContentPartPr/>
              <p14:nvPr/>
            </p14:nvContentPartPr>
            <p14:xfrm>
              <a:off x="387350" y="2603500"/>
              <a:ext cx="190500" cy="247650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116"/>
            </p:blipFill>
            <p:spPr>
              <a:xfrm>
                <a:off x="387350" y="2603500"/>
                <a:ext cx="190500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7" p14:bwMode="auto">
            <p14:nvContentPartPr>
              <p14:cNvPr id="67" name="墨迹 66"/>
              <p14:cNvContentPartPr/>
              <p14:nvPr/>
            </p14:nvContentPartPr>
            <p14:xfrm>
              <a:off x="679450" y="2743200"/>
              <a:ext cx="158750" cy="12700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118"/>
            </p:blipFill>
            <p:spPr>
              <a:xfrm>
                <a:off x="679450" y="2743200"/>
                <a:ext cx="1587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9" p14:bwMode="auto">
            <p14:nvContentPartPr>
              <p14:cNvPr id="68" name="墨迹 67"/>
              <p14:cNvContentPartPr/>
              <p14:nvPr/>
            </p14:nvContentPartPr>
            <p14:xfrm>
              <a:off x="742950" y="2743200"/>
              <a:ext cx="44450" cy="114300"/>
            </p14:xfrm>
          </p:contentPart>
        </mc:Choice>
        <mc:Fallback xmlns="">
          <p:pic>
            <p:nvPicPr>
              <p:cNvPr id="68" name="墨迹 67"/>
            </p:nvPicPr>
            <p:blipFill>
              <a:blip r:embed="rId120"/>
            </p:blipFill>
            <p:spPr>
              <a:xfrm>
                <a:off x="742950" y="2743200"/>
                <a:ext cx="4445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1" p14:bwMode="auto">
            <p14:nvContentPartPr>
              <p14:cNvPr id="69" name="墨迹 68"/>
              <p14:cNvContentPartPr/>
              <p14:nvPr/>
            </p14:nvContentPartPr>
            <p14:xfrm>
              <a:off x="901700" y="2794000"/>
              <a:ext cx="360" cy="101600"/>
            </p14:xfrm>
          </p:contentPart>
        </mc:Choice>
        <mc:Fallback xmlns="">
          <p:pic>
            <p:nvPicPr>
              <p:cNvPr id="69" name="墨迹 68"/>
            </p:nvPicPr>
            <p:blipFill>
              <a:blip r:embed="rId122"/>
            </p:blipFill>
            <p:spPr>
              <a:xfrm>
                <a:off x="901700" y="2794000"/>
                <a:ext cx="36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3" p14:bwMode="auto">
            <p14:nvContentPartPr>
              <p14:cNvPr id="70" name="墨迹 69"/>
              <p14:cNvContentPartPr/>
              <p14:nvPr/>
            </p14:nvContentPartPr>
            <p14:xfrm>
              <a:off x="1530350" y="2692400"/>
              <a:ext cx="127000" cy="203200"/>
            </p14:xfrm>
          </p:contentPart>
        </mc:Choice>
        <mc:Fallback xmlns="">
          <p:pic>
            <p:nvPicPr>
              <p:cNvPr id="70" name="墨迹 69"/>
            </p:nvPicPr>
            <p:blipFill>
              <a:blip r:embed="rId124"/>
            </p:blipFill>
            <p:spPr>
              <a:xfrm>
                <a:off x="1530350" y="2692400"/>
                <a:ext cx="12700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5" p14:bwMode="auto">
            <p14:nvContentPartPr>
              <p14:cNvPr id="71" name="墨迹 70"/>
              <p14:cNvContentPartPr/>
              <p14:nvPr/>
            </p14:nvContentPartPr>
            <p14:xfrm>
              <a:off x="1708150" y="2660650"/>
              <a:ext cx="203200" cy="184150"/>
            </p14:xfrm>
          </p:contentPart>
        </mc:Choice>
        <mc:Fallback xmlns="">
          <p:pic>
            <p:nvPicPr>
              <p:cNvPr id="71" name="墨迹 70"/>
            </p:nvPicPr>
            <p:blipFill>
              <a:blip r:embed="rId126"/>
            </p:blipFill>
            <p:spPr>
              <a:xfrm>
                <a:off x="1708150" y="2660650"/>
                <a:ext cx="203200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7" p14:bwMode="auto">
            <p14:nvContentPartPr>
              <p14:cNvPr id="72" name="墨迹 71"/>
              <p14:cNvContentPartPr/>
              <p14:nvPr/>
            </p14:nvContentPartPr>
            <p14:xfrm>
              <a:off x="2241550" y="2800350"/>
              <a:ext cx="101600" cy="19050"/>
            </p14:xfrm>
          </p:contentPart>
        </mc:Choice>
        <mc:Fallback xmlns="">
          <p:pic>
            <p:nvPicPr>
              <p:cNvPr id="72" name="墨迹 71"/>
            </p:nvPicPr>
            <p:blipFill>
              <a:blip r:embed="rId128"/>
            </p:blipFill>
            <p:spPr>
              <a:xfrm>
                <a:off x="2241550" y="2800350"/>
                <a:ext cx="10160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9" p14:bwMode="auto">
            <p14:nvContentPartPr>
              <p14:cNvPr id="73" name="墨迹 72"/>
              <p14:cNvContentPartPr/>
              <p14:nvPr/>
            </p14:nvContentPartPr>
            <p14:xfrm>
              <a:off x="2311400" y="2736850"/>
              <a:ext cx="139700" cy="133350"/>
            </p14:xfrm>
          </p:contentPart>
        </mc:Choice>
        <mc:Fallback xmlns="">
          <p:pic>
            <p:nvPicPr>
              <p:cNvPr id="73" name="墨迹 72"/>
            </p:nvPicPr>
            <p:blipFill>
              <a:blip r:embed="rId130"/>
            </p:blipFill>
            <p:spPr>
              <a:xfrm>
                <a:off x="2311400" y="2736850"/>
                <a:ext cx="13970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1" p14:bwMode="auto">
            <p14:nvContentPartPr>
              <p14:cNvPr id="74" name="墨迹 73"/>
              <p14:cNvContentPartPr/>
              <p14:nvPr/>
            </p14:nvContentPartPr>
            <p14:xfrm>
              <a:off x="2171700" y="2781300"/>
              <a:ext cx="25400" cy="360"/>
            </p14:xfrm>
          </p:contentPart>
        </mc:Choice>
        <mc:Fallback xmlns="">
          <p:pic>
            <p:nvPicPr>
              <p:cNvPr id="74" name="墨迹 73"/>
            </p:nvPicPr>
            <p:blipFill>
              <a:blip r:embed="rId132"/>
            </p:blipFill>
            <p:spPr>
              <a:xfrm>
                <a:off x="2171700" y="2781300"/>
                <a:ext cx="254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3" p14:bwMode="auto">
            <p14:nvContentPartPr>
              <p14:cNvPr id="75" name="墨迹 74"/>
              <p14:cNvContentPartPr/>
              <p14:nvPr/>
            </p14:nvContentPartPr>
            <p14:xfrm>
              <a:off x="2698750" y="2711450"/>
              <a:ext cx="228600" cy="171450"/>
            </p14:xfrm>
          </p:contentPart>
        </mc:Choice>
        <mc:Fallback xmlns="">
          <p:pic>
            <p:nvPicPr>
              <p:cNvPr id="75" name="墨迹 74"/>
            </p:nvPicPr>
            <p:blipFill>
              <a:blip r:embed="rId134"/>
            </p:blipFill>
            <p:spPr>
              <a:xfrm>
                <a:off x="2698750" y="2711450"/>
                <a:ext cx="22860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5" p14:bwMode="auto">
            <p14:nvContentPartPr>
              <p14:cNvPr id="76" name="墨迹 75"/>
              <p14:cNvContentPartPr/>
              <p14:nvPr/>
            </p14:nvContentPartPr>
            <p14:xfrm>
              <a:off x="3009900" y="2730500"/>
              <a:ext cx="31750" cy="152400"/>
            </p14:xfrm>
          </p:contentPart>
        </mc:Choice>
        <mc:Fallback xmlns="">
          <p:pic>
            <p:nvPicPr>
              <p:cNvPr id="76" name="墨迹 75"/>
            </p:nvPicPr>
            <p:blipFill>
              <a:blip r:embed="rId136"/>
            </p:blipFill>
            <p:spPr>
              <a:xfrm>
                <a:off x="3009900" y="2730500"/>
                <a:ext cx="3175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7" p14:bwMode="auto">
            <p14:nvContentPartPr>
              <p14:cNvPr id="77" name="墨迹 76"/>
              <p14:cNvContentPartPr/>
              <p14:nvPr/>
            </p14:nvContentPartPr>
            <p14:xfrm>
              <a:off x="3028950" y="2705100"/>
              <a:ext cx="139700" cy="146050"/>
            </p14:xfrm>
          </p:contentPart>
        </mc:Choice>
        <mc:Fallback xmlns="">
          <p:pic>
            <p:nvPicPr>
              <p:cNvPr id="77" name="墨迹 76"/>
            </p:nvPicPr>
            <p:blipFill>
              <a:blip r:embed="rId138"/>
            </p:blipFill>
            <p:spPr>
              <a:xfrm>
                <a:off x="3028950" y="2705100"/>
                <a:ext cx="13970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9" p14:bwMode="auto">
            <p14:nvContentPartPr>
              <p14:cNvPr id="78" name="墨迹 77"/>
              <p14:cNvContentPartPr/>
              <p14:nvPr/>
            </p14:nvContentPartPr>
            <p14:xfrm>
              <a:off x="3200400" y="2730500"/>
              <a:ext cx="44450" cy="184150"/>
            </p14:xfrm>
          </p:contentPart>
        </mc:Choice>
        <mc:Fallback xmlns="">
          <p:pic>
            <p:nvPicPr>
              <p:cNvPr id="78" name="墨迹 77"/>
            </p:nvPicPr>
            <p:blipFill>
              <a:blip r:embed="rId140"/>
            </p:blipFill>
            <p:spPr>
              <a:xfrm>
                <a:off x="3200400" y="2730500"/>
                <a:ext cx="44450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1" p14:bwMode="auto">
            <p14:nvContentPartPr>
              <p14:cNvPr id="79" name="墨迹 78"/>
              <p14:cNvContentPartPr/>
              <p14:nvPr/>
            </p14:nvContentPartPr>
            <p14:xfrm>
              <a:off x="3289300" y="2686050"/>
              <a:ext cx="88900" cy="209550"/>
            </p14:xfrm>
          </p:contentPart>
        </mc:Choice>
        <mc:Fallback xmlns="">
          <p:pic>
            <p:nvPicPr>
              <p:cNvPr id="79" name="墨迹 78"/>
            </p:nvPicPr>
            <p:blipFill>
              <a:blip r:embed="rId142"/>
            </p:blipFill>
            <p:spPr>
              <a:xfrm>
                <a:off x="3289300" y="2686050"/>
                <a:ext cx="8890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3" p14:bwMode="auto">
            <p14:nvContentPartPr>
              <p14:cNvPr id="80" name="墨迹 79"/>
              <p14:cNvContentPartPr/>
              <p14:nvPr/>
            </p14:nvContentPartPr>
            <p14:xfrm>
              <a:off x="3460750" y="2813050"/>
              <a:ext cx="184150" cy="6350"/>
            </p14:xfrm>
          </p:contentPart>
        </mc:Choice>
        <mc:Fallback xmlns="">
          <p:pic>
            <p:nvPicPr>
              <p:cNvPr id="80" name="墨迹 79"/>
            </p:nvPicPr>
            <p:blipFill>
              <a:blip r:embed="rId144"/>
            </p:blipFill>
            <p:spPr>
              <a:xfrm>
                <a:off x="3460750" y="2813050"/>
                <a:ext cx="1841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5" p14:bwMode="auto">
            <p14:nvContentPartPr>
              <p14:cNvPr id="81" name="墨迹 80"/>
              <p14:cNvContentPartPr/>
              <p14:nvPr/>
            </p14:nvContentPartPr>
            <p14:xfrm>
              <a:off x="3587750" y="2755900"/>
              <a:ext cx="76200" cy="95250"/>
            </p14:xfrm>
          </p:contentPart>
        </mc:Choice>
        <mc:Fallback xmlns="">
          <p:pic>
            <p:nvPicPr>
              <p:cNvPr id="81" name="墨迹 80"/>
            </p:nvPicPr>
            <p:blipFill>
              <a:blip r:embed="rId146"/>
            </p:blipFill>
            <p:spPr>
              <a:xfrm>
                <a:off x="3587750" y="2755900"/>
                <a:ext cx="7620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7" p14:bwMode="auto">
            <p14:nvContentPartPr>
              <p14:cNvPr id="82" name="墨迹 81"/>
              <p14:cNvContentPartPr/>
              <p14:nvPr/>
            </p14:nvContentPartPr>
            <p14:xfrm>
              <a:off x="3752850" y="2717800"/>
              <a:ext cx="25400" cy="127000"/>
            </p14:xfrm>
          </p:contentPart>
        </mc:Choice>
        <mc:Fallback xmlns="">
          <p:pic>
            <p:nvPicPr>
              <p:cNvPr id="82" name="墨迹 81"/>
            </p:nvPicPr>
            <p:blipFill>
              <a:blip r:embed="rId148"/>
            </p:blipFill>
            <p:spPr>
              <a:xfrm>
                <a:off x="3752850" y="2717800"/>
                <a:ext cx="2540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9" p14:bwMode="auto">
            <p14:nvContentPartPr>
              <p14:cNvPr id="83" name="墨迹 82"/>
              <p14:cNvContentPartPr/>
              <p14:nvPr/>
            </p14:nvContentPartPr>
            <p14:xfrm>
              <a:off x="3771900" y="2597150"/>
              <a:ext cx="247650" cy="209550"/>
            </p14:xfrm>
          </p:contentPart>
        </mc:Choice>
        <mc:Fallback xmlns="">
          <p:pic>
            <p:nvPicPr>
              <p:cNvPr id="83" name="墨迹 82"/>
            </p:nvPicPr>
            <p:blipFill>
              <a:blip r:embed="rId150"/>
            </p:blipFill>
            <p:spPr>
              <a:xfrm>
                <a:off x="3771900" y="2597150"/>
                <a:ext cx="24765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1" p14:bwMode="auto">
            <p14:nvContentPartPr>
              <p14:cNvPr id="84" name="墨迹 83"/>
              <p14:cNvContentPartPr/>
              <p14:nvPr/>
            </p14:nvContentPartPr>
            <p14:xfrm>
              <a:off x="1854200" y="2984500"/>
              <a:ext cx="101600" cy="273050"/>
            </p14:xfrm>
          </p:contentPart>
        </mc:Choice>
        <mc:Fallback xmlns="">
          <p:pic>
            <p:nvPicPr>
              <p:cNvPr id="84" name="墨迹 83"/>
            </p:nvPicPr>
            <p:blipFill>
              <a:blip r:embed="rId152"/>
            </p:blipFill>
            <p:spPr>
              <a:xfrm>
                <a:off x="1854200" y="2984500"/>
                <a:ext cx="101600" cy="273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3" p14:bwMode="auto">
            <p14:nvContentPartPr>
              <p14:cNvPr id="85" name="墨迹 84"/>
              <p14:cNvContentPartPr/>
              <p14:nvPr/>
            </p14:nvContentPartPr>
            <p14:xfrm>
              <a:off x="1911350" y="2997200"/>
              <a:ext cx="177800" cy="120650"/>
            </p14:xfrm>
          </p:contentPart>
        </mc:Choice>
        <mc:Fallback xmlns="">
          <p:pic>
            <p:nvPicPr>
              <p:cNvPr id="85" name="墨迹 84"/>
            </p:nvPicPr>
            <p:blipFill>
              <a:blip r:embed="rId154"/>
            </p:blipFill>
            <p:spPr>
              <a:xfrm>
                <a:off x="1911350" y="2997200"/>
                <a:ext cx="17780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5" p14:bwMode="auto">
            <p14:nvContentPartPr>
              <p14:cNvPr id="86" name="墨迹 85"/>
              <p14:cNvContentPartPr/>
              <p14:nvPr/>
            </p14:nvContentPartPr>
            <p14:xfrm>
              <a:off x="2127250" y="3079750"/>
              <a:ext cx="139700" cy="139700"/>
            </p14:xfrm>
          </p:contentPart>
        </mc:Choice>
        <mc:Fallback xmlns="">
          <p:pic>
            <p:nvPicPr>
              <p:cNvPr id="86" name="墨迹 85"/>
            </p:nvPicPr>
            <p:blipFill>
              <a:blip r:embed="rId156"/>
            </p:blipFill>
            <p:spPr>
              <a:xfrm>
                <a:off x="2127250" y="3079750"/>
                <a:ext cx="13970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7" p14:bwMode="auto">
            <p14:nvContentPartPr>
              <p14:cNvPr id="87" name="墨迹 86"/>
              <p14:cNvContentPartPr/>
              <p14:nvPr/>
            </p14:nvContentPartPr>
            <p14:xfrm>
              <a:off x="2406650" y="3162300"/>
              <a:ext cx="158750" cy="25400"/>
            </p14:xfrm>
          </p:contentPart>
        </mc:Choice>
        <mc:Fallback xmlns="">
          <p:pic>
            <p:nvPicPr>
              <p:cNvPr id="87" name="墨迹 86"/>
            </p:nvPicPr>
            <p:blipFill>
              <a:blip r:embed="rId158"/>
            </p:blipFill>
            <p:spPr>
              <a:xfrm>
                <a:off x="2406650" y="3162300"/>
                <a:ext cx="15875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9" p14:bwMode="auto">
            <p14:nvContentPartPr>
              <p14:cNvPr id="88" name="墨迹 87"/>
              <p14:cNvContentPartPr/>
              <p14:nvPr/>
            </p14:nvContentPartPr>
            <p14:xfrm>
              <a:off x="2457450" y="3130550"/>
              <a:ext cx="63500" cy="146050"/>
            </p14:xfrm>
          </p:contentPart>
        </mc:Choice>
        <mc:Fallback xmlns="">
          <p:pic>
            <p:nvPicPr>
              <p:cNvPr id="88" name="墨迹 87"/>
            </p:nvPicPr>
            <p:blipFill>
              <a:blip r:embed="rId160"/>
            </p:blipFill>
            <p:spPr>
              <a:xfrm>
                <a:off x="2457450" y="3130550"/>
                <a:ext cx="6350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1" p14:bwMode="auto">
            <p14:nvContentPartPr>
              <p14:cNvPr id="89" name="墨迹 88"/>
              <p14:cNvContentPartPr/>
              <p14:nvPr/>
            </p14:nvContentPartPr>
            <p14:xfrm>
              <a:off x="2717800" y="3149600"/>
              <a:ext cx="76200" cy="133350"/>
            </p14:xfrm>
          </p:contentPart>
        </mc:Choice>
        <mc:Fallback xmlns="">
          <p:pic>
            <p:nvPicPr>
              <p:cNvPr id="89" name="墨迹 88"/>
            </p:nvPicPr>
            <p:blipFill>
              <a:blip r:embed="rId162"/>
            </p:blipFill>
            <p:spPr>
              <a:xfrm>
                <a:off x="2717800" y="3149600"/>
                <a:ext cx="7620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3" p14:bwMode="auto">
            <p14:nvContentPartPr>
              <p14:cNvPr id="90" name="墨迹 89"/>
              <p14:cNvContentPartPr/>
              <p14:nvPr/>
            </p14:nvContentPartPr>
            <p14:xfrm>
              <a:off x="2901950" y="3162300"/>
              <a:ext cx="146050" cy="19050"/>
            </p14:xfrm>
          </p:contentPart>
        </mc:Choice>
        <mc:Fallback xmlns="">
          <p:pic>
            <p:nvPicPr>
              <p:cNvPr id="90" name="墨迹 89"/>
            </p:nvPicPr>
            <p:blipFill>
              <a:blip r:embed="rId164"/>
            </p:blipFill>
            <p:spPr>
              <a:xfrm>
                <a:off x="2901950" y="3162300"/>
                <a:ext cx="1460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5" p14:bwMode="auto">
            <p14:nvContentPartPr>
              <p14:cNvPr id="91" name="墨迹 90"/>
              <p14:cNvContentPartPr/>
              <p14:nvPr/>
            </p14:nvContentPartPr>
            <p14:xfrm>
              <a:off x="3003550" y="3098800"/>
              <a:ext cx="171450" cy="146050"/>
            </p14:xfrm>
          </p:contentPart>
        </mc:Choice>
        <mc:Fallback xmlns="">
          <p:pic>
            <p:nvPicPr>
              <p:cNvPr id="91" name="墨迹 90"/>
            </p:nvPicPr>
            <p:blipFill>
              <a:blip r:embed="rId166"/>
            </p:blipFill>
            <p:spPr>
              <a:xfrm>
                <a:off x="3003550" y="3098800"/>
                <a:ext cx="17145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7" p14:bwMode="auto">
            <p14:nvContentPartPr>
              <p14:cNvPr id="92" name="墨迹 91"/>
              <p14:cNvContentPartPr/>
              <p14:nvPr/>
            </p14:nvContentPartPr>
            <p14:xfrm>
              <a:off x="3238500" y="3073400"/>
              <a:ext cx="114300" cy="349250"/>
            </p14:xfrm>
          </p:contentPart>
        </mc:Choice>
        <mc:Fallback xmlns="">
          <p:pic>
            <p:nvPicPr>
              <p:cNvPr id="92" name="墨迹 91"/>
            </p:nvPicPr>
            <p:blipFill>
              <a:blip r:embed="rId168"/>
            </p:blipFill>
            <p:spPr>
              <a:xfrm>
                <a:off x="3238500" y="3073400"/>
                <a:ext cx="114300" cy="349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9" p14:bwMode="auto">
            <p14:nvContentPartPr>
              <p14:cNvPr id="93" name="墨迹 92"/>
              <p14:cNvContentPartPr/>
              <p14:nvPr/>
            </p14:nvContentPartPr>
            <p14:xfrm>
              <a:off x="3314700" y="3092450"/>
              <a:ext cx="146050" cy="146050"/>
            </p14:xfrm>
          </p:contentPart>
        </mc:Choice>
        <mc:Fallback xmlns="">
          <p:pic>
            <p:nvPicPr>
              <p:cNvPr id="93" name="墨迹 92"/>
            </p:nvPicPr>
            <p:blipFill>
              <a:blip r:embed="rId170"/>
            </p:blipFill>
            <p:spPr>
              <a:xfrm>
                <a:off x="3314700" y="3092450"/>
                <a:ext cx="14605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1" p14:bwMode="auto">
            <p14:nvContentPartPr>
              <p14:cNvPr id="94" name="墨迹 93"/>
              <p14:cNvContentPartPr/>
              <p14:nvPr/>
            </p14:nvContentPartPr>
            <p14:xfrm>
              <a:off x="3536950" y="3181350"/>
              <a:ext cx="222250" cy="139700"/>
            </p14:xfrm>
          </p:contentPart>
        </mc:Choice>
        <mc:Fallback xmlns="">
          <p:pic>
            <p:nvPicPr>
              <p:cNvPr id="94" name="墨迹 93"/>
            </p:nvPicPr>
            <p:blipFill>
              <a:blip r:embed="rId172"/>
            </p:blipFill>
            <p:spPr>
              <a:xfrm>
                <a:off x="3536950" y="3181350"/>
                <a:ext cx="22225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3" p14:bwMode="auto">
            <p14:nvContentPartPr>
              <p14:cNvPr id="95" name="墨迹 94"/>
              <p14:cNvContentPartPr/>
              <p14:nvPr/>
            </p14:nvContentPartPr>
            <p14:xfrm>
              <a:off x="3765550" y="2901950"/>
              <a:ext cx="177800" cy="63500"/>
            </p14:xfrm>
          </p:contentPart>
        </mc:Choice>
        <mc:Fallback xmlns="">
          <p:pic>
            <p:nvPicPr>
              <p:cNvPr id="95" name="墨迹 94"/>
            </p:nvPicPr>
            <p:blipFill>
              <a:blip r:embed="rId174"/>
            </p:blipFill>
            <p:spPr>
              <a:xfrm>
                <a:off x="3765550" y="2901950"/>
                <a:ext cx="17780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5" p14:bwMode="auto">
            <p14:nvContentPartPr>
              <p14:cNvPr id="96" name="墨迹 95"/>
              <p14:cNvContentPartPr/>
              <p14:nvPr/>
            </p14:nvContentPartPr>
            <p14:xfrm>
              <a:off x="368300" y="3397250"/>
              <a:ext cx="203200" cy="203200"/>
            </p14:xfrm>
          </p:contentPart>
        </mc:Choice>
        <mc:Fallback xmlns="">
          <p:pic>
            <p:nvPicPr>
              <p:cNvPr id="96" name="墨迹 95"/>
            </p:nvPicPr>
            <p:blipFill>
              <a:blip r:embed="rId176"/>
            </p:blipFill>
            <p:spPr>
              <a:xfrm>
                <a:off x="368300" y="3397250"/>
                <a:ext cx="20320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7" p14:bwMode="auto">
            <p14:nvContentPartPr>
              <p14:cNvPr id="97" name="墨迹 96"/>
              <p14:cNvContentPartPr/>
              <p14:nvPr/>
            </p14:nvContentPartPr>
            <p14:xfrm>
              <a:off x="641350" y="3486150"/>
              <a:ext cx="165100" cy="6350"/>
            </p14:xfrm>
          </p:contentPart>
        </mc:Choice>
        <mc:Fallback xmlns="">
          <p:pic>
            <p:nvPicPr>
              <p:cNvPr id="97" name="墨迹 96"/>
            </p:nvPicPr>
            <p:blipFill>
              <a:blip r:embed="rId178"/>
            </p:blipFill>
            <p:spPr>
              <a:xfrm>
                <a:off x="641350" y="3486150"/>
                <a:ext cx="16510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9" p14:bwMode="auto">
            <p14:nvContentPartPr>
              <p14:cNvPr id="98" name="墨迹 97"/>
              <p14:cNvContentPartPr/>
              <p14:nvPr/>
            </p14:nvContentPartPr>
            <p14:xfrm>
              <a:off x="666750" y="3486150"/>
              <a:ext cx="95250" cy="215900"/>
            </p14:xfrm>
          </p:contentPart>
        </mc:Choice>
        <mc:Fallback xmlns="">
          <p:pic>
            <p:nvPicPr>
              <p:cNvPr id="98" name="墨迹 97"/>
            </p:nvPicPr>
            <p:blipFill>
              <a:blip r:embed="rId180"/>
            </p:blipFill>
            <p:spPr>
              <a:xfrm>
                <a:off x="666750" y="3486150"/>
                <a:ext cx="95250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1" p14:bwMode="auto">
            <p14:nvContentPartPr>
              <p14:cNvPr id="99" name="墨迹 98"/>
              <p14:cNvContentPartPr/>
              <p14:nvPr/>
            </p14:nvContentPartPr>
            <p14:xfrm>
              <a:off x="857250" y="3613150"/>
              <a:ext cx="279400" cy="69850"/>
            </p14:xfrm>
          </p:contentPart>
        </mc:Choice>
        <mc:Fallback xmlns="">
          <p:pic>
            <p:nvPicPr>
              <p:cNvPr id="99" name="墨迹 98"/>
            </p:nvPicPr>
            <p:blipFill>
              <a:blip r:embed="rId182"/>
            </p:blipFill>
            <p:spPr>
              <a:xfrm>
                <a:off x="857250" y="3613150"/>
                <a:ext cx="27940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3" p14:bwMode="auto">
            <p14:nvContentPartPr>
              <p14:cNvPr id="100" name="墨迹 99"/>
              <p14:cNvContentPartPr/>
              <p14:nvPr/>
            </p14:nvContentPartPr>
            <p14:xfrm>
              <a:off x="1746250" y="3473450"/>
              <a:ext cx="209550" cy="266700"/>
            </p14:xfrm>
          </p:contentPart>
        </mc:Choice>
        <mc:Fallback xmlns="">
          <p:pic>
            <p:nvPicPr>
              <p:cNvPr id="100" name="墨迹 99"/>
            </p:nvPicPr>
            <p:blipFill>
              <a:blip r:embed="rId184"/>
            </p:blipFill>
            <p:spPr>
              <a:xfrm>
                <a:off x="1746250" y="3473450"/>
                <a:ext cx="209550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5" p14:bwMode="auto">
            <p14:nvContentPartPr>
              <p14:cNvPr id="101" name="墨迹 100"/>
              <p14:cNvContentPartPr/>
              <p14:nvPr/>
            </p14:nvContentPartPr>
            <p14:xfrm>
              <a:off x="2019300" y="3594100"/>
              <a:ext cx="76200" cy="196850"/>
            </p14:xfrm>
          </p:contentPart>
        </mc:Choice>
        <mc:Fallback xmlns="">
          <p:pic>
            <p:nvPicPr>
              <p:cNvPr id="101" name="墨迹 100"/>
            </p:nvPicPr>
            <p:blipFill>
              <a:blip r:embed="rId186"/>
            </p:blipFill>
            <p:spPr>
              <a:xfrm>
                <a:off x="2019300" y="3594100"/>
                <a:ext cx="7620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7" p14:bwMode="auto">
            <p14:nvContentPartPr>
              <p14:cNvPr id="102" name="墨迹 101"/>
              <p14:cNvContentPartPr/>
              <p14:nvPr/>
            </p14:nvContentPartPr>
            <p14:xfrm>
              <a:off x="2247900" y="3575050"/>
              <a:ext cx="158750" cy="6350"/>
            </p14:xfrm>
          </p:contentPart>
        </mc:Choice>
        <mc:Fallback xmlns="">
          <p:pic>
            <p:nvPicPr>
              <p:cNvPr id="102" name="墨迹 101"/>
            </p:nvPicPr>
            <p:blipFill>
              <a:blip r:embed="rId188"/>
            </p:blipFill>
            <p:spPr>
              <a:xfrm>
                <a:off x="2247900" y="3575050"/>
                <a:ext cx="1587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9" p14:bwMode="auto">
            <p14:nvContentPartPr>
              <p14:cNvPr id="103" name="墨迹 102"/>
              <p14:cNvContentPartPr/>
              <p14:nvPr/>
            </p14:nvContentPartPr>
            <p14:xfrm>
              <a:off x="2286000" y="3492500"/>
              <a:ext cx="88900" cy="196850"/>
            </p14:xfrm>
          </p:contentPart>
        </mc:Choice>
        <mc:Fallback xmlns="">
          <p:pic>
            <p:nvPicPr>
              <p:cNvPr id="103" name="墨迹 102"/>
            </p:nvPicPr>
            <p:blipFill>
              <a:blip r:embed="rId190"/>
            </p:blipFill>
            <p:spPr>
              <a:xfrm>
                <a:off x="2286000" y="3492500"/>
                <a:ext cx="8890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1" p14:bwMode="auto">
            <p14:nvContentPartPr>
              <p14:cNvPr id="104" name="墨迹 103"/>
              <p14:cNvContentPartPr/>
              <p14:nvPr/>
            </p14:nvContentPartPr>
            <p14:xfrm>
              <a:off x="2501900" y="3498850"/>
              <a:ext cx="50800" cy="196850"/>
            </p14:xfrm>
          </p:contentPart>
        </mc:Choice>
        <mc:Fallback xmlns="">
          <p:pic>
            <p:nvPicPr>
              <p:cNvPr id="104" name="墨迹 103"/>
            </p:nvPicPr>
            <p:blipFill>
              <a:blip r:embed="rId192"/>
            </p:blipFill>
            <p:spPr>
              <a:xfrm>
                <a:off x="2501900" y="3498850"/>
                <a:ext cx="5080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3" p14:bwMode="auto">
            <p14:nvContentPartPr>
              <p14:cNvPr id="105" name="墨迹 104"/>
              <p14:cNvContentPartPr/>
              <p14:nvPr/>
            </p14:nvContentPartPr>
            <p14:xfrm>
              <a:off x="2482850" y="3448050"/>
              <a:ext cx="234950" cy="209550"/>
            </p14:xfrm>
          </p:contentPart>
        </mc:Choice>
        <mc:Fallback xmlns="">
          <p:pic>
            <p:nvPicPr>
              <p:cNvPr id="105" name="墨迹 104"/>
            </p:nvPicPr>
            <p:blipFill>
              <a:blip r:embed="rId194"/>
            </p:blipFill>
            <p:spPr>
              <a:xfrm>
                <a:off x="2482850" y="3448050"/>
                <a:ext cx="23495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5" p14:bwMode="auto">
            <p14:nvContentPartPr>
              <p14:cNvPr id="106" name="墨迹 105"/>
              <p14:cNvContentPartPr/>
              <p14:nvPr/>
            </p14:nvContentPartPr>
            <p14:xfrm>
              <a:off x="2673350" y="3632200"/>
              <a:ext cx="165100" cy="360"/>
            </p14:xfrm>
          </p:contentPart>
        </mc:Choice>
        <mc:Fallback xmlns="">
          <p:pic>
            <p:nvPicPr>
              <p:cNvPr id="106" name="墨迹 105"/>
            </p:nvPicPr>
            <p:blipFill>
              <a:blip r:embed="rId196"/>
            </p:blipFill>
            <p:spPr>
              <a:xfrm>
                <a:off x="2673350" y="3632200"/>
                <a:ext cx="1651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7" p14:bwMode="auto">
            <p14:nvContentPartPr>
              <p14:cNvPr id="107" name="墨迹 106"/>
              <p14:cNvContentPartPr/>
              <p14:nvPr/>
            </p14:nvContentPartPr>
            <p14:xfrm>
              <a:off x="2787650" y="3568700"/>
              <a:ext cx="146050" cy="146050"/>
            </p14:xfrm>
          </p:contentPart>
        </mc:Choice>
        <mc:Fallback xmlns="">
          <p:pic>
            <p:nvPicPr>
              <p:cNvPr id="107" name="墨迹 106"/>
            </p:nvPicPr>
            <p:blipFill>
              <a:blip r:embed="rId198"/>
            </p:blipFill>
            <p:spPr>
              <a:xfrm>
                <a:off x="2787650" y="3568700"/>
                <a:ext cx="14605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9" p14:bwMode="auto">
            <p14:nvContentPartPr>
              <p14:cNvPr id="108" name="墨迹 107"/>
              <p14:cNvContentPartPr/>
              <p14:nvPr/>
            </p14:nvContentPartPr>
            <p14:xfrm>
              <a:off x="3048000" y="3498850"/>
              <a:ext cx="146050" cy="285750"/>
            </p14:xfrm>
          </p:contentPart>
        </mc:Choice>
        <mc:Fallback xmlns="">
          <p:pic>
            <p:nvPicPr>
              <p:cNvPr id="108" name="墨迹 107"/>
            </p:nvPicPr>
            <p:blipFill>
              <a:blip r:embed="rId200"/>
            </p:blipFill>
            <p:spPr>
              <a:xfrm>
                <a:off x="3048000" y="3498850"/>
                <a:ext cx="146050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1" p14:bwMode="auto">
            <p14:nvContentPartPr>
              <p14:cNvPr id="109" name="墨迹 108"/>
              <p14:cNvContentPartPr/>
              <p14:nvPr/>
            </p14:nvContentPartPr>
            <p14:xfrm>
              <a:off x="3054350" y="3600450"/>
              <a:ext cx="133350" cy="120650"/>
            </p14:xfrm>
          </p:contentPart>
        </mc:Choice>
        <mc:Fallback xmlns="">
          <p:pic>
            <p:nvPicPr>
              <p:cNvPr id="109" name="墨迹 108"/>
            </p:nvPicPr>
            <p:blipFill>
              <a:blip r:embed="rId202"/>
            </p:blipFill>
            <p:spPr>
              <a:xfrm>
                <a:off x="3054350" y="3600450"/>
                <a:ext cx="13335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3" p14:bwMode="auto">
            <p14:nvContentPartPr>
              <p14:cNvPr id="110" name="墨迹 109"/>
              <p14:cNvContentPartPr/>
              <p14:nvPr/>
            </p14:nvContentPartPr>
            <p14:xfrm>
              <a:off x="342900" y="3892550"/>
              <a:ext cx="215900" cy="196850"/>
            </p14:xfrm>
          </p:contentPart>
        </mc:Choice>
        <mc:Fallback xmlns="">
          <p:pic>
            <p:nvPicPr>
              <p:cNvPr id="110" name="墨迹 109"/>
            </p:nvPicPr>
            <p:blipFill>
              <a:blip r:embed="rId204"/>
            </p:blipFill>
            <p:spPr>
              <a:xfrm>
                <a:off x="342900" y="3892550"/>
                <a:ext cx="21590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5" p14:bwMode="auto">
            <p14:nvContentPartPr>
              <p14:cNvPr id="111" name="墨迹 110"/>
              <p14:cNvContentPartPr/>
              <p14:nvPr/>
            </p14:nvContentPartPr>
            <p14:xfrm>
              <a:off x="641350" y="3949700"/>
              <a:ext cx="190500" cy="12700"/>
            </p14:xfrm>
          </p:contentPart>
        </mc:Choice>
        <mc:Fallback xmlns="">
          <p:pic>
            <p:nvPicPr>
              <p:cNvPr id="111" name="墨迹 110"/>
            </p:nvPicPr>
            <p:blipFill>
              <a:blip r:embed="rId206"/>
            </p:blipFill>
            <p:spPr>
              <a:xfrm>
                <a:off x="641350" y="3949700"/>
                <a:ext cx="1905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7" p14:bwMode="auto">
            <p14:nvContentPartPr>
              <p14:cNvPr id="112" name="墨迹 111"/>
              <p14:cNvContentPartPr/>
              <p14:nvPr/>
            </p14:nvContentPartPr>
            <p14:xfrm>
              <a:off x="679450" y="3956050"/>
              <a:ext cx="76200" cy="152400"/>
            </p14:xfrm>
          </p:contentPart>
        </mc:Choice>
        <mc:Fallback xmlns="">
          <p:pic>
            <p:nvPicPr>
              <p:cNvPr id="112" name="墨迹 111"/>
            </p:nvPicPr>
            <p:blipFill>
              <a:blip r:embed="rId208"/>
            </p:blipFill>
            <p:spPr>
              <a:xfrm>
                <a:off x="679450" y="3956050"/>
                <a:ext cx="7620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9" p14:bwMode="auto">
            <p14:nvContentPartPr>
              <p14:cNvPr id="113" name="墨迹 112"/>
              <p14:cNvContentPartPr/>
              <p14:nvPr/>
            </p14:nvContentPartPr>
            <p14:xfrm>
              <a:off x="800100" y="4019550"/>
              <a:ext cx="114300" cy="209550"/>
            </p14:xfrm>
          </p:contentPart>
        </mc:Choice>
        <mc:Fallback xmlns="">
          <p:pic>
            <p:nvPicPr>
              <p:cNvPr id="113" name="墨迹 112"/>
            </p:nvPicPr>
            <p:blipFill>
              <a:blip r:embed="rId210"/>
            </p:blipFill>
            <p:spPr>
              <a:xfrm>
                <a:off x="800100" y="4019550"/>
                <a:ext cx="11430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1" p14:bwMode="auto">
            <p14:nvContentPartPr>
              <p14:cNvPr id="114" name="墨迹 113"/>
              <p14:cNvContentPartPr/>
              <p14:nvPr/>
            </p14:nvContentPartPr>
            <p14:xfrm>
              <a:off x="876300" y="3670300"/>
              <a:ext cx="57150" cy="6350"/>
            </p14:xfrm>
          </p:contentPart>
        </mc:Choice>
        <mc:Fallback xmlns="">
          <p:pic>
            <p:nvPicPr>
              <p:cNvPr id="114" name="墨迹 113"/>
            </p:nvPicPr>
            <p:blipFill>
              <a:blip r:embed="rId212"/>
            </p:blipFill>
            <p:spPr>
              <a:xfrm>
                <a:off x="876300" y="3670300"/>
                <a:ext cx="571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3" p14:bwMode="auto">
            <p14:nvContentPartPr>
              <p14:cNvPr id="115" name="墨迹 114"/>
              <p14:cNvContentPartPr/>
              <p14:nvPr/>
            </p14:nvContentPartPr>
            <p14:xfrm>
              <a:off x="1714500" y="3917950"/>
              <a:ext cx="165100" cy="215900"/>
            </p14:xfrm>
          </p:contentPart>
        </mc:Choice>
        <mc:Fallback xmlns="">
          <p:pic>
            <p:nvPicPr>
              <p:cNvPr id="115" name="墨迹 114"/>
            </p:nvPicPr>
            <p:blipFill>
              <a:blip r:embed="rId214"/>
            </p:blipFill>
            <p:spPr>
              <a:xfrm>
                <a:off x="1714500" y="3917950"/>
                <a:ext cx="165100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5" p14:bwMode="auto">
            <p14:nvContentPartPr>
              <p14:cNvPr id="116" name="墨迹 115"/>
              <p14:cNvContentPartPr/>
              <p14:nvPr/>
            </p14:nvContentPartPr>
            <p14:xfrm>
              <a:off x="1778000" y="4000500"/>
              <a:ext cx="107950" cy="63500"/>
            </p14:xfrm>
          </p:contentPart>
        </mc:Choice>
        <mc:Fallback xmlns="">
          <p:pic>
            <p:nvPicPr>
              <p:cNvPr id="116" name="墨迹 115"/>
            </p:nvPicPr>
            <p:blipFill>
              <a:blip r:embed="rId216"/>
            </p:blipFill>
            <p:spPr>
              <a:xfrm>
                <a:off x="1778000" y="4000500"/>
                <a:ext cx="10795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7" p14:bwMode="auto">
            <p14:nvContentPartPr>
              <p14:cNvPr id="117" name="墨迹 116"/>
              <p14:cNvContentPartPr/>
              <p14:nvPr/>
            </p14:nvContentPartPr>
            <p14:xfrm>
              <a:off x="2044700" y="4051300"/>
              <a:ext cx="266700" cy="31750"/>
            </p14:xfrm>
          </p:contentPart>
        </mc:Choice>
        <mc:Fallback xmlns="">
          <p:pic>
            <p:nvPicPr>
              <p:cNvPr id="117" name="墨迹 116"/>
            </p:nvPicPr>
            <p:blipFill>
              <a:blip r:embed="rId218"/>
            </p:blipFill>
            <p:spPr>
              <a:xfrm>
                <a:off x="2044700" y="4051300"/>
                <a:ext cx="26670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9" p14:bwMode="auto">
            <p14:nvContentPartPr>
              <p14:cNvPr id="118" name="墨迹 117"/>
              <p14:cNvContentPartPr/>
              <p14:nvPr/>
            </p14:nvContentPartPr>
            <p14:xfrm>
              <a:off x="2235200" y="4000500"/>
              <a:ext cx="139700" cy="165100"/>
            </p14:xfrm>
          </p:contentPart>
        </mc:Choice>
        <mc:Fallback xmlns="">
          <p:pic>
            <p:nvPicPr>
              <p:cNvPr id="118" name="墨迹 117"/>
            </p:nvPicPr>
            <p:blipFill>
              <a:blip r:embed="rId220"/>
            </p:blipFill>
            <p:spPr>
              <a:xfrm>
                <a:off x="2235200" y="4000500"/>
                <a:ext cx="13970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1" p14:bwMode="auto">
            <p14:nvContentPartPr>
              <p14:cNvPr id="119" name="墨迹 118"/>
              <p14:cNvContentPartPr/>
              <p14:nvPr/>
            </p14:nvContentPartPr>
            <p14:xfrm>
              <a:off x="2495550" y="3924300"/>
              <a:ext cx="127000" cy="260350"/>
            </p14:xfrm>
          </p:contentPart>
        </mc:Choice>
        <mc:Fallback xmlns="">
          <p:pic>
            <p:nvPicPr>
              <p:cNvPr id="119" name="墨迹 118"/>
            </p:nvPicPr>
            <p:blipFill>
              <a:blip r:embed="rId222"/>
            </p:blipFill>
            <p:spPr>
              <a:xfrm>
                <a:off x="2495550" y="3924300"/>
                <a:ext cx="127000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3" p14:bwMode="auto">
            <p14:nvContentPartPr>
              <p14:cNvPr id="120" name="墨迹 119"/>
              <p14:cNvContentPartPr/>
              <p14:nvPr/>
            </p14:nvContentPartPr>
            <p14:xfrm>
              <a:off x="2616200" y="3917950"/>
              <a:ext cx="209550" cy="203200"/>
            </p14:xfrm>
          </p:contentPart>
        </mc:Choice>
        <mc:Fallback xmlns="">
          <p:pic>
            <p:nvPicPr>
              <p:cNvPr id="120" name="墨迹 119"/>
            </p:nvPicPr>
            <p:blipFill>
              <a:blip r:embed="rId224"/>
            </p:blipFill>
            <p:spPr>
              <a:xfrm>
                <a:off x="2616200" y="3917950"/>
                <a:ext cx="20955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5" p14:bwMode="auto">
            <p14:nvContentPartPr>
              <p14:cNvPr id="121" name="墨迹 120"/>
              <p14:cNvContentPartPr/>
              <p14:nvPr/>
            </p14:nvContentPartPr>
            <p14:xfrm>
              <a:off x="2844800" y="3962400"/>
              <a:ext cx="127000" cy="209550"/>
            </p14:xfrm>
          </p:contentPart>
        </mc:Choice>
        <mc:Fallback xmlns="">
          <p:pic>
            <p:nvPicPr>
              <p:cNvPr id="121" name="墨迹 120"/>
            </p:nvPicPr>
            <p:blipFill>
              <a:blip r:embed="rId226"/>
            </p:blipFill>
            <p:spPr>
              <a:xfrm>
                <a:off x="2844800" y="3962400"/>
                <a:ext cx="12700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7" p14:bwMode="auto">
            <p14:nvContentPartPr>
              <p14:cNvPr id="122" name="墨迹 121"/>
              <p14:cNvContentPartPr/>
              <p14:nvPr/>
            </p14:nvContentPartPr>
            <p14:xfrm>
              <a:off x="2984500" y="3962400"/>
              <a:ext cx="19050" cy="209550"/>
            </p14:xfrm>
          </p:contentPart>
        </mc:Choice>
        <mc:Fallback xmlns="">
          <p:pic>
            <p:nvPicPr>
              <p:cNvPr id="122" name="墨迹 121"/>
            </p:nvPicPr>
            <p:blipFill>
              <a:blip r:embed="rId228"/>
            </p:blipFill>
            <p:spPr>
              <a:xfrm>
                <a:off x="2984500" y="3962400"/>
                <a:ext cx="1905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9" p14:bwMode="auto">
            <p14:nvContentPartPr>
              <p14:cNvPr id="123" name="墨迹 122"/>
              <p14:cNvContentPartPr/>
              <p14:nvPr/>
            </p14:nvContentPartPr>
            <p14:xfrm>
              <a:off x="2901950" y="4044950"/>
              <a:ext cx="139700" cy="19050"/>
            </p14:xfrm>
          </p:contentPart>
        </mc:Choice>
        <mc:Fallback xmlns="">
          <p:pic>
            <p:nvPicPr>
              <p:cNvPr id="123" name="墨迹 122"/>
            </p:nvPicPr>
            <p:blipFill>
              <a:blip r:embed="rId230"/>
            </p:blipFill>
            <p:spPr>
              <a:xfrm>
                <a:off x="2901950" y="4044950"/>
                <a:ext cx="13970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1" p14:bwMode="auto">
            <p14:nvContentPartPr>
              <p14:cNvPr id="124" name="墨迹 123"/>
              <p14:cNvContentPartPr/>
              <p14:nvPr/>
            </p14:nvContentPartPr>
            <p14:xfrm>
              <a:off x="3067050" y="3968750"/>
              <a:ext cx="76200" cy="222250"/>
            </p14:xfrm>
          </p:contentPart>
        </mc:Choice>
        <mc:Fallback xmlns="">
          <p:pic>
            <p:nvPicPr>
              <p:cNvPr id="124" name="墨迹 123"/>
            </p:nvPicPr>
            <p:blipFill>
              <a:blip r:embed="rId232"/>
            </p:blipFill>
            <p:spPr>
              <a:xfrm>
                <a:off x="3067050" y="3968750"/>
                <a:ext cx="76200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3" p14:bwMode="auto">
            <p14:nvContentPartPr>
              <p14:cNvPr id="125" name="墨迹 124"/>
              <p14:cNvContentPartPr/>
              <p14:nvPr/>
            </p14:nvContentPartPr>
            <p14:xfrm>
              <a:off x="3149600" y="4006850"/>
              <a:ext cx="101600" cy="222250"/>
            </p14:xfrm>
          </p:contentPart>
        </mc:Choice>
        <mc:Fallback xmlns="">
          <p:pic>
            <p:nvPicPr>
              <p:cNvPr id="125" name="墨迹 124"/>
            </p:nvPicPr>
            <p:blipFill>
              <a:blip r:embed="rId234"/>
            </p:blipFill>
            <p:spPr>
              <a:xfrm>
                <a:off x="3149600" y="4006850"/>
                <a:ext cx="101600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5" p14:bwMode="auto">
            <p14:nvContentPartPr>
              <p14:cNvPr id="126" name="墨迹 125"/>
              <p14:cNvContentPartPr/>
              <p14:nvPr/>
            </p14:nvContentPartPr>
            <p14:xfrm>
              <a:off x="438150" y="4375150"/>
              <a:ext cx="133350" cy="133350"/>
            </p14:xfrm>
          </p:contentPart>
        </mc:Choice>
        <mc:Fallback xmlns="">
          <p:pic>
            <p:nvPicPr>
              <p:cNvPr id="126" name="墨迹 125"/>
            </p:nvPicPr>
            <p:blipFill>
              <a:blip r:embed="rId236"/>
            </p:blipFill>
            <p:spPr>
              <a:xfrm>
                <a:off x="438150" y="4375150"/>
                <a:ext cx="13335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7" p14:bwMode="auto">
            <p14:nvContentPartPr>
              <p14:cNvPr id="127" name="墨迹 126"/>
              <p14:cNvContentPartPr/>
              <p14:nvPr/>
            </p14:nvContentPartPr>
            <p14:xfrm>
              <a:off x="749300" y="4356100"/>
              <a:ext cx="171450" cy="12700"/>
            </p14:xfrm>
          </p:contentPart>
        </mc:Choice>
        <mc:Fallback xmlns="">
          <p:pic>
            <p:nvPicPr>
              <p:cNvPr id="127" name="墨迹 126"/>
            </p:nvPicPr>
            <p:blipFill>
              <a:blip r:embed="rId238"/>
            </p:blipFill>
            <p:spPr>
              <a:xfrm>
                <a:off x="749300" y="4356100"/>
                <a:ext cx="1714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9" p14:bwMode="auto">
            <p14:nvContentPartPr>
              <p14:cNvPr id="128" name="墨迹 127"/>
              <p14:cNvContentPartPr/>
              <p14:nvPr/>
            </p14:nvContentPartPr>
            <p14:xfrm>
              <a:off x="749300" y="4362450"/>
              <a:ext cx="107950" cy="196850"/>
            </p14:xfrm>
          </p:contentPart>
        </mc:Choice>
        <mc:Fallback xmlns="">
          <p:pic>
            <p:nvPicPr>
              <p:cNvPr id="128" name="墨迹 127"/>
            </p:nvPicPr>
            <p:blipFill>
              <a:blip r:embed="rId240"/>
            </p:blipFill>
            <p:spPr>
              <a:xfrm>
                <a:off x="749300" y="4362450"/>
                <a:ext cx="10795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1" p14:bwMode="auto">
            <p14:nvContentPartPr>
              <p14:cNvPr id="129" name="墨迹 128"/>
              <p14:cNvContentPartPr/>
              <p14:nvPr/>
            </p14:nvContentPartPr>
            <p14:xfrm>
              <a:off x="889000" y="4464050"/>
              <a:ext cx="139700" cy="120650"/>
            </p14:xfrm>
          </p:contentPart>
        </mc:Choice>
        <mc:Fallback xmlns="">
          <p:pic>
            <p:nvPicPr>
              <p:cNvPr id="129" name="墨迹 128"/>
            </p:nvPicPr>
            <p:blipFill>
              <a:blip r:embed="rId242"/>
            </p:blipFill>
            <p:spPr>
              <a:xfrm>
                <a:off x="889000" y="4464050"/>
                <a:ext cx="13970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3" p14:bwMode="auto">
            <p14:nvContentPartPr>
              <p14:cNvPr id="130" name="墨迹 129"/>
              <p14:cNvContentPartPr/>
              <p14:nvPr/>
            </p14:nvContentPartPr>
            <p14:xfrm>
              <a:off x="850900" y="4495800"/>
              <a:ext cx="139700" cy="209550"/>
            </p14:xfrm>
          </p:contentPart>
        </mc:Choice>
        <mc:Fallback xmlns="">
          <p:pic>
            <p:nvPicPr>
              <p:cNvPr id="130" name="墨迹 129"/>
            </p:nvPicPr>
            <p:blipFill>
              <a:blip r:embed="rId244"/>
            </p:blipFill>
            <p:spPr>
              <a:xfrm>
                <a:off x="850900" y="4495800"/>
                <a:ext cx="13970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5" p14:bwMode="auto">
            <p14:nvContentPartPr>
              <p14:cNvPr id="131" name="墨迹 130"/>
              <p14:cNvContentPartPr/>
              <p14:nvPr/>
            </p14:nvContentPartPr>
            <p14:xfrm>
              <a:off x="1530350" y="4419600"/>
              <a:ext cx="120650" cy="196850"/>
            </p14:xfrm>
          </p:contentPart>
        </mc:Choice>
        <mc:Fallback xmlns="">
          <p:pic>
            <p:nvPicPr>
              <p:cNvPr id="131" name="墨迹 130"/>
            </p:nvPicPr>
            <p:blipFill>
              <a:blip r:embed="rId246"/>
            </p:blipFill>
            <p:spPr>
              <a:xfrm>
                <a:off x="1530350" y="4419600"/>
                <a:ext cx="12065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7" p14:bwMode="auto">
            <p14:nvContentPartPr>
              <p14:cNvPr id="132" name="墨迹 131"/>
              <p14:cNvContentPartPr/>
              <p14:nvPr/>
            </p14:nvContentPartPr>
            <p14:xfrm>
              <a:off x="1689100" y="4381500"/>
              <a:ext cx="234950" cy="209550"/>
            </p14:xfrm>
          </p:contentPart>
        </mc:Choice>
        <mc:Fallback xmlns="">
          <p:pic>
            <p:nvPicPr>
              <p:cNvPr id="132" name="墨迹 131"/>
            </p:nvPicPr>
            <p:blipFill>
              <a:blip r:embed="rId248"/>
            </p:blipFill>
            <p:spPr>
              <a:xfrm>
                <a:off x="1689100" y="4381500"/>
                <a:ext cx="23495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9" p14:bwMode="auto">
            <p14:nvContentPartPr>
              <p14:cNvPr id="133" name="墨迹 132"/>
              <p14:cNvContentPartPr/>
              <p14:nvPr/>
            </p14:nvContentPartPr>
            <p14:xfrm>
              <a:off x="2089150" y="4495800"/>
              <a:ext cx="266700" cy="50800"/>
            </p14:xfrm>
          </p:contentPart>
        </mc:Choice>
        <mc:Fallback xmlns="">
          <p:pic>
            <p:nvPicPr>
              <p:cNvPr id="133" name="墨迹 132"/>
            </p:nvPicPr>
            <p:blipFill>
              <a:blip r:embed="rId250"/>
            </p:blipFill>
            <p:spPr>
              <a:xfrm>
                <a:off x="2089150" y="4495800"/>
                <a:ext cx="26670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1" p14:bwMode="auto">
            <p14:nvContentPartPr>
              <p14:cNvPr id="134" name="墨迹 133"/>
              <p14:cNvContentPartPr/>
              <p14:nvPr/>
            </p14:nvContentPartPr>
            <p14:xfrm>
              <a:off x="2241550" y="4464050"/>
              <a:ext cx="146050" cy="177800"/>
            </p14:xfrm>
          </p:contentPart>
        </mc:Choice>
        <mc:Fallback xmlns="">
          <p:pic>
            <p:nvPicPr>
              <p:cNvPr id="134" name="墨迹 133"/>
            </p:nvPicPr>
            <p:blipFill>
              <a:blip r:embed="rId252"/>
            </p:blipFill>
            <p:spPr>
              <a:xfrm>
                <a:off x="2241550" y="4464050"/>
                <a:ext cx="14605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3" p14:bwMode="auto">
            <p14:nvContentPartPr>
              <p14:cNvPr id="135" name="墨迹 134"/>
              <p14:cNvContentPartPr/>
              <p14:nvPr/>
            </p14:nvContentPartPr>
            <p14:xfrm>
              <a:off x="2438400" y="4476750"/>
              <a:ext cx="95250" cy="177800"/>
            </p14:xfrm>
          </p:contentPart>
        </mc:Choice>
        <mc:Fallback xmlns="">
          <p:pic>
            <p:nvPicPr>
              <p:cNvPr id="135" name="墨迹 134"/>
            </p:nvPicPr>
            <p:blipFill>
              <a:blip r:embed="rId254"/>
            </p:blipFill>
            <p:spPr>
              <a:xfrm>
                <a:off x="2438400" y="4476750"/>
                <a:ext cx="9525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5" p14:bwMode="auto">
            <p14:nvContentPartPr>
              <p14:cNvPr id="136" name="墨迹 135"/>
              <p14:cNvContentPartPr/>
              <p14:nvPr/>
            </p14:nvContentPartPr>
            <p14:xfrm>
              <a:off x="2552700" y="4445000"/>
              <a:ext cx="273050" cy="177800"/>
            </p14:xfrm>
          </p:contentPart>
        </mc:Choice>
        <mc:Fallback xmlns="">
          <p:pic>
            <p:nvPicPr>
              <p:cNvPr id="136" name="墨迹 135"/>
            </p:nvPicPr>
            <p:blipFill>
              <a:blip r:embed="rId256"/>
            </p:blipFill>
            <p:spPr>
              <a:xfrm>
                <a:off x="2552700" y="4445000"/>
                <a:ext cx="27305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7" p14:bwMode="auto">
            <p14:nvContentPartPr>
              <p14:cNvPr id="137" name="墨迹 136"/>
              <p14:cNvContentPartPr/>
              <p14:nvPr/>
            </p14:nvContentPartPr>
            <p14:xfrm>
              <a:off x="2882900" y="4451350"/>
              <a:ext cx="12700" cy="190500"/>
            </p14:xfrm>
          </p:contentPart>
        </mc:Choice>
        <mc:Fallback xmlns="">
          <p:pic>
            <p:nvPicPr>
              <p:cNvPr id="137" name="墨迹 136"/>
            </p:nvPicPr>
            <p:blipFill>
              <a:blip r:embed="rId258"/>
            </p:blipFill>
            <p:spPr>
              <a:xfrm>
                <a:off x="2882900" y="4451350"/>
                <a:ext cx="1270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9" p14:bwMode="auto">
            <p14:nvContentPartPr>
              <p14:cNvPr id="138" name="墨迹 137"/>
              <p14:cNvContentPartPr/>
              <p14:nvPr/>
            </p14:nvContentPartPr>
            <p14:xfrm>
              <a:off x="2857500" y="4451350"/>
              <a:ext cx="158750" cy="171450"/>
            </p14:xfrm>
          </p:contentPart>
        </mc:Choice>
        <mc:Fallback xmlns="">
          <p:pic>
            <p:nvPicPr>
              <p:cNvPr id="138" name="墨迹 137"/>
            </p:nvPicPr>
            <p:blipFill>
              <a:blip r:embed="rId260"/>
            </p:blipFill>
            <p:spPr>
              <a:xfrm>
                <a:off x="2857500" y="4451350"/>
                <a:ext cx="15875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1" p14:bwMode="auto">
            <p14:nvContentPartPr>
              <p14:cNvPr id="139" name="墨迹 138"/>
              <p14:cNvContentPartPr/>
              <p14:nvPr/>
            </p14:nvContentPartPr>
            <p14:xfrm>
              <a:off x="3079750" y="4425950"/>
              <a:ext cx="82550" cy="184150"/>
            </p14:xfrm>
          </p:contentPart>
        </mc:Choice>
        <mc:Fallback xmlns="">
          <p:pic>
            <p:nvPicPr>
              <p:cNvPr id="139" name="墨迹 138"/>
            </p:nvPicPr>
            <p:blipFill>
              <a:blip r:embed="rId262"/>
            </p:blipFill>
            <p:spPr>
              <a:xfrm>
                <a:off x="3079750" y="4425950"/>
                <a:ext cx="82550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3" p14:bwMode="auto">
            <p14:nvContentPartPr>
              <p14:cNvPr id="140" name="墨迹 139"/>
              <p14:cNvContentPartPr/>
              <p14:nvPr/>
            </p14:nvContentPartPr>
            <p14:xfrm>
              <a:off x="3136900" y="4362450"/>
              <a:ext cx="127000" cy="260350"/>
            </p14:xfrm>
          </p:contentPart>
        </mc:Choice>
        <mc:Fallback xmlns="">
          <p:pic>
            <p:nvPicPr>
              <p:cNvPr id="140" name="墨迹 139"/>
            </p:nvPicPr>
            <p:blipFill>
              <a:blip r:embed="rId264"/>
            </p:blipFill>
            <p:spPr>
              <a:xfrm>
                <a:off x="3136900" y="4362450"/>
                <a:ext cx="127000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5" p14:bwMode="auto">
            <p14:nvContentPartPr>
              <p14:cNvPr id="141" name="墨迹 140"/>
              <p14:cNvContentPartPr/>
              <p14:nvPr/>
            </p14:nvContentPartPr>
            <p14:xfrm>
              <a:off x="3352800" y="4514850"/>
              <a:ext cx="254000" cy="38100"/>
            </p14:xfrm>
          </p:contentPart>
        </mc:Choice>
        <mc:Fallback xmlns="">
          <p:pic>
            <p:nvPicPr>
              <p:cNvPr id="141" name="墨迹 140"/>
            </p:nvPicPr>
            <p:blipFill>
              <a:blip r:embed="rId266"/>
            </p:blipFill>
            <p:spPr>
              <a:xfrm>
                <a:off x="3352800" y="4514850"/>
                <a:ext cx="25400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7" p14:bwMode="auto">
            <p14:nvContentPartPr>
              <p14:cNvPr id="142" name="墨迹 141"/>
              <p14:cNvContentPartPr/>
              <p14:nvPr/>
            </p14:nvContentPartPr>
            <p14:xfrm>
              <a:off x="3524250" y="4445000"/>
              <a:ext cx="152400" cy="209550"/>
            </p14:xfrm>
          </p:contentPart>
        </mc:Choice>
        <mc:Fallback xmlns="">
          <p:pic>
            <p:nvPicPr>
              <p:cNvPr id="142" name="墨迹 141"/>
            </p:nvPicPr>
            <p:blipFill>
              <a:blip r:embed="rId268"/>
            </p:blipFill>
            <p:spPr>
              <a:xfrm>
                <a:off x="3524250" y="4445000"/>
                <a:ext cx="15240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9" p14:bwMode="auto">
            <p14:nvContentPartPr>
              <p14:cNvPr id="143" name="墨迹 142"/>
              <p14:cNvContentPartPr/>
              <p14:nvPr/>
            </p14:nvContentPartPr>
            <p14:xfrm>
              <a:off x="3810000" y="4502150"/>
              <a:ext cx="228600" cy="209550"/>
            </p14:xfrm>
          </p:contentPart>
        </mc:Choice>
        <mc:Fallback xmlns="">
          <p:pic>
            <p:nvPicPr>
              <p:cNvPr id="143" name="墨迹 142"/>
            </p:nvPicPr>
            <p:blipFill>
              <a:blip r:embed="rId270"/>
            </p:blipFill>
            <p:spPr>
              <a:xfrm>
                <a:off x="3810000" y="4502150"/>
                <a:ext cx="22860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1" p14:bwMode="auto">
            <p14:nvContentPartPr>
              <p14:cNvPr id="144" name="墨迹 143"/>
              <p14:cNvContentPartPr/>
              <p14:nvPr/>
            </p14:nvContentPartPr>
            <p14:xfrm>
              <a:off x="3835400" y="4813300"/>
              <a:ext cx="190500" cy="139700"/>
            </p14:xfrm>
          </p:contentPart>
        </mc:Choice>
        <mc:Fallback xmlns="">
          <p:pic>
            <p:nvPicPr>
              <p:cNvPr id="144" name="墨迹 143"/>
            </p:nvPicPr>
            <p:blipFill>
              <a:blip r:embed="rId272"/>
            </p:blipFill>
            <p:spPr>
              <a:xfrm>
                <a:off x="3835400" y="4813300"/>
                <a:ext cx="19050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3" p14:bwMode="auto">
            <p14:nvContentPartPr>
              <p14:cNvPr id="145" name="墨迹 144"/>
              <p14:cNvContentPartPr/>
              <p14:nvPr/>
            </p14:nvContentPartPr>
            <p14:xfrm>
              <a:off x="444500" y="4775200"/>
              <a:ext cx="82550" cy="247650"/>
            </p14:xfrm>
          </p:contentPart>
        </mc:Choice>
        <mc:Fallback xmlns="">
          <p:pic>
            <p:nvPicPr>
              <p:cNvPr id="145" name="墨迹 144"/>
            </p:nvPicPr>
            <p:blipFill>
              <a:blip r:embed="rId274"/>
            </p:blipFill>
            <p:spPr>
              <a:xfrm>
                <a:off x="444500" y="4775200"/>
                <a:ext cx="82550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5" p14:bwMode="auto">
            <p14:nvContentPartPr>
              <p14:cNvPr id="146" name="墨迹 145"/>
              <p14:cNvContentPartPr/>
              <p14:nvPr/>
            </p14:nvContentPartPr>
            <p14:xfrm>
              <a:off x="406400" y="4781550"/>
              <a:ext cx="342900" cy="273050"/>
            </p14:xfrm>
          </p:contentPart>
        </mc:Choice>
        <mc:Fallback xmlns="">
          <p:pic>
            <p:nvPicPr>
              <p:cNvPr id="146" name="墨迹 145"/>
            </p:nvPicPr>
            <p:blipFill>
              <a:blip r:embed="rId276"/>
            </p:blipFill>
            <p:spPr>
              <a:xfrm>
                <a:off x="406400" y="4781550"/>
                <a:ext cx="342900" cy="273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7" p14:bwMode="auto">
            <p14:nvContentPartPr>
              <p14:cNvPr id="147" name="墨迹 146"/>
              <p14:cNvContentPartPr/>
              <p14:nvPr/>
            </p14:nvContentPartPr>
            <p14:xfrm>
              <a:off x="736600" y="4902200"/>
              <a:ext cx="222250" cy="6350"/>
            </p14:xfrm>
          </p:contentPart>
        </mc:Choice>
        <mc:Fallback xmlns="">
          <p:pic>
            <p:nvPicPr>
              <p:cNvPr id="147" name="墨迹 146"/>
            </p:nvPicPr>
            <p:blipFill>
              <a:blip r:embed="rId278"/>
            </p:blipFill>
            <p:spPr>
              <a:xfrm>
                <a:off x="736600" y="4902200"/>
                <a:ext cx="2222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9" p14:bwMode="auto">
            <p14:nvContentPartPr>
              <p14:cNvPr id="148" name="墨迹 147"/>
              <p14:cNvContentPartPr/>
              <p14:nvPr/>
            </p14:nvContentPartPr>
            <p14:xfrm>
              <a:off x="762000" y="4902200"/>
              <a:ext cx="107950" cy="215900"/>
            </p14:xfrm>
          </p:contentPart>
        </mc:Choice>
        <mc:Fallback xmlns="">
          <p:pic>
            <p:nvPicPr>
              <p:cNvPr id="148" name="墨迹 147"/>
            </p:nvPicPr>
            <p:blipFill>
              <a:blip r:embed="rId280"/>
            </p:blipFill>
            <p:spPr>
              <a:xfrm>
                <a:off x="762000" y="4902200"/>
                <a:ext cx="107950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1" p14:bwMode="auto">
            <p14:nvContentPartPr>
              <p14:cNvPr id="149" name="墨迹 148"/>
              <p14:cNvContentPartPr/>
              <p14:nvPr/>
            </p14:nvContentPartPr>
            <p14:xfrm>
              <a:off x="927100" y="5016500"/>
              <a:ext cx="88900" cy="101600"/>
            </p14:xfrm>
          </p:contentPart>
        </mc:Choice>
        <mc:Fallback xmlns="">
          <p:pic>
            <p:nvPicPr>
              <p:cNvPr id="149" name="墨迹 148"/>
            </p:nvPicPr>
            <p:blipFill>
              <a:blip r:embed="rId282"/>
            </p:blipFill>
            <p:spPr>
              <a:xfrm>
                <a:off x="927100" y="5016500"/>
                <a:ext cx="8890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3" p14:bwMode="auto">
            <p14:nvContentPartPr>
              <p14:cNvPr id="150" name="墨迹 149"/>
              <p14:cNvContentPartPr/>
              <p14:nvPr/>
            </p14:nvContentPartPr>
            <p14:xfrm>
              <a:off x="1536700" y="1422400"/>
              <a:ext cx="844550" cy="114300"/>
            </p14:xfrm>
          </p:contentPart>
        </mc:Choice>
        <mc:Fallback xmlns="">
          <p:pic>
            <p:nvPicPr>
              <p:cNvPr id="150" name="墨迹 149"/>
            </p:nvPicPr>
            <p:blipFill>
              <a:blip r:embed="rId284"/>
            </p:blipFill>
            <p:spPr>
              <a:xfrm>
                <a:off x="1536700" y="1422400"/>
                <a:ext cx="84455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5" p14:bwMode="auto">
            <p14:nvContentPartPr>
              <p14:cNvPr id="151" name="墨迹 150"/>
              <p14:cNvContentPartPr/>
              <p14:nvPr/>
            </p14:nvContentPartPr>
            <p14:xfrm>
              <a:off x="2540000" y="1644650"/>
              <a:ext cx="31750" cy="95250"/>
            </p14:xfrm>
          </p:contentPart>
        </mc:Choice>
        <mc:Fallback xmlns="">
          <p:pic>
            <p:nvPicPr>
              <p:cNvPr id="151" name="墨迹 150"/>
            </p:nvPicPr>
            <p:blipFill>
              <a:blip r:embed="rId286"/>
            </p:blipFill>
            <p:spPr>
              <a:xfrm>
                <a:off x="2540000" y="1644650"/>
                <a:ext cx="3175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7" p14:bwMode="auto">
            <p14:nvContentPartPr>
              <p14:cNvPr id="152" name="墨迹 151"/>
              <p14:cNvContentPartPr/>
              <p14:nvPr/>
            </p14:nvContentPartPr>
            <p14:xfrm>
              <a:off x="2622550" y="1644650"/>
              <a:ext cx="158750" cy="76200"/>
            </p14:xfrm>
          </p:contentPart>
        </mc:Choice>
        <mc:Fallback xmlns="">
          <p:pic>
            <p:nvPicPr>
              <p:cNvPr id="152" name="墨迹 151"/>
            </p:nvPicPr>
            <p:blipFill>
              <a:blip r:embed="rId288"/>
            </p:blipFill>
            <p:spPr>
              <a:xfrm>
                <a:off x="2622550" y="1644650"/>
                <a:ext cx="15875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9" p14:bwMode="auto">
            <p14:nvContentPartPr>
              <p14:cNvPr id="153" name="墨迹 152"/>
              <p14:cNvContentPartPr/>
              <p14:nvPr/>
            </p14:nvContentPartPr>
            <p14:xfrm>
              <a:off x="2787650" y="1644650"/>
              <a:ext cx="63500" cy="82550"/>
            </p14:xfrm>
          </p:contentPart>
        </mc:Choice>
        <mc:Fallback xmlns="">
          <p:pic>
            <p:nvPicPr>
              <p:cNvPr id="153" name="墨迹 152"/>
            </p:nvPicPr>
            <p:blipFill>
              <a:blip r:embed="rId290"/>
            </p:blipFill>
            <p:spPr>
              <a:xfrm>
                <a:off x="2787650" y="1644650"/>
                <a:ext cx="6350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1" p14:bwMode="auto">
            <p14:nvContentPartPr>
              <p14:cNvPr id="154" name="墨迹 153"/>
              <p14:cNvContentPartPr/>
              <p14:nvPr/>
            </p14:nvContentPartPr>
            <p14:xfrm>
              <a:off x="2863850" y="1606550"/>
              <a:ext cx="31750" cy="127000"/>
            </p14:xfrm>
          </p:contentPart>
        </mc:Choice>
        <mc:Fallback xmlns="">
          <p:pic>
            <p:nvPicPr>
              <p:cNvPr id="154" name="墨迹 153"/>
            </p:nvPicPr>
            <p:blipFill>
              <a:blip r:embed="rId292"/>
            </p:blipFill>
            <p:spPr>
              <a:xfrm>
                <a:off x="2863850" y="1606550"/>
                <a:ext cx="3175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3" p14:bwMode="auto">
            <p14:nvContentPartPr>
              <p14:cNvPr id="155" name="墨迹 154"/>
              <p14:cNvContentPartPr/>
              <p14:nvPr/>
            </p14:nvContentPartPr>
            <p14:xfrm>
              <a:off x="2819400" y="1670050"/>
              <a:ext cx="50800" cy="6350"/>
            </p14:xfrm>
          </p:contentPart>
        </mc:Choice>
        <mc:Fallback xmlns="">
          <p:pic>
            <p:nvPicPr>
              <p:cNvPr id="155" name="墨迹 154"/>
            </p:nvPicPr>
            <p:blipFill>
              <a:blip r:embed="rId294"/>
            </p:blipFill>
            <p:spPr>
              <a:xfrm>
                <a:off x="2819400" y="1670050"/>
                <a:ext cx="5080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5" p14:bwMode="auto">
            <p14:nvContentPartPr>
              <p14:cNvPr id="156" name="墨迹 155"/>
              <p14:cNvContentPartPr/>
              <p14:nvPr/>
            </p14:nvContentPartPr>
            <p14:xfrm>
              <a:off x="2959100" y="1644650"/>
              <a:ext cx="44450" cy="152400"/>
            </p14:xfrm>
          </p:contentPart>
        </mc:Choice>
        <mc:Fallback xmlns="">
          <p:pic>
            <p:nvPicPr>
              <p:cNvPr id="156" name="墨迹 155"/>
            </p:nvPicPr>
            <p:blipFill>
              <a:blip r:embed="rId296"/>
            </p:blipFill>
            <p:spPr>
              <a:xfrm>
                <a:off x="2959100" y="1644650"/>
                <a:ext cx="4445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7" p14:bwMode="auto">
            <p14:nvContentPartPr>
              <p14:cNvPr id="157" name="墨迹 156"/>
              <p14:cNvContentPartPr/>
              <p14:nvPr/>
            </p14:nvContentPartPr>
            <p14:xfrm>
              <a:off x="3022600" y="1619250"/>
              <a:ext cx="171450" cy="228600"/>
            </p14:xfrm>
          </p:contentPart>
        </mc:Choice>
        <mc:Fallback xmlns="">
          <p:pic>
            <p:nvPicPr>
              <p:cNvPr id="157" name="墨迹 156"/>
            </p:nvPicPr>
            <p:blipFill>
              <a:blip r:embed="rId298"/>
            </p:blipFill>
            <p:spPr>
              <a:xfrm>
                <a:off x="3022600" y="1619250"/>
                <a:ext cx="171450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9" p14:bwMode="auto">
            <p14:nvContentPartPr>
              <p14:cNvPr id="158" name="墨迹 157"/>
              <p14:cNvContentPartPr/>
              <p14:nvPr/>
            </p14:nvContentPartPr>
            <p14:xfrm>
              <a:off x="1930400" y="1651000"/>
              <a:ext cx="12700" cy="158750"/>
            </p14:xfrm>
          </p:contentPart>
        </mc:Choice>
        <mc:Fallback xmlns="">
          <p:pic>
            <p:nvPicPr>
              <p:cNvPr id="158" name="墨迹 157"/>
            </p:nvPicPr>
            <p:blipFill>
              <a:blip r:embed="rId300"/>
            </p:blipFill>
            <p:spPr>
              <a:xfrm>
                <a:off x="1930400" y="1651000"/>
                <a:ext cx="1270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1" p14:bwMode="auto">
            <p14:nvContentPartPr>
              <p14:cNvPr id="159" name="墨迹 158"/>
              <p14:cNvContentPartPr/>
              <p14:nvPr/>
            </p14:nvContentPartPr>
            <p14:xfrm>
              <a:off x="1968500" y="1625600"/>
              <a:ext cx="133350" cy="190500"/>
            </p14:xfrm>
          </p:contentPart>
        </mc:Choice>
        <mc:Fallback xmlns="">
          <p:pic>
            <p:nvPicPr>
              <p:cNvPr id="159" name="墨迹 158"/>
            </p:nvPicPr>
            <p:blipFill>
              <a:blip r:embed="rId302"/>
            </p:blipFill>
            <p:spPr>
              <a:xfrm>
                <a:off x="1968500" y="1625600"/>
                <a:ext cx="13335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3" p14:bwMode="auto">
            <p14:nvContentPartPr>
              <p14:cNvPr id="160" name="墨迹 159"/>
              <p14:cNvContentPartPr/>
              <p14:nvPr/>
            </p14:nvContentPartPr>
            <p14:xfrm>
              <a:off x="1917700" y="1701800"/>
              <a:ext cx="63500" cy="6350"/>
            </p14:xfrm>
          </p:contentPart>
        </mc:Choice>
        <mc:Fallback xmlns="">
          <p:pic>
            <p:nvPicPr>
              <p:cNvPr id="160" name="墨迹 159"/>
            </p:nvPicPr>
            <p:blipFill>
              <a:blip r:embed="rId304"/>
            </p:blipFill>
            <p:spPr>
              <a:xfrm>
                <a:off x="1917700" y="1701800"/>
                <a:ext cx="6350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5" p14:bwMode="auto">
            <p14:nvContentPartPr>
              <p14:cNvPr id="161" name="墨迹 160"/>
              <p14:cNvContentPartPr/>
              <p14:nvPr/>
            </p14:nvContentPartPr>
            <p14:xfrm>
              <a:off x="1924050" y="1739900"/>
              <a:ext cx="107950" cy="6350"/>
            </p14:xfrm>
          </p:contentPart>
        </mc:Choice>
        <mc:Fallback xmlns="">
          <p:pic>
            <p:nvPicPr>
              <p:cNvPr id="161" name="墨迹 160"/>
            </p:nvPicPr>
            <p:blipFill>
              <a:blip r:embed="rId306"/>
            </p:blipFill>
            <p:spPr>
              <a:xfrm>
                <a:off x="1924050" y="1739900"/>
                <a:ext cx="1079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7" p14:bwMode="auto">
            <p14:nvContentPartPr>
              <p14:cNvPr id="162" name="墨迹 161"/>
              <p14:cNvContentPartPr/>
              <p14:nvPr/>
            </p14:nvContentPartPr>
            <p14:xfrm>
              <a:off x="1892300" y="1784350"/>
              <a:ext cx="165100" cy="12700"/>
            </p14:xfrm>
          </p:contentPart>
        </mc:Choice>
        <mc:Fallback xmlns="">
          <p:pic>
            <p:nvPicPr>
              <p:cNvPr id="162" name="墨迹 161"/>
            </p:nvPicPr>
            <p:blipFill>
              <a:blip r:embed="rId308"/>
            </p:blipFill>
            <p:spPr>
              <a:xfrm>
                <a:off x="1892300" y="1784350"/>
                <a:ext cx="1651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9" p14:bwMode="auto">
            <p14:nvContentPartPr>
              <p14:cNvPr id="163" name="墨迹 162"/>
              <p14:cNvContentPartPr/>
              <p14:nvPr/>
            </p14:nvContentPartPr>
            <p14:xfrm>
              <a:off x="2222500" y="1676400"/>
              <a:ext cx="44450" cy="6350"/>
            </p14:xfrm>
          </p:contentPart>
        </mc:Choice>
        <mc:Fallback xmlns="">
          <p:pic>
            <p:nvPicPr>
              <p:cNvPr id="163" name="墨迹 162"/>
            </p:nvPicPr>
            <p:blipFill>
              <a:blip r:embed="rId310"/>
            </p:blipFill>
            <p:spPr>
              <a:xfrm>
                <a:off x="2222500" y="1676400"/>
                <a:ext cx="444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1" p14:bwMode="auto">
            <p14:nvContentPartPr>
              <p14:cNvPr id="164" name="墨迹 163"/>
              <p14:cNvContentPartPr/>
              <p14:nvPr/>
            </p14:nvContentPartPr>
            <p14:xfrm>
              <a:off x="2178050" y="1701800"/>
              <a:ext cx="12700" cy="101600"/>
            </p14:xfrm>
          </p:contentPart>
        </mc:Choice>
        <mc:Fallback xmlns="">
          <p:pic>
            <p:nvPicPr>
              <p:cNvPr id="164" name="墨迹 163"/>
            </p:nvPicPr>
            <p:blipFill>
              <a:blip r:embed="rId312"/>
            </p:blipFill>
            <p:spPr>
              <a:xfrm>
                <a:off x="2178050" y="1701800"/>
                <a:ext cx="1270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3" p14:bwMode="auto">
            <p14:nvContentPartPr>
              <p14:cNvPr id="165" name="墨迹 164"/>
              <p14:cNvContentPartPr/>
              <p14:nvPr/>
            </p14:nvContentPartPr>
            <p14:xfrm>
              <a:off x="2190750" y="1727200"/>
              <a:ext cx="82550" cy="76200"/>
            </p14:xfrm>
          </p:contentPart>
        </mc:Choice>
        <mc:Fallback xmlns="">
          <p:pic>
            <p:nvPicPr>
              <p:cNvPr id="165" name="墨迹 164"/>
            </p:nvPicPr>
            <p:blipFill>
              <a:blip r:embed="rId314"/>
            </p:blipFill>
            <p:spPr>
              <a:xfrm>
                <a:off x="2190750" y="1727200"/>
                <a:ext cx="8255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5" p14:bwMode="auto">
            <p14:nvContentPartPr>
              <p14:cNvPr id="166" name="墨迹 165"/>
              <p14:cNvContentPartPr/>
              <p14:nvPr/>
            </p14:nvContentPartPr>
            <p14:xfrm>
              <a:off x="2197100" y="1778000"/>
              <a:ext cx="19050" cy="360"/>
            </p14:xfrm>
          </p:contentPart>
        </mc:Choice>
        <mc:Fallback xmlns="">
          <p:pic>
            <p:nvPicPr>
              <p:cNvPr id="166" name="墨迹 165"/>
            </p:nvPicPr>
            <p:blipFill>
              <a:blip r:embed="rId316"/>
            </p:blipFill>
            <p:spPr>
              <a:xfrm>
                <a:off x="2197100" y="1778000"/>
                <a:ext cx="190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7" p14:bwMode="auto">
            <p14:nvContentPartPr>
              <p14:cNvPr id="167" name="墨迹 166"/>
              <p14:cNvContentPartPr/>
              <p14:nvPr/>
            </p14:nvContentPartPr>
            <p14:xfrm>
              <a:off x="2190750" y="1797050"/>
              <a:ext cx="50800" cy="19050"/>
            </p14:xfrm>
          </p:contentPart>
        </mc:Choice>
        <mc:Fallback xmlns="">
          <p:pic>
            <p:nvPicPr>
              <p:cNvPr id="167" name="墨迹 166"/>
            </p:nvPicPr>
            <p:blipFill>
              <a:blip r:embed="rId318"/>
            </p:blipFill>
            <p:spPr>
              <a:xfrm>
                <a:off x="2190750" y="1797050"/>
                <a:ext cx="5080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9" p14:bwMode="auto">
            <p14:nvContentPartPr>
              <p14:cNvPr id="168" name="墨迹 167"/>
              <p14:cNvContentPartPr/>
              <p14:nvPr/>
            </p14:nvContentPartPr>
            <p14:xfrm>
              <a:off x="2330450" y="1619250"/>
              <a:ext cx="101600" cy="228600"/>
            </p14:xfrm>
          </p:contentPart>
        </mc:Choice>
        <mc:Fallback xmlns="">
          <p:pic>
            <p:nvPicPr>
              <p:cNvPr id="168" name="墨迹 167"/>
            </p:nvPicPr>
            <p:blipFill>
              <a:blip r:embed="rId320"/>
            </p:blipFill>
            <p:spPr>
              <a:xfrm>
                <a:off x="2330450" y="1619250"/>
                <a:ext cx="101600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1" p14:bwMode="auto">
            <p14:nvContentPartPr>
              <p14:cNvPr id="169" name="墨迹 168"/>
              <p14:cNvContentPartPr/>
              <p14:nvPr/>
            </p14:nvContentPartPr>
            <p14:xfrm>
              <a:off x="2330450" y="1771650"/>
              <a:ext cx="76200" cy="19050"/>
            </p14:xfrm>
          </p:contentPart>
        </mc:Choice>
        <mc:Fallback xmlns="">
          <p:pic>
            <p:nvPicPr>
              <p:cNvPr id="169" name="墨迹 168"/>
            </p:nvPicPr>
            <p:blipFill>
              <a:blip r:embed="rId322"/>
            </p:blipFill>
            <p:spPr>
              <a:xfrm>
                <a:off x="2330450" y="1771650"/>
                <a:ext cx="7620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3" p14:bwMode="auto">
            <p14:nvContentPartPr>
              <p14:cNvPr id="170" name="墨迹 169"/>
              <p14:cNvContentPartPr/>
              <p14:nvPr/>
            </p14:nvContentPartPr>
            <p14:xfrm>
              <a:off x="2178050" y="1746250"/>
              <a:ext cx="44450" cy="44450"/>
            </p14:xfrm>
          </p:contentPart>
        </mc:Choice>
        <mc:Fallback xmlns="">
          <p:pic>
            <p:nvPicPr>
              <p:cNvPr id="170" name="墨迹 169"/>
            </p:nvPicPr>
            <p:blipFill>
              <a:blip r:embed="rId324"/>
            </p:blipFill>
            <p:spPr>
              <a:xfrm>
                <a:off x="2178050" y="1746250"/>
                <a:ext cx="4445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5" p14:bwMode="auto">
            <p14:nvContentPartPr>
              <p14:cNvPr id="171" name="墨迹 170"/>
              <p14:cNvContentPartPr/>
              <p14:nvPr/>
            </p14:nvContentPartPr>
            <p14:xfrm>
              <a:off x="1663700" y="4800600"/>
              <a:ext cx="190500" cy="254000"/>
            </p14:xfrm>
          </p:contentPart>
        </mc:Choice>
        <mc:Fallback xmlns="">
          <p:pic>
            <p:nvPicPr>
              <p:cNvPr id="171" name="墨迹 170"/>
            </p:nvPicPr>
            <p:blipFill>
              <a:blip r:embed="rId326"/>
            </p:blipFill>
            <p:spPr>
              <a:xfrm>
                <a:off x="1663700" y="4800600"/>
                <a:ext cx="190500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7" p14:bwMode="auto">
            <p14:nvContentPartPr>
              <p14:cNvPr id="172" name="墨迹 171"/>
              <p14:cNvContentPartPr/>
              <p14:nvPr/>
            </p14:nvContentPartPr>
            <p14:xfrm>
              <a:off x="1905000" y="4972050"/>
              <a:ext cx="120650" cy="114300"/>
            </p14:xfrm>
          </p:contentPart>
        </mc:Choice>
        <mc:Fallback xmlns="">
          <p:pic>
            <p:nvPicPr>
              <p:cNvPr id="172" name="墨迹 171"/>
            </p:nvPicPr>
            <p:blipFill>
              <a:blip r:embed="rId328"/>
            </p:blipFill>
            <p:spPr>
              <a:xfrm>
                <a:off x="1905000" y="4972050"/>
                <a:ext cx="12065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9" p14:bwMode="auto">
            <p14:nvContentPartPr>
              <p14:cNvPr id="173" name="墨迹 172"/>
              <p14:cNvContentPartPr/>
              <p14:nvPr/>
            </p14:nvContentPartPr>
            <p14:xfrm>
              <a:off x="2133600" y="5029200"/>
              <a:ext cx="222250" cy="31750"/>
            </p14:xfrm>
          </p:contentPart>
        </mc:Choice>
        <mc:Fallback xmlns="">
          <p:pic>
            <p:nvPicPr>
              <p:cNvPr id="173" name="墨迹 172"/>
            </p:nvPicPr>
            <p:blipFill>
              <a:blip r:embed="rId330"/>
            </p:blipFill>
            <p:spPr>
              <a:xfrm>
                <a:off x="2133600" y="5029200"/>
                <a:ext cx="22225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1" p14:bwMode="auto">
            <p14:nvContentPartPr>
              <p14:cNvPr id="174" name="墨迹 173"/>
              <p14:cNvContentPartPr/>
              <p14:nvPr/>
            </p14:nvContentPartPr>
            <p14:xfrm>
              <a:off x="2273300" y="4921250"/>
              <a:ext cx="146050" cy="190500"/>
            </p14:xfrm>
          </p:contentPart>
        </mc:Choice>
        <mc:Fallback xmlns="">
          <p:pic>
            <p:nvPicPr>
              <p:cNvPr id="174" name="墨迹 173"/>
            </p:nvPicPr>
            <p:blipFill>
              <a:blip r:embed="rId332"/>
            </p:blipFill>
            <p:spPr>
              <a:xfrm>
                <a:off x="2273300" y="4921250"/>
                <a:ext cx="14605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3" p14:bwMode="auto">
            <p14:nvContentPartPr>
              <p14:cNvPr id="175" name="墨迹 174"/>
              <p14:cNvContentPartPr/>
              <p14:nvPr/>
            </p14:nvContentPartPr>
            <p14:xfrm>
              <a:off x="2540000" y="4895850"/>
              <a:ext cx="101600" cy="222250"/>
            </p14:xfrm>
          </p:contentPart>
        </mc:Choice>
        <mc:Fallback xmlns="">
          <p:pic>
            <p:nvPicPr>
              <p:cNvPr id="175" name="墨迹 174"/>
            </p:nvPicPr>
            <p:blipFill>
              <a:blip r:embed="rId334"/>
            </p:blipFill>
            <p:spPr>
              <a:xfrm>
                <a:off x="2540000" y="4895850"/>
                <a:ext cx="101600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5" p14:bwMode="auto">
            <p14:nvContentPartPr>
              <p14:cNvPr id="176" name="墨迹 175"/>
              <p14:cNvContentPartPr/>
              <p14:nvPr/>
            </p14:nvContentPartPr>
            <p14:xfrm>
              <a:off x="2667000" y="4864100"/>
              <a:ext cx="158750" cy="209550"/>
            </p14:xfrm>
          </p:contentPart>
        </mc:Choice>
        <mc:Fallback xmlns="">
          <p:pic>
            <p:nvPicPr>
              <p:cNvPr id="176" name="墨迹 175"/>
            </p:nvPicPr>
            <p:blipFill>
              <a:blip r:embed="rId336"/>
            </p:blipFill>
            <p:spPr>
              <a:xfrm>
                <a:off x="2667000" y="4864100"/>
                <a:ext cx="15875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7" p14:bwMode="auto">
            <p14:nvContentPartPr>
              <p14:cNvPr id="177" name="墨迹 176"/>
              <p14:cNvContentPartPr/>
              <p14:nvPr/>
            </p14:nvContentPartPr>
            <p14:xfrm>
              <a:off x="2882900" y="4876800"/>
              <a:ext cx="133350" cy="222250"/>
            </p14:xfrm>
          </p:contentPart>
        </mc:Choice>
        <mc:Fallback xmlns="">
          <p:pic>
            <p:nvPicPr>
              <p:cNvPr id="177" name="墨迹 176"/>
            </p:nvPicPr>
            <p:blipFill>
              <a:blip r:embed="rId338"/>
            </p:blipFill>
            <p:spPr>
              <a:xfrm>
                <a:off x="2882900" y="4876800"/>
                <a:ext cx="133350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9" p14:bwMode="auto">
            <p14:nvContentPartPr>
              <p14:cNvPr id="178" name="墨迹 177"/>
              <p14:cNvContentPartPr/>
              <p14:nvPr/>
            </p14:nvContentPartPr>
            <p14:xfrm>
              <a:off x="3086100" y="4826000"/>
              <a:ext cx="6350" cy="260350"/>
            </p14:xfrm>
          </p:contentPart>
        </mc:Choice>
        <mc:Fallback xmlns="">
          <p:pic>
            <p:nvPicPr>
              <p:cNvPr id="178" name="墨迹 177"/>
            </p:nvPicPr>
            <p:blipFill>
              <a:blip r:embed="rId340"/>
            </p:blipFill>
            <p:spPr>
              <a:xfrm>
                <a:off x="3086100" y="4826000"/>
                <a:ext cx="6350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1" p14:bwMode="auto">
            <p14:nvContentPartPr>
              <p14:cNvPr id="179" name="墨迹 178"/>
              <p14:cNvContentPartPr/>
              <p14:nvPr/>
            </p14:nvContentPartPr>
            <p14:xfrm>
              <a:off x="2990850" y="4953000"/>
              <a:ext cx="171450" cy="6350"/>
            </p14:xfrm>
          </p:contentPart>
        </mc:Choice>
        <mc:Fallback xmlns="">
          <p:pic>
            <p:nvPicPr>
              <p:cNvPr id="179" name="墨迹 178"/>
            </p:nvPicPr>
            <p:blipFill>
              <a:blip r:embed="rId342"/>
            </p:blipFill>
            <p:spPr>
              <a:xfrm>
                <a:off x="2990850" y="4953000"/>
                <a:ext cx="1714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3" p14:bwMode="auto">
            <p14:nvContentPartPr>
              <p14:cNvPr id="180" name="墨迹 179"/>
              <p14:cNvContentPartPr/>
              <p14:nvPr/>
            </p14:nvContentPartPr>
            <p14:xfrm>
              <a:off x="3219450" y="4908550"/>
              <a:ext cx="50800" cy="241300"/>
            </p14:xfrm>
          </p:contentPart>
        </mc:Choice>
        <mc:Fallback xmlns="">
          <p:pic>
            <p:nvPicPr>
              <p:cNvPr id="180" name="墨迹 179"/>
            </p:nvPicPr>
            <p:blipFill>
              <a:blip r:embed="rId344"/>
            </p:blipFill>
            <p:spPr>
              <a:xfrm>
                <a:off x="3219450" y="4908550"/>
                <a:ext cx="50800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5" p14:bwMode="auto">
            <p14:nvContentPartPr>
              <p14:cNvPr id="181" name="墨迹 180"/>
              <p14:cNvContentPartPr/>
              <p14:nvPr/>
            </p14:nvContentPartPr>
            <p14:xfrm>
              <a:off x="3308350" y="4876800"/>
              <a:ext cx="177800" cy="323850"/>
            </p14:xfrm>
          </p:contentPart>
        </mc:Choice>
        <mc:Fallback xmlns="">
          <p:pic>
            <p:nvPicPr>
              <p:cNvPr id="181" name="墨迹 180"/>
            </p:nvPicPr>
            <p:blipFill>
              <a:blip r:embed="rId346"/>
            </p:blipFill>
            <p:spPr>
              <a:xfrm>
                <a:off x="3308350" y="4876800"/>
                <a:ext cx="177800" cy="323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7" p14:bwMode="auto">
            <p14:nvContentPartPr>
              <p14:cNvPr id="182" name="墨迹 181"/>
              <p14:cNvContentPartPr/>
              <p14:nvPr/>
            </p14:nvContentPartPr>
            <p14:xfrm>
              <a:off x="488950" y="5308600"/>
              <a:ext cx="31750" cy="234950"/>
            </p14:xfrm>
          </p:contentPart>
        </mc:Choice>
        <mc:Fallback xmlns="">
          <p:pic>
            <p:nvPicPr>
              <p:cNvPr id="182" name="墨迹 181"/>
            </p:nvPicPr>
            <p:blipFill>
              <a:blip r:embed="rId348"/>
            </p:blipFill>
            <p:spPr>
              <a:xfrm>
                <a:off x="488950" y="5308600"/>
                <a:ext cx="31750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9" p14:bwMode="auto">
            <p14:nvContentPartPr>
              <p14:cNvPr id="183" name="墨迹 182"/>
              <p14:cNvContentPartPr/>
              <p14:nvPr/>
            </p14:nvContentPartPr>
            <p14:xfrm>
              <a:off x="488950" y="5321300"/>
              <a:ext cx="247650" cy="247650"/>
            </p14:xfrm>
          </p:contentPart>
        </mc:Choice>
        <mc:Fallback xmlns="">
          <p:pic>
            <p:nvPicPr>
              <p:cNvPr id="183" name="墨迹 182"/>
            </p:nvPicPr>
            <p:blipFill>
              <a:blip r:embed="rId350"/>
            </p:blipFill>
            <p:spPr>
              <a:xfrm>
                <a:off x="488950" y="5321300"/>
                <a:ext cx="247650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1" p14:bwMode="auto">
            <p14:nvContentPartPr>
              <p14:cNvPr id="184" name="墨迹 183"/>
              <p14:cNvContentPartPr/>
              <p14:nvPr/>
            </p14:nvContentPartPr>
            <p14:xfrm>
              <a:off x="831850" y="5321300"/>
              <a:ext cx="133350" cy="19050"/>
            </p14:xfrm>
          </p:contentPart>
        </mc:Choice>
        <mc:Fallback xmlns="">
          <p:pic>
            <p:nvPicPr>
              <p:cNvPr id="184" name="墨迹 183"/>
            </p:nvPicPr>
            <p:blipFill>
              <a:blip r:embed="rId352"/>
            </p:blipFill>
            <p:spPr>
              <a:xfrm>
                <a:off x="831850" y="5321300"/>
                <a:ext cx="1333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3" p14:bwMode="auto">
            <p14:nvContentPartPr>
              <p14:cNvPr id="185" name="墨迹 184"/>
              <p14:cNvContentPartPr/>
              <p14:nvPr/>
            </p14:nvContentPartPr>
            <p14:xfrm>
              <a:off x="819150" y="5346700"/>
              <a:ext cx="63500" cy="228600"/>
            </p14:xfrm>
          </p:contentPart>
        </mc:Choice>
        <mc:Fallback xmlns="">
          <p:pic>
            <p:nvPicPr>
              <p:cNvPr id="185" name="墨迹 184"/>
            </p:nvPicPr>
            <p:blipFill>
              <a:blip r:embed="rId354"/>
            </p:blipFill>
            <p:spPr>
              <a:xfrm>
                <a:off x="819150" y="5346700"/>
                <a:ext cx="63500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5" p14:bwMode="auto">
            <p14:nvContentPartPr>
              <p14:cNvPr id="186" name="墨迹 185"/>
              <p14:cNvContentPartPr/>
              <p14:nvPr/>
            </p14:nvContentPartPr>
            <p14:xfrm>
              <a:off x="977900" y="5454650"/>
              <a:ext cx="38100" cy="139700"/>
            </p14:xfrm>
          </p:contentPart>
        </mc:Choice>
        <mc:Fallback xmlns="">
          <p:pic>
            <p:nvPicPr>
              <p:cNvPr id="186" name="墨迹 185"/>
            </p:nvPicPr>
            <p:blipFill>
              <a:blip r:embed="rId356"/>
            </p:blipFill>
            <p:spPr>
              <a:xfrm>
                <a:off x="977900" y="5454650"/>
                <a:ext cx="3810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7" p14:bwMode="auto">
            <p14:nvContentPartPr>
              <p14:cNvPr id="187" name="墨迹 186"/>
              <p14:cNvContentPartPr/>
              <p14:nvPr/>
            </p14:nvContentPartPr>
            <p14:xfrm>
              <a:off x="1663700" y="5276850"/>
              <a:ext cx="101600" cy="234950"/>
            </p14:xfrm>
          </p:contentPart>
        </mc:Choice>
        <mc:Fallback xmlns="">
          <p:pic>
            <p:nvPicPr>
              <p:cNvPr id="187" name="墨迹 186"/>
            </p:nvPicPr>
            <p:blipFill>
              <a:blip r:embed="rId358"/>
            </p:blipFill>
            <p:spPr>
              <a:xfrm>
                <a:off x="1663700" y="5276850"/>
                <a:ext cx="101600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9" p14:bwMode="auto">
            <p14:nvContentPartPr>
              <p14:cNvPr id="188" name="墨迹 187"/>
              <p14:cNvContentPartPr/>
              <p14:nvPr/>
            </p14:nvContentPartPr>
            <p14:xfrm>
              <a:off x="1733550" y="5257800"/>
              <a:ext cx="139700" cy="247650"/>
            </p14:xfrm>
          </p:contentPart>
        </mc:Choice>
        <mc:Fallback xmlns="">
          <p:pic>
            <p:nvPicPr>
              <p:cNvPr id="188" name="墨迹 187"/>
            </p:nvPicPr>
            <p:blipFill>
              <a:blip r:embed="rId360"/>
            </p:blipFill>
            <p:spPr>
              <a:xfrm>
                <a:off x="1733550" y="5257800"/>
                <a:ext cx="139700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1" p14:bwMode="auto">
            <p14:nvContentPartPr>
              <p14:cNvPr id="189" name="墨迹 188"/>
              <p14:cNvContentPartPr/>
              <p14:nvPr/>
            </p14:nvContentPartPr>
            <p14:xfrm>
              <a:off x="1911350" y="5416550"/>
              <a:ext cx="101600" cy="133350"/>
            </p14:xfrm>
          </p:contentPart>
        </mc:Choice>
        <mc:Fallback xmlns="">
          <p:pic>
            <p:nvPicPr>
              <p:cNvPr id="189" name="墨迹 188"/>
            </p:nvPicPr>
            <p:blipFill>
              <a:blip r:embed="rId362"/>
            </p:blipFill>
            <p:spPr>
              <a:xfrm>
                <a:off x="1911350" y="5416550"/>
                <a:ext cx="10160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3" p14:bwMode="auto">
            <p14:nvContentPartPr>
              <p14:cNvPr id="190" name="墨迹 189"/>
              <p14:cNvContentPartPr/>
              <p14:nvPr/>
            </p14:nvContentPartPr>
            <p14:xfrm>
              <a:off x="2057400" y="5416550"/>
              <a:ext cx="171450" cy="12700"/>
            </p14:xfrm>
          </p:contentPart>
        </mc:Choice>
        <mc:Fallback xmlns="">
          <p:pic>
            <p:nvPicPr>
              <p:cNvPr id="190" name="墨迹 189"/>
            </p:nvPicPr>
            <p:blipFill>
              <a:blip r:embed="rId364"/>
            </p:blipFill>
            <p:spPr>
              <a:xfrm>
                <a:off x="2057400" y="5416550"/>
                <a:ext cx="1714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5" p14:bwMode="auto">
            <p14:nvContentPartPr>
              <p14:cNvPr id="191" name="墨迹 190"/>
              <p14:cNvContentPartPr/>
              <p14:nvPr/>
            </p14:nvContentPartPr>
            <p14:xfrm>
              <a:off x="2133600" y="5334000"/>
              <a:ext cx="57150" cy="152400"/>
            </p14:xfrm>
          </p:contentPart>
        </mc:Choice>
        <mc:Fallback xmlns="">
          <p:pic>
            <p:nvPicPr>
              <p:cNvPr id="191" name="墨迹 190"/>
            </p:nvPicPr>
            <p:blipFill>
              <a:blip r:embed="rId366"/>
            </p:blipFill>
            <p:spPr>
              <a:xfrm>
                <a:off x="2133600" y="5334000"/>
                <a:ext cx="5715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7" p14:bwMode="auto">
            <p14:nvContentPartPr>
              <p14:cNvPr id="192" name="墨迹 191"/>
              <p14:cNvContentPartPr/>
              <p14:nvPr/>
            </p14:nvContentPartPr>
            <p14:xfrm>
              <a:off x="2355850" y="5391150"/>
              <a:ext cx="6350" cy="127000"/>
            </p14:xfrm>
          </p:contentPart>
        </mc:Choice>
        <mc:Fallback xmlns="">
          <p:pic>
            <p:nvPicPr>
              <p:cNvPr id="192" name="墨迹 191"/>
            </p:nvPicPr>
            <p:blipFill>
              <a:blip r:embed="rId368"/>
            </p:blipFill>
            <p:spPr>
              <a:xfrm>
                <a:off x="2355850" y="5391150"/>
                <a:ext cx="635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9" p14:bwMode="auto">
            <p14:nvContentPartPr>
              <p14:cNvPr id="193" name="墨迹 192"/>
              <p14:cNvContentPartPr/>
              <p14:nvPr/>
            </p14:nvContentPartPr>
            <p14:xfrm>
              <a:off x="2482850" y="5448300"/>
              <a:ext cx="260350" cy="360"/>
            </p14:xfrm>
          </p:contentPart>
        </mc:Choice>
        <mc:Fallback xmlns="">
          <p:pic>
            <p:nvPicPr>
              <p:cNvPr id="193" name="墨迹 192"/>
            </p:nvPicPr>
            <p:blipFill>
              <a:blip r:embed="rId370"/>
            </p:blipFill>
            <p:spPr>
              <a:xfrm>
                <a:off x="2482850" y="5448300"/>
                <a:ext cx="260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1" p14:bwMode="auto">
            <p14:nvContentPartPr>
              <p14:cNvPr id="194" name="墨迹 193"/>
              <p14:cNvContentPartPr/>
              <p14:nvPr/>
            </p14:nvContentPartPr>
            <p14:xfrm>
              <a:off x="2679700" y="5372100"/>
              <a:ext cx="63500" cy="152400"/>
            </p14:xfrm>
          </p:contentPart>
        </mc:Choice>
        <mc:Fallback xmlns="">
          <p:pic>
            <p:nvPicPr>
              <p:cNvPr id="194" name="墨迹 193"/>
            </p:nvPicPr>
            <p:blipFill>
              <a:blip r:embed="rId372"/>
            </p:blipFill>
            <p:spPr>
              <a:xfrm>
                <a:off x="2679700" y="5372100"/>
                <a:ext cx="6350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3" p14:bwMode="auto">
            <p14:nvContentPartPr>
              <p14:cNvPr id="195" name="墨迹 194"/>
              <p14:cNvContentPartPr/>
              <p14:nvPr/>
            </p14:nvContentPartPr>
            <p14:xfrm>
              <a:off x="2927350" y="5359400"/>
              <a:ext cx="120650" cy="196850"/>
            </p14:xfrm>
          </p:contentPart>
        </mc:Choice>
        <mc:Fallback xmlns="">
          <p:pic>
            <p:nvPicPr>
              <p:cNvPr id="195" name="墨迹 194"/>
            </p:nvPicPr>
            <p:blipFill>
              <a:blip r:embed="rId374"/>
            </p:blipFill>
            <p:spPr>
              <a:xfrm>
                <a:off x="2927350" y="5359400"/>
                <a:ext cx="12065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5" p14:bwMode="auto">
            <p14:nvContentPartPr>
              <p14:cNvPr id="196" name="墨迹 195"/>
              <p14:cNvContentPartPr/>
              <p14:nvPr/>
            </p14:nvContentPartPr>
            <p14:xfrm>
              <a:off x="2952750" y="5429250"/>
              <a:ext cx="63500" cy="76200"/>
            </p14:xfrm>
          </p:contentPart>
        </mc:Choice>
        <mc:Fallback xmlns="">
          <p:pic>
            <p:nvPicPr>
              <p:cNvPr id="196" name="墨迹 195"/>
            </p:nvPicPr>
            <p:blipFill>
              <a:blip r:embed="rId376"/>
            </p:blipFill>
            <p:spPr>
              <a:xfrm>
                <a:off x="2952750" y="5429250"/>
                <a:ext cx="6350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7" p14:bwMode="auto">
            <p14:nvContentPartPr>
              <p14:cNvPr id="197" name="墨迹 196"/>
              <p14:cNvContentPartPr/>
              <p14:nvPr/>
            </p14:nvContentPartPr>
            <p14:xfrm>
              <a:off x="558800" y="5727700"/>
              <a:ext cx="127000" cy="234950"/>
            </p14:xfrm>
          </p:contentPart>
        </mc:Choice>
        <mc:Fallback xmlns="">
          <p:pic>
            <p:nvPicPr>
              <p:cNvPr id="197" name="墨迹 196"/>
            </p:nvPicPr>
            <p:blipFill>
              <a:blip r:embed="rId378"/>
            </p:blipFill>
            <p:spPr>
              <a:xfrm>
                <a:off x="558800" y="5727700"/>
                <a:ext cx="127000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9" p14:bwMode="auto">
            <p14:nvContentPartPr>
              <p14:cNvPr id="198" name="墨迹 197"/>
              <p14:cNvContentPartPr/>
              <p14:nvPr/>
            </p14:nvContentPartPr>
            <p14:xfrm>
              <a:off x="844550" y="5759450"/>
              <a:ext cx="114300" cy="25400"/>
            </p14:xfrm>
          </p:contentPart>
        </mc:Choice>
        <mc:Fallback xmlns="">
          <p:pic>
            <p:nvPicPr>
              <p:cNvPr id="198" name="墨迹 197"/>
            </p:nvPicPr>
            <p:blipFill>
              <a:blip r:embed="rId380"/>
            </p:blipFill>
            <p:spPr>
              <a:xfrm>
                <a:off x="844550" y="5759450"/>
                <a:ext cx="11430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1" p14:bwMode="auto">
            <p14:nvContentPartPr>
              <p14:cNvPr id="199" name="墨迹 198"/>
              <p14:cNvContentPartPr/>
              <p14:nvPr/>
            </p14:nvContentPartPr>
            <p14:xfrm>
              <a:off x="800100" y="5772150"/>
              <a:ext cx="63500" cy="196850"/>
            </p14:xfrm>
          </p:contentPart>
        </mc:Choice>
        <mc:Fallback xmlns="">
          <p:pic>
            <p:nvPicPr>
              <p:cNvPr id="199" name="墨迹 198"/>
            </p:nvPicPr>
            <p:blipFill>
              <a:blip r:embed="rId382"/>
            </p:blipFill>
            <p:spPr>
              <a:xfrm>
                <a:off x="800100" y="5772150"/>
                <a:ext cx="6350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3" p14:bwMode="auto">
            <p14:nvContentPartPr>
              <p14:cNvPr id="200" name="墨迹 199"/>
              <p14:cNvContentPartPr/>
              <p14:nvPr/>
            </p14:nvContentPartPr>
            <p14:xfrm>
              <a:off x="965200" y="5829300"/>
              <a:ext cx="234950" cy="127000"/>
            </p14:xfrm>
          </p:contentPart>
        </mc:Choice>
        <mc:Fallback xmlns="">
          <p:pic>
            <p:nvPicPr>
              <p:cNvPr id="200" name="墨迹 199"/>
            </p:nvPicPr>
            <p:blipFill>
              <a:blip r:embed="rId384"/>
            </p:blipFill>
            <p:spPr>
              <a:xfrm>
                <a:off x="965200" y="5829300"/>
                <a:ext cx="23495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5" p14:bwMode="auto">
            <p14:nvContentPartPr>
              <p14:cNvPr id="201" name="墨迹 200"/>
              <p14:cNvContentPartPr/>
              <p14:nvPr/>
            </p14:nvContentPartPr>
            <p14:xfrm>
              <a:off x="1714500" y="5702300"/>
              <a:ext cx="241300" cy="215900"/>
            </p14:xfrm>
          </p:contentPart>
        </mc:Choice>
        <mc:Fallback xmlns="">
          <p:pic>
            <p:nvPicPr>
              <p:cNvPr id="201" name="墨迹 200"/>
            </p:nvPicPr>
            <p:blipFill>
              <a:blip r:embed="rId386"/>
            </p:blipFill>
            <p:spPr>
              <a:xfrm>
                <a:off x="1714500" y="5702300"/>
                <a:ext cx="241300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7" p14:bwMode="auto">
            <p14:nvContentPartPr>
              <p14:cNvPr id="202" name="墨迹 201"/>
              <p14:cNvContentPartPr/>
              <p14:nvPr/>
            </p14:nvContentPartPr>
            <p14:xfrm>
              <a:off x="1854200" y="5816600"/>
              <a:ext cx="76200" cy="57150"/>
            </p14:xfrm>
          </p:contentPart>
        </mc:Choice>
        <mc:Fallback xmlns="">
          <p:pic>
            <p:nvPicPr>
              <p:cNvPr id="202" name="墨迹 201"/>
            </p:nvPicPr>
            <p:blipFill>
              <a:blip r:embed="rId388"/>
            </p:blipFill>
            <p:spPr>
              <a:xfrm>
                <a:off x="1854200" y="5816600"/>
                <a:ext cx="7620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9" p14:bwMode="auto">
            <p14:nvContentPartPr>
              <p14:cNvPr id="203" name="墨迹 202"/>
              <p14:cNvContentPartPr/>
              <p14:nvPr/>
            </p14:nvContentPartPr>
            <p14:xfrm>
              <a:off x="2184400" y="5886450"/>
              <a:ext cx="234950" cy="6350"/>
            </p14:xfrm>
          </p:contentPart>
        </mc:Choice>
        <mc:Fallback xmlns="">
          <p:pic>
            <p:nvPicPr>
              <p:cNvPr id="203" name="墨迹 202"/>
            </p:nvPicPr>
            <p:blipFill>
              <a:blip r:embed="rId390"/>
            </p:blipFill>
            <p:spPr>
              <a:xfrm>
                <a:off x="2184400" y="5886450"/>
                <a:ext cx="2349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1" p14:bwMode="auto">
            <p14:nvContentPartPr>
              <p14:cNvPr id="204" name="墨迹 203"/>
              <p14:cNvContentPartPr/>
              <p14:nvPr/>
            </p14:nvContentPartPr>
            <p14:xfrm>
              <a:off x="2311400" y="5791200"/>
              <a:ext cx="146050" cy="190500"/>
            </p14:xfrm>
          </p:contentPart>
        </mc:Choice>
        <mc:Fallback xmlns="">
          <p:pic>
            <p:nvPicPr>
              <p:cNvPr id="204" name="墨迹 203"/>
            </p:nvPicPr>
            <p:blipFill>
              <a:blip r:embed="rId392"/>
            </p:blipFill>
            <p:spPr>
              <a:xfrm>
                <a:off x="2311400" y="5791200"/>
                <a:ext cx="14605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3" p14:bwMode="auto">
            <p14:nvContentPartPr>
              <p14:cNvPr id="205" name="墨迹 204"/>
              <p14:cNvContentPartPr/>
              <p14:nvPr/>
            </p14:nvContentPartPr>
            <p14:xfrm>
              <a:off x="2609850" y="5708650"/>
              <a:ext cx="120650" cy="254000"/>
            </p14:xfrm>
          </p:contentPart>
        </mc:Choice>
        <mc:Fallback xmlns="">
          <p:pic>
            <p:nvPicPr>
              <p:cNvPr id="205" name="墨迹 204"/>
            </p:nvPicPr>
            <p:blipFill>
              <a:blip r:embed="rId394"/>
            </p:blipFill>
            <p:spPr>
              <a:xfrm>
                <a:off x="2609850" y="5708650"/>
                <a:ext cx="120650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5" p14:bwMode="auto">
            <p14:nvContentPartPr>
              <p14:cNvPr id="206" name="墨迹 205"/>
              <p14:cNvContentPartPr/>
              <p14:nvPr/>
            </p14:nvContentPartPr>
            <p14:xfrm>
              <a:off x="2705100" y="5695950"/>
              <a:ext cx="146050" cy="222250"/>
            </p14:xfrm>
          </p:contentPart>
        </mc:Choice>
        <mc:Fallback xmlns="">
          <p:pic>
            <p:nvPicPr>
              <p:cNvPr id="206" name="墨迹 205"/>
            </p:nvPicPr>
            <p:blipFill>
              <a:blip r:embed="rId396"/>
            </p:blipFill>
            <p:spPr>
              <a:xfrm>
                <a:off x="2705100" y="5695950"/>
                <a:ext cx="146050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7" p14:bwMode="auto">
            <p14:nvContentPartPr>
              <p14:cNvPr id="207" name="墨迹 206"/>
              <p14:cNvContentPartPr/>
              <p14:nvPr/>
            </p14:nvContentPartPr>
            <p14:xfrm>
              <a:off x="2914650" y="5854700"/>
              <a:ext cx="133350" cy="127000"/>
            </p14:xfrm>
          </p:contentPart>
        </mc:Choice>
        <mc:Fallback xmlns="">
          <p:pic>
            <p:nvPicPr>
              <p:cNvPr id="207" name="墨迹 206"/>
            </p:nvPicPr>
            <p:blipFill>
              <a:blip r:embed="rId398"/>
            </p:blipFill>
            <p:spPr>
              <a:xfrm>
                <a:off x="2914650" y="5854700"/>
                <a:ext cx="13335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9" p14:bwMode="auto">
            <p14:nvContentPartPr>
              <p14:cNvPr id="208" name="墨迹 207"/>
              <p14:cNvContentPartPr/>
              <p14:nvPr/>
            </p14:nvContentPartPr>
            <p14:xfrm>
              <a:off x="1606550" y="5194300"/>
              <a:ext cx="1809750" cy="901700"/>
            </p14:xfrm>
          </p:contentPart>
        </mc:Choice>
        <mc:Fallback xmlns="">
          <p:pic>
            <p:nvPicPr>
              <p:cNvPr id="208" name="墨迹 207"/>
            </p:nvPicPr>
            <p:blipFill>
              <a:blip r:embed="rId400"/>
            </p:blipFill>
            <p:spPr>
              <a:xfrm>
                <a:off x="1606550" y="5194300"/>
                <a:ext cx="1809750" cy="901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1" p14:bwMode="auto">
            <p14:nvContentPartPr>
              <p14:cNvPr id="209" name="墨迹 208"/>
              <p14:cNvContentPartPr/>
              <p14:nvPr/>
            </p14:nvContentPartPr>
            <p14:xfrm>
              <a:off x="3378200" y="5251450"/>
              <a:ext cx="431800" cy="215900"/>
            </p14:xfrm>
          </p:contentPart>
        </mc:Choice>
        <mc:Fallback xmlns="">
          <p:pic>
            <p:nvPicPr>
              <p:cNvPr id="209" name="墨迹 208"/>
            </p:nvPicPr>
            <p:blipFill>
              <a:blip r:embed="rId402"/>
            </p:blipFill>
            <p:spPr>
              <a:xfrm>
                <a:off x="3378200" y="5251450"/>
                <a:ext cx="431800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3" p14:bwMode="auto">
            <p14:nvContentPartPr>
              <p14:cNvPr id="210" name="墨迹 209"/>
              <p14:cNvContentPartPr/>
              <p14:nvPr/>
            </p14:nvContentPartPr>
            <p14:xfrm>
              <a:off x="4171950" y="4572000"/>
              <a:ext cx="196850" cy="184150"/>
            </p14:xfrm>
          </p:contentPart>
        </mc:Choice>
        <mc:Fallback xmlns="">
          <p:pic>
            <p:nvPicPr>
              <p:cNvPr id="210" name="墨迹 209"/>
            </p:nvPicPr>
            <p:blipFill>
              <a:blip r:embed="rId404"/>
            </p:blipFill>
            <p:spPr>
              <a:xfrm>
                <a:off x="4171950" y="4572000"/>
                <a:ext cx="196850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5" p14:bwMode="auto">
            <p14:nvContentPartPr>
              <p14:cNvPr id="211" name="墨迹 210"/>
              <p14:cNvContentPartPr/>
              <p14:nvPr/>
            </p14:nvContentPartPr>
            <p14:xfrm>
              <a:off x="717550" y="6146800"/>
              <a:ext cx="146050" cy="165100"/>
            </p14:xfrm>
          </p:contentPart>
        </mc:Choice>
        <mc:Fallback xmlns="">
          <p:pic>
            <p:nvPicPr>
              <p:cNvPr id="211" name="墨迹 210"/>
            </p:nvPicPr>
            <p:blipFill>
              <a:blip r:embed="rId406"/>
            </p:blipFill>
            <p:spPr>
              <a:xfrm>
                <a:off x="717550" y="6146800"/>
                <a:ext cx="14605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7" p14:bwMode="auto">
            <p14:nvContentPartPr>
              <p14:cNvPr id="212" name="墨迹 211"/>
              <p14:cNvContentPartPr/>
              <p14:nvPr/>
            </p14:nvContentPartPr>
            <p14:xfrm>
              <a:off x="812800" y="6121400"/>
              <a:ext cx="127000" cy="38100"/>
            </p14:xfrm>
          </p:contentPart>
        </mc:Choice>
        <mc:Fallback xmlns="">
          <p:pic>
            <p:nvPicPr>
              <p:cNvPr id="212" name="墨迹 211"/>
            </p:nvPicPr>
            <p:blipFill>
              <a:blip r:embed="rId408"/>
            </p:blipFill>
            <p:spPr>
              <a:xfrm>
                <a:off x="812800" y="6121400"/>
                <a:ext cx="12700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9" p14:bwMode="auto">
            <p14:nvContentPartPr>
              <p14:cNvPr id="213" name="墨迹 212"/>
              <p14:cNvContentPartPr/>
              <p14:nvPr/>
            </p14:nvContentPartPr>
            <p14:xfrm>
              <a:off x="762000" y="6172200"/>
              <a:ext cx="190500" cy="57150"/>
            </p14:xfrm>
          </p:contentPart>
        </mc:Choice>
        <mc:Fallback xmlns="">
          <p:pic>
            <p:nvPicPr>
              <p:cNvPr id="213" name="墨迹 212"/>
            </p:nvPicPr>
            <p:blipFill>
              <a:blip r:embed="rId410"/>
            </p:blipFill>
            <p:spPr>
              <a:xfrm>
                <a:off x="762000" y="6172200"/>
                <a:ext cx="19050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1" p14:bwMode="auto">
            <p14:nvContentPartPr>
              <p14:cNvPr id="214" name="墨迹 213"/>
              <p14:cNvContentPartPr/>
              <p14:nvPr/>
            </p14:nvContentPartPr>
            <p14:xfrm>
              <a:off x="996950" y="6178550"/>
              <a:ext cx="190500" cy="38100"/>
            </p14:xfrm>
          </p:contentPart>
        </mc:Choice>
        <mc:Fallback xmlns="">
          <p:pic>
            <p:nvPicPr>
              <p:cNvPr id="214" name="墨迹 213"/>
            </p:nvPicPr>
            <p:blipFill>
              <a:blip r:embed="rId412"/>
            </p:blipFill>
            <p:spPr>
              <a:xfrm>
                <a:off x="996950" y="6178550"/>
                <a:ext cx="19050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3" p14:bwMode="auto">
            <p14:nvContentPartPr>
              <p14:cNvPr id="215" name="墨迹 214"/>
              <p14:cNvContentPartPr/>
              <p14:nvPr/>
            </p14:nvContentPartPr>
            <p14:xfrm>
              <a:off x="1085850" y="6203950"/>
              <a:ext cx="50800" cy="101600"/>
            </p14:xfrm>
          </p:contentPart>
        </mc:Choice>
        <mc:Fallback xmlns="">
          <p:pic>
            <p:nvPicPr>
              <p:cNvPr id="215" name="墨迹 214"/>
            </p:nvPicPr>
            <p:blipFill>
              <a:blip r:embed="rId414"/>
            </p:blipFill>
            <p:spPr>
              <a:xfrm>
                <a:off x="1085850" y="6203950"/>
                <a:ext cx="5080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5" p14:bwMode="auto">
            <p14:nvContentPartPr>
              <p14:cNvPr id="216" name="墨迹 215"/>
              <p14:cNvContentPartPr/>
              <p14:nvPr/>
            </p14:nvContentPartPr>
            <p14:xfrm>
              <a:off x="1295400" y="6235700"/>
              <a:ext cx="95250" cy="76200"/>
            </p14:xfrm>
          </p:contentPart>
        </mc:Choice>
        <mc:Fallback xmlns="">
          <p:pic>
            <p:nvPicPr>
              <p:cNvPr id="216" name="墨迹 215"/>
            </p:nvPicPr>
            <p:blipFill>
              <a:blip r:embed="rId416"/>
            </p:blipFill>
            <p:spPr>
              <a:xfrm>
                <a:off x="1295400" y="6235700"/>
                <a:ext cx="9525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7" p14:bwMode="auto">
            <p14:nvContentPartPr>
              <p14:cNvPr id="217" name="墨迹 216"/>
              <p14:cNvContentPartPr/>
              <p14:nvPr/>
            </p14:nvContentPartPr>
            <p14:xfrm>
              <a:off x="2266950" y="6096000"/>
              <a:ext cx="184150" cy="165100"/>
            </p14:xfrm>
          </p:contentPart>
        </mc:Choice>
        <mc:Fallback xmlns="">
          <p:pic>
            <p:nvPicPr>
              <p:cNvPr id="217" name="墨迹 216"/>
            </p:nvPicPr>
            <p:blipFill>
              <a:blip r:embed="rId418"/>
            </p:blipFill>
            <p:spPr>
              <a:xfrm>
                <a:off x="2266950" y="6096000"/>
                <a:ext cx="18415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9" p14:bwMode="auto">
            <p14:nvContentPartPr>
              <p14:cNvPr id="218" name="墨迹 217"/>
              <p14:cNvContentPartPr/>
              <p14:nvPr/>
            </p14:nvContentPartPr>
            <p14:xfrm>
              <a:off x="2520950" y="6172200"/>
              <a:ext cx="209550" cy="50800"/>
            </p14:xfrm>
          </p:contentPart>
        </mc:Choice>
        <mc:Fallback xmlns="">
          <p:pic>
            <p:nvPicPr>
              <p:cNvPr id="218" name="墨迹 217"/>
            </p:nvPicPr>
            <p:blipFill>
              <a:blip r:embed="rId420"/>
            </p:blipFill>
            <p:spPr>
              <a:xfrm>
                <a:off x="2520950" y="6172200"/>
                <a:ext cx="20955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1" p14:bwMode="auto">
            <p14:nvContentPartPr>
              <p14:cNvPr id="219" name="墨迹 218"/>
              <p14:cNvContentPartPr/>
              <p14:nvPr/>
            </p14:nvContentPartPr>
            <p14:xfrm>
              <a:off x="2692400" y="6159500"/>
              <a:ext cx="152400" cy="165100"/>
            </p14:xfrm>
          </p:contentPart>
        </mc:Choice>
        <mc:Fallback xmlns="">
          <p:pic>
            <p:nvPicPr>
              <p:cNvPr id="219" name="墨迹 218"/>
            </p:nvPicPr>
            <p:blipFill>
              <a:blip r:embed="rId422"/>
            </p:blipFill>
            <p:spPr>
              <a:xfrm>
                <a:off x="2692400" y="6159500"/>
                <a:ext cx="15240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3" p14:bwMode="auto">
            <p14:nvContentPartPr>
              <p14:cNvPr id="220" name="墨迹 219"/>
              <p14:cNvContentPartPr/>
              <p14:nvPr/>
            </p14:nvContentPartPr>
            <p14:xfrm>
              <a:off x="2927350" y="6070600"/>
              <a:ext cx="95250" cy="222250"/>
            </p14:xfrm>
          </p:contentPart>
        </mc:Choice>
        <mc:Fallback xmlns="">
          <p:pic>
            <p:nvPicPr>
              <p:cNvPr id="220" name="墨迹 219"/>
            </p:nvPicPr>
            <p:blipFill>
              <a:blip r:embed="rId424"/>
            </p:blipFill>
            <p:spPr>
              <a:xfrm>
                <a:off x="2927350" y="6070600"/>
                <a:ext cx="95250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5" p14:bwMode="auto">
            <p14:nvContentPartPr>
              <p14:cNvPr id="221" name="墨迹 220"/>
              <p14:cNvContentPartPr/>
              <p14:nvPr/>
            </p14:nvContentPartPr>
            <p14:xfrm>
              <a:off x="3041650" y="6108700"/>
              <a:ext cx="234950" cy="247650"/>
            </p14:xfrm>
          </p:contentPart>
        </mc:Choice>
        <mc:Fallback xmlns="">
          <p:pic>
            <p:nvPicPr>
              <p:cNvPr id="221" name="墨迹 220"/>
            </p:nvPicPr>
            <p:blipFill>
              <a:blip r:embed="rId426"/>
            </p:blipFill>
            <p:spPr>
              <a:xfrm>
                <a:off x="3041650" y="6108700"/>
                <a:ext cx="234950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7" p14:bwMode="auto">
            <p14:nvContentPartPr>
              <p14:cNvPr id="222" name="墨迹 221"/>
              <p14:cNvContentPartPr/>
              <p14:nvPr/>
            </p14:nvContentPartPr>
            <p14:xfrm>
              <a:off x="3365500" y="6153150"/>
              <a:ext cx="31750" cy="171450"/>
            </p14:xfrm>
          </p:contentPart>
        </mc:Choice>
        <mc:Fallback xmlns="">
          <p:pic>
            <p:nvPicPr>
              <p:cNvPr id="222" name="墨迹 221"/>
            </p:nvPicPr>
            <p:blipFill>
              <a:blip r:embed="rId428"/>
            </p:blipFill>
            <p:spPr>
              <a:xfrm>
                <a:off x="3365500" y="6153150"/>
                <a:ext cx="3175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9" p14:bwMode="auto">
            <p14:nvContentPartPr>
              <p14:cNvPr id="223" name="墨迹 222"/>
              <p14:cNvContentPartPr/>
              <p14:nvPr/>
            </p14:nvContentPartPr>
            <p14:xfrm>
              <a:off x="3390900" y="6134100"/>
              <a:ext cx="215900" cy="215900"/>
            </p14:xfrm>
          </p:contentPart>
        </mc:Choice>
        <mc:Fallback xmlns="">
          <p:pic>
            <p:nvPicPr>
              <p:cNvPr id="223" name="墨迹 222"/>
            </p:nvPicPr>
            <p:blipFill>
              <a:blip r:embed="rId430"/>
            </p:blipFill>
            <p:spPr>
              <a:xfrm>
                <a:off x="3390900" y="6134100"/>
                <a:ext cx="215900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1" p14:bwMode="auto">
            <p14:nvContentPartPr>
              <p14:cNvPr id="224" name="墨迹 223"/>
              <p14:cNvContentPartPr/>
              <p14:nvPr/>
            </p14:nvContentPartPr>
            <p14:xfrm>
              <a:off x="3721100" y="6140450"/>
              <a:ext cx="69850" cy="241300"/>
            </p14:xfrm>
          </p:contentPart>
        </mc:Choice>
        <mc:Fallback xmlns="">
          <p:pic>
            <p:nvPicPr>
              <p:cNvPr id="224" name="墨迹 223"/>
            </p:nvPicPr>
            <p:blipFill>
              <a:blip r:embed="rId432"/>
            </p:blipFill>
            <p:spPr>
              <a:xfrm>
                <a:off x="3721100" y="6140450"/>
                <a:ext cx="69850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3" p14:bwMode="auto">
            <p14:nvContentPartPr>
              <p14:cNvPr id="225" name="墨迹 224"/>
              <p14:cNvContentPartPr/>
              <p14:nvPr/>
            </p14:nvContentPartPr>
            <p14:xfrm>
              <a:off x="3797300" y="6184900"/>
              <a:ext cx="107950" cy="260350"/>
            </p14:xfrm>
          </p:contentPart>
        </mc:Choice>
        <mc:Fallback xmlns="">
          <p:pic>
            <p:nvPicPr>
              <p:cNvPr id="225" name="墨迹 224"/>
            </p:nvPicPr>
            <p:blipFill>
              <a:blip r:embed="rId434"/>
            </p:blipFill>
            <p:spPr>
              <a:xfrm>
                <a:off x="3797300" y="6184900"/>
                <a:ext cx="107950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5" p14:bwMode="auto">
            <p14:nvContentPartPr>
              <p14:cNvPr id="226" name="墨迹 225"/>
              <p14:cNvContentPartPr/>
              <p14:nvPr/>
            </p14:nvContentPartPr>
            <p14:xfrm>
              <a:off x="844550" y="6762750"/>
              <a:ext cx="127000" cy="88900"/>
            </p14:xfrm>
          </p:contentPart>
        </mc:Choice>
        <mc:Fallback xmlns="">
          <p:pic>
            <p:nvPicPr>
              <p:cNvPr id="226" name="墨迹 225"/>
            </p:nvPicPr>
            <p:blipFill>
              <a:blip r:embed="rId436"/>
            </p:blipFill>
            <p:spPr>
              <a:xfrm>
                <a:off x="844550" y="6762750"/>
                <a:ext cx="12700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7" p14:bwMode="auto">
            <p14:nvContentPartPr>
              <p14:cNvPr id="227" name="墨迹 226"/>
              <p14:cNvContentPartPr/>
              <p14:nvPr/>
            </p14:nvContentPartPr>
            <p14:xfrm>
              <a:off x="933450" y="6673850"/>
              <a:ext cx="69850" cy="31750"/>
            </p14:xfrm>
          </p:contentPart>
        </mc:Choice>
        <mc:Fallback xmlns="">
          <p:pic>
            <p:nvPicPr>
              <p:cNvPr id="227" name="墨迹 226"/>
            </p:nvPicPr>
            <p:blipFill>
              <a:blip r:embed="rId438"/>
            </p:blipFill>
            <p:spPr>
              <a:xfrm>
                <a:off x="933450" y="6673850"/>
                <a:ext cx="6985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9" p14:bwMode="auto">
            <p14:nvContentPartPr>
              <p14:cNvPr id="228" name="墨迹 227"/>
              <p14:cNvContentPartPr/>
              <p14:nvPr/>
            </p14:nvContentPartPr>
            <p14:xfrm>
              <a:off x="882650" y="6731000"/>
              <a:ext cx="184150" cy="12700"/>
            </p14:xfrm>
          </p:contentPart>
        </mc:Choice>
        <mc:Fallback xmlns="">
          <p:pic>
            <p:nvPicPr>
              <p:cNvPr id="228" name="墨迹 227"/>
            </p:nvPicPr>
            <p:blipFill>
              <a:blip r:embed="rId440"/>
            </p:blipFill>
            <p:spPr>
              <a:xfrm>
                <a:off x="882650" y="6731000"/>
                <a:ext cx="1841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1" p14:bwMode="auto">
            <p14:nvContentPartPr>
              <p14:cNvPr id="229" name="墨迹 228"/>
              <p14:cNvContentPartPr/>
              <p14:nvPr/>
            </p14:nvContentPartPr>
            <p14:xfrm>
              <a:off x="1123950" y="6680200"/>
              <a:ext cx="177800" cy="6350"/>
            </p14:xfrm>
          </p:contentPart>
        </mc:Choice>
        <mc:Fallback xmlns="">
          <p:pic>
            <p:nvPicPr>
              <p:cNvPr id="229" name="墨迹 228"/>
            </p:nvPicPr>
            <p:blipFill>
              <a:blip r:embed="rId442"/>
            </p:blipFill>
            <p:spPr>
              <a:xfrm>
                <a:off x="1123950" y="6680200"/>
                <a:ext cx="17780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3" p14:bwMode="auto">
            <p14:nvContentPartPr>
              <p14:cNvPr id="230" name="墨迹 229"/>
              <p14:cNvContentPartPr/>
              <p14:nvPr/>
            </p14:nvContentPartPr>
            <p14:xfrm>
              <a:off x="1231900" y="6686550"/>
              <a:ext cx="25400" cy="133350"/>
            </p14:xfrm>
          </p:contentPart>
        </mc:Choice>
        <mc:Fallback xmlns="">
          <p:pic>
            <p:nvPicPr>
              <p:cNvPr id="230" name="墨迹 229"/>
            </p:nvPicPr>
            <p:blipFill>
              <a:blip r:embed="rId444"/>
            </p:blipFill>
            <p:spPr>
              <a:xfrm>
                <a:off x="1231900" y="6686550"/>
                <a:ext cx="2540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5" p14:bwMode="auto">
            <p14:nvContentPartPr>
              <p14:cNvPr id="231" name="墨迹 230"/>
              <p14:cNvContentPartPr/>
              <p14:nvPr/>
            </p14:nvContentPartPr>
            <p14:xfrm>
              <a:off x="1428750" y="6743700"/>
              <a:ext cx="19050" cy="76200"/>
            </p14:xfrm>
          </p:contentPart>
        </mc:Choice>
        <mc:Fallback xmlns="">
          <p:pic>
            <p:nvPicPr>
              <p:cNvPr id="231" name="墨迹 230"/>
            </p:nvPicPr>
            <p:blipFill>
              <a:blip r:embed="rId446"/>
            </p:blipFill>
            <p:spPr>
              <a:xfrm>
                <a:off x="1428750" y="6743700"/>
                <a:ext cx="1905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7" p14:bwMode="auto">
            <p14:nvContentPartPr>
              <p14:cNvPr id="232" name="墨迹 231"/>
              <p14:cNvContentPartPr/>
              <p14:nvPr/>
            </p14:nvContentPartPr>
            <p14:xfrm>
              <a:off x="2311400" y="6724650"/>
              <a:ext cx="361950" cy="88900"/>
            </p14:xfrm>
          </p:contentPart>
        </mc:Choice>
        <mc:Fallback xmlns="">
          <p:pic>
            <p:nvPicPr>
              <p:cNvPr id="232" name="墨迹 231"/>
            </p:nvPicPr>
            <p:blipFill>
              <a:blip r:embed="rId448"/>
            </p:blipFill>
            <p:spPr>
              <a:xfrm>
                <a:off x="2311400" y="6724650"/>
                <a:ext cx="36195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9" p14:bwMode="auto">
            <p14:nvContentPartPr>
              <p14:cNvPr id="233" name="墨迹 232"/>
              <p14:cNvContentPartPr/>
              <p14:nvPr/>
            </p14:nvContentPartPr>
            <p14:xfrm>
              <a:off x="2724150" y="6635750"/>
              <a:ext cx="50800" cy="165100"/>
            </p14:xfrm>
          </p:contentPart>
        </mc:Choice>
        <mc:Fallback xmlns="">
          <p:pic>
            <p:nvPicPr>
              <p:cNvPr id="233" name="墨迹 232"/>
            </p:nvPicPr>
            <p:blipFill>
              <a:blip r:embed="rId450"/>
            </p:blipFill>
            <p:spPr>
              <a:xfrm>
                <a:off x="2724150" y="6635750"/>
                <a:ext cx="5080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1" p14:bwMode="auto">
            <p14:nvContentPartPr>
              <p14:cNvPr id="234" name="墨迹 233"/>
              <p14:cNvContentPartPr/>
              <p14:nvPr/>
            </p14:nvContentPartPr>
            <p14:xfrm>
              <a:off x="2730500" y="6597650"/>
              <a:ext cx="196850" cy="203200"/>
            </p14:xfrm>
          </p:contentPart>
        </mc:Choice>
        <mc:Fallback xmlns="">
          <p:pic>
            <p:nvPicPr>
              <p:cNvPr id="234" name="墨迹 233"/>
            </p:nvPicPr>
            <p:blipFill>
              <a:blip r:embed="rId452"/>
            </p:blipFill>
            <p:spPr>
              <a:xfrm>
                <a:off x="2730500" y="6597650"/>
                <a:ext cx="19685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3" p14:bwMode="auto">
            <p14:nvContentPartPr>
              <p14:cNvPr id="235" name="墨迹 234"/>
              <p14:cNvContentPartPr/>
              <p14:nvPr/>
            </p14:nvContentPartPr>
            <p14:xfrm>
              <a:off x="2946400" y="6616700"/>
              <a:ext cx="203200" cy="215900"/>
            </p14:xfrm>
          </p:contentPart>
        </mc:Choice>
        <mc:Fallback xmlns="">
          <p:pic>
            <p:nvPicPr>
              <p:cNvPr id="235" name="墨迹 234"/>
            </p:nvPicPr>
            <p:blipFill>
              <a:blip r:embed="rId454"/>
            </p:blipFill>
            <p:spPr>
              <a:xfrm>
                <a:off x="2946400" y="6616700"/>
                <a:ext cx="203200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5" p14:bwMode="auto">
            <p14:nvContentPartPr>
              <p14:cNvPr id="236" name="墨迹 235"/>
              <p14:cNvContentPartPr/>
              <p14:nvPr/>
            </p14:nvContentPartPr>
            <p14:xfrm>
              <a:off x="3194050" y="6667500"/>
              <a:ext cx="247650" cy="38100"/>
            </p14:xfrm>
          </p:contentPart>
        </mc:Choice>
        <mc:Fallback xmlns="">
          <p:pic>
            <p:nvPicPr>
              <p:cNvPr id="236" name="墨迹 235"/>
            </p:nvPicPr>
            <p:blipFill>
              <a:blip r:embed="rId456"/>
            </p:blipFill>
            <p:spPr>
              <a:xfrm>
                <a:off x="3194050" y="6667500"/>
                <a:ext cx="24765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7" p14:bwMode="auto">
            <p14:nvContentPartPr>
              <p14:cNvPr id="237" name="墨迹 236"/>
              <p14:cNvContentPartPr/>
              <p14:nvPr/>
            </p14:nvContentPartPr>
            <p14:xfrm>
              <a:off x="3365500" y="6584950"/>
              <a:ext cx="152400" cy="196850"/>
            </p14:xfrm>
          </p:contentPart>
        </mc:Choice>
        <mc:Fallback xmlns="">
          <p:pic>
            <p:nvPicPr>
              <p:cNvPr id="237" name="墨迹 236"/>
            </p:nvPicPr>
            <p:blipFill>
              <a:blip r:embed="rId458"/>
            </p:blipFill>
            <p:spPr>
              <a:xfrm>
                <a:off x="3365500" y="6584950"/>
                <a:ext cx="15240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9" p14:bwMode="auto">
            <p14:nvContentPartPr>
              <p14:cNvPr id="238" name="墨迹 237"/>
              <p14:cNvContentPartPr/>
              <p14:nvPr/>
            </p14:nvContentPartPr>
            <p14:xfrm>
              <a:off x="3670300" y="6604000"/>
              <a:ext cx="76200" cy="222250"/>
            </p14:xfrm>
          </p:contentPart>
        </mc:Choice>
        <mc:Fallback xmlns="">
          <p:pic>
            <p:nvPicPr>
              <p:cNvPr id="238" name="墨迹 237"/>
            </p:nvPicPr>
            <p:blipFill>
              <a:blip r:embed="rId460"/>
            </p:blipFill>
            <p:spPr>
              <a:xfrm>
                <a:off x="3670300" y="6604000"/>
                <a:ext cx="76200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1" p14:bwMode="auto">
            <p14:nvContentPartPr>
              <p14:cNvPr id="239" name="墨迹 238"/>
              <p14:cNvContentPartPr/>
              <p14:nvPr/>
            </p14:nvContentPartPr>
            <p14:xfrm>
              <a:off x="3771900" y="6559550"/>
              <a:ext cx="317500" cy="266700"/>
            </p14:xfrm>
          </p:contentPart>
        </mc:Choice>
        <mc:Fallback xmlns="">
          <p:pic>
            <p:nvPicPr>
              <p:cNvPr id="239" name="墨迹 238"/>
            </p:nvPicPr>
            <p:blipFill>
              <a:blip r:embed="rId462"/>
            </p:blipFill>
            <p:spPr>
              <a:xfrm>
                <a:off x="3771900" y="6559550"/>
                <a:ext cx="317500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3" p14:bwMode="auto">
            <p14:nvContentPartPr>
              <p14:cNvPr id="240" name="墨迹 239"/>
              <p14:cNvContentPartPr/>
              <p14:nvPr/>
            </p14:nvContentPartPr>
            <p14:xfrm>
              <a:off x="4889500" y="984250"/>
              <a:ext cx="139700" cy="190500"/>
            </p14:xfrm>
          </p:contentPart>
        </mc:Choice>
        <mc:Fallback xmlns="">
          <p:pic>
            <p:nvPicPr>
              <p:cNvPr id="240" name="墨迹 239"/>
            </p:nvPicPr>
            <p:blipFill>
              <a:blip r:embed="rId464"/>
            </p:blipFill>
            <p:spPr>
              <a:xfrm>
                <a:off x="4889500" y="984250"/>
                <a:ext cx="13970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5" p14:bwMode="auto">
            <p14:nvContentPartPr>
              <p14:cNvPr id="241" name="墨迹 240"/>
              <p14:cNvContentPartPr/>
              <p14:nvPr/>
            </p14:nvContentPartPr>
            <p14:xfrm>
              <a:off x="5175250" y="1054100"/>
              <a:ext cx="127000" cy="25400"/>
            </p14:xfrm>
          </p:contentPart>
        </mc:Choice>
        <mc:Fallback xmlns="">
          <p:pic>
            <p:nvPicPr>
              <p:cNvPr id="241" name="墨迹 240"/>
            </p:nvPicPr>
            <p:blipFill>
              <a:blip r:embed="rId466"/>
            </p:blipFill>
            <p:spPr>
              <a:xfrm>
                <a:off x="5175250" y="1054100"/>
                <a:ext cx="12700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7" p14:bwMode="auto">
            <p14:nvContentPartPr>
              <p14:cNvPr id="242" name="墨迹 241"/>
              <p14:cNvContentPartPr/>
              <p14:nvPr/>
            </p14:nvContentPartPr>
            <p14:xfrm>
              <a:off x="5251450" y="990600"/>
              <a:ext cx="82550" cy="203200"/>
            </p14:xfrm>
          </p:contentPart>
        </mc:Choice>
        <mc:Fallback xmlns="">
          <p:pic>
            <p:nvPicPr>
              <p:cNvPr id="242" name="墨迹 241"/>
            </p:nvPicPr>
            <p:blipFill>
              <a:blip r:embed="rId468"/>
            </p:blipFill>
            <p:spPr>
              <a:xfrm>
                <a:off x="5251450" y="990600"/>
                <a:ext cx="8255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9" p14:bwMode="auto">
            <p14:nvContentPartPr>
              <p14:cNvPr id="243" name="墨迹 242"/>
              <p14:cNvContentPartPr/>
              <p14:nvPr/>
            </p14:nvContentPartPr>
            <p14:xfrm>
              <a:off x="5429250" y="882650"/>
              <a:ext cx="152400" cy="298450"/>
            </p14:xfrm>
          </p:contentPart>
        </mc:Choice>
        <mc:Fallback xmlns="">
          <p:pic>
            <p:nvPicPr>
              <p:cNvPr id="243" name="墨迹 242"/>
            </p:nvPicPr>
            <p:blipFill>
              <a:blip r:embed="rId470"/>
            </p:blipFill>
            <p:spPr>
              <a:xfrm>
                <a:off x="5429250" y="882650"/>
                <a:ext cx="152400" cy="298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1" p14:bwMode="auto">
            <p14:nvContentPartPr>
              <p14:cNvPr id="244" name="墨迹 243"/>
              <p14:cNvContentPartPr/>
              <p14:nvPr/>
            </p14:nvContentPartPr>
            <p14:xfrm>
              <a:off x="5099050" y="1079500"/>
              <a:ext cx="82550" cy="360"/>
            </p14:xfrm>
          </p:contentPart>
        </mc:Choice>
        <mc:Fallback xmlns="">
          <p:pic>
            <p:nvPicPr>
              <p:cNvPr id="244" name="墨迹 243"/>
            </p:nvPicPr>
            <p:blipFill>
              <a:blip r:embed="rId472"/>
            </p:blipFill>
            <p:spPr>
              <a:xfrm>
                <a:off x="5099050" y="1079500"/>
                <a:ext cx="825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3" p14:bwMode="auto">
            <p14:nvContentPartPr>
              <p14:cNvPr id="245" name="墨迹 244"/>
              <p14:cNvContentPartPr/>
              <p14:nvPr/>
            </p14:nvContentPartPr>
            <p14:xfrm>
              <a:off x="6191250" y="1066800"/>
              <a:ext cx="12700" cy="360"/>
            </p14:xfrm>
          </p:contentPart>
        </mc:Choice>
        <mc:Fallback xmlns="">
          <p:pic>
            <p:nvPicPr>
              <p:cNvPr id="245" name="墨迹 244"/>
            </p:nvPicPr>
            <p:blipFill>
              <a:blip r:embed="rId40"/>
            </p:blipFill>
            <p:spPr>
              <a:xfrm>
                <a:off x="6191250" y="106680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4" p14:bwMode="auto">
            <p14:nvContentPartPr>
              <p14:cNvPr id="246" name="墨迹 245"/>
              <p14:cNvContentPartPr/>
              <p14:nvPr/>
            </p14:nvContentPartPr>
            <p14:xfrm>
              <a:off x="6172200" y="1117600"/>
              <a:ext cx="12700" cy="25400"/>
            </p14:xfrm>
          </p:contentPart>
        </mc:Choice>
        <mc:Fallback xmlns="">
          <p:pic>
            <p:nvPicPr>
              <p:cNvPr id="246" name="墨迹 245"/>
            </p:nvPicPr>
            <p:blipFill>
              <a:blip r:embed="rId475"/>
            </p:blipFill>
            <p:spPr>
              <a:xfrm>
                <a:off x="6172200" y="1117600"/>
                <a:ext cx="1270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6" p14:bwMode="auto">
            <p14:nvContentPartPr>
              <p14:cNvPr id="247" name="墨迹 246"/>
              <p14:cNvContentPartPr/>
              <p14:nvPr/>
            </p14:nvContentPartPr>
            <p14:xfrm>
              <a:off x="6165850" y="1231900"/>
              <a:ext cx="12700" cy="19050"/>
            </p14:xfrm>
          </p:contentPart>
        </mc:Choice>
        <mc:Fallback xmlns="">
          <p:pic>
            <p:nvPicPr>
              <p:cNvPr id="247" name="墨迹 246"/>
            </p:nvPicPr>
            <p:blipFill>
              <a:blip r:embed="rId477"/>
            </p:blipFill>
            <p:spPr>
              <a:xfrm>
                <a:off x="6165850" y="1231900"/>
                <a:ext cx="1270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8" p14:bwMode="auto">
            <p14:nvContentPartPr>
              <p14:cNvPr id="268" name="墨迹 267"/>
              <p14:cNvContentPartPr/>
              <p14:nvPr/>
            </p14:nvContentPartPr>
            <p14:xfrm>
              <a:off x="260350" y="1492250"/>
              <a:ext cx="2933700" cy="704850"/>
            </p14:xfrm>
          </p:contentPart>
        </mc:Choice>
        <mc:Fallback xmlns="">
          <p:pic>
            <p:nvPicPr>
              <p:cNvPr id="268" name="墨迹 267"/>
            </p:nvPicPr>
            <p:blipFill>
              <a:blip r:embed="rId479"/>
            </p:blipFill>
            <p:spPr>
              <a:xfrm>
                <a:off x="260350" y="1492250"/>
                <a:ext cx="2933700" cy="704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0" p14:bwMode="auto">
            <p14:nvContentPartPr>
              <p14:cNvPr id="486" name="墨迹 485"/>
              <p14:cNvContentPartPr/>
              <p14:nvPr/>
            </p14:nvContentPartPr>
            <p14:xfrm>
              <a:off x="5035550" y="1549400"/>
              <a:ext cx="76200" cy="165100"/>
            </p14:xfrm>
          </p:contentPart>
        </mc:Choice>
        <mc:Fallback xmlns="">
          <p:pic>
            <p:nvPicPr>
              <p:cNvPr id="486" name="墨迹 485"/>
            </p:nvPicPr>
            <p:blipFill>
              <a:blip r:embed="rId481"/>
            </p:blipFill>
            <p:spPr>
              <a:xfrm>
                <a:off x="5035550" y="1549400"/>
                <a:ext cx="7620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2" p14:bwMode="auto">
            <p14:nvContentPartPr>
              <p14:cNvPr id="487" name="墨迹 486"/>
              <p14:cNvContentPartPr/>
              <p14:nvPr/>
            </p14:nvContentPartPr>
            <p14:xfrm>
              <a:off x="5111750" y="1549400"/>
              <a:ext cx="133350" cy="107950"/>
            </p14:xfrm>
          </p:contentPart>
        </mc:Choice>
        <mc:Fallback xmlns="">
          <p:pic>
            <p:nvPicPr>
              <p:cNvPr id="487" name="墨迹 486"/>
            </p:nvPicPr>
            <p:blipFill>
              <a:blip r:embed="rId483"/>
            </p:blipFill>
            <p:spPr>
              <a:xfrm>
                <a:off x="5111750" y="1549400"/>
                <a:ext cx="13335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4" p14:bwMode="auto">
            <p14:nvContentPartPr>
              <p14:cNvPr id="488" name="墨迹 487"/>
              <p14:cNvContentPartPr/>
              <p14:nvPr/>
            </p14:nvContentPartPr>
            <p14:xfrm>
              <a:off x="5283200" y="1549400"/>
              <a:ext cx="114300" cy="196850"/>
            </p14:xfrm>
          </p:contentPart>
        </mc:Choice>
        <mc:Fallback xmlns="">
          <p:pic>
            <p:nvPicPr>
              <p:cNvPr id="488" name="墨迹 487"/>
            </p:nvPicPr>
            <p:blipFill>
              <a:blip r:embed="rId485"/>
            </p:blipFill>
            <p:spPr>
              <a:xfrm>
                <a:off x="5283200" y="1549400"/>
                <a:ext cx="11430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6" p14:bwMode="auto">
            <p14:nvContentPartPr>
              <p14:cNvPr id="489" name="墨迹 488"/>
              <p14:cNvContentPartPr/>
              <p14:nvPr/>
            </p14:nvContentPartPr>
            <p14:xfrm>
              <a:off x="5346700" y="1555750"/>
              <a:ext cx="63500" cy="12700"/>
            </p14:xfrm>
          </p:contentPart>
        </mc:Choice>
        <mc:Fallback xmlns="">
          <p:pic>
            <p:nvPicPr>
              <p:cNvPr id="489" name="墨迹 488"/>
            </p:nvPicPr>
            <p:blipFill>
              <a:blip r:embed="rId487"/>
            </p:blipFill>
            <p:spPr>
              <a:xfrm>
                <a:off x="5346700" y="1555750"/>
                <a:ext cx="635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8" p14:bwMode="auto">
            <p14:nvContentPartPr>
              <p14:cNvPr id="490" name="墨迹 489"/>
              <p14:cNvContentPartPr/>
              <p14:nvPr/>
            </p14:nvContentPartPr>
            <p14:xfrm>
              <a:off x="5289550" y="1644650"/>
              <a:ext cx="133350" cy="360"/>
            </p14:xfrm>
          </p:contentPart>
        </mc:Choice>
        <mc:Fallback xmlns="">
          <p:pic>
            <p:nvPicPr>
              <p:cNvPr id="490" name="墨迹 489"/>
            </p:nvPicPr>
            <p:blipFill>
              <a:blip r:embed="rId489"/>
            </p:blipFill>
            <p:spPr>
              <a:xfrm>
                <a:off x="5289550" y="1644650"/>
                <a:ext cx="133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0" p14:bwMode="auto">
            <p14:nvContentPartPr>
              <p14:cNvPr id="491" name="墨迹 490"/>
              <p14:cNvContentPartPr/>
              <p14:nvPr/>
            </p14:nvContentPartPr>
            <p14:xfrm>
              <a:off x="5397500" y="1555750"/>
              <a:ext cx="222250" cy="292100"/>
            </p14:xfrm>
          </p:contentPart>
        </mc:Choice>
        <mc:Fallback xmlns="">
          <p:pic>
            <p:nvPicPr>
              <p:cNvPr id="491" name="墨迹 490"/>
            </p:nvPicPr>
            <p:blipFill>
              <a:blip r:embed="rId491"/>
            </p:blipFill>
            <p:spPr>
              <a:xfrm>
                <a:off x="5397500" y="1555750"/>
                <a:ext cx="222250" cy="292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2" p14:bwMode="auto">
            <p14:nvContentPartPr>
              <p14:cNvPr id="492" name="墨迹 491"/>
              <p14:cNvContentPartPr/>
              <p14:nvPr/>
            </p14:nvContentPartPr>
            <p14:xfrm>
              <a:off x="5492750" y="1720850"/>
              <a:ext cx="241300" cy="31750"/>
            </p14:xfrm>
          </p:contentPart>
        </mc:Choice>
        <mc:Fallback xmlns="">
          <p:pic>
            <p:nvPicPr>
              <p:cNvPr id="492" name="墨迹 491"/>
            </p:nvPicPr>
            <p:blipFill>
              <a:blip r:embed="rId493"/>
            </p:blipFill>
            <p:spPr>
              <a:xfrm>
                <a:off x="5492750" y="1720850"/>
                <a:ext cx="24130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4" p14:bwMode="auto">
            <p14:nvContentPartPr>
              <p14:cNvPr id="493" name="墨迹 492"/>
              <p14:cNvContentPartPr/>
              <p14:nvPr/>
            </p14:nvContentPartPr>
            <p14:xfrm>
              <a:off x="6045200" y="1593850"/>
              <a:ext cx="69850" cy="234950"/>
            </p14:xfrm>
          </p:contentPart>
        </mc:Choice>
        <mc:Fallback xmlns="">
          <p:pic>
            <p:nvPicPr>
              <p:cNvPr id="493" name="墨迹 492"/>
            </p:nvPicPr>
            <p:blipFill>
              <a:blip r:embed="rId495"/>
            </p:blipFill>
            <p:spPr>
              <a:xfrm>
                <a:off x="6045200" y="1593850"/>
                <a:ext cx="69850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6" p14:bwMode="auto">
            <p14:nvContentPartPr>
              <p14:cNvPr id="494" name="墨迹 493"/>
              <p14:cNvContentPartPr/>
              <p14:nvPr/>
            </p14:nvContentPartPr>
            <p14:xfrm>
              <a:off x="6026150" y="1625600"/>
              <a:ext cx="209550" cy="203200"/>
            </p14:xfrm>
          </p:contentPart>
        </mc:Choice>
        <mc:Fallback xmlns="">
          <p:pic>
            <p:nvPicPr>
              <p:cNvPr id="494" name="墨迹 493"/>
            </p:nvPicPr>
            <p:blipFill>
              <a:blip r:embed="rId497"/>
            </p:blipFill>
            <p:spPr>
              <a:xfrm>
                <a:off x="6026150" y="1625600"/>
                <a:ext cx="20955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8" p14:bwMode="auto">
            <p14:nvContentPartPr>
              <p14:cNvPr id="495" name="墨迹 494"/>
              <p14:cNvContentPartPr/>
              <p14:nvPr/>
            </p14:nvContentPartPr>
            <p14:xfrm>
              <a:off x="6229350" y="1682750"/>
              <a:ext cx="139700" cy="146050"/>
            </p14:xfrm>
          </p:contentPart>
        </mc:Choice>
        <mc:Fallback xmlns="">
          <p:pic>
            <p:nvPicPr>
              <p:cNvPr id="495" name="墨迹 494"/>
            </p:nvPicPr>
            <p:blipFill>
              <a:blip r:embed="rId499"/>
            </p:blipFill>
            <p:spPr>
              <a:xfrm>
                <a:off x="6229350" y="1682750"/>
                <a:ext cx="13970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0" p14:bwMode="auto">
            <p14:nvContentPartPr>
              <p14:cNvPr id="496" name="墨迹 495"/>
              <p14:cNvContentPartPr/>
              <p14:nvPr/>
            </p14:nvContentPartPr>
            <p14:xfrm>
              <a:off x="6223000" y="1828800"/>
              <a:ext cx="139700" cy="25400"/>
            </p14:xfrm>
          </p:contentPart>
        </mc:Choice>
        <mc:Fallback xmlns="">
          <p:pic>
            <p:nvPicPr>
              <p:cNvPr id="496" name="墨迹 495"/>
            </p:nvPicPr>
            <p:blipFill>
              <a:blip r:embed="rId501"/>
            </p:blipFill>
            <p:spPr>
              <a:xfrm>
                <a:off x="6223000" y="1828800"/>
                <a:ext cx="13970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2" p14:bwMode="auto">
            <p14:nvContentPartPr>
              <p14:cNvPr id="497" name="墨迹 496"/>
              <p14:cNvContentPartPr/>
              <p14:nvPr/>
            </p14:nvContentPartPr>
            <p14:xfrm>
              <a:off x="5962650" y="1911350"/>
              <a:ext cx="501650" cy="25400"/>
            </p14:xfrm>
          </p:contentPart>
        </mc:Choice>
        <mc:Fallback xmlns="">
          <p:pic>
            <p:nvPicPr>
              <p:cNvPr id="497" name="墨迹 496"/>
            </p:nvPicPr>
            <p:blipFill>
              <a:blip r:embed="rId503"/>
            </p:blipFill>
            <p:spPr>
              <a:xfrm>
                <a:off x="5962650" y="1911350"/>
                <a:ext cx="50165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4" p14:bwMode="auto">
            <p14:nvContentPartPr>
              <p14:cNvPr id="498" name="墨迹 497"/>
              <p14:cNvContentPartPr/>
              <p14:nvPr/>
            </p14:nvContentPartPr>
            <p14:xfrm>
              <a:off x="7416800" y="1778000"/>
              <a:ext cx="25400" cy="234950"/>
            </p14:xfrm>
          </p:contentPart>
        </mc:Choice>
        <mc:Fallback xmlns="">
          <p:pic>
            <p:nvPicPr>
              <p:cNvPr id="498" name="墨迹 497"/>
            </p:nvPicPr>
            <p:blipFill>
              <a:blip r:embed="rId505"/>
            </p:blipFill>
            <p:spPr>
              <a:xfrm>
                <a:off x="7416800" y="1778000"/>
                <a:ext cx="25400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6" p14:bwMode="auto">
            <p14:nvContentPartPr>
              <p14:cNvPr id="499" name="墨迹 498"/>
              <p14:cNvContentPartPr/>
              <p14:nvPr/>
            </p14:nvContentPartPr>
            <p14:xfrm>
              <a:off x="7410450" y="1758950"/>
              <a:ext cx="127000" cy="114300"/>
            </p14:xfrm>
          </p:contentPart>
        </mc:Choice>
        <mc:Fallback xmlns="">
          <p:pic>
            <p:nvPicPr>
              <p:cNvPr id="499" name="墨迹 498"/>
            </p:nvPicPr>
            <p:blipFill>
              <a:blip r:embed="rId507"/>
            </p:blipFill>
            <p:spPr>
              <a:xfrm>
                <a:off x="7410450" y="1758950"/>
                <a:ext cx="12700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8" p14:bwMode="auto">
            <p14:nvContentPartPr>
              <p14:cNvPr id="500" name="墨迹 499"/>
              <p14:cNvContentPartPr/>
              <p14:nvPr/>
            </p14:nvContentPartPr>
            <p14:xfrm>
              <a:off x="7594600" y="1803400"/>
              <a:ext cx="133350" cy="133350"/>
            </p14:xfrm>
          </p:contentPart>
        </mc:Choice>
        <mc:Fallback xmlns="">
          <p:pic>
            <p:nvPicPr>
              <p:cNvPr id="500" name="墨迹 499"/>
            </p:nvPicPr>
            <p:blipFill>
              <a:blip r:embed="rId509"/>
            </p:blipFill>
            <p:spPr>
              <a:xfrm>
                <a:off x="7594600" y="1803400"/>
                <a:ext cx="13335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0" p14:bwMode="auto">
            <p14:nvContentPartPr>
              <p14:cNvPr id="501" name="墨迹 500"/>
              <p14:cNvContentPartPr/>
              <p14:nvPr/>
            </p14:nvContentPartPr>
            <p14:xfrm>
              <a:off x="7270750" y="1689100"/>
              <a:ext cx="666750" cy="393700"/>
            </p14:xfrm>
          </p:contentPart>
        </mc:Choice>
        <mc:Fallback xmlns="">
          <p:pic>
            <p:nvPicPr>
              <p:cNvPr id="501" name="墨迹 500"/>
            </p:nvPicPr>
            <p:blipFill>
              <a:blip r:embed="rId511"/>
            </p:blipFill>
            <p:spPr>
              <a:xfrm>
                <a:off x="7270750" y="1689100"/>
                <a:ext cx="666750" cy="393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2" p14:bwMode="auto">
            <p14:nvContentPartPr>
              <p14:cNvPr id="502" name="墨迹 501"/>
              <p14:cNvContentPartPr/>
              <p14:nvPr/>
            </p14:nvContentPartPr>
            <p14:xfrm>
              <a:off x="7969250" y="1892300"/>
              <a:ext cx="146050" cy="12700"/>
            </p14:xfrm>
          </p:contentPart>
        </mc:Choice>
        <mc:Fallback xmlns="">
          <p:pic>
            <p:nvPicPr>
              <p:cNvPr id="502" name="墨迹 501"/>
            </p:nvPicPr>
            <p:blipFill>
              <a:blip r:embed="rId513"/>
            </p:blipFill>
            <p:spPr>
              <a:xfrm>
                <a:off x="7969250" y="1892300"/>
                <a:ext cx="1460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4" p14:bwMode="auto">
            <p14:nvContentPartPr>
              <p14:cNvPr id="503" name="墨迹 502"/>
              <p14:cNvContentPartPr/>
              <p14:nvPr/>
            </p14:nvContentPartPr>
            <p14:xfrm>
              <a:off x="8064500" y="1860550"/>
              <a:ext cx="133350" cy="127000"/>
            </p14:xfrm>
          </p:contentPart>
        </mc:Choice>
        <mc:Fallback xmlns="">
          <p:pic>
            <p:nvPicPr>
              <p:cNvPr id="503" name="墨迹 502"/>
            </p:nvPicPr>
            <p:blipFill>
              <a:blip r:embed="rId515"/>
            </p:blipFill>
            <p:spPr>
              <a:xfrm>
                <a:off x="8064500" y="1860550"/>
                <a:ext cx="13335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6" p14:bwMode="auto">
            <p14:nvContentPartPr>
              <p14:cNvPr id="504" name="墨迹 503"/>
              <p14:cNvContentPartPr/>
              <p14:nvPr/>
            </p14:nvContentPartPr>
            <p14:xfrm>
              <a:off x="8394700" y="1828800"/>
              <a:ext cx="360" cy="146050"/>
            </p14:xfrm>
          </p:contentPart>
        </mc:Choice>
        <mc:Fallback xmlns="">
          <p:pic>
            <p:nvPicPr>
              <p:cNvPr id="504" name="墨迹 503"/>
            </p:nvPicPr>
            <p:blipFill>
              <a:blip r:embed="rId517"/>
            </p:blipFill>
            <p:spPr>
              <a:xfrm>
                <a:off x="8394700" y="1828800"/>
                <a:ext cx="36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8" p14:bwMode="auto">
            <p14:nvContentPartPr>
              <p14:cNvPr id="505" name="墨迹 504"/>
              <p14:cNvContentPartPr/>
              <p14:nvPr/>
            </p14:nvContentPartPr>
            <p14:xfrm>
              <a:off x="8305800" y="1822450"/>
              <a:ext cx="590550" cy="228600"/>
            </p14:xfrm>
          </p:contentPart>
        </mc:Choice>
        <mc:Fallback xmlns="">
          <p:pic>
            <p:nvPicPr>
              <p:cNvPr id="505" name="墨迹 504"/>
            </p:nvPicPr>
            <p:blipFill>
              <a:blip r:embed="rId519"/>
            </p:blipFill>
            <p:spPr>
              <a:xfrm>
                <a:off x="8305800" y="1822450"/>
                <a:ext cx="590550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0" p14:bwMode="auto">
            <p14:nvContentPartPr>
              <p14:cNvPr id="506" name="墨迹 505"/>
              <p14:cNvContentPartPr/>
              <p14:nvPr/>
            </p14:nvContentPartPr>
            <p14:xfrm>
              <a:off x="8375650" y="1949450"/>
              <a:ext cx="12700" cy="127000"/>
            </p14:xfrm>
          </p:contentPart>
        </mc:Choice>
        <mc:Fallback xmlns="">
          <p:pic>
            <p:nvPicPr>
              <p:cNvPr id="506" name="墨迹 505"/>
            </p:nvPicPr>
            <p:blipFill>
              <a:blip r:embed="rId521"/>
            </p:blipFill>
            <p:spPr>
              <a:xfrm>
                <a:off x="8375650" y="1949450"/>
                <a:ext cx="1270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2" p14:bwMode="auto">
            <p14:nvContentPartPr>
              <p14:cNvPr id="507" name="墨迹 506"/>
              <p14:cNvContentPartPr/>
              <p14:nvPr/>
            </p14:nvContentPartPr>
            <p14:xfrm>
              <a:off x="8420100" y="1936750"/>
              <a:ext cx="82550" cy="6350"/>
            </p14:xfrm>
          </p:contentPart>
        </mc:Choice>
        <mc:Fallback xmlns="">
          <p:pic>
            <p:nvPicPr>
              <p:cNvPr id="507" name="墨迹 506"/>
            </p:nvPicPr>
            <p:blipFill>
              <a:blip r:embed="rId523"/>
            </p:blipFill>
            <p:spPr>
              <a:xfrm>
                <a:off x="8420100" y="1936750"/>
                <a:ext cx="825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4" p14:bwMode="auto">
            <p14:nvContentPartPr>
              <p14:cNvPr id="508" name="墨迹 507"/>
              <p14:cNvContentPartPr/>
              <p14:nvPr/>
            </p14:nvContentPartPr>
            <p14:xfrm>
              <a:off x="8432800" y="1911350"/>
              <a:ext cx="190500" cy="101600"/>
            </p14:xfrm>
          </p:contentPart>
        </mc:Choice>
        <mc:Fallback xmlns="">
          <p:pic>
            <p:nvPicPr>
              <p:cNvPr id="508" name="墨迹 507"/>
            </p:nvPicPr>
            <p:blipFill>
              <a:blip r:embed="rId525"/>
            </p:blipFill>
            <p:spPr>
              <a:xfrm>
                <a:off x="8432800" y="1911350"/>
                <a:ext cx="19050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6" p14:bwMode="auto">
            <p14:nvContentPartPr>
              <p14:cNvPr id="509" name="墨迹 508"/>
              <p14:cNvContentPartPr/>
              <p14:nvPr/>
            </p14:nvContentPartPr>
            <p14:xfrm>
              <a:off x="8559800" y="1879600"/>
              <a:ext cx="12700" cy="57150"/>
            </p14:xfrm>
          </p:contentPart>
        </mc:Choice>
        <mc:Fallback xmlns="">
          <p:pic>
            <p:nvPicPr>
              <p:cNvPr id="509" name="墨迹 508"/>
            </p:nvPicPr>
            <p:blipFill>
              <a:blip r:embed="rId527"/>
            </p:blipFill>
            <p:spPr>
              <a:xfrm>
                <a:off x="8559800" y="1879600"/>
                <a:ext cx="1270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8" p14:bwMode="auto">
            <p14:nvContentPartPr>
              <p14:cNvPr id="510" name="墨迹 509"/>
              <p14:cNvContentPartPr/>
              <p14:nvPr/>
            </p14:nvContentPartPr>
            <p14:xfrm>
              <a:off x="8528050" y="1936750"/>
              <a:ext cx="19050" cy="69850"/>
            </p14:xfrm>
          </p:contentPart>
        </mc:Choice>
        <mc:Fallback xmlns="">
          <p:pic>
            <p:nvPicPr>
              <p:cNvPr id="510" name="墨迹 509"/>
            </p:nvPicPr>
            <p:blipFill>
              <a:blip r:embed="rId529"/>
            </p:blipFill>
            <p:spPr>
              <a:xfrm>
                <a:off x="8528050" y="1936750"/>
                <a:ext cx="1905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0" p14:bwMode="auto">
            <p14:nvContentPartPr>
              <p14:cNvPr id="511" name="墨迹 510"/>
              <p14:cNvContentPartPr/>
              <p14:nvPr/>
            </p14:nvContentPartPr>
            <p14:xfrm>
              <a:off x="8674100" y="1879600"/>
              <a:ext cx="38100" cy="38100"/>
            </p14:xfrm>
          </p:contentPart>
        </mc:Choice>
        <mc:Fallback xmlns="">
          <p:pic>
            <p:nvPicPr>
              <p:cNvPr id="511" name="墨迹 510"/>
            </p:nvPicPr>
            <p:blipFill>
              <a:blip r:embed="rId531"/>
            </p:blipFill>
            <p:spPr>
              <a:xfrm>
                <a:off x="8674100" y="1879600"/>
                <a:ext cx="3810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2" p14:bwMode="auto">
            <p14:nvContentPartPr>
              <p14:cNvPr id="512" name="墨迹 511"/>
              <p14:cNvContentPartPr/>
              <p14:nvPr/>
            </p14:nvContentPartPr>
            <p14:xfrm>
              <a:off x="8674100" y="1860550"/>
              <a:ext cx="57150" cy="88900"/>
            </p14:xfrm>
          </p:contentPart>
        </mc:Choice>
        <mc:Fallback xmlns="">
          <p:pic>
            <p:nvPicPr>
              <p:cNvPr id="512" name="墨迹 511"/>
            </p:nvPicPr>
            <p:blipFill>
              <a:blip r:embed="rId533"/>
            </p:blipFill>
            <p:spPr>
              <a:xfrm>
                <a:off x="8674100" y="1860550"/>
                <a:ext cx="5715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4" p14:bwMode="auto">
            <p14:nvContentPartPr>
              <p14:cNvPr id="513" name="墨迹 512"/>
              <p14:cNvContentPartPr/>
              <p14:nvPr/>
            </p14:nvContentPartPr>
            <p14:xfrm>
              <a:off x="8775700" y="1892300"/>
              <a:ext cx="57150" cy="63500"/>
            </p14:xfrm>
          </p:contentPart>
        </mc:Choice>
        <mc:Fallback xmlns="">
          <p:pic>
            <p:nvPicPr>
              <p:cNvPr id="513" name="墨迹 512"/>
            </p:nvPicPr>
            <p:blipFill>
              <a:blip r:embed="rId535"/>
            </p:blipFill>
            <p:spPr>
              <a:xfrm>
                <a:off x="8775700" y="1892300"/>
                <a:ext cx="5715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6" p14:bwMode="auto">
            <p14:nvContentPartPr>
              <p14:cNvPr id="514" name="墨迹 513"/>
              <p14:cNvContentPartPr/>
              <p14:nvPr/>
            </p14:nvContentPartPr>
            <p14:xfrm>
              <a:off x="8724900" y="1905000"/>
              <a:ext cx="101600" cy="95250"/>
            </p14:xfrm>
          </p:contentPart>
        </mc:Choice>
        <mc:Fallback xmlns="">
          <p:pic>
            <p:nvPicPr>
              <p:cNvPr id="514" name="墨迹 513"/>
            </p:nvPicPr>
            <p:blipFill>
              <a:blip r:embed="rId537"/>
            </p:blipFill>
            <p:spPr>
              <a:xfrm>
                <a:off x="8724900" y="1905000"/>
                <a:ext cx="10160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8" p14:bwMode="auto">
            <p14:nvContentPartPr>
              <p14:cNvPr id="515" name="墨迹 514"/>
              <p14:cNvContentPartPr/>
              <p14:nvPr/>
            </p14:nvContentPartPr>
            <p14:xfrm>
              <a:off x="7950200" y="2076450"/>
              <a:ext cx="393700" cy="152400"/>
            </p14:xfrm>
          </p:contentPart>
        </mc:Choice>
        <mc:Fallback xmlns="">
          <p:pic>
            <p:nvPicPr>
              <p:cNvPr id="515" name="墨迹 514"/>
            </p:nvPicPr>
            <p:blipFill>
              <a:blip r:embed="rId539"/>
            </p:blipFill>
            <p:spPr>
              <a:xfrm>
                <a:off x="7950200" y="2076450"/>
                <a:ext cx="39370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0" p14:bwMode="auto">
            <p14:nvContentPartPr>
              <p14:cNvPr id="516" name="墨迹 515"/>
              <p14:cNvContentPartPr/>
              <p14:nvPr/>
            </p14:nvContentPartPr>
            <p14:xfrm>
              <a:off x="7854950" y="2139950"/>
              <a:ext cx="133350" cy="152400"/>
            </p14:xfrm>
          </p:contentPart>
        </mc:Choice>
        <mc:Fallback xmlns="">
          <p:pic>
            <p:nvPicPr>
              <p:cNvPr id="516" name="墨迹 515"/>
            </p:nvPicPr>
            <p:blipFill>
              <a:blip r:embed="rId541"/>
            </p:blipFill>
            <p:spPr>
              <a:xfrm>
                <a:off x="7854950" y="2139950"/>
                <a:ext cx="13335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2" p14:bwMode="auto">
            <p14:nvContentPartPr>
              <p14:cNvPr id="517" name="墨迹 516"/>
              <p14:cNvContentPartPr/>
              <p14:nvPr/>
            </p14:nvContentPartPr>
            <p14:xfrm>
              <a:off x="7766050" y="2476500"/>
              <a:ext cx="146050" cy="360"/>
            </p14:xfrm>
          </p:contentPart>
        </mc:Choice>
        <mc:Fallback xmlns="">
          <p:pic>
            <p:nvPicPr>
              <p:cNvPr id="517" name="墨迹 516"/>
            </p:nvPicPr>
            <p:blipFill>
              <a:blip r:embed="rId543"/>
            </p:blipFill>
            <p:spPr>
              <a:xfrm>
                <a:off x="7766050" y="2476500"/>
                <a:ext cx="1460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4" p14:bwMode="auto">
            <p14:nvContentPartPr>
              <p14:cNvPr id="518" name="墨迹 517"/>
              <p14:cNvContentPartPr/>
              <p14:nvPr/>
            </p14:nvContentPartPr>
            <p14:xfrm>
              <a:off x="7905750" y="2419350"/>
              <a:ext cx="82550" cy="101600"/>
            </p14:xfrm>
          </p:contentPart>
        </mc:Choice>
        <mc:Fallback xmlns="">
          <p:pic>
            <p:nvPicPr>
              <p:cNvPr id="518" name="墨迹 517"/>
            </p:nvPicPr>
            <p:blipFill>
              <a:blip r:embed="rId545"/>
            </p:blipFill>
            <p:spPr>
              <a:xfrm>
                <a:off x="7905750" y="2419350"/>
                <a:ext cx="8255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6" p14:bwMode="auto">
            <p14:nvContentPartPr>
              <p14:cNvPr id="519" name="墨迹 518"/>
              <p14:cNvContentPartPr/>
              <p14:nvPr/>
            </p14:nvContentPartPr>
            <p14:xfrm>
              <a:off x="8013700" y="2438400"/>
              <a:ext cx="38100" cy="120650"/>
            </p14:xfrm>
          </p:contentPart>
        </mc:Choice>
        <mc:Fallback xmlns="">
          <p:pic>
            <p:nvPicPr>
              <p:cNvPr id="519" name="墨迹 518"/>
            </p:nvPicPr>
            <p:blipFill>
              <a:blip r:embed="rId547"/>
            </p:blipFill>
            <p:spPr>
              <a:xfrm>
                <a:off x="8013700" y="2438400"/>
                <a:ext cx="3810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8" p14:bwMode="auto">
            <p14:nvContentPartPr>
              <p14:cNvPr id="520" name="墨迹 519"/>
              <p14:cNvContentPartPr/>
              <p14:nvPr/>
            </p14:nvContentPartPr>
            <p14:xfrm>
              <a:off x="8089900" y="2406650"/>
              <a:ext cx="107950" cy="114300"/>
            </p14:xfrm>
          </p:contentPart>
        </mc:Choice>
        <mc:Fallback xmlns="">
          <p:pic>
            <p:nvPicPr>
              <p:cNvPr id="520" name="墨迹 519"/>
            </p:nvPicPr>
            <p:blipFill>
              <a:blip r:embed="rId549"/>
            </p:blipFill>
            <p:spPr>
              <a:xfrm>
                <a:off x="8089900" y="2406650"/>
                <a:ext cx="10795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0" p14:bwMode="auto">
            <p14:nvContentPartPr>
              <p14:cNvPr id="521" name="墨迹 520"/>
              <p14:cNvContentPartPr/>
              <p14:nvPr/>
            </p14:nvContentPartPr>
            <p14:xfrm>
              <a:off x="8267700" y="2387600"/>
              <a:ext cx="19050" cy="120650"/>
            </p14:xfrm>
          </p:contentPart>
        </mc:Choice>
        <mc:Fallback xmlns="">
          <p:pic>
            <p:nvPicPr>
              <p:cNvPr id="521" name="墨迹 520"/>
            </p:nvPicPr>
            <p:blipFill>
              <a:blip r:embed="rId551"/>
            </p:blipFill>
            <p:spPr>
              <a:xfrm>
                <a:off x="8267700" y="2387600"/>
                <a:ext cx="1905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2" p14:bwMode="auto">
            <p14:nvContentPartPr>
              <p14:cNvPr id="522" name="墨迹 521"/>
              <p14:cNvContentPartPr/>
              <p14:nvPr/>
            </p14:nvContentPartPr>
            <p14:xfrm>
              <a:off x="8280400" y="2387600"/>
              <a:ext cx="50800" cy="127000"/>
            </p14:xfrm>
          </p:contentPart>
        </mc:Choice>
        <mc:Fallback xmlns="">
          <p:pic>
            <p:nvPicPr>
              <p:cNvPr id="522" name="墨迹 521"/>
            </p:nvPicPr>
            <p:blipFill>
              <a:blip r:embed="rId553"/>
            </p:blipFill>
            <p:spPr>
              <a:xfrm>
                <a:off x="8280400" y="2387600"/>
                <a:ext cx="5080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4" p14:bwMode="auto">
            <p14:nvContentPartPr>
              <p14:cNvPr id="523" name="墨迹 522"/>
              <p14:cNvContentPartPr/>
              <p14:nvPr/>
            </p14:nvContentPartPr>
            <p14:xfrm>
              <a:off x="8267700" y="2457450"/>
              <a:ext cx="82550" cy="25400"/>
            </p14:xfrm>
          </p:contentPart>
        </mc:Choice>
        <mc:Fallback xmlns="">
          <p:pic>
            <p:nvPicPr>
              <p:cNvPr id="523" name="墨迹 522"/>
            </p:nvPicPr>
            <p:blipFill>
              <a:blip r:embed="rId555"/>
            </p:blipFill>
            <p:spPr>
              <a:xfrm>
                <a:off x="8267700" y="2457450"/>
                <a:ext cx="8255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6" p14:bwMode="auto">
            <p14:nvContentPartPr>
              <p14:cNvPr id="524" name="墨迹 523"/>
              <p14:cNvContentPartPr/>
              <p14:nvPr/>
            </p14:nvContentPartPr>
            <p14:xfrm>
              <a:off x="8375650" y="2419350"/>
              <a:ext cx="6350" cy="114300"/>
            </p14:xfrm>
          </p:contentPart>
        </mc:Choice>
        <mc:Fallback xmlns="">
          <p:pic>
            <p:nvPicPr>
              <p:cNvPr id="524" name="墨迹 523"/>
            </p:nvPicPr>
            <p:blipFill>
              <a:blip r:embed="rId557"/>
            </p:blipFill>
            <p:spPr>
              <a:xfrm>
                <a:off x="8375650" y="2419350"/>
                <a:ext cx="635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8" p14:bwMode="auto">
            <p14:nvContentPartPr>
              <p14:cNvPr id="525" name="墨迹 524"/>
              <p14:cNvContentPartPr/>
              <p14:nvPr/>
            </p14:nvContentPartPr>
            <p14:xfrm>
              <a:off x="8394700" y="2393950"/>
              <a:ext cx="69850" cy="101600"/>
            </p14:xfrm>
          </p:contentPart>
        </mc:Choice>
        <mc:Fallback xmlns="">
          <p:pic>
            <p:nvPicPr>
              <p:cNvPr id="525" name="墨迹 524"/>
            </p:nvPicPr>
            <p:blipFill>
              <a:blip r:embed="rId559"/>
            </p:blipFill>
            <p:spPr>
              <a:xfrm>
                <a:off x="8394700" y="2393950"/>
                <a:ext cx="6985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0" p14:bwMode="auto">
            <p14:nvContentPartPr>
              <p14:cNvPr id="526" name="墨迹 525"/>
              <p14:cNvContentPartPr/>
              <p14:nvPr/>
            </p14:nvContentPartPr>
            <p14:xfrm>
              <a:off x="8521700" y="2419350"/>
              <a:ext cx="95250" cy="360"/>
            </p14:xfrm>
          </p:contentPart>
        </mc:Choice>
        <mc:Fallback xmlns="">
          <p:pic>
            <p:nvPicPr>
              <p:cNvPr id="526" name="墨迹 525"/>
            </p:nvPicPr>
            <p:blipFill>
              <a:blip r:embed="rId561"/>
            </p:blipFill>
            <p:spPr>
              <a:xfrm>
                <a:off x="8521700" y="2419350"/>
                <a:ext cx="952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2" p14:bwMode="auto">
            <p14:nvContentPartPr>
              <p14:cNvPr id="527" name="墨迹 526"/>
              <p14:cNvContentPartPr/>
              <p14:nvPr/>
            </p14:nvContentPartPr>
            <p14:xfrm>
              <a:off x="8553450" y="2374900"/>
              <a:ext cx="114300" cy="127000"/>
            </p14:xfrm>
          </p:contentPart>
        </mc:Choice>
        <mc:Fallback xmlns="">
          <p:pic>
            <p:nvPicPr>
              <p:cNvPr id="527" name="墨迹 526"/>
            </p:nvPicPr>
            <p:blipFill>
              <a:blip r:embed="rId563"/>
            </p:blipFill>
            <p:spPr>
              <a:xfrm>
                <a:off x="8553450" y="2374900"/>
                <a:ext cx="11430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4" p14:bwMode="auto">
            <p14:nvContentPartPr>
              <p14:cNvPr id="528" name="墨迹 527"/>
              <p14:cNvContentPartPr/>
              <p14:nvPr/>
            </p14:nvContentPartPr>
            <p14:xfrm>
              <a:off x="8674100" y="2305050"/>
              <a:ext cx="425450" cy="266700"/>
            </p14:xfrm>
          </p:contentPart>
        </mc:Choice>
        <mc:Fallback xmlns="">
          <p:pic>
            <p:nvPicPr>
              <p:cNvPr id="528" name="墨迹 527"/>
            </p:nvPicPr>
            <p:blipFill>
              <a:blip r:embed="rId565"/>
            </p:blipFill>
            <p:spPr>
              <a:xfrm>
                <a:off x="8674100" y="2305050"/>
                <a:ext cx="425450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6" p14:bwMode="auto">
            <p14:nvContentPartPr>
              <p14:cNvPr id="529" name="墨迹 528"/>
              <p14:cNvContentPartPr/>
              <p14:nvPr/>
            </p14:nvContentPartPr>
            <p14:xfrm>
              <a:off x="8801100" y="2362200"/>
              <a:ext cx="360" cy="25400"/>
            </p14:xfrm>
          </p:contentPart>
        </mc:Choice>
        <mc:Fallback xmlns="">
          <p:pic>
            <p:nvPicPr>
              <p:cNvPr id="529" name="墨迹 528"/>
            </p:nvPicPr>
            <p:blipFill>
              <a:blip r:embed="rId567"/>
            </p:blipFill>
            <p:spPr>
              <a:xfrm>
                <a:off x="8801100" y="2362200"/>
                <a:ext cx="36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8" p14:bwMode="auto">
            <p14:nvContentPartPr>
              <p14:cNvPr id="530" name="墨迹 529"/>
              <p14:cNvContentPartPr/>
              <p14:nvPr/>
            </p14:nvContentPartPr>
            <p14:xfrm>
              <a:off x="8807450" y="2368550"/>
              <a:ext cx="88900" cy="50800"/>
            </p14:xfrm>
          </p:contentPart>
        </mc:Choice>
        <mc:Fallback xmlns="">
          <p:pic>
            <p:nvPicPr>
              <p:cNvPr id="530" name="墨迹 529"/>
            </p:nvPicPr>
            <p:blipFill>
              <a:blip r:embed="rId569"/>
            </p:blipFill>
            <p:spPr>
              <a:xfrm>
                <a:off x="8807450" y="2368550"/>
                <a:ext cx="8890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0" p14:bwMode="auto">
            <p14:nvContentPartPr>
              <p14:cNvPr id="531" name="墨迹 530"/>
              <p14:cNvContentPartPr/>
              <p14:nvPr/>
            </p14:nvContentPartPr>
            <p14:xfrm>
              <a:off x="8839200" y="2336800"/>
              <a:ext cx="12700" cy="165100"/>
            </p14:xfrm>
          </p:contentPart>
        </mc:Choice>
        <mc:Fallback xmlns="">
          <p:pic>
            <p:nvPicPr>
              <p:cNvPr id="531" name="墨迹 530"/>
            </p:nvPicPr>
            <p:blipFill>
              <a:blip r:embed="rId571"/>
            </p:blipFill>
            <p:spPr>
              <a:xfrm>
                <a:off x="8839200" y="2336800"/>
                <a:ext cx="1270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2" p14:bwMode="auto">
            <p14:nvContentPartPr>
              <p14:cNvPr id="532" name="墨迹 531"/>
              <p14:cNvContentPartPr/>
              <p14:nvPr/>
            </p14:nvContentPartPr>
            <p14:xfrm>
              <a:off x="8807450" y="2419350"/>
              <a:ext cx="31750" cy="38100"/>
            </p14:xfrm>
          </p:contentPart>
        </mc:Choice>
        <mc:Fallback xmlns="">
          <p:pic>
            <p:nvPicPr>
              <p:cNvPr id="532" name="墨迹 531"/>
            </p:nvPicPr>
            <p:blipFill>
              <a:blip r:embed="rId573"/>
            </p:blipFill>
            <p:spPr>
              <a:xfrm>
                <a:off x="8807450" y="2419350"/>
                <a:ext cx="3175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4" p14:bwMode="auto">
            <p14:nvContentPartPr>
              <p14:cNvPr id="533" name="墨迹 532"/>
              <p14:cNvContentPartPr/>
              <p14:nvPr/>
            </p14:nvContentPartPr>
            <p14:xfrm>
              <a:off x="8845550" y="2451100"/>
              <a:ext cx="25400" cy="82550"/>
            </p14:xfrm>
          </p:contentPart>
        </mc:Choice>
        <mc:Fallback xmlns="">
          <p:pic>
            <p:nvPicPr>
              <p:cNvPr id="533" name="墨迹 532"/>
            </p:nvPicPr>
            <p:blipFill>
              <a:blip r:embed="rId575"/>
            </p:blipFill>
            <p:spPr>
              <a:xfrm>
                <a:off x="8845550" y="2451100"/>
                <a:ext cx="2540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6" p14:bwMode="auto">
            <p14:nvContentPartPr>
              <p14:cNvPr id="534" name="墨迹 533"/>
              <p14:cNvContentPartPr/>
              <p14:nvPr/>
            </p14:nvContentPartPr>
            <p14:xfrm>
              <a:off x="8794750" y="2463800"/>
              <a:ext cx="107950" cy="76200"/>
            </p14:xfrm>
          </p:contentPart>
        </mc:Choice>
        <mc:Fallback xmlns="">
          <p:pic>
            <p:nvPicPr>
              <p:cNvPr id="534" name="墨迹 533"/>
            </p:nvPicPr>
            <p:blipFill>
              <a:blip r:embed="rId577"/>
            </p:blipFill>
            <p:spPr>
              <a:xfrm>
                <a:off x="8794750" y="2463800"/>
                <a:ext cx="10795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8" p14:bwMode="auto">
            <p14:nvContentPartPr>
              <p14:cNvPr id="535" name="墨迹 534"/>
              <p14:cNvContentPartPr/>
              <p14:nvPr/>
            </p14:nvContentPartPr>
            <p14:xfrm>
              <a:off x="8769350" y="2438400"/>
              <a:ext cx="184150" cy="76200"/>
            </p14:xfrm>
          </p:contentPart>
        </mc:Choice>
        <mc:Fallback xmlns="">
          <p:pic>
            <p:nvPicPr>
              <p:cNvPr id="535" name="墨迹 534"/>
            </p:nvPicPr>
            <p:blipFill>
              <a:blip r:embed="rId579"/>
            </p:blipFill>
            <p:spPr>
              <a:xfrm>
                <a:off x="8769350" y="2438400"/>
                <a:ext cx="18415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0" p14:bwMode="auto">
            <p14:nvContentPartPr>
              <p14:cNvPr id="536" name="墨迹 535"/>
              <p14:cNvContentPartPr/>
              <p14:nvPr/>
            </p14:nvContentPartPr>
            <p14:xfrm>
              <a:off x="8940800" y="2413000"/>
              <a:ext cx="82550" cy="146050"/>
            </p14:xfrm>
          </p:contentPart>
        </mc:Choice>
        <mc:Fallback xmlns="">
          <p:pic>
            <p:nvPicPr>
              <p:cNvPr id="536" name="墨迹 535"/>
            </p:nvPicPr>
            <p:blipFill>
              <a:blip r:embed="rId581"/>
            </p:blipFill>
            <p:spPr>
              <a:xfrm>
                <a:off x="8940800" y="2413000"/>
                <a:ext cx="8255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2" p14:bwMode="auto">
            <p14:nvContentPartPr>
              <p14:cNvPr id="537" name="墨迹 536"/>
              <p14:cNvContentPartPr/>
              <p14:nvPr/>
            </p14:nvContentPartPr>
            <p14:xfrm>
              <a:off x="6051550" y="1803400"/>
              <a:ext cx="12700" cy="360"/>
            </p14:xfrm>
          </p:contentPart>
        </mc:Choice>
        <mc:Fallback xmlns="">
          <p:pic>
            <p:nvPicPr>
              <p:cNvPr id="537" name="墨迹 536"/>
            </p:nvPicPr>
            <p:blipFill>
              <a:blip r:embed="rId583"/>
            </p:blipFill>
            <p:spPr>
              <a:xfrm>
                <a:off x="6051550" y="180340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4" p14:bwMode="auto">
            <p14:nvContentPartPr>
              <p14:cNvPr id="538" name="墨迹 537"/>
              <p14:cNvContentPartPr/>
              <p14:nvPr/>
            </p14:nvContentPartPr>
            <p14:xfrm>
              <a:off x="7289800" y="2063750"/>
              <a:ext cx="6350" cy="31750"/>
            </p14:xfrm>
          </p:contentPart>
        </mc:Choice>
        <mc:Fallback xmlns="">
          <p:pic>
            <p:nvPicPr>
              <p:cNvPr id="538" name="墨迹 537"/>
            </p:nvPicPr>
            <p:blipFill>
              <a:blip r:embed="rId585"/>
            </p:blipFill>
            <p:spPr>
              <a:xfrm>
                <a:off x="7289800" y="2063750"/>
                <a:ext cx="635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6" p14:bwMode="auto">
            <p14:nvContentPartPr>
              <p14:cNvPr id="539" name="墨迹 538"/>
              <p14:cNvContentPartPr/>
              <p14:nvPr/>
            </p14:nvContentPartPr>
            <p14:xfrm>
              <a:off x="8528050" y="1898650"/>
              <a:ext cx="12700" cy="25400"/>
            </p14:xfrm>
          </p:contentPart>
        </mc:Choice>
        <mc:Fallback xmlns="">
          <p:pic>
            <p:nvPicPr>
              <p:cNvPr id="539" name="墨迹 538"/>
            </p:nvPicPr>
            <p:blipFill>
              <a:blip r:embed="rId587"/>
            </p:blipFill>
            <p:spPr>
              <a:xfrm>
                <a:off x="8528050" y="1898650"/>
                <a:ext cx="1270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8" p14:bwMode="auto">
            <p14:nvContentPartPr>
              <p14:cNvPr id="540" name="墨迹 539"/>
              <p14:cNvContentPartPr/>
              <p14:nvPr/>
            </p14:nvContentPartPr>
            <p14:xfrm>
              <a:off x="4946650" y="2076450"/>
              <a:ext cx="69850" cy="215900"/>
            </p14:xfrm>
          </p:contentPart>
        </mc:Choice>
        <mc:Fallback xmlns="">
          <p:pic>
            <p:nvPicPr>
              <p:cNvPr id="540" name="墨迹 539"/>
            </p:nvPicPr>
            <p:blipFill>
              <a:blip r:embed="rId589"/>
            </p:blipFill>
            <p:spPr>
              <a:xfrm>
                <a:off x="4946650" y="2076450"/>
                <a:ext cx="69850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0" p14:bwMode="auto">
            <p14:nvContentPartPr>
              <p14:cNvPr id="541" name="墨迹 540"/>
              <p14:cNvContentPartPr/>
              <p14:nvPr/>
            </p14:nvContentPartPr>
            <p14:xfrm>
              <a:off x="5073650" y="2063750"/>
              <a:ext cx="82550" cy="6350"/>
            </p14:xfrm>
          </p:contentPart>
        </mc:Choice>
        <mc:Fallback xmlns="">
          <p:pic>
            <p:nvPicPr>
              <p:cNvPr id="541" name="墨迹 540"/>
            </p:nvPicPr>
            <p:blipFill>
              <a:blip r:embed="rId591"/>
            </p:blipFill>
            <p:spPr>
              <a:xfrm>
                <a:off x="5073650" y="2063750"/>
                <a:ext cx="825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2" p14:bwMode="auto">
            <p14:nvContentPartPr>
              <p14:cNvPr id="542" name="墨迹 541"/>
              <p14:cNvContentPartPr/>
              <p14:nvPr/>
            </p14:nvContentPartPr>
            <p14:xfrm>
              <a:off x="5048250" y="2108200"/>
              <a:ext cx="146050" cy="6350"/>
            </p14:xfrm>
          </p:contentPart>
        </mc:Choice>
        <mc:Fallback xmlns="">
          <p:pic>
            <p:nvPicPr>
              <p:cNvPr id="542" name="墨迹 541"/>
            </p:nvPicPr>
            <p:blipFill>
              <a:blip r:embed="rId593"/>
            </p:blipFill>
            <p:spPr>
              <a:xfrm>
                <a:off x="5048250" y="2108200"/>
                <a:ext cx="1460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4" p14:bwMode="auto">
            <p14:nvContentPartPr>
              <p14:cNvPr id="543" name="墨迹 542"/>
              <p14:cNvContentPartPr/>
              <p14:nvPr/>
            </p14:nvContentPartPr>
            <p14:xfrm>
              <a:off x="5060950" y="2057400"/>
              <a:ext cx="12700" cy="360"/>
            </p14:xfrm>
          </p:contentPart>
        </mc:Choice>
        <mc:Fallback xmlns="">
          <p:pic>
            <p:nvPicPr>
              <p:cNvPr id="543" name="墨迹 542"/>
            </p:nvPicPr>
            <p:blipFill>
              <a:blip r:embed="rId583"/>
            </p:blipFill>
            <p:spPr>
              <a:xfrm>
                <a:off x="5060950" y="205740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5" p14:bwMode="auto">
            <p14:nvContentPartPr>
              <p14:cNvPr id="544" name="墨迹 543"/>
              <p14:cNvContentPartPr/>
              <p14:nvPr/>
            </p14:nvContentPartPr>
            <p14:xfrm>
              <a:off x="5016500" y="2114550"/>
              <a:ext cx="38100" cy="6350"/>
            </p14:xfrm>
          </p:contentPart>
        </mc:Choice>
        <mc:Fallback xmlns="">
          <p:pic>
            <p:nvPicPr>
              <p:cNvPr id="544" name="墨迹 543"/>
            </p:nvPicPr>
            <p:blipFill>
              <a:blip r:embed="rId596"/>
            </p:blipFill>
            <p:spPr>
              <a:xfrm>
                <a:off x="5016500" y="2114550"/>
                <a:ext cx="3810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7" p14:bwMode="auto">
            <p14:nvContentPartPr>
              <p14:cNvPr id="545" name="墨迹 544"/>
              <p14:cNvContentPartPr/>
              <p14:nvPr/>
            </p14:nvContentPartPr>
            <p14:xfrm>
              <a:off x="5213350" y="2051050"/>
              <a:ext cx="82550" cy="360"/>
            </p14:xfrm>
          </p:contentPart>
        </mc:Choice>
        <mc:Fallback xmlns="">
          <p:pic>
            <p:nvPicPr>
              <p:cNvPr id="545" name="墨迹 544"/>
            </p:nvPicPr>
            <p:blipFill>
              <a:blip r:embed="rId598"/>
            </p:blipFill>
            <p:spPr>
              <a:xfrm>
                <a:off x="5213350" y="2051050"/>
                <a:ext cx="825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9" p14:bwMode="auto">
            <p14:nvContentPartPr>
              <p14:cNvPr id="546" name="墨迹 545"/>
              <p14:cNvContentPartPr/>
              <p14:nvPr/>
            </p14:nvContentPartPr>
            <p14:xfrm>
              <a:off x="5213350" y="2063750"/>
              <a:ext cx="50800" cy="177800"/>
            </p14:xfrm>
          </p:contentPart>
        </mc:Choice>
        <mc:Fallback xmlns="">
          <p:pic>
            <p:nvPicPr>
              <p:cNvPr id="546" name="墨迹 545"/>
            </p:nvPicPr>
            <p:blipFill>
              <a:blip r:embed="rId600"/>
            </p:blipFill>
            <p:spPr>
              <a:xfrm>
                <a:off x="5213350" y="2063750"/>
                <a:ext cx="5080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1" p14:bwMode="auto">
            <p14:nvContentPartPr>
              <p14:cNvPr id="547" name="墨迹 546"/>
              <p14:cNvContentPartPr/>
              <p14:nvPr/>
            </p14:nvContentPartPr>
            <p14:xfrm>
              <a:off x="5314950" y="2146300"/>
              <a:ext cx="69850" cy="57150"/>
            </p14:xfrm>
          </p:contentPart>
        </mc:Choice>
        <mc:Fallback xmlns="">
          <p:pic>
            <p:nvPicPr>
              <p:cNvPr id="547" name="墨迹 546"/>
            </p:nvPicPr>
            <p:blipFill>
              <a:blip r:embed="rId602"/>
            </p:blipFill>
            <p:spPr>
              <a:xfrm>
                <a:off x="5314950" y="2146300"/>
                <a:ext cx="6985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3" p14:bwMode="auto">
            <p14:nvContentPartPr>
              <p14:cNvPr id="548" name="墨迹 547"/>
              <p14:cNvContentPartPr/>
              <p14:nvPr/>
            </p14:nvContentPartPr>
            <p14:xfrm>
              <a:off x="5600700" y="2108200"/>
              <a:ext cx="12700" cy="360"/>
            </p14:xfrm>
          </p:contentPart>
        </mc:Choice>
        <mc:Fallback xmlns="">
          <p:pic>
            <p:nvPicPr>
              <p:cNvPr id="548" name="墨迹 547"/>
            </p:nvPicPr>
            <p:blipFill>
              <a:blip r:embed="rId583"/>
            </p:blipFill>
            <p:spPr>
              <a:xfrm>
                <a:off x="5600700" y="210820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4" p14:bwMode="auto">
            <p14:nvContentPartPr>
              <p14:cNvPr id="549" name="墨迹 548"/>
              <p14:cNvContentPartPr/>
              <p14:nvPr/>
            </p14:nvContentPartPr>
            <p14:xfrm>
              <a:off x="5715000" y="2114550"/>
              <a:ext cx="12700" cy="360"/>
            </p14:xfrm>
          </p:contentPart>
        </mc:Choice>
        <mc:Fallback xmlns="">
          <p:pic>
            <p:nvPicPr>
              <p:cNvPr id="549" name="墨迹 548"/>
            </p:nvPicPr>
            <p:blipFill>
              <a:blip r:embed="rId583"/>
            </p:blipFill>
            <p:spPr>
              <a:xfrm>
                <a:off x="5715000" y="211455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5" p14:bwMode="auto">
            <p14:nvContentPartPr>
              <p14:cNvPr id="550" name="墨迹 549"/>
              <p14:cNvContentPartPr/>
              <p14:nvPr/>
            </p14:nvContentPartPr>
            <p14:xfrm>
              <a:off x="5822950" y="2114550"/>
              <a:ext cx="44450" cy="12700"/>
            </p14:xfrm>
          </p:contentPart>
        </mc:Choice>
        <mc:Fallback xmlns="">
          <p:pic>
            <p:nvPicPr>
              <p:cNvPr id="550" name="墨迹 549"/>
            </p:nvPicPr>
            <p:blipFill>
              <a:blip r:embed="rId606"/>
            </p:blipFill>
            <p:spPr>
              <a:xfrm>
                <a:off x="5822950" y="2114550"/>
                <a:ext cx="444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7" p14:bwMode="auto">
            <p14:nvContentPartPr>
              <p14:cNvPr id="551" name="墨迹 550"/>
              <p14:cNvContentPartPr/>
              <p14:nvPr/>
            </p14:nvContentPartPr>
            <p14:xfrm>
              <a:off x="5022850" y="2324100"/>
              <a:ext cx="12700" cy="184150"/>
            </p14:xfrm>
          </p:contentPart>
        </mc:Choice>
        <mc:Fallback xmlns="">
          <p:pic>
            <p:nvPicPr>
              <p:cNvPr id="551" name="墨迹 550"/>
            </p:nvPicPr>
            <p:blipFill>
              <a:blip r:embed="rId608"/>
            </p:blipFill>
            <p:spPr>
              <a:xfrm>
                <a:off x="5022850" y="2324100"/>
                <a:ext cx="12700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9" p14:bwMode="auto">
            <p14:nvContentPartPr>
              <p14:cNvPr id="552" name="墨迹 551"/>
              <p14:cNvContentPartPr/>
              <p14:nvPr/>
            </p14:nvContentPartPr>
            <p14:xfrm>
              <a:off x="5067300" y="2330450"/>
              <a:ext cx="107950" cy="360"/>
            </p14:xfrm>
          </p:contentPart>
        </mc:Choice>
        <mc:Fallback xmlns="">
          <p:pic>
            <p:nvPicPr>
              <p:cNvPr id="552" name="墨迹 551"/>
            </p:nvPicPr>
            <p:blipFill>
              <a:blip r:embed="rId610"/>
            </p:blipFill>
            <p:spPr>
              <a:xfrm>
                <a:off x="5067300" y="2330450"/>
                <a:ext cx="1079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1" p14:bwMode="auto">
            <p14:nvContentPartPr>
              <p14:cNvPr id="553" name="墨迹 552"/>
              <p14:cNvContentPartPr/>
              <p14:nvPr/>
            </p14:nvContentPartPr>
            <p14:xfrm>
              <a:off x="5022850" y="2413000"/>
              <a:ext cx="133350" cy="6350"/>
            </p14:xfrm>
          </p:contentPart>
        </mc:Choice>
        <mc:Fallback xmlns="">
          <p:pic>
            <p:nvPicPr>
              <p:cNvPr id="553" name="墨迹 552"/>
            </p:nvPicPr>
            <p:blipFill>
              <a:blip r:embed="rId612"/>
            </p:blipFill>
            <p:spPr>
              <a:xfrm>
                <a:off x="5022850" y="2413000"/>
                <a:ext cx="1333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3" p14:bwMode="auto">
            <p14:nvContentPartPr>
              <p14:cNvPr id="554" name="墨迹 553"/>
              <p14:cNvContentPartPr/>
              <p14:nvPr/>
            </p14:nvContentPartPr>
            <p14:xfrm>
              <a:off x="5187950" y="2374900"/>
              <a:ext cx="114300" cy="360"/>
            </p14:xfrm>
          </p:contentPart>
        </mc:Choice>
        <mc:Fallback xmlns="">
          <p:pic>
            <p:nvPicPr>
              <p:cNvPr id="554" name="墨迹 553"/>
            </p:nvPicPr>
            <p:blipFill>
              <a:blip r:embed="rId614"/>
            </p:blipFill>
            <p:spPr>
              <a:xfrm>
                <a:off x="5187950" y="2374900"/>
                <a:ext cx="1143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5" p14:bwMode="auto">
            <p14:nvContentPartPr>
              <p14:cNvPr id="555" name="墨迹 554"/>
              <p14:cNvContentPartPr/>
              <p14:nvPr/>
            </p14:nvContentPartPr>
            <p14:xfrm>
              <a:off x="5213350" y="2393950"/>
              <a:ext cx="25400" cy="95250"/>
            </p14:xfrm>
          </p:contentPart>
        </mc:Choice>
        <mc:Fallback xmlns="">
          <p:pic>
            <p:nvPicPr>
              <p:cNvPr id="555" name="墨迹 554"/>
            </p:nvPicPr>
            <p:blipFill>
              <a:blip r:embed="rId616"/>
            </p:blipFill>
            <p:spPr>
              <a:xfrm>
                <a:off x="5213350" y="2393950"/>
                <a:ext cx="2540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7" p14:bwMode="auto">
            <p14:nvContentPartPr>
              <p14:cNvPr id="556" name="墨迹 555"/>
              <p14:cNvContentPartPr/>
              <p14:nvPr/>
            </p14:nvContentPartPr>
            <p14:xfrm>
              <a:off x="5353050" y="2432050"/>
              <a:ext cx="360" cy="50800"/>
            </p14:xfrm>
          </p:contentPart>
        </mc:Choice>
        <mc:Fallback xmlns="">
          <p:pic>
            <p:nvPicPr>
              <p:cNvPr id="556" name="墨迹 555"/>
            </p:nvPicPr>
            <p:blipFill>
              <a:blip r:embed="rId618"/>
            </p:blipFill>
            <p:spPr>
              <a:xfrm>
                <a:off x="5353050" y="2432050"/>
                <a:ext cx="36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9" p14:bwMode="auto">
            <p14:nvContentPartPr>
              <p14:cNvPr id="557" name="墨迹 556"/>
              <p14:cNvContentPartPr/>
              <p14:nvPr/>
            </p14:nvContentPartPr>
            <p14:xfrm>
              <a:off x="5543550" y="2387600"/>
              <a:ext cx="38100" cy="360"/>
            </p14:xfrm>
          </p:contentPart>
        </mc:Choice>
        <mc:Fallback xmlns="">
          <p:pic>
            <p:nvPicPr>
              <p:cNvPr id="557" name="墨迹 556"/>
            </p:nvPicPr>
            <p:blipFill>
              <a:blip r:embed="rId620"/>
            </p:blipFill>
            <p:spPr>
              <a:xfrm>
                <a:off x="5543550" y="2387600"/>
                <a:ext cx="381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1" p14:bwMode="auto">
            <p14:nvContentPartPr>
              <p14:cNvPr id="558" name="墨迹 557"/>
              <p14:cNvContentPartPr/>
              <p14:nvPr/>
            </p14:nvContentPartPr>
            <p14:xfrm>
              <a:off x="5657850" y="2374900"/>
              <a:ext cx="25400" cy="360"/>
            </p14:xfrm>
          </p:contentPart>
        </mc:Choice>
        <mc:Fallback xmlns="">
          <p:pic>
            <p:nvPicPr>
              <p:cNvPr id="558" name="墨迹 557"/>
            </p:nvPicPr>
            <p:blipFill>
              <a:blip r:embed="rId622"/>
            </p:blipFill>
            <p:spPr>
              <a:xfrm>
                <a:off x="5657850" y="2374900"/>
                <a:ext cx="254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3" p14:bwMode="auto">
            <p14:nvContentPartPr>
              <p14:cNvPr id="559" name="墨迹 558"/>
              <p14:cNvContentPartPr/>
              <p14:nvPr/>
            </p14:nvContentPartPr>
            <p14:xfrm>
              <a:off x="5772150" y="2381250"/>
              <a:ext cx="12700" cy="360"/>
            </p14:xfrm>
          </p:contentPart>
        </mc:Choice>
        <mc:Fallback xmlns="">
          <p:pic>
            <p:nvPicPr>
              <p:cNvPr id="559" name="墨迹 558"/>
            </p:nvPicPr>
            <p:blipFill>
              <a:blip r:embed="rId583"/>
            </p:blipFill>
            <p:spPr>
              <a:xfrm>
                <a:off x="5772150" y="238125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4" p14:bwMode="auto">
            <p14:nvContentPartPr>
              <p14:cNvPr id="560" name="墨迹 559"/>
              <p14:cNvContentPartPr/>
              <p14:nvPr/>
            </p14:nvContentPartPr>
            <p14:xfrm>
              <a:off x="5981700" y="1485900"/>
              <a:ext cx="565150" cy="514350"/>
            </p14:xfrm>
          </p:contentPart>
        </mc:Choice>
        <mc:Fallback xmlns="">
          <p:pic>
            <p:nvPicPr>
              <p:cNvPr id="560" name="墨迹 559"/>
            </p:nvPicPr>
            <p:blipFill>
              <a:blip r:embed="rId625"/>
            </p:blipFill>
            <p:spPr>
              <a:xfrm>
                <a:off x="5981700" y="1485900"/>
                <a:ext cx="565150" cy="514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6" p14:bwMode="auto">
            <p14:nvContentPartPr>
              <p14:cNvPr id="561" name="墨迹 560"/>
              <p14:cNvContentPartPr/>
              <p14:nvPr/>
            </p14:nvContentPartPr>
            <p14:xfrm>
              <a:off x="5035550" y="2724150"/>
              <a:ext cx="12700" cy="165100"/>
            </p14:xfrm>
          </p:contentPart>
        </mc:Choice>
        <mc:Fallback xmlns="">
          <p:pic>
            <p:nvPicPr>
              <p:cNvPr id="561" name="墨迹 560"/>
            </p:nvPicPr>
            <p:blipFill>
              <a:blip r:embed="rId627"/>
            </p:blipFill>
            <p:spPr>
              <a:xfrm>
                <a:off x="5035550" y="2724150"/>
                <a:ext cx="1270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8" p14:bwMode="auto">
            <p14:nvContentPartPr>
              <p14:cNvPr id="562" name="墨迹 561"/>
              <p14:cNvContentPartPr/>
              <p14:nvPr/>
            </p14:nvContentPartPr>
            <p14:xfrm>
              <a:off x="5010150" y="2711450"/>
              <a:ext cx="158750" cy="177800"/>
            </p14:xfrm>
          </p:contentPart>
        </mc:Choice>
        <mc:Fallback xmlns="">
          <p:pic>
            <p:nvPicPr>
              <p:cNvPr id="562" name="墨迹 561"/>
            </p:nvPicPr>
            <p:blipFill>
              <a:blip r:embed="rId629"/>
            </p:blipFill>
            <p:spPr>
              <a:xfrm>
                <a:off x="5010150" y="2711450"/>
                <a:ext cx="15875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0" p14:bwMode="auto">
            <p14:nvContentPartPr>
              <p14:cNvPr id="563" name="墨迹 562"/>
              <p14:cNvContentPartPr/>
              <p14:nvPr/>
            </p14:nvContentPartPr>
            <p14:xfrm>
              <a:off x="5207000" y="2711450"/>
              <a:ext cx="114300" cy="19050"/>
            </p14:xfrm>
          </p:contentPart>
        </mc:Choice>
        <mc:Fallback xmlns="">
          <p:pic>
            <p:nvPicPr>
              <p:cNvPr id="563" name="墨迹 562"/>
            </p:nvPicPr>
            <p:blipFill>
              <a:blip r:embed="rId631"/>
            </p:blipFill>
            <p:spPr>
              <a:xfrm>
                <a:off x="5207000" y="2711450"/>
                <a:ext cx="11430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2" p14:bwMode="auto">
            <p14:nvContentPartPr>
              <p14:cNvPr id="564" name="墨迹 563"/>
              <p14:cNvContentPartPr/>
              <p14:nvPr/>
            </p14:nvContentPartPr>
            <p14:xfrm>
              <a:off x="5283200" y="2762250"/>
              <a:ext cx="6350" cy="133350"/>
            </p14:xfrm>
          </p:contentPart>
        </mc:Choice>
        <mc:Fallback xmlns="">
          <p:pic>
            <p:nvPicPr>
              <p:cNvPr id="564" name="墨迹 563"/>
            </p:nvPicPr>
            <p:blipFill>
              <a:blip r:embed="rId633"/>
            </p:blipFill>
            <p:spPr>
              <a:xfrm>
                <a:off x="5283200" y="2762250"/>
                <a:ext cx="635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4" p14:bwMode="auto">
            <p14:nvContentPartPr>
              <p14:cNvPr id="565" name="墨迹 564"/>
              <p14:cNvContentPartPr/>
              <p14:nvPr/>
            </p14:nvContentPartPr>
            <p14:xfrm>
              <a:off x="5353050" y="2863850"/>
              <a:ext cx="76200" cy="57150"/>
            </p14:xfrm>
          </p:contentPart>
        </mc:Choice>
        <mc:Fallback xmlns="">
          <p:pic>
            <p:nvPicPr>
              <p:cNvPr id="565" name="墨迹 564"/>
            </p:nvPicPr>
            <p:blipFill>
              <a:blip r:embed="rId635"/>
            </p:blipFill>
            <p:spPr>
              <a:xfrm>
                <a:off x="5353050" y="2863850"/>
                <a:ext cx="7620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6" p14:bwMode="auto">
            <p14:nvContentPartPr>
              <p14:cNvPr id="566" name="墨迹 565"/>
              <p14:cNvContentPartPr/>
              <p14:nvPr/>
            </p14:nvContentPartPr>
            <p14:xfrm>
              <a:off x="7219950" y="2032000"/>
              <a:ext cx="584200" cy="31750"/>
            </p14:xfrm>
          </p:contentPart>
        </mc:Choice>
        <mc:Fallback xmlns="">
          <p:pic>
            <p:nvPicPr>
              <p:cNvPr id="566" name="墨迹 565"/>
            </p:nvPicPr>
            <p:blipFill>
              <a:blip r:embed="rId637"/>
            </p:blipFill>
            <p:spPr>
              <a:xfrm>
                <a:off x="7219950" y="2032000"/>
                <a:ext cx="58420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8" p14:bwMode="auto">
            <p14:nvContentPartPr>
              <p14:cNvPr id="567" name="墨迹 566"/>
              <p14:cNvContentPartPr/>
              <p14:nvPr/>
            </p14:nvContentPartPr>
            <p14:xfrm>
              <a:off x="5816600" y="2743200"/>
              <a:ext cx="25400" cy="228600"/>
            </p14:xfrm>
          </p:contentPart>
        </mc:Choice>
        <mc:Fallback xmlns="">
          <p:pic>
            <p:nvPicPr>
              <p:cNvPr id="567" name="墨迹 566"/>
            </p:nvPicPr>
            <p:blipFill>
              <a:blip r:embed="rId639"/>
            </p:blipFill>
            <p:spPr>
              <a:xfrm>
                <a:off x="5816600" y="2743200"/>
                <a:ext cx="25400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0" p14:bwMode="auto">
            <p14:nvContentPartPr>
              <p14:cNvPr id="568" name="墨迹 567"/>
              <p14:cNvContentPartPr/>
              <p14:nvPr/>
            </p14:nvContentPartPr>
            <p14:xfrm>
              <a:off x="5803900" y="2755900"/>
              <a:ext cx="152400" cy="95250"/>
            </p14:xfrm>
          </p:contentPart>
        </mc:Choice>
        <mc:Fallback xmlns="">
          <p:pic>
            <p:nvPicPr>
              <p:cNvPr id="568" name="墨迹 567"/>
            </p:nvPicPr>
            <p:blipFill>
              <a:blip r:embed="rId641"/>
            </p:blipFill>
            <p:spPr>
              <a:xfrm>
                <a:off x="5803900" y="2755900"/>
                <a:ext cx="15240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2" p14:bwMode="auto">
            <p14:nvContentPartPr>
              <p14:cNvPr id="569" name="墨迹 568"/>
              <p14:cNvContentPartPr/>
              <p14:nvPr/>
            </p14:nvContentPartPr>
            <p14:xfrm>
              <a:off x="6000750" y="2794000"/>
              <a:ext cx="95250" cy="101600"/>
            </p14:xfrm>
          </p:contentPart>
        </mc:Choice>
        <mc:Fallback xmlns="">
          <p:pic>
            <p:nvPicPr>
              <p:cNvPr id="569" name="墨迹 568"/>
            </p:nvPicPr>
            <p:blipFill>
              <a:blip r:embed="rId643"/>
            </p:blipFill>
            <p:spPr>
              <a:xfrm>
                <a:off x="6000750" y="2794000"/>
                <a:ext cx="9525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4" p14:bwMode="auto">
            <p14:nvContentPartPr>
              <p14:cNvPr id="570" name="墨迹 569"/>
              <p14:cNvContentPartPr/>
              <p14:nvPr/>
            </p14:nvContentPartPr>
            <p14:xfrm>
              <a:off x="6146800" y="2832100"/>
              <a:ext cx="177800" cy="360"/>
            </p14:xfrm>
          </p:contentPart>
        </mc:Choice>
        <mc:Fallback xmlns="">
          <p:pic>
            <p:nvPicPr>
              <p:cNvPr id="570" name="墨迹 569"/>
            </p:nvPicPr>
            <p:blipFill>
              <a:blip r:embed="rId645"/>
            </p:blipFill>
            <p:spPr>
              <a:xfrm>
                <a:off x="6146800" y="2832100"/>
                <a:ext cx="1778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6" p14:bwMode="auto">
            <p14:nvContentPartPr>
              <p14:cNvPr id="571" name="墨迹 570"/>
              <p14:cNvContentPartPr/>
              <p14:nvPr/>
            </p14:nvContentPartPr>
            <p14:xfrm>
              <a:off x="6261100" y="2774950"/>
              <a:ext cx="95250" cy="88900"/>
            </p14:xfrm>
          </p:contentPart>
        </mc:Choice>
        <mc:Fallback xmlns="">
          <p:pic>
            <p:nvPicPr>
              <p:cNvPr id="571" name="墨迹 570"/>
            </p:nvPicPr>
            <p:blipFill>
              <a:blip r:embed="rId647"/>
            </p:blipFill>
            <p:spPr>
              <a:xfrm>
                <a:off x="6261100" y="2774950"/>
                <a:ext cx="9525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8" p14:bwMode="auto">
            <p14:nvContentPartPr>
              <p14:cNvPr id="572" name="墨迹 571"/>
              <p14:cNvContentPartPr/>
              <p14:nvPr/>
            </p14:nvContentPartPr>
            <p14:xfrm>
              <a:off x="6375400" y="2705100"/>
              <a:ext cx="69850" cy="158750"/>
            </p14:xfrm>
          </p:contentPart>
        </mc:Choice>
        <mc:Fallback xmlns="">
          <p:pic>
            <p:nvPicPr>
              <p:cNvPr id="572" name="墨迹 571"/>
            </p:nvPicPr>
            <p:blipFill>
              <a:blip r:embed="rId649"/>
            </p:blipFill>
            <p:spPr>
              <a:xfrm>
                <a:off x="6375400" y="2705100"/>
                <a:ext cx="6985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0" p14:bwMode="auto">
            <p14:nvContentPartPr>
              <p14:cNvPr id="573" name="墨迹 572"/>
              <p14:cNvContentPartPr/>
              <p14:nvPr/>
            </p14:nvContentPartPr>
            <p14:xfrm>
              <a:off x="6438900" y="2730500"/>
              <a:ext cx="203200" cy="114300"/>
            </p14:xfrm>
          </p:contentPart>
        </mc:Choice>
        <mc:Fallback xmlns="">
          <p:pic>
            <p:nvPicPr>
              <p:cNvPr id="573" name="墨迹 572"/>
            </p:nvPicPr>
            <p:blipFill>
              <a:blip r:embed="rId651"/>
            </p:blipFill>
            <p:spPr>
              <a:xfrm>
                <a:off x="6438900" y="2730500"/>
                <a:ext cx="20320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2" p14:bwMode="auto">
            <p14:nvContentPartPr>
              <p14:cNvPr id="574" name="墨迹 573"/>
              <p14:cNvContentPartPr/>
              <p14:nvPr/>
            </p14:nvContentPartPr>
            <p14:xfrm>
              <a:off x="6680200" y="2724150"/>
              <a:ext cx="76200" cy="146050"/>
            </p14:xfrm>
          </p:contentPart>
        </mc:Choice>
        <mc:Fallback xmlns="">
          <p:pic>
            <p:nvPicPr>
              <p:cNvPr id="574" name="墨迹 573"/>
            </p:nvPicPr>
            <p:blipFill>
              <a:blip r:embed="rId653"/>
            </p:blipFill>
            <p:spPr>
              <a:xfrm>
                <a:off x="6680200" y="2724150"/>
                <a:ext cx="7620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4" p14:bwMode="auto">
            <p14:nvContentPartPr>
              <p14:cNvPr id="575" name="墨迹 574"/>
              <p14:cNvContentPartPr/>
              <p14:nvPr/>
            </p14:nvContentPartPr>
            <p14:xfrm>
              <a:off x="6750050" y="2717800"/>
              <a:ext cx="69850" cy="133350"/>
            </p14:xfrm>
          </p:contentPart>
        </mc:Choice>
        <mc:Fallback xmlns="">
          <p:pic>
            <p:nvPicPr>
              <p:cNvPr id="575" name="墨迹 574"/>
            </p:nvPicPr>
            <p:blipFill>
              <a:blip r:embed="rId655"/>
            </p:blipFill>
            <p:spPr>
              <a:xfrm>
                <a:off x="6750050" y="2717800"/>
                <a:ext cx="6985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6" p14:bwMode="auto">
            <p14:nvContentPartPr>
              <p14:cNvPr id="576" name="墨迹 575"/>
              <p14:cNvContentPartPr/>
              <p14:nvPr/>
            </p14:nvContentPartPr>
            <p14:xfrm>
              <a:off x="6743700" y="2794000"/>
              <a:ext cx="95250" cy="6350"/>
            </p14:xfrm>
          </p:contentPart>
        </mc:Choice>
        <mc:Fallback xmlns="">
          <p:pic>
            <p:nvPicPr>
              <p:cNvPr id="576" name="墨迹 575"/>
            </p:nvPicPr>
            <p:blipFill>
              <a:blip r:embed="rId657"/>
            </p:blipFill>
            <p:spPr>
              <a:xfrm>
                <a:off x="6743700" y="2794000"/>
                <a:ext cx="952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8" p14:bwMode="auto">
            <p14:nvContentPartPr>
              <p14:cNvPr id="577" name="墨迹 576"/>
              <p14:cNvContentPartPr/>
              <p14:nvPr/>
            </p14:nvContentPartPr>
            <p14:xfrm>
              <a:off x="6902450" y="2749550"/>
              <a:ext cx="38100" cy="139700"/>
            </p14:xfrm>
          </p:contentPart>
        </mc:Choice>
        <mc:Fallback xmlns="">
          <p:pic>
            <p:nvPicPr>
              <p:cNvPr id="577" name="墨迹 576"/>
            </p:nvPicPr>
            <p:blipFill>
              <a:blip r:embed="rId659"/>
            </p:blipFill>
            <p:spPr>
              <a:xfrm>
                <a:off x="6902450" y="2749550"/>
                <a:ext cx="3810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0" p14:bwMode="auto">
            <p14:nvContentPartPr>
              <p14:cNvPr id="578" name="墨迹 577"/>
              <p14:cNvContentPartPr/>
              <p14:nvPr/>
            </p14:nvContentPartPr>
            <p14:xfrm>
              <a:off x="6940550" y="2711450"/>
              <a:ext cx="95250" cy="171450"/>
            </p14:xfrm>
          </p:contentPart>
        </mc:Choice>
        <mc:Fallback xmlns="">
          <p:pic>
            <p:nvPicPr>
              <p:cNvPr id="578" name="墨迹 577"/>
            </p:nvPicPr>
            <p:blipFill>
              <a:blip r:embed="rId661"/>
            </p:blipFill>
            <p:spPr>
              <a:xfrm>
                <a:off x="6940550" y="2711450"/>
                <a:ext cx="9525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2" p14:bwMode="auto">
            <p14:nvContentPartPr>
              <p14:cNvPr id="579" name="墨迹 578"/>
              <p14:cNvContentPartPr/>
              <p14:nvPr/>
            </p14:nvContentPartPr>
            <p14:xfrm>
              <a:off x="5060950" y="3086100"/>
              <a:ext cx="19050" cy="152400"/>
            </p14:xfrm>
          </p:contentPart>
        </mc:Choice>
        <mc:Fallback xmlns="">
          <p:pic>
            <p:nvPicPr>
              <p:cNvPr id="579" name="墨迹 578"/>
            </p:nvPicPr>
            <p:blipFill>
              <a:blip r:embed="rId663"/>
            </p:blipFill>
            <p:spPr>
              <a:xfrm>
                <a:off x="5060950" y="3086100"/>
                <a:ext cx="1905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4" p14:bwMode="auto">
            <p14:nvContentPartPr>
              <p14:cNvPr id="580" name="墨迹 579"/>
              <p14:cNvContentPartPr/>
              <p14:nvPr/>
            </p14:nvContentPartPr>
            <p14:xfrm>
              <a:off x="5029200" y="3098800"/>
              <a:ext cx="266700" cy="146050"/>
            </p14:xfrm>
          </p:contentPart>
        </mc:Choice>
        <mc:Fallback xmlns="">
          <p:pic>
            <p:nvPicPr>
              <p:cNvPr id="580" name="墨迹 579"/>
            </p:nvPicPr>
            <p:blipFill>
              <a:blip r:embed="rId665"/>
            </p:blipFill>
            <p:spPr>
              <a:xfrm>
                <a:off x="5029200" y="3098800"/>
                <a:ext cx="26670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6" p14:bwMode="auto">
            <p14:nvContentPartPr>
              <p14:cNvPr id="581" name="墨迹 580"/>
              <p14:cNvContentPartPr/>
              <p14:nvPr/>
            </p14:nvContentPartPr>
            <p14:xfrm>
              <a:off x="5353050" y="3143250"/>
              <a:ext cx="88900" cy="360"/>
            </p14:xfrm>
          </p:contentPart>
        </mc:Choice>
        <mc:Fallback xmlns="">
          <p:pic>
            <p:nvPicPr>
              <p:cNvPr id="581" name="墨迹 580"/>
            </p:nvPicPr>
            <p:blipFill>
              <a:blip r:embed="rId667"/>
            </p:blipFill>
            <p:spPr>
              <a:xfrm>
                <a:off x="5353050" y="3143250"/>
                <a:ext cx="889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8" p14:bwMode="auto">
            <p14:nvContentPartPr>
              <p14:cNvPr id="582" name="墨迹 581"/>
              <p14:cNvContentPartPr/>
              <p14:nvPr/>
            </p14:nvContentPartPr>
            <p14:xfrm>
              <a:off x="5372100" y="3162300"/>
              <a:ext cx="25400" cy="120650"/>
            </p14:xfrm>
          </p:contentPart>
        </mc:Choice>
        <mc:Fallback xmlns="">
          <p:pic>
            <p:nvPicPr>
              <p:cNvPr id="582" name="墨迹 581"/>
            </p:nvPicPr>
            <p:blipFill>
              <a:blip r:embed="rId669"/>
            </p:blipFill>
            <p:spPr>
              <a:xfrm>
                <a:off x="5372100" y="3162300"/>
                <a:ext cx="2540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0" p14:bwMode="auto">
            <p14:nvContentPartPr>
              <p14:cNvPr id="583" name="墨迹 582"/>
              <p14:cNvContentPartPr/>
              <p14:nvPr/>
            </p14:nvContentPartPr>
            <p14:xfrm>
              <a:off x="5492750" y="3225800"/>
              <a:ext cx="360" cy="88900"/>
            </p14:xfrm>
          </p:contentPart>
        </mc:Choice>
        <mc:Fallback xmlns="">
          <p:pic>
            <p:nvPicPr>
              <p:cNvPr id="583" name="墨迹 582"/>
            </p:nvPicPr>
            <p:blipFill>
              <a:blip r:embed="rId671"/>
            </p:blipFill>
            <p:spPr>
              <a:xfrm>
                <a:off x="5492750" y="3225800"/>
                <a:ext cx="36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2" p14:bwMode="auto">
            <p14:nvContentPartPr>
              <p14:cNvPr id="584" name="墨迹 583"/>
              <p14:cNvContentPartPr/>
              <p14:nvPr/>
            </p14:nvContentPartPr>
            <p14:xfrm>
              <a:off x="5873750" y="3194050"/>
              <a:ext cx="12700" cy="360"/>
            </p14:xfrm>
          </p:contentPart>
        </mc:Choice>
        <mc:Fallback xmlns="">
          <p:pic>
            <p:nvPicPr>
              <p:cNvPr id="584" name="墨迹 583"/>
            </p:nvPicPr>
            <p:blipFill>
              <a:blip r:embed="rId583"/>
            </p:blipFill>
            <p:spPr>
              <a:xfrm>
                <a:off x="5873750" y="319405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3" p14:bwMode="auto">
            <p14:nvContentPartPr>
              <p14:cNvPr id="585" name="墨迹 584"/>
              <p14:cNvContentPartPr/>
              <p14:nvPr/>
            </p14:nvContentPartPr>
            <p14:xfrm>
              <a:off x="5829300" y="3105150"/>
              <a:ext cx="50800" cy="209550"/>
            </p14:xfrm>
          </p:contentPart>
        </mc:Choice>
        <mc:Fallback xmlns="">
          <p:pic>
            <p:nvPicPr>
              <p:cNvPr id="585" name="墨迹 584"/>
            </p:nvPicPr>
            <p:blipFill>
              <a:blip r:embed="rId674"/>
            </p:blipFill>
            <p:spPr>
              <a:xfrm>
                <a:off x="5829300" y="3105150"/>
                <a:ext cx="5080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5" p14:bwMode="auto">
            <p14:nvContentPartPr>
              <p14:cNvPr id="586" name="墨迹 585"/>
              <p14:cNvContentPartPr/>
              <p14:nvPr/>
            </p14:nvContentPartPr>
            <p14:xfrm>
              <a:off x="5873750" y="3130550"/>
              <a:ext cx="158750" cy="146050"/>
            </p14:xfrm>
          </p:contentPart>
        </mc:Choice>
        <mc:Fallback xmlns="">
          <p:pic>
            <p:nvPicPr>
              <p:cNvPr id="586" name="墨迹 585"/>
            </p:nvPicPr>
            <p:blipFill>
              <a:blip r:embed="rId676"/>
            </p:blipFill>
            <p:spPr>
              <a:xfrm>
                <a:off x="5873750" y="3130550"/>
                <a:ext cx="15875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7" p14:bwMode="auto">
            <p14:nvContentPartPr>
              <p14:cNvPr id="587" name="墨迹 586"/>
              <p14:cNvContentPartPr/>
              <p14:nvPr/>
            </p14:nvContentPartPr>
            <p14:xfrm>
              <a:off x="6102350" y="3206750"/>
              <a:ext cx="158750" cy="6350"/>
            </p14:xfrm>
          </p:contentPart>
        </mc:Choice>
        <mc:Fallback xmlns="">
          <p:pic>
            <p:nvPicPr>
              <p:cNvPr id="587" name="墨迹 586"/>
            </p:nvPicPr>
            <p:blipFill>
              <a:blip r:embed="rId678"/>
            </p:blipFill>
            <p:spPr>
              <a:xfrm>
                <a:off x="6102350" y="3206750"/>
                <a:ext cx="1587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9" p14:bwMode="auto">
            <p14:nvContentPartPr>
              <p14:cNvPr id="588" name="墨迹 587"/>
              <p14:cNvContentPartPr/>
              <p14:nvPr/>
            </p14:nvContentPartPr>
            <p14:xfrm>
              <a:off x="6191250" y="3162300"/>
              <a:ext cx="114300" cy="107950"/>
            </p14:xfrm>
          </p:contentPart>
        </mc:Choice>
        <mc:Fallback xmlns="">
          <p:pic>
            <p:nvPicPr>
              <p:cNvPr id="588" name="墨迹 587"/>
            </p:nvPicPr>
            <p:blipFill>
              <a:blip r:embed="rId680"/>
            </p:blipFill>
            <p:spPr>
              <a:xfrm>
                <a:off x="6191250" y="3162300"/>
                <a:ext cx="11430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81" p14:bwMode="auto">
            <p14:nvContentPartPr>
              <p14:cNvPr id="589" name="墨迹 588"/>
              <p14:cNvContentPartPr/>
              <p14:nvPr/>
            </p14:nvContentPartPr>
            <p14:xfrm>
              <a:off x="6369050" y="3130550"/>
              <a:ext cx="50800" cy="114300"/>
            </p14:xfrm>
          </p:contentPart>
        </mc:Choice>
        <mc:Fallback xmlns="">
          <p:pic>
            <p:nvPicPr>
              <p:cNvPr id="589" name="墨迹 588"/>
            </p:nvPicPr>
            <p:blipFill>
              <a:blip r:embed="rId682"/>
            </p:blipFill>
            <p:spPr>
              <a:xfrm>
                <a:off x="6369050" y="3130550"/>
                <a:ext cx="5080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83" p14:bwMode="auto">
            <p14:nvContentPartPr>
              <p14:cNvPr id="590" name="墨迹 589"/>
              <p14:cNvContentPartPr/>
              <p14:nvPr/>
            </p14:nvContentPartPr>
            <p14:xfrm>
              <a:off x="6388100" y="3111500"/>
              <a:ext cx="190500" cy="107950"/>
            </p14:xfrm>
          </p:contentPart>
        </mc:Choice>
        <mc:Fallback xmlns="">
          <p:pic>
            <p:nvPicPr>
              <p:cNvPr id="590" name="墨迹 589"/>
            </p:nvPicPr>
            <p:blipFill>
              <a:blip r:embed="rId684"/>
            </p:blipFill>
            <p:spPr>
              <a:xfrm>
                <a:off x="6388100" y="3111500"/>
                <a:ext cx="19050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85" p14:bwMode="auto">
            <p14:nvContentPartPr>
              <p14:cNvPr id="591" name="墨迹 590"/>
              <p14:cNvContentPartPr/>
              <p14:nvPr/>
            </p14:nvContentPartPr>
            <p14:xfrm>
              <a:off x="6648450" y="3130550"/>
              <a:ext cx="12700" cy="101600"/>
            </p14:xfrm>
          </p:contentPart>
        </mc:Choice>
        <mc:Fallback xmlns="">
          <p:pic>
            <p:nvPicPr>
              <p:cNvPr id="591" name="墨迹 590"/>
            </p:nvPicPr>
            <p:blipFill>
              <a:blip r:embed="rId686"/>
            </p:blipFill>
            <p:spPr>
              <a:xfrm>
                <a:off x="6648450" y="3130550"/>
                <a:ext cx="1270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87" p14:bwMode="auto">
            <p14:nvContentPartPr>
              <p14:cNvPr id="592" name="墨迹 591"/>
              <p14:cNvContentPartPr/>
              <p14:nvPr/>
            </p14:nvContentPartPr>
            <p14:xfrm>
              <a:off x="6610350" y="3117850"/>
              <a:ext cx="139700" cy="133350"/>
            </p14:xfrm>
          </p:contentPart>
        </mc:Choice>
        <mc:Fallback xmlns="">
          <p:pic>
            <p:nvPicPr>
              <p:cNvPr id="592" name="墨迹 591"/>
            </p:nvPicPr>
            <p:blipFill>
              <a:blip r:embed="rId688"/>
            </p:blipFill>
            <p:spPr>
              <a:xfrm>
                <a:off x="6610350" y="3117850"/>
                <a:ext cx="13970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89" p14:bwMode="auto">
            <p14:nvContentPartPr>
              <p14:cNvPr id="593" name="墨迹 592"/>
              <p14:cNvContentPartPr/>
              <p14:nvPr/>
            </p14:nvContentPartPr>
            <p14:xfrm>
              <a:off x="6807200" y="3136900"/>
              <a:ext cx="38100" cy="152400"/>
            </p14:xfrm>
          </p:contentPart>
        </mc:Choice>
        <mc:Fallback xmlns="">
          <p:pic>
            <p:nvPicPr>
              <p:cNvPr id="593" name="墨迹 592"/>
            </p:nvPicPr>
            <p:blipFill>
              <a:blip r:embed="rId690"/>
            </p:blipFill>
            <p:spPr>
              <a:xfrm>
                <a:off x="6807200" y="3136900"/>
                <a:ext cx="3810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1" p14:bwMode="auto">
            <p14:nvContentPartPr>
              <p14:cNvPr id="594" name="墨迹 593"/>
              <p14:cNvContentPartPr/>
              <p14:nvPr/>
            </p14:nvContentPartPr>
            <p14:xfrm>
              <a:off x="6845300" y="3111500"/>
              <a:ext cx="171450" cy="209550"/>
            </p14:xfrm>
          </p:contentPart>
        </mc:Choice>
        <mc:Fallback xmlns="">
          <p:pic>
            <p:nvPicPr>
              <p:cNvPr id="594" name="墨迹 593"/>
            </p:nvPicPr>
            <p:blipFill>
              <a:blip r:embed="rId692"/>
            </p:blipFill>
            <p:spPr>
              <a:xfrm>
                <a:off x="6845300" y="3111500"/>
                <a:ext cx="17145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3" p14:bwMode="auto">
            <p14:nvContentPartPr>
              <p14:cNvPr id="595" name="墨迹 594"/>
              <p14:cNvContentPartPr/>
              <p14:nvPr/>
            </p14:nvContentPartPr>
            <p14:xfrm>
              <a:off x="8356600" y="2051050"/>
              <a:ext cx="419100" cy="38100"/>
            </p14:xfrm>
          </p:contentPart>
        </mc:Choice>
        <mc:Fallback xmlns="">
          <p:pic>
            <p:nvPicPr>
              <p:cNvPr id="595" name="墨迹 594"/>
            </p:nvPicPr>
            <p:blipFill>
              <a:blip r:embed="rId694"/>
            </p:blipFill>
            <p:spPr>
              <a:xfrm>
                <a:off x="8356600" y="2051050"/>
                <a:ext cx="41910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5" p14:bwMode="auto">
            <p14:nvContentPartPr>
              <p14:cNvPr id="596" name="墨迹 595"/>
              <p14:cNvContentPartPr/>
              <p14:nvPr/>
            </p14:nvContentPartPr>
            <p14:xfrm>
              <a:off x="7994650" y="2616200"/>
              <a:ext cx="488950" cy="360"/>
            </p14:xfrm>
          </p:contentPart>
        </mc:Choice>
        <mc:Fallback xmlns="">
          <p:pic>
            <p:nvPicPr>
              <p:cNvPr id="596" name="墨迹 595"/>
            </p:nvPicPr>
            <p:blipFill>
              <a:blip r:embed="rId696"/>
            </p:blipFill>
            <p:spPr>
              <a:xfrm>
                <a:off x="7994650" y="2616200"/>
                <a:ext cx="4889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7" p14:bwMode="auto">
            <p14:nvContentPartPr>
              <p14:cNvPr id="597" name="墨迹 596"/>
              <p14:cNvContentPartPr/>
              <p14:nvPr/>
            </p14:nvContentPartPr>
            <p14:xfrm>
              <a:off x="7042150" y="3232150"/>
              <a:ext cx="203200" cy="360"/>
            </p14:xfrm>
          </p:contentPart>
        </mc:Choice>
        <mc:Fallback xmlns="">
          <p:pic>
            <p:nvPicPr>
              <p:cNvPr id="597" name="墨迹 596"/>
            </p:nvPicPr>
            <p:blipFill>
              <a:blip r:embed="rId698"/>
            </p:blipFill>
            <p:spPr>
              <a:xfrm>
                <a:off x="7042150" y="3232150"/>
                <a:ext cx="2032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9" p14:bwMode="auto">
            <p14:nvContentPartPr>
              <p14:cNvPr id="598" name="墨迹 597"/>
              <p14:cNvContentPartPr/>
              <p14:nvPr/>
            </p14:nvContentPartPr>
            <p14:xfrm>
              <a:off x="7188200" y="3181350"/>
              <a:ext cx="127000" cy="107950"/>
            </p14:xfrm>
          </p:contentPart>
        </mc:Choice>
        <mc:Fallback xmlns="">
          <p:pic>
            <p:nvPicPr>
              <p:cNvPr id="598" name="墨迹 597"/>
            </p:nvPicPr>
            <p:blipFill>
              <a:blip r:embed="rId700"/>
            </p:blipFill>
            <p:spPr>
              <a:xfrm>
                <a:off x="7188200" y="3181350"/>
                <a:ext cx="12700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01" p14:bwMode="auto">
            <p14:nvContentPartPr>
              <p14:cNvPr id="599" name="墨迹 598"/>
              <p14:cNvContentPartPr/>
              <p14:nvPr/>
            </p14:nvContentPartPr>
            <p14:xfrm>
              <a:off x="7391400" y="3162300"/>
              <a:ext cx="25400" cy="139700"/>
            </p14:xfrm>
          </p:contentPart>
        </mc:Choice>
        <mc:Fallback xmlns="">
          <p:pic>
            <p:nvPicPr>
              <p:cNvPr id="599" name="墨迹 598"/>
            </p:nvPicPr>
            <p:blipFill>
              <a:blip r:embed="rId702"/>
            </p:blipFill>
            <p:spPr>
              <a:xfrm>
                <a:off x="7391400" y="3162300"/>
                <a:ext cx="2540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03" p14:bwMode="auto">
            <p14:nvContentPartPr>
              <p14:cNvPr id="600" name="墨迹 599"/>
              <p14:cNvContentPartPr/>
              <p14:nvPr/>
            </p14:nvContentPartPr>
            <p14:xfrm>
              <a:off x="7416800" y="3155950"/>
              <a:ext cx="139700" cy="101600"/>
            </p14:xfrm>
          </p:contentPart>
        </mc:Choice>
        <mc:Fallback xmlns="">
          <p:pic>
            <p:nvPicPr>
              <p:cNvPr id="600" name="墨迹 599"/>
            </p:nvPicPr>
            <p:blipFill>
              <a:blip r:embed="rId704"/>
            </p:blipFill>
            <p:spPr>
              <a:xfrm>
                <a:off x="7416800" y="3155950"/>
                <a:ext cx="13970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05" p14:bwMode="auto">
            <p14:nvContentPartPr>
              <p14:cNvPr id="601" name="墨迹 600"/>
              <p14:cNvContentPartPr/>
              <p14:nvPr/>
            </p14:nvContentPartPr>
            <p14:xfrm>
              <a:off x="7575550" y="3124200"/>
              <a:ext cx="57150" cy="171450"/>
            </p14:xfrm>
          </p:contentPart>
        </mc:Choice>
        <mc:Fallback xmlns="">
          <p:pic>
            <p:nvPicPr>
              <p:cNvPr id="601" name="墨迹 600"/>
            </p:nvPicPr>
            <p:blipFill>
              <a:blip r:embed="rId706"/>
            </p:blipFill>
            <p:spPr>
              <a:xfrm>
                <a:off x="7575550" y="3124200"/>
                <a:ext cx="5715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07" p14:bwMode="auto">
            <p14:nvContentPartPr>
              <p14:cNvPr id="602" name="墨迹 601"/>
              <p14:cNvContentPartPr/>
              <p14:nvPr/>
            </p14:nvContentPartPr>
            <p14:xfrm>
              <a:off x="7639050" y="3130550"/>
              <a:ext cx="69850" cy="184150"/>
            </p14:xfrm>
          </p:contentPart>
        </mc:Choice>
        <mc:Fallback xmlns="">
          <p:pic>
            <p:nvPicPr>
              <p:cNvPr id="602" name="墨迹 601"/>
            </p:nvPicPr>
            <p:blipFill>
              <a:blip r:embed="rId708"/>
            </p:blipFill>
            <p:spPr>
              <a:xfrm>
                <a:off x="7639050" y="3130550"/>
                <a:ext cx="69850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09" p14:bwMode="auto">
            <p14:nvContentPartPr>
              <p14:cNvPr id="603" name="墨迹 602"/>
              <p14:cNvContentPartPr/>
              <p14:nvPr/>
            </p14:nvContentPartPr>
            <p14:xfrm>
              <a:off x="7620000" y="3232150"/>
              <a:ext cx="101600" cy="19050"/>
            </p14:xfrm>
          </p:contentPart>
        </mc:Choice>
        <mc:Fallback xmlns="">
          <p:pic>
            <p:nvPicPr>
              <p:cNvPr id="603" name="墨迹 602"/>
            </p:nvPicPr>
            <p:blipFill>
              <a:blip r:embed="rId710"/>
            </p:blipFill>
            <p:spPr>
              <a:xfrm>
                <a:off x="7620000" y="3232150"/>
                <a:ext cx="10160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1" p14:bwMode="auto">
            <p14:nvContentPartPr>
              <p14:cNvPr id="604" name="墨迹 603"/>
              <p14:cNvContentPartPr/>
              <p14:nvPr/>
            </p14:nvContentPartPr>
            <p14:xfrm>
              <a:off x="7753350" y="3155950"/>
              <a:ext cx="44450" cy="203200"/>
            </p14:xfrm>
          </p:contentPart>
        </mc:Choice>
        <mc:Fallback xmlns="">
          <p:pic>
            <p:nvPicPr>
              <p:cNvPr id="604" name="墨迹 603"/>
            </p:nvPicPr>
            <p:blipFill>
              <a:blip r:embed="rId712"/>
            </p:blipFill>
            <p:spPr>
              <a:xfrm>
                <a:off x="7753350" y="3155950"/>
                <a:ext cx="4445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3" p14:bwMode="auto">
            <p14:nvContentPartPr>
              <p14:cNvPr id="605" name="墨迹 604"/>
              <p14:cNvContentPartPr/>
              <p14:nvPr/>
            </p14:nvContentPartPr>
            <p14:xfrm>
              <a:off x="7766050" y="3168650"/>
              <a:ext cx="114300" cy="165100"/>
            </p14:xfrm>
          </p:contentPart>
        </mc:Choice>
        <mc:Fallback xmlns="">
          <p:pic>
            <p:nvPicPr>
              <p:cNvPr id="605" name="墨迹 604"/>
            </p:nvPicPr>
            <p:blipFill>
              <a:blip r:embed="rId714"/>
            </p:blipFill>
            <p:spPr>
              <a:xfrm>
                <a:off x="7766050" y="3168650"/>
                <a:ext cx="11430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5" p14:bwMode="auto">
            <p14:nvContentPartPr>
              <p14:cNvPr id="606" name="墨迹 605"/>
              <p14:cNvContentPartPr/>
              <p14:nvPr/>
            </p14:nvContentPartPr>
            <p14:xfrm>
              <a:off x="6026150" y="3384550"/>
              <a:ext cx="1352550" cy="19050"/>
            </p14:xfrm>
          </p:contentPart>
        </mc:Choice>
        <mc:Fallback xmlns="">
          <p:pic>
            <p:nvPicPr>
              <p:cNvPr id="606" name="墨迹 605"/>
            </p:nvPicPr>
            <p:blipFill>
              <a:blip r:embed="rId716"/>
            </p:blipFill>
            <p:spPr>
              <a:xfrm>
                <a:off x="6026150" y="3384550"/>
                <a:ext cx="13525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7" p14:bwMode="auto">
            <p14:nvContentPartPr>
              <p14:cNvPr id="607" name="墨迹 606"/>
              <p14:cNvContentPartPr/>
              <p14:nvPr/>
            </p14:nvContentPartPr>
            <p14:xfrm>
              <a:off x="6743700" y="2698750"/>
              <a:ext cx="50800" cy="57150"/>
            </p14:xfrm>
          </p:contentPart>
        </mc:Choice>
        <mc:Fallback xmlns="">
          <p:pic>
            <p:nvPicPr>
              <p:cNvPr id="607" name="墨迹 606"/>
            </p:nvPicPr>
            <p:blipFill>
              <a:blip r:embed="rId718"/>
            </p:blipFill>
            <p:spPr>
              <a:xfrm>
                <a:off x="6743700" y="2698750"/>
                <a:ext cx="5080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9" p14:bwMode="auto">
            <p14:nvContentPartPr>
              <p14:cNvPr id="608" name="墨迹 607"/>
              <p14:cNvContentPartPr/>
              <p14:nvPr/>
            </p14:nvContentPartPr>
            <p14:xfrm>
              <a:off x="6737350" y="2717800"/>
              <a:ext cx="25400" cy="101600"/>
            </p14:xfrm>
          </p:contentPart>
        </mc:Choice>
        <mc:Fallback xmlns="">
          <p:pic>
            <p:nvPicPr>
              <p:cNvPr id="608" name="墨迹 607"/>
            </p:nvPicPr>
            <p:blipFill>
              <a:blip r:embed="rId720"/>
            </p:blipFill>
            <p:spPr>
              <a:xfrm>
                <a:off x="6737350" y="2717800"/>
                <a:ext cx="2540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21" p14:bwMode="auto">
            <p14:nvContentPartPr>
              <p14:cNvPr id="609" name="墨迹 608"/>
              <p14:cNvContentPartPr/>
              <p14:nvPr/>
            </p14:nvContentPartPr>
            <p14:xfrm>
              <a:off x="5810250" y="3352800"/>
              <a:ext cx="222250" cy="12700"/>
            </p14:xfrm>
          </p:contentPart>
        </mc:Choice>
        <mc:Fallback xmlns="">
          <p:pic>
            <p:nvPicPr>
              <p:cNvPr id="609" name="墨迹 608"/>
            </p:nvPicPr>
            <p:blipFill>
              <a:blip r:embed="rId722"/>
            </p:blipFill>
            <p:spPr>
              <a:xfrm>
                <a:off x="5810250" y="3352800"/>
                <a:ext cx="2222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23" p14:bwMode="auto">
            <p14:nvContentPartPr>
              <p14:cNvPr id="610" name="墨迹 609"/>
              <p14:cNvContentPartPr/>
              <p14:nvPr/>
            </p14:nvContentPartPr>
            <p14:xfrm>
              <a:off x="5746750" y="2990850"/>
              <a:ext cx="234950" cy="360"/>
            </p14:xfrm>
          </p:contentPart>
        </mc:Choice>
        <mc:Fallback xmlns="">
          <p:pic>
            <p:nvPicPr>
              <p:cNvPr id="610" name="墨迹 609"/>
            </p:nvPicPr>
            <p:blipFill>
              <a:blip r:embed="rId724"/>
            </p:blipFill>
            <p:spPr>
              <a:xfrm>
                <a:off x="5746750" y="2990850"/>
                <a:ext cx="2349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25" p14:bwMode="auto">
            <p14:nvContentPartPr>
              <p14:cNvPr id="611" name="墨迹 610"/>
              <p14:cNvContentPartPr/>
              <p14:nvPr/>
            </p14:nvContentPartPr>
            <p14:xfrm>
              <a:off x="6127750" y="2971800"/>
              <a:ext cx="196850" cy="12700"/>
            </p14:xfrm>
          </p:contentPart>
        </mc:Choice>
        <mc:Fallback xmlns="">
          <p:pic>
            <p:nvPicPr>
              <p:cNvPr id="611" name="墨迹 610"/>
            </p:nvPicPr>
            <p:blipFill>
              <a:blip r:embed="rId726"/>
            </p:blipFill>
            <p:spPr>
              <a:xfrm>
                <a:off x="6127750" y="2971800"/>
                <a:ext cx="1968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27" p14:bwMode="auto">
            <p14:nvContentPartPr>
              <p14:cNvPr id="612" name="墨迹 611"/>
              <p14:cNvContentPartPr/>
              <p14:nvPr/>
            </p14:nvContentPartPr>
            <p14:xfrm>
              <a:off x="6502400" y="2940050"/>
              <a:ext cx="69850" cy="360"/>
            </p14:xfrm>
          </p:contentPart>
        </mc:Choice>
        <mc:Fallback xmlns="">
          <p:pic>
            <p:nvPicPr>
              <p:cNvPr id="612" name="墨迹 611"/>
            </p:nvPicPr>
            <p:blipFill>
              <a:blip r:embed="rId728"/>
            </p:blipFill>
            <p:spPr>
              <a:xfrm>
                <a:off x="6502400" y="2940050"/>
                <a:ext cx="698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29" p14:bwMode="auto">
            <p14:nvContentPartPr>
              <p14:cNvPr id="613" name="墨迹 612"/>
              <p14:cNvContentPartPr/>
              <p14:nvPr/>
            </p14:nvContentPartPr>
            <p14:xfrm>
              <a:off x="6680200" y="2933700"/>
              <a:ext cx="88900" cy="6350"/>
            </p14:xfrm>
          </p:contentPart>
        </mc:Choice>
        <mc:Fallback xmlns="">
          <p:pic>
            <p:nvPicPr>
              <p:cNvPr id="613" name="墨迹 612"/>
            </p:nvPicPr>
            <p:blipFill>
              <a:blip r:embed="rId730"/>
            </p:blipFill>
            <p:spPr>
              <a:xfrm>
                <a:off x="6680200" y="2933700"/>
                <a:ext cx="8890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1" p14:bwMode="auto">
            <p14:nvContentPartPr>
              <p14:cNvPr id="614" name="墨迹 613"/>
              <p14:cNvContentPartPr/>
              <p14:nvPr/>
            </p14:nvContentPartPr>
            <p14:xfrm>
              <a:off x="6940550" y="2933700"/>
              <a:ext cx="19050" cy="360"/>
            </p14:xfrm>
          </p:contentPart>
        </mc:Choice>
        <mc:Fallback xmlns="">
          <p:pic>
            <p:nvPicPr>
              <p:cNvPr id="614" name="墨迹 613"/>
            </p:nvPicPr>
            <p:blipFill>
              <a:blip r:embed="rId732"/>
            </p:blipFill>
            <p:spPr>
              <a:xfrm>
                <a:off x="6940550" y="2933700"/>
                <a:ext cx="190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3" p14:bwMode="auto">
            <p14:nvContentPartPr>
              <p14:cNvPr id="615" name="墨迹 614"/>
              <p14:cNvContentPartPr/>
              <p14:nvPr/>
            </p14:nvContentPartPr>
            <p14:xfrm>
              <a:off x="5861050" y="3371850"/>
              <a:ext cx="304800" cy="360"/>
            </p14:xfrm>
          </p:contentPart>
        </mc:Choice>
        <mc:Fallback xmlns="">
          <p:pic>
            <p:nvPicPr>
              <p:cNvPr id="615" name="墨迹 614"/>
            </p:nvPicPr>
            <p:blipFill>
              <a:blip r:embed="rId734"/>
            </p:blipFill>
            <p:spPr>
              <a:xfrm>
                <a:off x="5861050" y="3371850"/>
                <a:ext cx="3048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5" p14:bwMode="auto">
            <p14:nvContentPartPr>
              <p14:cNvPr id="616" name="墨迹 615"/>
              <p14:cNvContentPartPr/>
              <p14:nvPr/>
            </p14:nvContentPartPr>
            <p14:xfrm>
              <a:off x="6330950" y="3346450"/>
              <a:ext cx="660400" cy="57150"/>
            </p14:xfrm>
          </p:contentPart>
        </mc:Choice>
        <mc:Fallback xmlns="">
          <p:pic>
            <p:nvPicPr>
              <p:cNvPr id="616" name="墨迹 615"/>
            </p:nvPicPr>
            <p:blipFill>
              <a:blip r:embed="rId736"/>
            </p:blipFill>
            <p:spPr>
              <a:xfrm>
                <a:off x="6330950" y="3346450"/>
                <a:ext cx="66040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7" p14:bwMode="auto">
            <p14:nvContentPartPr>
              <p14:cNvPr id="617" name="墨迹 616"/>
              <p14:cNvContentPartPr/>
              <p14:nvPr/>
            </p14:nvContentPartPr>
            <p14:xfrm>
              <a:off x="7423150" y="3390900"/>
              <a:ext cx="292100" cy="38100"/>
            </p14:xfrm>
          </p:contentPart>
        </mc:Choice>
        <mc:Fallback xmlns="">
          <p:pic>
            <p:nvPicPr>
              <p:cNvPr id="617" name="墨迹 616"/>
            </p:nvPicPr>
            <p:blipFill>
              <a:blip r:embed="rId738"/>
            </p:blipFill>
            <p:spPr>
              <a:xfrm>
                <a:off x="7423150" y="3390900"/>
                <a:ext cx="29210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9" p14:bwMode="auto">
            <p14:nvContentPartPr>
              <p14:cNvPr id="618" name="墨迹 617"/>
              <p14:cNvContentPartPr/>
              <p14:nvPr/>
            </p14:nvContentPartPr>
            <p14:xfrm>
              <a:off x="7632700" y="3416300"/>
              <a:ext cx="12700" cy="360"/>
            </p14:xfrm>
          </p:contentPart>
        </mc:Choice>
        <mc:Fallback xmlns="">
          <p:pic>
            <p:nvPicPr>
              <p:cNvPr id="618" name="墨迹 617"/>
            </p:nvPicPr>
            <p:blipFill>
              <a:blip r:embed="rId583"/>
            </p:blipFill>
            <p:spPr>
              <a:xfrm>
                <a:off x="7632700" y="341630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40" p14:bwMode="auto">
            <p14:nvContentPartPr>
              <p14:cNvPr id="619" name="墨迹 618"/>
              <p14:cNvContentPartPr/>
              <p14:nvPr/>
            </p14:nvContentPartPr>
            <p14:xfrm>
              <a:off x="7658100" y="3416300"/>
              <a:ext cx="12700" cy="360"/>
            </p14:xfrm>
          </p:contentPart>
        </mc:Choice>
        <mc:Fallback xmlns="">
          <p:pic>
            <p:nvPicPr>
              <p:cNvPr id="619" name="墨迹 618"/>
            </p:nvPicPr>
            <p:blipFill>
              <a:blip r:embed="rId583"/>
            </p:blipFill>
            <p:spPr>
              <a:xfrm>
                <a:off x="7658100" y="341630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41" p14:bwMode="auto">
            <p14:nvContentPartPr>
              <p14:cNvPr id="620" name="墨迹 619"/>
              <p14:cNvContentPartPr/>
              <p14:nvPr/>
            </p14:nvContentPartPr>
            <p14:xfrm>
              <a:off x="7683500" y="3416300"/>
              <a:ext cx="19050" cy="360"/>
            </p14:xfrm>
          </p:contentPart>
        </mc:Choice>
        <mc:Fallback xmlns="">
          <p:pic>
            <p:nvPicPr>
              <p:cNvPr id="620" name="墨迹 619"/>
            </p:nvPicPr>
            <p:blipFill>
              <a:blip r:embed="rId732"/>
            </p:blipFill>
            <p:spPr>
              <a:xfrm>
                <a:off x="7683500" y="3416300"/>
                <a:ext cx="190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42" p14:bwMode="auto">
            <p14:nvContentPartPr>
              <p14:cNvPr id="621" name="墨迹 620"/>
              <p14:cNvContentPartPr/>
              <p14:nvPr/>
            </p14:nvContentPartPr>
            <p14:xfrm>
              <a:off x="7969250" y="3308350"/>
              <a:ext cx="25400" cy="76200"/>
            </p14:xfrm>
          </p:contentPart>
        </mc:Choice>
        <mc:Fallback xmlns="">
          <p:pic>
            <p:nvPicPr>
              <p:cNvPr id="621" name="墨迹 620"/>
            </p:nvPicPr>
            <p:blipFill>
              <a:blip r:embed="rId743"/>
            </p:blipFill>
            <p:spPr>
              <a:xfrm>
                <a:off x="7969250" y="3308350"/>
                <a:ext cx="2540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44" p14:bwMode="auto">
            <p14:nvContentPartPr>
              <p14:cNvPr id="622" name="墨迹 621"/>
              <p14:cNvContentPartPr/>
              <p14:nvPr/>
            </p14:nvContentPartPr>
            <p14:xfrm>
              <a:off x="7569200" y="3270250"/>
              <a:ext cx="25400" cy="25400"/>
            </p14:xfrm>
          </p:contentPart>
        </mc:Choice>
        <mc:Fallback xmlns="">
          <p:pic>
            <p:nvPicPr>
              <p:cNvPr id="622" name="墨迹 621"/>
            </p:nvPicPr>
            <p:blipFill>
              <a:blip r:embed="rId745"/>
            </p:blipFill>
            <p:spPr>
              <a:xfrm>
                <a:off x="7569200" y="3270250"/>
                <a:ext cx="2540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46" p14:bwMode="auto">
            <p14:nvContentPartPr>
              <p14:cNvPr id="623" name="墨迹 622"/>
              <p14:cNvContentPartPr/>
              <p14:nvPr/>
            </p14:nvContentPartPr>
            <p14:xfrm>
              <a:off x="7416800" y="3384550"/>
              <a:ext cx="298450" cy="50800"/>
            </p14:xfrm>
          </p:contentPart>
        </mc:Choice>
        <mc:Fallback xmlns="">
          <p:pic>
            <p:nvPicPr>
              <p:cNvPr id="623" name="墨迹 622"/>
            </p:nvPicPr>
            <p:blipFill>
              <a:blip r:embed="rId747"/>
            </p:blipFill>
            <p:spPr>
              <a:xfrm>
                <a:off x="7416800" y="3384550"/>
                <a:ext cx="29845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48" p14:bwMode="auto">
            <p14:nvContentPartPr>
              <p14:cNvPr id="624" name="墨迹 623"/>
              <p14:cNvContentPartPr/>
              <p14:nvPr/>
            </p14:nvContentPartPr>
            <p14:xfrm>
              <a:off x="7556500" y="3282950"/>
              <a:ext cx="31750" cy="31750"/>
            </p14:xfrm>
          </p:contentPart>
        </mc:Choice>
        <mc:Fallback xmlns="">
          <p:pic>
            <p:nvPicPr>
              <p:cNvPr id="624" name="墨迹 623"/>
            </p:nvPicPr>
            <p:blipFill>
              <a:blip r:embed="rId749"/>
            </p:blipFill>
            <p:spPr>
              <a:xfrm>
                <a:off x="7556500" y="3282950"/>
                <a:ext cx="3175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0" p14:bwMode="auto">
            <p14:nvContentPartPr>
              <p14:cNvPr id="625" name="墨迹 624"/>
              <p14:cNvContentPartPr/>
              <p14:nvPr/>
            </p14:nvContentPartPr>
            <p14:xfrm>
              <a:off x="5791200" y="2990850"/>
              <a:ext cx="565150" cy="44450"/>
            </p14:xfrm>
          </p:contentPart>
        </mc:Choice>
        <mc:Fallback xmlns="">
          <p:pic>
            <p:nvPicPr>
              <p:cNvPr id="625" name="墨迹 624"/>
            </p:nvPicPr>
            <p:blipFill>
              <a:blip r:embed="rId751"/>
            </p:blipFill>
            <p:spPr>
              <a:xfrm>
                <a:off x="5791200" y="2990850"/>
                <a:ext cx="56515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2" p14:bwMode="auto">
            <p14:nvContentPartPr>
              <p14:cNvPr id="626" name="墨迹 625"/>
              <p14:cNvContentPartPr/>
              <p14:nvPr/>
            </p14:nvContentPartPr>
            <p14:xfrm>
              <a:off x="8077200" y="3155950"/>
              <a:ext cx="38100" cy="254000"/>
            </p14:xfrm>
          </p:contentPart>
        </mc:Choice>
        <mc:Fallback xmlns="">
          <p:pic>
            <p:nvPicPr>
              <p:cNvPr id="626" name="墨迹 625"/>
            </p:nvPicPr>
            <p:blipFill>
              <a:blip r:embed="rId753"/>
            </p:blipFill>
            <p:spPr>
              <a:xfrm>
                <a:off x="8077200" y="3155950"/>
                <a:ext cx="38100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4" p14:bwMode="auto">
            <p14:nvContentPartPr>
              <p14:cNvPr id="627" name="墨迹 626"/>
              <p14:cNvContentPartPr/>
              <p14:nvPr/>
            </p14:nvContentPartPr>
            <p14:xfrm>
              <a:off x="8121650" y="3187700"/>
              <a:ext cx="107950" cy="69850"/>
            </p14:xfrm>
          </p:contentPart>
        </mc:Choice>
        <mc:Fallback xmlns="">
          <p:pic>
            <p:nvPicPr>
              <p:cNvPr id="627" name="墨迹 626"/>
            </p:nvPicPr>
            <p:blipFill>
              <a:blip r:embed="rId755"/>
            </p:blipFill>
            <p:spPr>
              <a:xfrm>
                <a:off x="8121650" y="3187700"/>
                <a:ext cx="10795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6" p14:bwMode="auto">
            <p14:nvContentPartPr>
              <p14:cNvPr id="628" name="墨迹 627"/>
              <p14:cNvContentPartPr/>
              <p14:nvPr/>
            </p14:nvContentPartPr>
            <p14:xfrm>
              <a:off x="8255000" y="3175000"/>
              <a:ext cx="82550" cy="114300"/>
            </p14:xfrm>
          </p:contentPart>
        </mc:Choice>
        <mc:Fallback xmlns="">
          <p:pic>
            <p:nvPicPr>
              <p:cNvPr id="628" name="墨迹 627"/>
            </p:nvPicPr>
            <p:blipFill>
              <a:blip r:embed="rId757"/>
            </p:blipFill>
            <p:spPr>
              <a:xfrm>
                <a:off x="8255000" y="3175000"/>
                <a:ext cx="8255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8" p14:bwMode="auto">
            <p14:nvContentPartPr>
              <p14:cNvPr id="629" name="墨迹 628"/>
              <p14:cNvContentPartPr/>
              <p14:nvPr/>
            </p14:nvContentPartPr>
            <p14:xfrm>
              <a:off x="8343900" y="3219450"/>
              <a:ext cx="95250" cy="12700"/>
            </p14:xfrm>
          </p:contentPart>
        </mc:Choice>
        <mc:Fallback xmlns="">
          <p:pic>
            <p:nvPicPr>
              <p:cNvPr id="629" name="墨迹 628"/>
            </p:nvPicPr>
            <p:blipFill>
              <a:blip r:embed="rId759"/>
            </p:blipFill>
            <p:spPr>
              <a:xfrm>
                <a:off x="8343900" y="3219450"/>
                <a:ext cx="952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60" p14:bwMode="auto">
            <p14:nvContentPartPr>
              <p14:cNvPr id="630" name="墨迹 629"/>
              <p14:cNvContentPartPr/>
              <p14:nvPr/>
            </p14:nvContentPartPr>
            <p14:xfrm>
              <a:off x="8382000" y="3181350"/>
              <a:ext cx="19050" cy="82550"/>
            </p14:xfrm>
          </p:contentPart>
        </mc:Choice>
        <mc:Fallback xmlns="">
          <p:pic>
            <p:nvPicPr>
              <p:cNvPr id="630" name="墨迹 629"/>
            </p:nvPicPr>
            <p:blipFill>
              <a:blip r:embed="rId761"/>
            </p:blipFill>
            <p:spPr>
              <a:xfrm>
                <a:off x="8382000" y="3181350"/>
                <a:ext cx="1905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62" p14:bwMode="auto">
            <p14:nvContentPartPr>
              <p14:cNvPr id="631" name="墨迹 630"/>
              <p14:cNvContentPartPr/>
              <p14:nvPr/>
            </p14:nvContentPartPr>
            <p14:xfrm>
              <a:off x="8496300" y="3194050"/>
              <a:ext cx="19050" cy="88900"/>
            </p14:xfrm>
          </p:contentPart>
        </mc:Choice>
        <mc:Fallback xmlns="">
          <p:pic>
            <p:nvPicPr>
              <p:cNvPr id="631" name="墨迹 630"/>
            </p:nvPicPr>
            <p:blipFill>
              <a:blip r:embed="rId763"/>
            </p:blipFill>
            <p:spPr>
              <a:xfrm>
                <a:off x="8496300" y="3194050"/>
                <a:ext cx="1905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64" p14:bwMode="auto">
            <p14:nvContentPartPr>
              <p14:cNvPr id="632" name="墨迹 631"/>
              <p14:cNvContentPartPr/>
              <p14:nvPr/>
            </p14:nvContentPartPr>
            <p14:xfrm>
              <a:off x="8521700" y="3232150"/>
              <a:ext cx="107950" cy="19050"/>
            </p14:xfrm>
          </p:contentPart>
        </mc:Choice>
        <mc:Fallback xmlns="">
          <p:pic>
            <p:nvPicPr>
              <p:cNvPr id="632" name="墨迹 631"/>
            </p:nvPicPr>
            <p:blipFill>
              <a:blip r:embed="rId765"/>
            </p:blipFill>
            <p:spPr>
              <a:xfrm>
                <a:off x="8521700" y="3232150"/>
                <a:ext cx="1079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66" p14:bwMode="auto">
            <p14:nvContentPartPr>
              <p14:cNvPr id="633" name="墨迹 632"/>
              <p14:cNvContentPartPr/>
              <p14:nvPr/>
            </p14:nvContentPartPr>
            <p14:xfrm>
              <a:off x="8578850" y="3187700"/>
              <a:ext cx="107950" cy="95250"/>
            </p14:xfrm>
          </p:contentPart>
        </mc:Choice>
        <mc:Fallback xmlns="">
          <p:pic>
            <p:nvPicPr>
              <p:cNvPr id="633" name="墨迹 632"/>
            </p:nvPicPr>
            <p:blipFill>
              <a:blip r:embed="rId767"/>
            </p:blipFill>
            <p:spPr>
              <a:xfrm>
                <a:off x="8578850" y="3187700"/>
                <a:ext cx="10795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68" p14:bwMode="auto">
            <p14:nvContentPartPr>
              <p14:cNvPr id="634" name="墨迹 633"/>
              <p14:cNvContentPartPr/>
              <p14:nvPr/>
            </p14:nvContentPartPr>
            <p14:xfrm>
              <a:off x="8718550" y="3175000"/>
              <a:ext cx="50800" cy="266700"/>
            </p14:xfrm>
          </p:contentPart>
        </mc:Choice>
        <mc:Fallback xmlns="">
          <p:pic>
            <p:nvPicPr>
              <p:cNvPr id="634" name="墨迹 633"/>
            </p:nvPicPr>
            <p:blipFill>
              <a:blip r:embed="rId769"/>
            </p:blipFill>
            <p:spPr>
              <a:xfrm>
                <a:off x="8718550" y="3175000"/>
                <a:ext cx="50800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0" p14:bwMode="auto">
            <p14:nvContentPartPr>
              <p14:cNvPr id="635" name="墨迹 634"/>
              <p14:cNvContentPartPr/>
              <p14:nvPr/>
            </p14:nvContentPartPr>
            <p14:xfrm>
              <a:off x="8731250" y="3175000"/>
              <a:ext cx="95250" cy="133350"/>
            </p14:xfrm>
          </p:contentPart>
        </mc:Choice>
        <mc:Fallback xmlns="">
          <p:pic>
            <p:nvPicPr>
              <p:cNvPr id="635" name="墨迹 634"/>
            </p:nvPicPr>
            <p:blipFill>
              <a:blip r:embed="rId771"/>
            </p:blipFill>
            <p:spPr>
              <a:xfrm>
                <a:off x="8731250" y="3175000"/>
                <a:ext cx="9525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2" p14:bwMode="auto">
            <p14:nvContentPartPr>
              <p14:cNvPr id="636" name="墨迹 635"/>
              <p14:cNvContentPartPr/>
              <p14:nvPr/>
            </p14:nvContentPartPr>
            <p14:xfrm>
              <a:off x="8832850" y="3219450"/>
              <a:ext cx="101600" cy="133350"/>
            </p14:xfrm>
          </p:contentPart>
        </mc:Choice>
        <mc:Fallback xmlns="">
          <p:pic>
            <p:nvPicPr>
              <p:cNvPr id="636" name="墨迹 635"/>
            </p:nvPicPr>
            <p:blipFill>
              <a:blip r:embed="rId773"/>
            </p:blipFill>
            <p:spPr>
              <a:xfrm>
                <a:off x="8832850" y="3219450"/>
                <a:ext cx="10160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4" p14:bwMode="auto">
            <p14:nvContentPartPr>
              <p14:cNvPr id="637" name="墨迹 636"/>
              <p14:cNvContentPartPr/>
              <p14:nvPr/>
            </p14:nvContentPartPr>
            <p14:xfrm>
              <a:off x="5308600" y="3505200"/>
              <a:ext cx="6350" cy="107950"/>
            </p14:xfrm>
          </p:contentPart>
        </mc:Choice>
        <mc:Fallback xmlns="">
          <p:pic>
            <p:nvPicPr>
              <p:cNvPr id="637" name="墨迹 636"/>
            </p:nvPicPr>
            <p:blipFill>
              <a:blip r:embed="rId775"/>
            </p:blipFill>
            <p:spPr>
              <a:xfrm>
                <a:off x="5308600" y="3505200"/>
                <a:ext cx="635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6" p14:bwMode="auto">
            <p14:nvContentPartPr>
              <p14:cNvPr id="638" name="墨迹 637"/>
              <p14:cNvContentPartPr/>
              <p14:nvPr/>
            </p14:nvContentPartPr>
            <p14:xfrm>
              <a:off x="5295900" y="3441700"/>
              <a:ext cx="196850" cy="196850"/>
            </p14:xfrm>
          </p:contentPart>
        </mc:Choice>
        <mc:Fallback xmlns="">
          <p:pic>
            <p:nvPicPr>
              <p:cNvPr id="638" name="墨迹 637"/>
            </p:nvPicPr>
            <p:blipFill>
              <a:blip r:embed="rId777"/>
            </p:blipFill>
            <p:spPr>
              <a:xfrm>
                <a:off x="5295900" y="3441700"/>
                <a:ext cx="19685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8" p14:bwMode="auto">
            <p14:nvContentPartPr>
              <p14:cNvPr id="639" name="墨迹 638"/>
              <p14:cNvContentPartPr/>
              <p14:nvPr/>
            </p14:nvContentPartPr>
            <p14:xfrm>
              <a:off x="5518150" y="3486150"/>
              <a:ext cx="171450" cy="6350"/>
            </p14:xfrm>
          </p:contentPart>
        </mc:Choice>
        <mc:Fallback xmlns="">
          <p:pic>
            <p:nvPicPr>
              <p:cNvPr id="639" name="墨迹 638"/>
            </p:nvPicPr>
            <p:blipFill>
              <a:blip r:embed="rId779"/>
            </p:blipFill>
            <p:spPr>
              <a:xfrm>
                <a:off x="5518150" y="3486150"/>
                <a:ext cx="1714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80" p14:bwMode="auto">
            <p14:nvContentPartPr>
              <p14:cNvPr id="640" name="墨迹 639"/>
              <p14:cNvContentPartPr/>
              <p14:nvPr/>
            </p14:nvContentPartPr>
            <p14:xfrm>
              <a:off x="5619750" y="3486150"/>
              <a:ext cx="19050" cy="215900"/>
            </p14:xfrm>
          </p:contentPart>
        </mc:Choice>
        <mc:Fallback xmlns="">
          <p:pic>
            <p:nvPicPr>
              <p:cNvPr id="640" name="墨迹 639"/>
            </p:nvPicPr>
            <p:blipFill>
              <a:blip r:embed="rId781"/>
            </p:blipFill>
            <p:spPr>
              <a:xfrm>
                <a:off x="5619750" y="3486150"/>
                <a:ext cx="19050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82" p14:bwMode="auto">
            <p14:nvContentPartPr>
              <p14:cNvPr id="641" name="墨迹 640"/>
              <p14:cNvContentPartPr/>
              <p14:nvPr/>
            </p14:nvContentPartPr>
            <p14:xfrm>
              <a:off x="5651500" y="3619500"/>
              <a:ext cx="203200" cy="133350"/>
            </p14:xfrm>
          </p:contentPart>
        </mc:Choice>
        <mc:Fallback xmlns="">
          <p:pic>
            <p:nvPicPr>
              <p:cNvPr id="641" name="墨迹 640"/>
            </p:nvPicPr>
            <p:blipFill>
              <a:blip r:embed="rId783"/>
            </p:blipFill>
            <p:spPr>
              <a:xfrm>
                <a:off x="5651500" y="3619500"/>
                <a:ext cx="20320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84" p14:bwMode="auto">
            <p14:nvContentPartPr>
              <p14:cNvPr id="642" name="墨迹 641"/>
              <p14:cNvContentPartPr/>
              <p14:nvPr/>
            </p14:nvContentPartPr>
            <p14:xfrm>
              <a:off x="7366000" y="3384550"/>
              <a:ext cx="450850" cy="44450"/>
            </p14:xfrm>
          </p:contentPart>
        </mc:Choice>
        <mc:Fallback xmlns="">
          <p:pic>
            <p:nvPicPr>
              <p:cNvPr id="642" name="墨迹 641"/>
            </p:nvPicPr>
            <p:blipFill>
              <a:blip r:embed="rId785"/>
            </p:blipFill>
            <p:spPr>
              <a:xfrm>
                <a:off x="7366000" y="3384550"/>
                <a:ext cx="45085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86" p14:bwMode="auto">
            <p14:nvContentPartPr>
              <p14:cNvPr id="643" name="墨迹 642"/>
              <p14:cNvContentPartPr/>
              <p14:nvPr/>
            </p14:nvContentPartPr>
            <p14:xfrm>
              <a:off x="7696200" y="3422650"/>
              <a:ext cx="171450" cy="120650"/>
            </p14:xfrm>
          </p:contentPart>
        </mc:Choice>
        <mc:Fallback xmlns="">
          <p:pic>
            <p:nvPicPr>
              <p:cNvPr id="643" name="墨迹 642"/>
            </p:nvPicPr>
            <p:blipFill>
              <a:blip r:embed="rId787"/>
            </p:blipFill>
            <p:spPr>
              <a:xfrm>
                <a:off x="7696200" y="3422650"/>
                <a:ext cx="17145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88" p14:bwMode="auto">
            <p14:nvContentPartPr>
              <p14:cNvPr id="644" name="墨迹 643"/>
              <p14:cNvContentPartPr/>
              <p14:nvPr/>
            </p14:nvContentPartPr>
            <p14:xfrm>
              <a:off x="7683500" y="3448050"/>
              <a:ext cx="215900" cy="101600"/>
            </p14:xfrm>
          </p:contentPart>
        </mc:Choice>
        <mc:Fallback xmlns="">
          <p:pic>
            <p:nvPicPr>
              <p:cNvPr id="644" name="墨迹 643"/>
            </p:nvPicPr>
            <p:blipFill>
              <a:blip r:embed="rId789"/>
            </p:blipFill>
            <p:spPr>
              <a:xfrm>
                <a:off x="7683500" y="3448050"/>
                <a:ext cx="21590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0" p14:bwMode="auto">
            <p14:nvContentPartPr>
              <p14:cNvPr id="645" name="墨迹 644"/>
              <p14:cNvContentPartPr/>
              <p14:nvPr/>
            </p14:nvContentPartPr>
            <p14:xfrm>
              <a:off x="6019800" y="3575050"/>
              <a:ext cx="31750" cy="171450"/>
            </p14:xfrm>
          </p:contentPart>
        </mc:Choice>
        <mc:Fallback xmlns="">
          <p:pic>
            <p:nvPicPr>
              <p:cNvPr id="645" name="墨迹 644"/>
            </p:nvPicPr>
            <p:blipFill>
              <a:blip r:embed="rId791"/>
            </p:blipFill>
            <p:spPr>
              <a:xfrm>
                <a:off x="6019800" y="3575050"/>
                <a:ext cx="3175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2" p14:bwMode="auto">
            <p14:nvContentPartPr>
              <p14:cNvPr id="646" name="墨迹 645"/>
              <p14:cNvContentPartPr/>
              <p14:nvPr/>
            </p14:nvContentPartPr>
            <p14:xfrm>
              <a:off x="6076950" y="3581400"/>
              <a:ext cx="152400" cy="127000"/>
            </p14:xfrm>
          </p:contentPart>
        </mc:Choice>
        <mc:Fallback xmlns="">
          <p:pic>
            <p:nvPicPr>
              <p:cNvPr id="646" name="墨迹 645"/>
            </p:nvPicPr>
            <p:blipFill>
              <a:blip r:embed="rId793"/>
            </p:blipFill>
            <p:spPr>
              <a:xfrm>
                <a:off x="6076950" y="3581400"/>
                <a:ext cx="15240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4" p14:bwMode="auto">
            <p14:nvContentPartPr>
              <p14:cNvPr id="647" name="墨迹 646"/>
              <p14:cNvContentPartPr/>
              <p14:nvPr/>
            </p14:nvContentPartPr>
            <p14:xfrm>
              <a:off x="6286500" y="3651250"/>
              <a:ext cx="101600" cy="6350"/>
            </p14:xfrm>
          </p:contentPart>
        </mc:Choice>
        <mc:Fallback xmlns="">
          <p:pic>
            <p:nvPicPr>
              <p:cNvPr id="647" name="墨迹 646"/>
            </p:nvPicPr>
            <p:blipFill>
              <a:blip r:embed="rId795"/>
            </p:blipFill>
            <p:spPr>
              <a:xfrm>
                <a:off x="6286500" y="3651250"/>
                <a:ext cx="10160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6" p14:bwMode="auto">
            <p14:nvContentPartPr>
              <p14:cNvPr id="648" name="墨迹 647"/>
              <p14:cNvContentPartPr/>
              <p14:nvPr/>
            </p14:nvContentPartPr>
            <p14:xfrm>
              <a:off x="6318250" y="3613150"/>
              <a:ext cx="88900" cy="107950"/>
            </p14:xfrm>
          </p:contentPart>
        </mc:Choice>
        <mc:Fallback xmlns="">
          <p:pic>
            <p:nvPicPr>
              <p:cNvPr id="648" name="墨迹 647"/>
            </p:nvPicPr>
            <p:blipFill>
              <a:blip r:embed="rId797"/>
            </p:blipFill>
            <p:spPr>
              <a:xfrm>
                <a:off x="6318250" y="3613150"/>
                <a:ext cx="8890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8" p14:bwMode="auto">
            <p14:nvContentPartPr>
              <p14:cNvPr id="649" name="墨迹 648"/>
              <p14:cNvContentPartPr/>
              <p14:nvPr/>
            </p14:nvContentPartPr>
            <p14:xfrm>
              <a:off x="6489700" y="3638550"/>
              <a:ext cx="31750" cy="95250"/>
            </p14:xfrm>
          </p:contentPart>
        </mc:Choice>
        <mc:Fallback xmlns="">
          <p:pic>
            <p:nvPicPr>
              <p:cNvPr id="649" name="墨迹 648"/>
            </p:nvPicPr>
            <p:blipFill>
              <a:blip r:embed="rId799"/>
            </p:blipFill>
            <p:spPr>
              <a:xfrm>
                <a:off x="6489700" y="3638550"/>
                <a:ext cx="3175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00" p14:bwMode="auto">
            <p14:nvContentPartPr>
              <p14:cNvPr id="650" name="墨迹 649"/>
              <p14:cNvContentPartPr/>
              <p14:nvPr/>
            </p14:nvContentPartPr>
            <p14:xfrm>
              <a:off x="6540500" y="3587750"/>
              <a:ext cx="133350" cy="120650"/>
            </p14:xfrm>
          </p:contentPart>
        </mc:Choice>
        <mc:Fallback xmlns="">
          <p:pic>
            <p:nvPicPr>
              <p:cNvPr id="650" name="墨迹 649"/>
            </p:nvPicPr>
            <p:blipFill>
              <a:blip r:embed="rId801"/>
            </p:blipFill>
            <p:spPr>
              <a:xfrm>
                <a:off x="6540500" y="3587750"/>
                <a:ext cx="13335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02" p14:bwMode="auto">
            <p14:nvContentPartPr>
              <p14:cNvPr id="651" name="墨迹 650"/>
              <p14:cNvContentPartPr/>
              <p14:nvPr/>
            </p14:nvContentPartPr>
            <p14:xfrm>
              <a:off x="6737350" y="3600450"/>
              <a:ext cx="360" cy="133350"/>
            </p14:xfrm>
          </p:contentPart>
        </mc:Choice>
        <mc:Fallback xmlns="">
          <p:pic>
            <p:nvPicPr>
              <p:cNvPr id="651" name="墨迹 650"/>
            </p:nvPicPr>
            <p:blipFill>
              <a:blip r:embed="rId803"/>
            </p:blipFill>
            <p:spPr>
              <a:xfrm>
                <a:off x="6737350" y="3600450"/>
                <a:ext cx="36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04" p14:bwMode="auto">
            <p14:nvContentPartPr>
              <p14:cNvPr id="652" name="墨迹 651"/>
              <p14:cNvContentPartPr/>
              <p14:nvPr/>
            </p14:nvContentPartPr>
            <p14:xfrm>
              <a:off x="6705600" y="3594100"/>
              <a:ext cx="120650" cy="171450"/>
            </p14:xfrm>
          </p:contentPart>
        </mc:Choice>
        <mc:Fallback xmlns="">
          <p:pic>
            <p:nvPicPr>
              <p:cNvPr id="652" name="墨迹 651"/>
            </p:nvPicPr>
            <p:blipFill>
              <a:blip r:embed="rId805"/>
            </p:blipFill>
            <p:spPr>
              <a:xfrm>
                <a:off x="6705600" y="3594100"/>
                <a:ext cx="12065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06" p14:bwMode="auto">
            <p14:nvContentPartPr>
              <p14:cNvPr id="653" name="墨迹 652"/>
              <p14:cNvContentPartPr/>
              <p14:nvPr/>
            </p14:nvContentPartPr>
            <p14:xfrm>
              <a:off x="6858000" y="3625850"/>
              <a:ext cx="31750" cy="158750"/>
            </p14:xfrm>
          </p:contentPart>
        </mc:Choice>
        <mc:Fallback xmlns="">
          <p:pic>
            <p:nvPicPr>
              <p:cNvPr id="653" name="墨迹 652"/>
            </p:nvPicPr>
            <p:blipFill>
              <a:blip r:embed="rId807"/>
            </p:blipFill>
            <p:spPr>
              <a:xfrm>
                <a:off x="6858000" y="3625850"/>
                <a:ext cx="3175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08" p14:bwMode="auto">
            <p14:nvContentPartPr>
              <p14:cNvPr id="654" name="墨迹 653"/>
              <p14:cNvContentPartPr/>
              <p14:nvPr/>
            </p14:nvContentPartPr>
            <p14:xfrm>
              <a:off x="6927850" y="3581400"/>
              <a:ext cx="101600" cy="146050"/>
            </p14:xfrm>
          </p:contentPart>
        </mc:Choice>
        <mc:Fallback xmlns="">
          <p:pic>
            <p:nvPicPr>
              <p:cNvPr id="654" name="墨迹 653"/>
            </p:nvPicPr>
            <p:blipFill>
              <a:blip r:embed="rId809"/>
            </p:blipFill>
            <p:spPr>
              <a:xfrm>
                <a:off x="6927850" y="3581400"/>
                <a:ext cx="10160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0" p14:bwMode="auto">
            <p14:nvContentPartPr>
              <p14:cNvPr id="655" name="墨迹 654"/>
              <p14:cNvContentPartPr/>
              <p14:nvPr/>
            </p14:nvContentPartPr>
            <p14:xfrm>
              <a:off x="7092950" y="3676650"/>
              <a:ext cx="139700" cy="12700"/>
            </p14:xfrm>
          </p:contentPart>
        </mc:Choice>
        <mc:Fallback xmlns="">
          <p:pic>
            <p:nvPicPr>
              <p:cNvPr id="655" name="墨迹 654"/>
            </p:nvPicPr>
            <p:blipFill>
              <a:blip r:embed="rId811"/>
            </p:blipFill>
            <p:spPr>
              <a:xfrm>
                <a:off x="7092950" y="3676650"/>
                <a:ext cx="1397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2" p14:bwMode="auto">
            <p14:nvContentPartPr>
              <p14:cNvPr id="656" name="墨迹 655"/>
              <p14:cNvContentPartPr/>
              <p14:nvPr/>
            </p14:nvContentPartPr>
            <p14:xfrm>
              <a:off x="7162800" y="3638550"/>
              <a:ext cx="95250" cy="101600"/>
            </p14:xfrm>
          </p:contentPart>
        </mc:Choice>
        <mc:Fallback xmlns="">
          <p:pic>
            <p:nvPicPr>
              <p:cNvPr id="656" name="墨迹 655"/>
            </p:nvPicPr>
            <p:blipFill>
              <a:blip r:embed="rId813"/>
            </p:blipFill>
            <p:spPr>
              <a:xfrm>
                <a:off x="7162800" y="3638550"/>
                <a:ext cx="9525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4" p14:bwMode="auto">
            <p14:nvContentPartPr>
              <p14:cNvPr id="657" name="墨迹 656"/>
              <p14:cNvContentPartPr/>
              <p14:nvPr/>
            </p14:nvContentPartPr>
            <p14:xfrm>
              <a:off x="6908800" y="3568700"/>
              <a:ext cx="12700" cy="360"/>
            </p14:xfrm>
          </p:contentPart>
        </mc:Choice>
        <mc:Fallback xmlns="">
          <p:pic>
            <p:nvPicPr>
              <p:cNvPr id="657" name="墨迹 656"/>
            </p:nvPicPr>
            <p:blipFill>
              <a:blip r:embed="rId583"/>
            </p:blipFill>
            <p:spPr>
              <a:xfrm>
                <a:off x="6908800" y="356870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5" p14:bwMode="auto">
            <p14:nvContentPartPr>
              <p14:cNvPr id="658" name="墨迹 657"/>
              <p14:cNvContentPartPr/>
              <p14:nvPr/>
            </p14:nvContentPartPr>
            <p14:xfrm>
              <a:off x="6915150" y="3581400"/>
              <a:ext cx="101600" cy="12700"/>
            </p14:xfrm>
          </p:contentPart>
        </mc:Choice>
        <mc:Fallback xmlns="">
          <p:pic>
            <p:nvPicPr>
              <p:cNvPr id="658" name="墨迹 657"/>
            </p:nvPicPr>
            <p:blipFill>
              <a:blip r:embed="rId816"/>
            </p:blipFill>
            <p:spPr>
              <a:xfrm>
                <a:off x="6915150" y="3581400"/>
                <a:ext cx="1016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7" p14:bwMode="auto">
            <p14:nvContentPartPr>
              <p14:cNvPr id="659" name="墨迹 658"/>
              <p14:cNvContentPartPr/>
              <p14:nvPr/>
            </p14:nvContentPartPr>
            <p14:xfrm>
              <a:off x="7327900" y="3581400"/>
              <a:ext cx="19050" cy="209550"/>
            </p14:xfrm>
          </p:contentPart>
        </mc:Choice>
        <mc:Fallback xmlns="">
          <p:pic>
            <p:nvPicPr>
              <p:cNvPr id="659" name="墨迹 658"/>
            </p:nvPicPr>
            <p:blipFill>
              <a:blip r:embed="rId818"/>
            </p:blipFill>
            <p:spPr>
              <a:xfrm>
                <a:off x="7327900" y="3581400"/>
                <a:ext cx="1905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9" p14:bwMode="auto">
            <p14:nvContentPartPr>
              <p14:cNvPr id="660" name="墨迹 659"/>
              <p14:cNvContentPartPr/>
              <p14:nvPr/>
            </p14:nvContentPartPr>
            <p14:xfrm>
              <a:off x="7289800" y="3562350"/>
              <a:ext cx="247650" cy="234950"/>
            </p14:xfrm>
          </p:contentPart>
        </mc:Choice>
        <mc:Fallback xmlns="">
          <p:pic>
            <p:nvPicPr>
              <p:cNvPr id="660" name="墨迹 659"/>
            </p:nvPicPr>
            <p:blipFill>
              <a:blip r:embed="rId820"/>
            </p:blipFill>
            <p:spPr>
              <a:xfrm>
                <a:off x="7289800" y="3562350"/>
                <a:ext cx="247650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21" p14:bwMode="auto">
            <p14:nvContentPartPr>
              <p14:cNvPr id="661" name="墨迹 660"/>
              <p14:cNvContentPartPr/>
              <p14:nvPr/>
            </p14:nvContentPartPr>
            <p14:xfrm>
              <a:off x="6845300" y="3651250"/>
              <a:ext cx="25400" cy="360"/>
            </p14:xfrm>
          </p:contentPart>
        </mc:Choice>
        <mc:Fallback xmlns="">
          <p:pic>
            <p:nvPicPr>
              <p:cNvPr id="661" name="墨迹 660"/>
            </p:nvPicPr>
            <p:blipFill>
              <a:blip r:embed="rId622"/>
            </p:blipFill>
            <p:spPr>
              <a:xfrm>
                <a:off x="6845300" y="3651250"/>
                <a:ext cx="254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22" p14:bwMode="auto">
            <p14:nvContentPartPr>
              <p14:cNvPr id="662" name="墨迹 661"/>
              <p14:cNvContentPartPr/>
              <p14:nvPr/>
            </p14:nvContentPartPr>
            <p14:xfrm>
              <a:off x="6883400" y="3651250"/>
              <a:ext cx="50800" cy="19050"/>
            </p14:xfrm>
          </p:contentPart>
        </mc:Choice>
        <mc:Fallback xmlns="">
          <p:pic>
            <p:nvPicPr>
              <p:cNvPr id="662" name="墨迹 661"/>
            </p:nvPicPr>
            <p:blipFill>
              <a:blip r:embed="rId823"/>
            </p:blipFill>
            <p:spPr>
              <a:xfrm>
                <a:off x="6883400" y="3651250"/>
                <a:ext cx="5080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24" p14:bwMode="auto">
            <p14:nvContentPartPr>
              <p14:cNvPr id="663" name="墨迹 662"/>
              <p14:cNvContentPartPr/>
              <p14:nvPr/>
            </p14:nvContentPartPr>
            <p14:xfrm>
              <a:off x="7569200" y="3765550"/>
              <a:ext cx="222250" cy="88900"/>
            </p14:xfrm>
          </p:contentPart>
        </mc:Choice>
        <mc:Fallback xmlns="">
          <p:pic>
            <p:nvPicPr>
              <p:cNvPr id="663" name="墨迹 662"/>
            </p:nvPicPr>
            <p:blipFill>
              <a:blip r:embed="rId825"/>
            </p:blipFill>
            <p:spPr>
              <a:xfrm>
                <a:off x="7569200" y="3765550"/>
                <a:ext cx="22225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26" p14:bwMode="auto">
            <p14:nvContentPartPr>
              <p14:cNvPr id="664" name="墨迹 663"/>
              <p14:cNvContentPartPr/>
              <p14:nvPr/>
            </p14:nvContentPartPr>
            <p14:xfrm>
              <a:off x="5099050" y="1898650"/>
              <a:ext cx="603250" cy="19050"/>
            </p14:xfrm>
          </p:contentPart>
        </mc:Choice>
        <mc:Fallback xmlns="">
          <p:pic>
            <p:nvPicPr>
              <p:cNvPr id="664" name="墨迹 663"/>
            </p:nvPicPr>
            <p:blipFill>
              <a:blip r:embed="rId827"/>
            </p:blipFill>
            <p:spPr>
              <a:xfrm>
                <a:off x="5099050" y="1898650"/>
                <a:ext cx="6032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28" p14:bwMode="auto">
            <p14:nvContentPartPr>
              <p14:cNvPr id="665" name="墨迹 664"/>
              <p14:cNvContentPartPr/>
              <p14:nvPr/>
            </p14:nvContentPartPr>
            <p14:xfrm>
              <a:off x="5346700" y="3937000"/>
              <a:ext cx="152400" cy="203200"/>
            </p14:xfrm>
          </p:contentPart>
        </mc:Choice>
        <mc:Fallback xmlns="">
          <p:pic>
            <p:nvPicPr>
              <p:cNvPr id="665" name="墨迹 664"/>
            </p:nvPicPr>
            <p:blipFill>
              <a:blip r:embed="rId829"/>
            </p:blipFill>
            <p:spPr>
              <a:xfrm>
                <a:off x="5346700" y="3937000"/>
                <a:ext cx="15240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0" p14:bwMode="auto">
            <p14:nvContentPartPr>
              <p14:cNvPr id="666" name="墨迹 665"/>
              <p14:cNvContentPartPr/>
              <p14:nvPr/>
            </p14:nvContentPartPr>
            <p14:xfrm>
              <a:off x="5454650" y="3968750"/>
              <a:ext cx="101600" cy="19050"/>
            </p14:xfrm>
          </p:contentPart>
        </mc:Choice>
        <mc:Fallback xmlns="">
          <p:pic>
            <p:nvPicPr>
              <p:cNvPr id="666" name="墨迹 665"/>
            </p:nvPicPr>
            <p:blipFill>
              <a:blip r:embed="rId831"/>
            </p:blipFill>
            <p:spPr>
              <a:xfrm>
                <a:off x="5454650" y="3968750"/>
                <a:ext cx="10160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2" p14:bwMode="auto">
            <p14:nvContentPartPr>
              <p14:cNvPr id="667" name="墨迹 666"/>
              <p14:cNvContentPartPr/>
              <p14:nvPr/>
            </p14:nvContentPartPr>
            <p14:xfrm>
              <a:off x="5378450" y="4038600"/>
              <a:ext cx="107950" cy="25400"/>
            </p14:xfrm>
          </p:contentPart>
        </mc:Choice>
        <mc:Fallback xmlns="">
          <p:pic>
            <p:nvPicPr>
              <p:cNvPr id="667" name="墨迹 666"/>
            </p:nvPicPr>
            <p:blipFill>
              <a:blip r:embed="rId833"/>
            </p:blipFill>
            <p:spPr>
              <a:xfrm>
                <a:off x="5378450" y="4038600"/>
                <a:ext cx="10795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4" p14:bwMode="auto">
            <p14:nvContentPartPr>
              <p14:cNvPr id="668" name="墨迹 667"/>
              <p14:cNvContentPartPr/>
              <p14:nvPr/>
            </p14:nvContentPartPr>
            <p14:xfrm>
              <a:off x="5505450" y="4019550"/>
              <a:ext cx="101600" cy="6350"/>
            </p14:xfrm>
          </p:contentPart>
        </mc:Choice>
        <mc:Fallback xmlns="">
          <p:pic>
            <p:nvPicPr>
              <p:cNvPr id="668" name="墨迹 667"/>
            </p:nvPicPr>
            <p:blipFill>
              <a:blip r:embed="rId835"/>
            </p:blipFill>
            <p:spPr>
              <a:xfrm>
                <a:off x="5505450" y="4019550"/>
                <a:ext cx="10160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6" p14:bwMode="auto">
            <p14:nvContentPartPr>
              <p14:cNvPr id="669" name="墨迹 668"/>
              <p14:cNvContentPartPr/>
              <p14:nvPr/>
            </p14:nvContentPartPr>
            <p14:xfrm>
              <a:off x="5556250" y="4032250"/>
              <a:ext cx="19050" cy="114300"/>
            </p14:xfrm>
          </p:contentPart>
        </mc:Choice>
        <mc:Fallback xmlns="">
          <p:pic>
            <p:nvPicPr>
              <p:cNvPr id="669" name="墨迹 668"/>
            </p:nvPicPr>
            <p:blipFill>
              <a:blip r:embed="rId837"/>
            </p:blipFill>
            <p:spPr>
              <a:xfrm>
                <a:off x="5556250" y="4032250"/>
                <a:ext cx="1905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8" p14:bwMode="auto">
            <p14:nvContentPartPr>
              <p14:cNvPr id="670" name="墨迹 669"/>
              <p14:cNvContentPartPr/>
              <p14:nvPr/>
            </p14:nvContentPartPr>
            <p14:xfrm>
              <a:off x="5664200" y="4108450"/>
              <a:ext cx="76200" cy="69850"/>
            </p14:xfrm>
          </p:contentPart>
        </mc:Choice>
        <mc:Fallback xmlns="">
          <p:pic>
            <p:nvPicPr>
              <p:cNvPr id="670" name="墨迹 669"/>
            </p:nvPicPr>
            <p:blipFill>
              <a:blip r:embed="rId839"/>
            </p:blipFill>
            <p:spPr>
              <a:xfrm>
                <a:off x="5664200" y="4108450"/>
                <a:ext cx="7620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40" p14:bwMode="auto">
            <p14:nvContentPartPr>
              <p14:cNvPr id="671" name="墨迹 670"/>
              <p14:cNvContentPartPr/>
              <p14:nvPr/>
            </p14:nvContentPartPr>
            <p14:xfrm>
              <a:off x="6051550" y="3981450"/>
              <a:ext cx="38100" cy="127000"/>
            </p14:xfrm>
          </p:contentPart>
        </mc:Choice>
        <mc:Fallback xmlns="">
          <p:pic>
            <p:nvPicPr>
              <p:cNvPr id="671" name="墨迹 670"/>
            </p:nvPicPr>
            <p:blipFill>
              <a:blip r:embed="rId841"/>
            </p:blipFill>
            <p:spPr>
              <a:xfrm>
                <a:off x="6051550" y="3981450"/>
                <a:ext cx="3810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42" p14:bwMode="auto">
            <p14:nvContentPartPr>
              <p14:cNvPr id="672" name="墨迹 671"/>
              <p14:cNvContentPartPr/>
              <p14:nvPr/>
            </p14:nvContentPartPr>
            <p14:xfrm>
              <a:off x="6108700" y="3956050"/>
              <a:ext cx="165100" cy="152400"/>
            </p14:xfrm>
          </p:contentPart>
        </mc:Choice>
        <mc:Fallback xmlns="">
          <p:pic>
            <p:nvPicPr>
              <p:cNvPr id="672" name="墨迹 671"/>
            </p:nvPicPr>
            <p:blipFill>
              <a:blip r:embed="rId843"/>
            </p:blipFill>
            <p:spPr>
              <a:xfrm>
                <a:off x="6108700" y="3956050"/>
                <a:ext cx="16510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44" p14:bwMode="auto">
            <p14:nvContentPartPr>
              <p14:cNvPr id="673" name="墨迹 672"/>
              <p14:cNvContentPartPr/>
              <p14:nvPr/>
            </p14:nvContentPartPr>
            <p14:xfrm>
              <a:off x="6305550" y="3937000"/>
              <a:ext cx="114300" cy="171450"/>
            </p14:xfrm>
          </p:contentPart>
        </mc:Choice>
        <mc:Fallback xmlns="">
          <p:pic>
            <p:nvPicPr>
              <p:cNvPr id="673" name="墨迹 672"/>
            </p:nvPicPr>
            <p:blipFill>
              <a:blip r:embed="rId845"/>
            </p:blipFill>
            <p:spPr>
              <a:xfrm>
                <a:off x="6305550" y="3937000"/>
                <a:ext cx="11430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46" p14:bwMode="auto">
            <p14:nvContentPartPr>
              <p14:cNvPr id="674" name="墨迹 673"/>
              <p14:cNvContentPartPr/>
              <p14:nvPr/>
            </p14:nvContentPartPr>
            <p14:xfrm>
              <a:off x="6381750" y="3911600"/>
              <a:ext cx="63500" cy="44450"/>
            </p14:xfrm>
          </p:contentPart>
        </mc:Choice>
        <mc:Fallback xmlns="">
          <p:pic>
            <p:nvPicPr>
              <p:cNvPr id="674" name="墨迹 673"/>
            </p:nvPicPr>
            <p:blipFill>
              <a:blip r:embed="rId847"/>
            </p:blipFill>
            <p:spPr>
              <a:xfrm>
                <a:off x="6381750" y="3911600"/>
                <a:ext cx="6350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48" p14:bwMode="auto">
            <p14:nvContentPartPr>
              <p14:cNvPr id="675" name="墨迹 674"/>
              <p14:cNvContentPartPr/>
              <p14:nvPr/>
            </p14:nvContentPartPr>
            <p14:xfrm>
              <a:off x="6343650" y="4000500"/>
              <a:ext cx="101600" cy="25400"/>
            </p14:xfrm>
          </p:contentPart>
        </mc:Choice>
        <mc:Fallback xmlns="">
          <p:pic>
            <p:nvPicPr>
              <p:cNvPr id="675" name="墨迹 674"/>
            </p:nvPicPr>
            <p:blipFill>
              <a:blip r:embed="rId849"/>
            </p:blipFill>
            <p:spPr>
              <a:xfrm>
                <a:off x="6343650" y="4000500"/>
                <a:ext cx="10160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50" p14:bwMode="auto">
            <p14:nvContentPartPr>
              <p14:cNvPr id="676" name="墨迹 675"/>
              <p14:cNvContentPartPr/>
              <p14:nvPr/>
            </p14:nvContentPartPr>
            <p14:xfrm>
              <a:off x="6477000" y="3930650"/>
              <a:ext cx="133350" cy="171450"/>
            </p14:xfrm>
          </p:contentPart>
        </mc:Choice>
        <mc:Fallback xmlns="">
          <p:pic>
            <p:nvPicPr>
              <p:cNvPr id="676" name="墨迹 675"/>
            </p:nvPicPr>
            <p:blipFill>
              <a:blip r:embed="rId851"/>
            </p:blipFill>
            <p:spPr>
              <a:xfrm>
                <a:off x="6477000" y="3930650"/>
                <a:ext cx="13335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52" p14:bwMode="auto">
            <p14:nvContentPartPr>
              <p14:cNvPr id="677" name="墨迹 676"/>
              <p14:cNvContentPartPr/>
              <p14:nvPr/>
            </p14:nvContentPartPr>
            <p14:xfrm>
              <a:off x="6534150" y="3994150"/>
              <a:ext cx="184150" cy="25400"/>
            </p14:xfrm>
          </p:contentPart>
        </mc:Choice>
        <mc:Fallback xmlns="">
          <p:pic>
            <p:nvPicPr>
              <p:cNvPr id="677" name="墨迹 676"/>
            </p:nvPicPr>
            <p:blipFill>
              <a:blip r:embed="rId853"/>
            </p:blipFill>
            <p:spPr>
              <a:xfrm>
                <a:off x="6534150" y="3994150"/>
                <a:ext cx="18415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54" p14:bwMode="auto">
            <p14:nvContentPartPr>
              <p14:cNvPr id="678" name="墨迹 677"/>
              <p14:cNvContentPartPr/>
              <p14:nvPr/>
            </p14:nvContentPartPr>
            <p14:xfrm>
              <a:off x="6826250" y="3937000"/>
              <a:ext cx="31750" cy="158750"/>
            </p14:xfrm>
          </p:contentPart>
        </mc:Choice>
        <mc:Fallback xmlns="">
          <p:pic>
            <p:nvPicPr>
              <p:cNvPr id="678" name="墨迹 677"/>
            </p:nvPicPr>
            <p:blipFill>
              <a:blip r:embed="rId855"/>
            </p:blipFill>
            <p:spPr>
              <a:xfrm>
                <a:off x="6826250" y="3937000"/>
                <a:ext cx="3175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56" p14:bwMode="auto">
            <p14:nvContentPartPr>
              <p14:cNvPr id="679" name="墨迹 678"/>
              <p14:cNvContentPartPr/>
              <p14:nvPr/>
            </p14:nvContentPartPr>
            <p14:xfrm>
              <a:off x="6807200" y="3930650"/>
              <a:ext cx="165100" cy="203200"/>
            </p14:xfrm>
          </p:contentPart>
        </mc:Choice>
        <mc:Fallback xmlns="">
          <p:pic>
            <p:nvPicPr>
              <p:cNvPr id="679" name="墨迹 678"/>
            </p:nvPicPr>
            <p:blipFill>
              <a:blip r:embed="rId857"/>
            </p:blipFill>
            <p:spPr>
              <a:xfrm>
                <a:off x="6807200" y="3930650"/>
                <a:ext cx="16510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58" p14:bwMode="auto">
            <p14:nvContentPartPr>
              <p14:cNvPr id="680" name="墨迹 679"/>
              <p14:cNvContentPartPr/>
              <p14:nvPr/>
            </p14:nvContentPartPr>
            <p14:xfrm>
              <a:off x="6965950" y="4038600"/>
              <a:ext cx="120650" cy="6350"/>
            </p14:xfrm>
          </p:contentPart>
        </mc:Choice>
        <mc:Fallback xmlns="">
          <p:pic>
            <p:nvPicPr>
              <p:cNvPr id="680" name="墨迹 679"/>
            </p:nvPicPr>
            <p:blipFill>
              <a:blip r:embed="rId859"/>
            </p:blipFill>
            <p:spPr>
              <a:xfrm>
                <a:off x="6965950" y="4038600"/>
                <a:ext cx="1206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60" p14:bwMode="auto">
            <p14:nvContentPartPr>
              <p14:cNvPr id="681" name="墨迹 680"/>
              <p14:cNvContentPartPr/>
              <p14:nvPr/>
            </p14:nvContentPartPr>
            <p14:xfrm>
              <a:off x="7048500" y="3987800"/>
              <a:ext cx="120650" cy="95250"/>
            </p14:xfrm>
          </p:contentPart>
        </mc:Choice>
        <mc:Fallback xmlns="">
          <p:pic>
            <p:nvPicPr>
              <p:cNvPr id="681" name="墨迹 680"/>
            </p:nvPicPr>
            <p:blipFill>
              <a:blip r:embed="rId861"/>
            </p:blipFill>
            <p:spPr>
              <a:xfrm>
                <a:off x="7048500" y="3987800"/>
                <a:ext cx="12065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62" p14:bwMode="auto">
            <p14:nvContentPartPr>
              <p14:cNvPr id="682" name="墨迹 681"/>
              <p14:cNvContentPartPr/>
              <p14:nvPr/>
            </p14:nvContentPartPr>
            <p14:xfrm>
              <a:off x="7232650" y="3987800"/>
              <a:ext cx="114300" cy="158750"/>
            </p14:xfrm>
          </p:contentPart>
        </mc:Choice>
        <mc:Fallback xmlns="">
          <p:pic>
            <p:nvPicPr>
              <p:cNvPr id="682" name="墨迹 681"/>
            </p:nvPicPr>
            <p:blipFill>
              <a:blip r:embed="rId863"/>
            </p:blipFill>
            <p:spPr>
              <a:xfrm>
                <a:off x="7232650" y="3987800"/>
                <a:ext cx="11430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64" p14:bwMode="auto">
            <p14:nvContentPartPr>
              <p14:cNvPr id="683" name="墨迹 682"/>
              <p14:cNvContentPartPr/>
              <p14:nvPr/>
            </p14:nvContentPartPr>
            <p14:xfrm>
              <a:off x="7232650" y="4051300"/>
              <a:ext cx="76200" cy="57150"/>
            </p14:xfrm>
          </p:contentPart>
        </mc:Choice>
        <mc:Fallback xmlns="">
          <p:pic>
            <p:nvPicPr>
              <p:cNvPr id="683" name="墨迹 682"/>
            </p:nvPicPr>
            <p:blipFill>
              <a:blip r:embed="rId865"/>
            </p:blipFill>
            <p:spPr>
              <a:xfrm>
                <a:off x="7232650" y="4051300"/>
                <a:ext cx="7620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66" p14:bwMode="auto">
            <p14:nvContentPartPr>
              <p14:cNvPr id="684" name="墨迹 683"/>
              <p14:cNvContentPartPr/>
              <p14:nvPr/>
            </p14:nvContentPartPr>
            <p14:xfrm>
              <a:off x="5359400" y="4273550"/>
              <a:ext cx="146050" cy="190500"/>
            </p14:xfrm>
          </p:contentPart>
        </mc:Choice>
        <mc:Fallback xmlns="">
          <p:pic>
            <p:nvPicPr>
              <p:cNvPr id="684" name="墨迹 683"/>
            </p:nvPicPr>
            <p:blipFill>
              <a:blip r:embed="rId867"/>
            </p:blipFill>
            <p:spPr>
              <a:xfrm>
                <a:off x="5359400" y="4273550"/>
                <a:ext cx="14605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68" p14:bwMode="auto">
            <p14:nvContentPartPr>
              <p14:cNvPr id="685" name="墨迹 684"/>
              <p14:cNvContentPartPr/>
              <p14:nvPr/>
            </p14:nvContentPartPr>
            <p14:xfrm>
              <a:off x="5461000" y="4298950"/>
              <a:ext cx="82550" cy="38100"/>
            </p14:xfrm>
          </p:contentPart>
        </mc:Choice>
        <mc:Fallback xmlns="">
          <p:pic>
            <p:nvPicPr>
              <p:cNvPr id="685" name="墨迹 684"/>
            </p:nvPicPr>
            <p:blipFill>
              <a:blip r:embed="rId869"/>
            </p:blipFill>
            <p:spPr>
              <a:xfrm>
                <a:off x="5461000" y="4298950"/>
                <a:ext cx="8255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70" p14:bwMode="auto">
            <p14:nvContentPartPr>
              <p14:cNvPr id="686" name="墨迹 685"/>
              <p14:cNvContentPartPr/>
              <p14:nvPr/>
            </p14:nvContentPartPr>
            <p14:xfrm>
              <a:off x="5410200" y="4362450"/>
              <a:ext cx="139700" cy="25400"/>
            </p14:xfrm>
          </p:contentPart>
        </mc:Choice>
        <mc:Fallback xmlns="">
          <p:pic>
            <p:nvPicPr>
              <p:cNvPr id="686" name="墨迹 685"/>
            </p:nvPicPr>
            <p:blipFill>
              <a:blip r:embed="rId871"/>
            </p:blipFill>
            <p:spPr>
              <a:xfrm>
                <a:off x="5410200" y="4362450"/>
                <a:ext cx="13970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72" p14:bwMode="auto">
            <p14:nvContentPartPr>
              <p14:cNvPr id="687" name="墨迹 686"/>
              <p14:cNvContentPartPr/>
              <p14:nvPr/>
            </p14:nvContentPartPr>
            <p14:xfrm>
              <a:off x="5594350" y="4349750"/>
              <a:ext cx="88900" cy="12700"/>
            </p14:xfrm>
          </p:contentPart>
        </mc:Choice>
        <mc:Fallback xmlns="">
          <p:pic>
            <p:nvPicPr>
              <p:cNvPr id="687" name="墨迹 686"/>
            </p:nvPicPr>
            <p:blipFill>
              <a:blip r:embed="rId873"/>
            </p:blipFill>
            <p:spPr>
              <a:xfrm>
                <a:off x="5594350" y="4349750"/>
                <a:ext cx="889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74" p14:bwMode="auto">
            <p14:nvContentPartPr>
              <p14:cNvPr id="688" name="墨迹 687"/>
              <p14:cNvContentPartPr/>
              <p14:nvPr/>
            </p14:nvContentPartPr>
            <p14:xfrm>
              <a:off x="5613400" y="4368800"/>
              <a:ext cx="25400" cy="107950"/>
            </p14:xfrm>
          </p:contentPart>
        </mc:Choice>
        <mc:Fallback xmlns="">
          <p:pic>
            <p:nvPicPr>
              <p:cNvPr id="688" name="墨迹 687"/>
            </p:nvPicPr>
            <p:blipFill>
              <a:blip r:embed="rId875"/>
            </p:blipFill>
            <p:spPr>
              <a:xfrm>
                <a:off x="5613400" y="4368800"/>
                <a:ext cx="2540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76" p14:bwMode="auto">
            <p14:nvContentPartPr>
              <p14:cNvPr id="689" name="墨迹 688"/>
              <p14:cNvContentPartPr/>
              <p14:nvPr/>
            </p14:nvContentPartPr>
            <p14:xfrm>
              <a:off x="5784850" y="4406900"/>
              <a:ext cx="12700" cy="76200"/>
            </p14:xfrm>
          </p:contentPart>
        </mc:Choice>
        <mc:Fallback xmlns="">
          <p:pic>
            <p:nvPicPr>
              <p:cNvPr id="689" name="墨迹 688"/>
            </p:nvPicPr>
            <p:blipFill>
              <a:blip r:embed="rId877"/>
            </p:blipFill>
            <p:spPr>
              <a:xfrm>
                <a:off x="5784850" y="4406900"/>
                <a:ext cx="1270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78" p14:bwMode="auto">
            <p14:nvContentPartPr>
              <p14:cNvPr id="690" name="墨迹 689"/>
              <p14:cNvContentPartPr/>
              <p14:nvPr/>
            </p14:nvContentPartPr>
            <p14:xfrm>
              <a:off x="5937250" y="1473200"/>
              <a:ext cx="596900" cy="508000"/>
            </p14:xfrm>
          </p:contentPart>
        </mc:Choice>
        <mc:Fallback xmlns="">
          <p:pic>
            <p:nvPicPr>
              <p:cNvPr id="690" name="墨迹 689"/>
            </p:nvPicPr>
            <p:blipFill>
              <a:blip r:embed="rId879"/>
            </p:blipFill>
            <p:spPr>
              <a:xfrm>
                <a:off x="5937250" y="1473200"/>
                <a:ext cx="596900" cy="508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80" p14:bwMode="auto">
            <p14:nvContentPartPr>
              <p14:cNvPr id="691" name="墨迹 690"/>
              <p14:cNvContentPartPr/>
              <p14:nvPr/>
            </p14:nvContentPartPr>
            <p14:xfrm>
              <a:off x="7327900" y="2965450"/>
              <a:ext cx="679450" cy="495300"/>
            </p14:xfrm>
          </p:contentPart>
        </mc:Choice>
        <mc:Fallback xmlns="">
          <p:pic>
            <p:nvPicPr>
              <p:cNvPr id="691" name="墨迹 690"/>
            </p:nvPicPr>
            <p:blipFill>
              <a:blip r:embed="rId881"/>
            </p:blipFill>
            <p:spPr>
              <a:xfrm>
                <a:off x="7327900" y="2965450"/>
                <a:ext cx="679450" cy="495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82" p14:bwMode="auto">
            <p14:nvContentPartPr>
              <p14:cNvPr id="692" name="墨迹 691"/>
              <p14:cNvContentPartPr/>
              <p14:nvPr/>
            </p14:nvContentPartPr>
            <p14:xfrm>
              <a:off x="7664450" y="2863850"/>
              <a:ext cx="222250" cy="107950"/>
            </p14:xfrm>
          </p:contentPart>
        </mc:Choice>
        <mc:Fallback xmlns="">
          <p:pic>
            <p:nvPicPr>
              <p:cNvPr id="692" name="墨迹 691"/>
            </p:nvPicPr>
            <p:blipFill>
              <a:blip r:embed="rId883"/>
            </p:blipFill>
            <p:spPr>
              <a:xfrm>
                <a:off x="7664450" y="2863850"/>
                <a:ext cx="22225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84" p14:bwMode="auto">
            <p14:nvContentPartPr>
              <p14:cNvPr id="693" name="墨迹 692"/>
              <p14:cNvContentPartPr/>
              <p14:nvPr/>
            </p14:nvContentPartPr>
            <p14:xfrm>
              <a:off x="7366000" y="3403600"/>
              <a:ext cx="400050" cy="63500"/>
            </p14:xfrm>
          </p:contentPart>
        </mc:Choice>
        <mc:Fallback xmlns="">
          <p:pic>
            <p:nvPicPr>
              <p:cNvPr id="693" name="墨迹 692"/>
            </p:nvPicPr>
            <p:blipFill>
              <a:blip r:embed="rId885"/>
            </p:blipFill>
            <p:spPr>
              <a:xfrm>
                <a:off x="7366000" y="3403600"/>
                <a:ext cx="40005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86" p14:bwMode="auto">
            <p14:nvContentPartPr>
              <p14:cNvPr id="694" name="墨迹 693"/>
              <p14:cNvContentPartPr/>
              <p14:nvPr/>
            </p14:nvContentPartPr>
            <p14:xfrm>
              <a:off x="6057900" y="4298950"/>
              <a:ext cx="228600" cy="177800"/>
            </p14:xfrm>
          </p:contentPart>
        </mc:Choice>
        <mc:Fallback xmlns="">
          <p:pic>
            <p:nvPicPr>
              <p:cNvPr id="694" name="墨迹 693"/>
            </p:nvPicPr>
            <p:blipFill>
              <a:blip r:embed="rId887"/>
            </p:blipFill>
            <p:spPr>
              <a:xfrm>
                <a:off x="6057900" y="4298950"/>
                <a:ext cx="22860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88" p14:bwMode="auto">
            <p14:nvContentPartPr>
              <p14:cNvPr id="695" name="墨迹 694"/>
              <p14:cNvContentPartPr/>
              <p14:nvPr/>
            </p14:nvContentPartPr>
            <p14:xfrm>
              <a:off x="6178550" y="4330700"/>
              <a:ext cx="76200" cy="57150"/>
            </p14:xfrm>
          </p:contentPart>
        </mc:Choice>
        <mc:Fallback xmlns="">
          <p:pic>
            <p:nvPicPr>
              <p:cNvPr id="695" name="墨迹 694"/>
            </p:nvPicPr>
            <p:blipFill>
              <a:blip r:embed="rId889"/>
            </p:blipFill>
            <p:spPr>
              <a:xfrm>
                <a:off x="6178550" y="4330700"/>
                <a:ext cx="7620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90" p14:bwMode="auto">
            <p14:nvContentPartPr>
              <p14:cNvPr id="696" name="墨迹 695"/>
              <p14:cNvContentPartPr/>
              <p14:nvPr/>
            </p14:nvContentPartPr>
            <p14:xfrm>
              <a:off x="6356350" y="4368800"/>
              <a:ext cx="107950" cy="360"/>
            </p14:xfrm>
          </p:contentPart>
        </mc:Choice>
        <mc:Fallback xmlns="">
          <p:pic>
            <p:nvPicPr>
              <p:cNvPr id="696" name="墨迹 695"/>
            </p:nvPicPr>
            <p:blipFill>
              <a:blip r:embed="rId610"/>
            </p:blipFill>
            <p:spPr>
              <a:xfrm>
                <a:off x="6356350" y="4368800"/>
                <a:ext cx="1079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91" p14:bwMode="auto">
            <p14:nvContentPartPr>
              <p14:cNvPr id="697" name="墨迹 696"/>
              <p14:cNvContentPartPr/>
              <p14:nvPr/>
            </p14:nvContentPartPr>
            <p14:xfrm>
              <a:off x="6419850" y="4356100"/>
              <a:ext cx="95250" cy="69850"/>
            </p14:xfrm>
          </p:contentPart>
        </mc:Choice>
        <mc:Fallback xmlns="">
          <p:pic>
            <p:nvPicPr>
              <p:cNvPr id="697" name="墨迹 696"/>
            </p:nvPicPr>
            <p:blipFill>
              <a:blip r:embed="rId892"/>
            </p:blipFill>
            <p:spPr>
              <a:xfrm>
                <a:off x="6419850" y="4356100"/>
                <a:ext cx="9525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93" p14:bwMode="auto">
            <p14:nvContentPartPr>
              <p14:cNvPr id="698" name="墨迹 697"/>
              <p14:cNvContentPartPr/>
              <p14:nvPr/>
            </p14:nvContentPartPr>
            <p14:xfrm>
              <a:off x="6426200" y="4311650"/>
              <a:ext cx="88900" cy="38100"/>
            </p14:xfrm>
          </p:contentPart>
        </mc:Choice>
        <mc:Fallback xmlns="">
          <p:pic>
            <p:nvPicPr>
              <p:cNvPr id="698" name="墨迹 697"/>
            </p:nvPicPr>
            <p:blipFill>
              <a:blip r:embed="rId894"/>
            </p:blipFill>
            <p:spPr>
              <a:xfrm>
                <a:off x="6426200" y="4311650"/>
                <a:ext cx="8890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95" p14:bwMode="auto">
            <p14:nvContentPartPr>
              <p14:cNvPr id="699" name="墨迹 698"/>
              <p14:cNvContentPartPr/>
              <p14:nvPr/>
            </p14:nvContentPartPr>
            <p14:xfrm>
              <a:off x="6718300" y="4298950"/>
              <a:ext cx="57150" cy="152400"/>
            </p14:xfrm>
          </p:contentPart>
        </mc:Choice>
        <mc:Fallback xmlns="">
          <p:pic>
            <p:nvPicPr>
              <p:cNvPr id="699" name="墨迹 698"/>
            </p:nvPicPr>
            <p:blipFill>
              <a:blip r:embed="rId896"/>
            </p:blipFill>
            <p:spPr>
              <a:xfrm>
                <a:off x="6718300" y="4298950"/>
                <a:ext cx="5715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97" p14:bwMode="auto">
            <p14:nvContentPartPr>
              <p14:cNvPr id="700" name="墨迹 699"/>
              <p14:cNvContentPartPr/>
              <p14:nvPr/>
            </p14:nvContentPartPr>
            <p14:xfrm>
              <a:off x="6794500" y="4267200"/>
              <a:ext cx="146050" cy="184150"/>
            </p14:xfrm>
          </p:contentPart>
        </mc:Choice>
        <mc:Fallback xmlns="">
          <p:pic>
            <p:nvPicPr>
              <p:cNvPr id="700" name="墨迹 699"/>
            </p:nvPicPr>
            <p:blipFill>
              <a:blip r:embed="rId898"/>
            </p:blipFill>
            <p:spPr>
              <a:xfrm>
                <a:off x="6794500" y="4267200"/>
                <a:ext cx="146050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99" p14:bwMode="auto">
            <p14:nvContentPartPr>
              <p14:cNvPr id="701" name="墨迹 700"/>
              <p14:cNvContentPartPr/>
              <p14:nvPr/>
            </p14:nvContentPartPr>
            <p14:xfrm>
              <a:off x="6978650" y="4324350"/>
              <a:ext cx="19050" cy="139700"/>
            </p14:xfrm>
          </p:contentPart>
        </mc:Choice>
        <mc:Fallback xmlns="">
          <p:pic>
            <p:nvPicPr>
              <p:cNvPr id="701" name="墨迹 700"/>
            </p:nvPicPr>
            <p:blipFill>
              <a:blip r:embed="rId900"/>
            </p:blipFill>
            <p:spPr>
              <a:xfrm>
                <a:off x="6978650" y="4324350"/>
                <a:ext cx="1905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01" p14:bwMode="auto">
            <p14:nvContentPartPr>
              <p14:cNvPr id="702" name="墨迹 701"/>
              <p14:cNvContentPartPr/>
              <p14:nvPr/>
            </p14:nvContentPartPr>
            <p14:xfrm>
              <a:off x="6959600" y="4292600"/>
              <a:ext cx="165100" cy="177800"/>
            </p14:xfrm>
          </p:contentPart>
        </mc:Choice>
        <mc:Fallback xmlns="">
          <p:pic>
            <p:nvPicPr>
              <p:cNvPr id="702" name="墨迹 701"/>
            </p:nvPicPr>
            <p:blipFill>
              <a:blip r:embed="rId902"/>
            </p:blipFill>
            <p:spPr>
              <a:xfrm>
                <a:off x="6959600" y="4292600"/>
                <a:ext cx="16510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03" p14:bwMode="auto">
            <p14:nvContentPartPr>
              <p14:cNvPr id="703" name="墨迹 702"/>
              <p14:cNvContentPartPr/>
              <p14:nvPr/>
            </p14:nvContentPartPr>
            <p14:xfrm>
              <a:off x="7118350" y="4273550"/>
              <a:ext cx="50800" cy="254000"/>
            </p14:xfrm>
          </p:contentPart>
        </mc:Choice>
        <mc:Fallback xmlns="">
          <p:pic>
            <p:nvPicPr>
              <p:cNvPr id="703" name="墨迹 702"/>
            </p:nvPicPr>
            <p:blipFill>
              <a:blip r:embed="rId904"/>
            </p:blipFill>
            <p:spPr>
              <a:xfrm>
                <a:off x="7118350" y="4273550"/>
                <a:ext cx="50800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05" p14:bwMode="auto">
            <p14:nvContentPartPr>
              <p14:cNvPr id="704" name="墨迹 703"/>
              <p14:cNvContentPartPr/>
              <p14:nvPr/>
            </p14:nvContentPartPr>
            <p14:xfrm>
              <a:off x="7175500" y="4305300"/>
              <a:ext cx="95250" cy="222250"/>
            </p14:xfrm>
          </p:contentPart>
        </mc:Choice>
        <mc:Fallback xmlns="">
          <p:pic>
            <p:nvPicPr>
              <p:cNvPr id="704" name="墨迹 703"/>
            </p:nvPicPr>
            <p:blipFill>
              <a:blip r:embed="rId906"/>
            </p:blipFill>
            <p:spPr>
              <a:xfrm>
                <a:off x="7175500" y="4305300"/>
                <a:ext cx="95250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07" p14:bwMode="auto">
            <p14:nvContentPartPr>
              <p14:cNvPr id="705" name="墨迹 704"/>
              <p14:cNvContentPartPr/>
              <p14:nvPr/>
            </p14:nvContentPartPr>
            <p14:xfrm>
              <a:off x="5416550" y="4648200"/>
              <a:ext cx="114300" cy="215900"/>
            </p14:xfrm>
          </p:contentPart>
        </mc:Choice>
        <mc:Fallback xmlns="">
          <p:pic>
            <p:nvPicPr>
              <p:cNvPr id="705" name="墨迹 704"/>
            </p:nvPicPr>
            <p:blipFill>
              <a:blip r:embed="rId908"/>
            </p:blipFill>
            <p:spPr>
              <a:xfrm>
                <a:off x="5416550" y="4648200"/>
                <a:ext cx="114300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09" p14:bwMode="auto">
            <p14:nvContentPartPr>
              <p14:cNvPr id="706" name="墨迹 705"/>
              <p14:cNvContentPartPr/>
              <p14:nvPr/>
            </p14:nvContentPartPr>
            <p14:xfrm>
              <a:off x="5467350" y="4692650"/>
              <a:ext cx="95250" cy="6350"/>
            </p14:xfrm>
          </p:contentPart>
        </mc:Choice>
        <mc:Fallback xmlns="">
          <p:pic>
            <p:nvPicPr>
              <p:cNvPr id="706" name="墨迹 705"/>
            </p:nvPicPr>
            <p:blipFill>
              <a:blip r:embed="rId910"/>
            </p:blipFill>
            <p:spPr>
              <a:xfrm>
                <a:off x="5467350" y="4692650"/>
                <a:ext cx="952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11" p14:bwMode="auto">
            <p14:nvContentPartPr>
              <p14:cNvPr id="707" name="墨迹 706"/>
              <p14:cNvContentPartPr/>
              <p14:nvPr/>
            </p14:nvContentPartPr>
            <p14:xfrm>
              <a:off x="5397500" y="4768850"/>
              <a:ext cx="190500" cy="12700"/>
            </p14:xfrm>
          </p:contentPart>
        </mc:Choice>
        <mc:Fallback xmlns="">
          <p:pic>
            <p:nvPicPr>
              <p:cNvPr id="707" name="墨迹 706"/>
            </p:nvPicPr>
            <p:blipFill>
              <a:blip r:embed="rId912"/>
            </p:blipFill>
            <p:spPr>
              <a:xfrm>
                <a:off x="5397500" y="4768850"/>
                <a:ext cx="1905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13" p14:bwMode="auto">
            <p14:nvContentPartPr>
              <p14:cNvPr id="708" name="墨迹 707"/>
              <p14:cNvContentPartPr/>
              <p14:nvPr/>
            </p14:nvContentPartPr>
            <p14:xfrm>
              <a:off x="5626100" y="4737100"/>
              <a:ext cx="69850" cy="360"/>
            </p14:xfrm>
          </p:contentPart>
        </mc:Choice>
        <mc:Fallback xmlns="">
          <p:pic>
            <p:nvPicPr>
              <p:cNvPr id="708" name="墨迹 707"/>
            </p:nvPicPr>
            <p:blipFill>
              <a:blip r:embed="rId728"/>
            </p:blipFill>
            <p:spPr>
              <a:xfrm>
                <a:off x="5626100" y="4737100"/>
                <a:ext cx="698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14" p14:bwMode="auto">
            <p14:nvContentPartPr>
              <p14:cNvPr id="709" name="墨迹 708"/>
              <p14:cNvContentPartPr/>
              <p14:nvPr/>
            </p14:nvContentPartPr>
            <p14:xfrm>
              <a:off x="5626100" y="4749800"/>
              <a:ext cx="25400" cy="190500"/>
            </p14:xfrm>
          </p:contentPart>
        </mc:Choice>
        <mc:Fallback xmlns="">
          <p:pic>
            <p:nvPicPr>
              <p:cNvPr id="709" name="墨迹 708"/>
            </p:nvPicPr>
            <p:blipFill>
              <a:blip r:embed="rId915"/>
            </p:blipFill>
            <p:spPr>
              <a:xfrm>
                <a:off x="5626100" y="4749800"/>
                <a:ext cx="2540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16" p14:bwMode="auto">
            <p14:nvContentPartPr>
              <p14:cNvPr id="710" name="墨迹 709"/>
              <p14:cNvContentPartPr/>
              <p14:nvPr/>
            </p14:nvContentPartPr>
            <p14:xfrm>
              <a:off x="5816600" y="4819650"/>
              <a:ext cx="133350" cy="88900"/>
            </p14:xfrm>
          </p:contentPart>
        </mc:Choice>
        <mc:Fallback xmlns="">
          <p:pic>
            <p:nvPicPr>
              <p:cNvPr id="710" name="墨迹 709"/>
            </p:nvPicPr>
            <p:blipFill>
              <a:blip r:embed="rId917"/>
            </p:blipFill>
            <p:spPr>
              <a:xfrm>
                <a:off x="5816600" y="4819650"/>
                <a:ext cx="13335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18" p14:bwMode="auto">
            <p14:nvContentPartPr>
              <p14:cNvPr id="711" name="墨迹 710"/>
              <p14:cNvContentPartPr/>
              <p14:nvPr/>
            </p14:nvContentPartPr>
            <p14:xfrm>
              <a:off x="6235700" y="4654550"/>
              <a:ext cx="50800" cy="222250"/>
            </p14:xfrm>
          </p:contentPart>
        </mc:Choice>
        <mc:Fallback xmlns="">
          <p:pic>
            <p:nvPicPr>
              <p:cNvPr id="711" name="墨迹 710"/>
            </p:nvPicPr>
            <p:blipFill>
              <a:blip r:embed="rId919"/>
            </p:blipFill>
            <p:spPr>
              <a:xfrm>
                <a:off x="6235700" y="4654550"/>
                <a:ext cx="50800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20" p14:bwMode="auto">
            <p14:nvContentPartPr>
              <p14:cNvPr id="712" name="墨迹 711"/>
              <p14:cNvContentPartPr/>
              <p14:nvPr/>
            </p14:nvContentPartPr>
            <p14:xfrm>
              <a:off x="6311900" y="4660900"/>
              <a:ext cx="177800" cy="171450"/>
            </p14:xfrm>
          </p:contentPart>
        </mc:Choice>
        <mc:Fallback xmlns="">
          <p:pic>
            <p:nvPicPr>
              <p:cNvPr id="712" name="墨迹 711"/>
            </p:nvPicPr>
            <p:blipFill>
              <a:blip r:embed="rId921"/>
            </p:blipFill>
            <p:spPr>
              <a:xfrm>
                <a:off x="6311900" y="4660900"/>
                <a:ext cx="17780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22" p14:bwMode="auto">
            <p14:nvContentPartPr>
              <p14:cNvPr id="713" name="墨迹 712"/>
              <p14:cNvContentPartPr/>
              <p14:nvPr/>
            </p14:nvContentPartPr>
            <p14:xfrm>
              <a:off x="6521450" y="4724400"/>
              <a:ext cx="25400" cy="139700"/>
            </p14:xfrm>
          </p:contentPart>
        </mc:Choice>
        <mc:Fallback xmlns="">
          <p:pic>
            <p:nvPicPr>
              <p:cNvPr id="713" name="墨迹 712"/>
            </p:nvPicPr>
            <p:blipFill>
              <a:blip r:embed="rId923"/>
            </p:blipFill>
            <p:spPr>
              <a:xfrm>
                <a:off x="6521450" y="4724400"/>
                <a:ext cx="2540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24" p14:bwMode="auto">
            <p14:nvContentPartPr>
              <p14:cNvPr id="714" name="墨迹 713"/>
              <p14:cNvContentPartPr/>
              <p14:nvPr/>
            </p14:nvContentPartPr>
            <p14:xfrm>
              <a:off x="6483350" y="4730750"/>
              <a:ext cx="152400" cy="120650"/>
            </p14:xfrm>
          </p:contentPart>
        </mc:Choice>
        <mc:Fallback xmlns="">
          <p:pic>
            <p:nvPicPr>
              <p:cNvPr id="714" name="墨迹 713"/>
            </p:nvPicPr>
            <p:blipFill>
              <a:blip r:embed="rId925"/>
            </p:blipFill>
            <p:spPr>
              <a:xfrm>
                <a:off x="6483350" y="4730750"/>
                <a:ext cx="15240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26" p14:bwMode="auto">
            <p14:nvContentPartPr>
              <p14:cNvPr id="715" name="墨迹 714"/>
              <p14:cNvContentPartPr/>
              <p14:nvPr/>
            </p14:nvContentPartPr>
            <p14:xfrm>
              <a:off x="6673850" y="4724400"/>
              <a:ext cx="38100" cy="190500"/>
            </p14:xfrm>
          </p:contentPart>
        </mc:Choice>
        <mc:Fallback xmlns="">
          <p:pic>
            <p:nvPicPr>
              <p:cNvPr id="715" name="墨迹 714"/>
            </p:nvPicPr>
            <p:blipFill>
              <a:blip r:embed="rId927"/>
            </p:blipFill>
            <p:spPr>
              <a:xfrm>
                <a:off x="6673850" y="4724400"/>
                <a:ext cx="3810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28" p14:bwMode="auto">
            <p14:nvContentPartPr>
              <p14:cNvPr id="716" name="墨迹 715"/>
              <p14:cNvContentPartPr/>
              <p14:nvPr/>
            </p14:nvContentPartPr>
            <p14:xfrm>
              <a:off x="6737350" y="4673600"/>
              <a:ext cx="95250" cy="165100"/>
            </p14:xfrm>
          </p:contentPart>
        </mc:Choice>
        <mc:Fallback xmlns="">
          <p:pic>
            <p:nvPicPr>
              <p:cNvPr id="716" name="墨迹 715"/>
            </p:nvPicPr>
            <p:blipFill>
              <a:blip r:embed="rId929"/>
            </p:blipFill>
            <p:spPr>
              <a:xfrm>
                <a:off x="6737350" y="4673600"/>
                <a:ext cx="9525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30" p14:bwMode="auto">
            <p14:nvContentPartPr>
              <p14:cNvPr id="717" name="墨迹 716"/>
              <p14:cNvContentPartPr/>
              <p14:nvPr/>
            </p14:nvContentPartPr>
            <p14:xfrm>
              <a:off x="6902450" y="4756150"/>
              <a:ext cx="139700" cy="12700"/>
            </p14:xfrm>
          </p:contentPart>
        </mc:Choice>
        <mc:Fallback xmlns="">
          <p:pic>
            <p:nvPicPr>
              <p:cNvPr id="717" name="墨迹 716"/>
            </p:nvPicPr>
            <p:blipFill>
              <a:blip r:embed="rId931"/>
            </p:blipFill>
            <p:spPr>
              <a:xfrm>
                <a:off x="6902450" y="4756150"/>
                <a:ext cx="1397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32" p14:bwMode="auto">
            <p14:nvContentPartPr>
              <p14:cNvPr id="718" name="墨迹 717"/>
              <p14:cNvContentPartPr/>
              <p14:nvPr/>
            </p14:nvContentPartPr>
            <p14:xfrm>
              <a:off x="6997700" y="4718050"/>
              <a:ext cx="82550" cy="127000"/>
            </p14:xfrm>
          </p:contentPart>
        </mc:Choice>
        <mc:Fallback xmlns="">
          <p:pic>
            <p:nvPicPr>
              <p:cNvPr id="718" name="墨迹 717"/>
            </p:nvPicPr>
            <p:blipFill>
              <a:blip r:embed="rId933"/>
            </p:blipFill>
            <p:spPr>
              <a:xfrm>
                <a:off x="6997700" y="4718050"/>
                <a:ext cx="8255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34" p14:bwMode="auto">
            <p14:nvContentPartPr>
              <p14:cNvPr id="719" name="墨迹 718"/>
              <p14:cNvContentPartPr/>
              <p14:nvPr/>
            </p14:nvContentPartPr>
            <p14:xfrm>
              <a:off x="7188200" y="4673600"/>
              <a:ext cx="292100" cy="209550"/>
            </p14:xfrm>
          </p:contentPart>
        </mc:Choice>
        <mc:Fallback xmlns="">
          <p:pic>
            <p:nvPicPr>
              <p:cNvPr id="719" name="墨迹 718"/>
            </p:nvPicPr>
            <p:blipFill>
              <a:blip r:embed="rId935"/>
            </p:blipFill>
            <p:spPr>
              <a:xfrm>
                <a:off x="7188200" y="4673600"/>
                <a:ext cx="29210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36" p14:bwMode="auto">
            <p14:nvContentPartPr>
              <p14:cNvPr id="720" name="墨迹 719"/>
              <p14:cNvContentPartPr/>
              <p14:nvPr/>
            </p14:nvContentPartPr>
            <p14:xfrm>
              <a:off x="7461250" y="4775200"/>
              <a:ext cx="25400" cy="120650"/>
            </p14:xfrm>
          </p:contentPart>
        </mc:Choice>
        <mc:Fallback xmlns="">
          <p:pic>
            <p:nvPicPr>
              <p:cNvPr id="720" name="墨迹 719"/>
            </p:nvPicPr>
            <p:blipFill>
              <a:blip r:embed="rId937"/>
            </p:blipFill>
            <p:spPr>
              <a:xfrm>
                <a:off x="7461250" y="4775200"/>
                <a:ext cx="25400" cy="120650"/>
              </a:xfrm>
              <a:prstGeom prst="rect"/>
            </p:spPr>
          </p:pic>
        </mc:Fallback>
      </mc:AlternateContent>
    </p:spTree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3850" y="116523"/>
            <a:ext cx="8229600" cy="1143000"/>
          </a:xfrm>
        </p:spPr>
        <p:txBody>
          <a:bodyPr/>
          <a:p>
            <a:r>
              <a:rPr lang="zh-CN" altLang="en-US">
                <a:solidFill>
                  <a:srgbClr val="FF0000"/>
                </a:solidFill>
              </a:rPr>
              <a:t>作业：第</a:t>
            </a:r>
            <a:r>
              <a:rPr lang="zh-CN" altLang="en-US">
                <a:solidFill>
                  <a:srgbClr val="FF0000"/>
                </a:solidFill>
              </a:rPr>
              <a:t>五章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zh-CN" sz="1400" b="0" i="0" u="none" strike="noStrike" kern="1200" cap="none" spc="0" normalizeH="0" baseline="0" noProof="0">
              <a:ln>
                <a:noFill/>
              </a:ln>
              <a:solidFill>
                <a:schemeClr val="hlin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pic>
        <p:nvPicPr>
          <p:cNvPr id="7" name="内容占位符 6"/>
          <p:cNvPicPr>
            <a:picLocks noChangeAspect="1"/>
          </p:cNvPicPr>
          <p:nvPr>
            <p:ph idx="1"/>
          </p:nvPr>
        </p:nvPicPr>
        <p:blipFill>
          <a:blip r:embed="rId1"/>
          <a:srcRect t="13223" r="12108"/>
          <a:stretch>
            <a:fillRect/>
          </a:stretch>
        </p:blipFill>
        <p:spPr>
          <a:xfrm>
            <a:off x="35560" y="620395"/>
            <a:ext cx="4301490" cy="615632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3" name="墨迹 2"/>
              <p14:cNvContentPartPr/>
              <p14:nvPr/>
            </p14:nvContentPartPr>
            <p14:xfrm>
              <a:off x="1136650" y="755650"/>
              <a:ext cx="222250" cy="360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3"/>
            </p:blipFill>
            <p:spPr>
              <a:xfrm>
                <a:off x="1136650" y="755650"/>
                <a:ext cx="2222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5" name="墨迹 4"/>
              <p14:cNvContentPartPr/>
              <p14:nvPr/>
            </p14:nvContentPartPr>
            <p14:xfrm>
              <a:off x="831850" y="781050"/>
              <a:ext cx="146050" cy="360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5"/>
            </p:blipFill>
            <p:spPr>
              <a:xfrm>
                <a:off x="831850" y="781050"/>
                <a:ext cx="1460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6" name="墨迹 5"/>
              <p14:cNvContentPartPr/>
              <p14:nvPr/>
            </p14:nvContentPartPr>
            <p14:xfrm>
              <a:off x="1479550" y="736600"/>
              <a:ext cx="501650" cy="3810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7"/>
            </p:blipFill>
            <p:spPr>
              <a:xfrm>
                <a:off x="1479550" y="736600"/>
                <a:ext cx="50165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8" name="墨迹 7"/>
              <p14:cNvContentPartPr/>
              <p14:nvPr/>
            </p14:nvContentPartPr>
            <p14:xfrm>
              <a:off x="2095500" y="787400"/>
              <a:ext cx="215900" cy="2540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9"/>
            </p:blipFill>
            <p:spPr>
              <a:xfrm>
                <a:off x="2095500" y="787400"/>
                <a:ext cx="21590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9" name="墨迹 8"/>
              <p14:cNvContentPartPr/>
              <p14:nvPr/>
            </p14:nvContentPartPr>
            <p14:xfrm>
              <a:off x="825500" y="952500"/>
              <a:ext cx="158750" cy="635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1"/>
            </p:blipFill>
            <p:spPr>
              <a:xfrm>
                <a:off x="825500" y="952500"/>
                <a:ext cx="1587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10" name="墨迹 9"/>
              <p14:cNvContentPartPr/>
              <p14:nvPr/>
            </p14:nvContentPartPr>
            <p14:xfrm>
              <a:off x="946150" y="476250"/>
              <a:ext cx="1263650" cy="20320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3"/>
            </p:blipFill>
            <p:spPr>
              <a:xfrm>
                <a:off x="946150" y="476250"/>
                <a:ext cx="126365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" p14:bwMode="auto">
            <p14:nvContentPartPr>
              <p14:cNvPr id="11" name="墨迹 10"/>
              <p14:cNvContentPartPr/>
              <p14:nvPr/>
            </p14:nvContentPartPr>
            <p14:xfrm>
              <a:off x="838200" y="933450"/>
              <a:ext cx="177800" cy="1270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5"/>
            </p:blipFill>
            <p:spPr>
              <a:xfrm>
                <a:off x="838200" y="933450"/>
                <a:ext cx="1778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" p14:bwMode="auto">
            <p14:nvContentPartPr>
              <p14:cNvPr id="12" name="墨迹 11"/>
              <p14:cNvContentPartPr/>
              <p14:nvPr/>
            </p14:nvContentPartPr>
            <p14:xfrm>
              <a:off x="958850" y="933450"/>
              <a:ext cx="12700" cy="36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7"/>
            </p:blipFill>
            <p:spPr>
              <a:xfrm>
                <a:off x="958850" y="93345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" p14:bwMode="auto">
            <p14:nvContentPartPr>
              <p14:cNvPr id="13" name="墨迹 12"/>
              <p14:cNvContentPartPr/>
              <p14:nvPr/>
            </p14:nvContentPartPr>
            <p14:xfrm>
              <a:off x="952500" y="933450"/>
              <a:ext cx="12700" cy="360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17"/>
            </p:blipFill>
            <p:spPr>
              <a:xfrm>
                <a:off x="952500" y="93345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4" name="墨迹 13"/>
              <p14:cNvContentPartPr/>
              <p14:nvPr/>
            </p14:nvContentPartPr>
            <p14:xfrm>
              <a:off x="1574800" y="933450"/>
              <a:ext cx="209550" cy="36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20"/>
            </p:blipFill>
            <p:spPr>
              <a:xfrm>
                <a:off x="1574800" y="933450"/>
                <a:ext cx="2095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15" name="墨迹 14"/>
              <p14:cNvContentPartPr/>
              <p14:nvPr/>
            </p14:nvContentPartPr>
            <p14:xfrm>
              <a:off x="457200" y="1123950"/>
              <a:ext cx="12700" cy="36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17"/>
            </p:blipFill>
            <p:spPr>
              <a:xfrm>
                <a:off x="457200" y="112395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" p14:bwMode="auto">
            <p14:nvContentPartPr>
              <p14:cNvPr id="16" name="墨迹 15"/>
              <p14:cNvContentPartPr/>
              <p14:nvPr/>
            </p14:nvContentPartPr>
            <p14:xfrm>
              <a:off x="438150" y="946150"/>
              <a:ext cx="12700" cy="36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17"/>
            </p:blipFill>
            <p:spPr>
              <a:xfrm>
                <a:off x="438150" y="94615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17" name="墨迹 16"/>
              <p14:cNvContentPartPr/>
              <p14:nvPr/>
            </p14:nvContentPartPr>
            <p14:xfrm>
              <a:off x="3435350" y="831850"/>
              <a:ext cx="19050" cy="38100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24"/>
            </p:blipFill>
            <p:spPr>
              <a:xfrm>
                <a:off x="3435350" y="831850"/>
                <a:ext cx="19050" cy="381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18" name="墨迹 17"/>
              <p14:cNvContentPartPr/>
              <p14:nvPr/>
            </p14:nvContentPartPr>
            <p14:xfrm>
              <a:off x="3416300" y="793750"/>
              <a:ext cx="577850" cy="53975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26"/>
            </p:blipFill>
            <p:spPr>
              <a:xfrm>
                <a:off x="3416300" y="793750"/>
                <a:ext cx="577850" cy="539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19" name="墨迹 18"/>
              <p14:cNvContentPartPr/>
              <p14:nvPr/>
            </p14:nvContentPartPr>
            <p14:xfrm>
              <a:off x="3460750" y="984250"/>
              <a:ext cx="488950" cy="5080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28"/>
            </p:blipFill>
            <p:spPr>
              <a:xfrm>
                <a:off x="3460750" y="984250"/>
                <a:ext cx="48895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20" name="墨迹 19"/>
              <p14:cNvContentPartPr/>
              <p14:nvPr/>
            </p14:nvContentPartPr>
            <p14:xfrm>
              <a:off x="3530600" y="1073150"/>
              <a:ext cx="57150" cy="101600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0"/>
            </p:blipFill>
            <p:spPr>
              <a:xfrm>
                <a:off x="3530600" y="1073150"/>
                <a:ext cx="5715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21" name="墨迹 20"/>
              <p14:cNvContentPartPr/>
              <p14:nvPr/>
            </p14:nvContentPartPr>
            <p14:xfrm>
              <a:off x="3638550" y="1054100"/>
              <a:ext cx="25400" cy="107950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32"/>
            </p:blipFill>
            <p:spPr>
              <a:xfrm>
                <a:off x="3638550" y="1054100"/>
                <a:ext cx="2540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22" name="墨迹 21"/>
              <p14:cNvContentPartPr/>
              <p14:nvPr/>
            </p14:nvContentPartPr>
            <p14:xfrm>
              <a:off x="3613150" y="1079500"/>
              <a:ext cx="63500" cy="360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34"/>
            </p:blipFill>
            <p:spPr>
              <a:xfrm>
                <a:off x="3613150" y="1079500"/>
                <a:ext cx="635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23" name="墨迹 22"/>
              <p14:cNvContentPartPr/>
              <p14:nvPr/>
            </p14:nvContentPartPr>
            <p14:xfrm>
              <a:off x="3733800" y="1041400"/>
              <a:ext cx="12700" cy="95250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36"/>
            </p:blipFill>
            <p:spPr>
              <a:xfrm>
                <a:off x="3733800" y="1041400"/>
                <a:ext cx="1270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24" name="墨迹 23"/>
              <p14:cNvContentPartPr/>
              <p14:nvPr/>
            </p14:nvContentPartPr>
            <p14:xfrm>
              <a:off x="3689350" y="1022350"/>
              <a:ext cx="171450" cy="146050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38"/>
            </p:blipFill>
            <p:spPr>
              <a:xfrm>
                <a:off x="3689350" y="1022350"/>
                <a:ext cx="17145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25" name="墨迹 24"/>
              <p14:cNvContentPartPr/>
              <p14:nvPr/>
            </p14:nvContentPartPr>
            <p14:xfrm>
              <a:off x="3568700" y="844550"/>
              <a:ext cx="139700" cy="101600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40"/>
            </p:blipFill>
            <p:spPr>
              <a:xfrm>
                <a:off x="3568700" y="844550"/>
                <a:ext cx="13970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26" name="墨迹 25"/>
              <p14:cNvContentPartPr/>
              <p14:nvPr/>
            </p14:nvContentPartPr>
            <p14:xfrm>
              <a:off x="3752850" y="876300"/>
              <a:ext cx="360" cy="69850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42"/>
            </p:blipFill>
            <p:spPr>
              <a:xfrm>
                <a:off x="3752850" y="876300"/>
                <a:ext cx="36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27" name="墨迹 26"/>
              <p14:cNvContentPartPr/>
              <p14:nvPr/>
            </p14:nvContentPartPr>
            <p14:xfrm>
              <a:off x="3746500" y="850900"/>
              <a:ext cx="146050" cy="146050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44"/>
            </p:blipFill>
            <p:spPr>
              <a:xfrm>
                <a:off x="3746500" y="850900"/>
                <a:ext cx="14605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28" name="墨迹 27"/>
              <p14:cNvContentPartPr/>
              <p14:nvPr/>
            </p14:nvContentPartPr>
            <p14:xfrm>
              <a:off x="3587750" y="996950"/>
              <a:ext cx="38100" cy="63500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46"/>
            </p:blipFill>
            <p:spPr>
              <a:xfrm>
                <a:off x="3587750" y="996950"/>
                <a:ext cx="3810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" p14:bwMode="auto">
            <p14:nvContentPartPr>
              <p14:cNvPr id="29" name="墨迹 28"/>
              <p14:cNvContentPartPr/>
              <p14:nvPr/>
            </p14:nvContentPartPr>
            <p14:xfrm>
              <a:off x="3054350" y="812800"/>
              <a:ext cx="360" cy="107950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48"/>
            </p:blipFill>
            <p:spPr>
              <a:xfrm>
                <a:off x="3054350" y="812800"/>
                <a:ext cx="36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30" name="墨迹 29"/>
              <p14:cNvContentPartPr/>
              <p14:nvPr/>
            </p14:nvContentPartPr>
            <p14:xfrm>
              <a:off x="3054350" y="806450"/>
              <a:ext cx="95250" cy="114300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50"/>
            </p:blipFill>
            <p:spPr>
              <a:xfrm>
                <a:off x="3054350" y="806450"/>
                <a:ext cx="9525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31" name="墨迹 30"/>
              <p14:cNvContentPartPr/>
              <p14:nvPr/>
            </p14:nvContentPartPr>
            <p14:xfrm>
              <a:off x="3168650" y="793750"/>
              <a:ext cx="50800" cy="139700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52"/>
            </p:blipFill>
            <p:spPr>
              <a:xfrm>
                <a:off x="3168650" y="793750"/>
                <a:ext cx="5080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" p14:bwMode="auto">
            <p14:nvContentPartPr>
              <p14:cNvPr id="32" name="墨迹 31"/>
              <p14:cNvContentPartPr/>
              <p14:nvPr/>
            </p14:nvContentPartPr>
            <p14:xfrm>
              <a:off x="3219450" y="781050"/>
              <a:ext cx="19050" cy="177800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54"/>
            </p:blipFill>
            <p:spPr>
              <a:xfrm>
                <a:off x="3219450" y="781050"/>
                <a:ext cx="1905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" p14:bwMode="auto">
            <p14:nvContentPartPr>
              <p14:cNvPr id="33" name="墨迹 32"/>
              <p14:cNvContentPartPr/>
              <p14:nvPr/>
            </p14:nvContentPartPr>
            <p14:xfrm>
              <a:off x="3194050" y="882650"/>
              <a:ext cx="44450" cy="6350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56"/>
            </p:blipFill>
            <p:spPr>
              <a:xfrm>
                <a:off x="3194050" y="882650"/>
                <a:ext cx="444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" p14:bwMode="auto">
            <p14:nvContentPartPr>
              <p14:cNvPr id="34" name="墨迹 33"/>
              <p14:cNvContentPartPr/>
              <p14:nvPr/>
            </p14:nvContentPartPr>
            <p14:xfrm>
              <a:off x="3295650" y="882650"/>
              <a:ext cx="76200" cy="69850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58"/>
            </p:blipFill>
            <p:spPr>
              <a:xfrm>
                <a:off x="3295650" y="882650"/>
                <a:ext cx="7620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" p14:bwMode="auto">
            <p14:nvContentPartPr>
              <p14:cNvPr id="35" name="墨迹 34"/>
              <p14:cNvContentPartPr/>
              <p14:nvPr/>
            </p14:nvContentPartPr>
            <p14:xfrm>
              <a:off x="2965450" y="723900"/>
              <a:ext cx="133350" cy="273050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60"/>
            </p:blipFill>
            <p:spPr>
              <a:xfrm>
                <a:off x="2965450" y="723900"/>
                <a:ext cx="133350" cy="273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" p14:bwMode="auto">
            <p14:nvContentPartPr>
              <p14:cNvPr id="36" name="墨迹 35"/>
              <p14:cNvContentPartPr/>
              <p14:nvPr/>
            </p14:nvContentPartPr>
            <p14:xfrm>
              <a:off x="2590800" y="869950"/>
              <a:ext cx="360" cy="127000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62"/>
            </p:blipFill>
            <p:spPr>
              <a:xfrm>
                <a:off x="2590800" y="869950"/>
                <a:ext cx="36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" p14:bwMode="auto">
            <p14:nvContentPartPr>
              <p14:cNvPr id="37" name="墨迹 36"/>
              <p14:cNvContentPartPr/>
              <p14:nvPr/>
            </p14:nvContentPartPr>
            <p14:xfrm>
              <a:off x="2584450" y="863600"/>
              <a:ext cx="95250" cy="127000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64"/>
            </p:blipFill>
            <p:spPr>
              <a:xfrm>
                <a:off x="2584450" y="863600"/>
                <a:ext cx="9525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" p14:bwMode="auto">
            <p14:nvContentPartPr>
              <p14:cNvPr id="38" name="墨迹 37"/>
              <p14:cNvContentPartPr/>
              <p14:nvPr/>
            </p14:nvContentPartPr>
            <p14:xfrm>
              <a:off x="2698750" y="825500"/>
              <a:ext cx="50800" cy="158750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66"/>
            </p:blipFill>
            <p:spPr>
              <a:xfrm>
                <a:off x="2698750" y="825500"/>
                <a:ext cx="5080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" p14:bwMode="auto">
            <p14:nvContentPartPr>
              <p14:cNvPr id="39" name="墨迹 38"/>
              <p14:cNvContentPartPr/>
              <p14:nvPr/>
            </p14:nvContentPartPr>
            <p14:xfrm>
              <a:off x="2743200" y="857250"/>
              <a:ext cx="31750" cy="152400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68"/>
            </p:blipFill>
            <p:spPr>
              <a:xfrm>
                <a:off x="2743200" y="857250"/>
                <a:ext cx="3175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" p14:bwMode="auto">
            <p14:nvContentPartPr>
              <p14:cNvPr id="40" name="墨迹 39"/>
              <p14:cNvContentPartPr/>
              <p14:nvPr/>
            </p14:nvContentPartPr>
            <p14:xfrm>
              <a:off x="2698750" y="920750"/>
              <a:ext cx="63500" cy="6350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70"/>
            </p:blipFill>
            <p:spPr>
              <a:xfrm>
                <a:off x="2698750" y="920750"/>
                <a:ext cx="6350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" p14:bwMode="auto">
            <p14:nvContentPartPr>
              <p14:cNvPr id="41" name="墨迹 40"/>
              <p14:cNvContentPartPr/>
              <p14:nvPr/>
            </p14:nvContentPartPr>
            <p14:xfrm>
              <a:off x="2851150" y="895350"/>
              <a:ext cx="360" cy="76200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72"/>
            </p:blipFill>
            <p:spPr>
              <a:xfrm>
                <a:off x="2851150" y="895350"/>
                <a:ext cx="36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" p14:bwMode="auto">
            <p14:nvContentPartPr>
              <p14:cNvPr id="42" name="墨迹 41"/>
              <p14:cNvContentPartPr/>
              <p14:nvPr/>
            </p14:nvContentPartPr>
            <p14:xfrm>
              <a:off x="1517650" y="755650"/>
              <a:ext cx="171450" cy="360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74"/>
            </p:blipFill>
            <p:spPr>
              <a:xfrm>
                <a:off x="1517650" y="755650"/>
                <a:ext cx="1714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" p14:bwMode="auto">
            <p14:nvContentPartPr>
              <p14:cNvPr id="43" name="墨迹 42"/>
              <p14:cNvContentPartPr/>
              <p14:nvPr/>
            </p14:nvContentPartPr>
            <p14:xfrm>
              <a:off x="2571750" y="1028700"/>
              <a:ext cx="292100" cy="19050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76"/>
            </p:blipFill>
            <p:spPr>
              <a:xfrm>
                <a:off x="2571750" y="1028700"/>
                <a:ext cx="29210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" p14:bwMode="auto">
            <p14:nvContentPartPr>
              <p14:cNvPr id="44" name="墨迹 43"/>
              <p14:cNvContentPartPr/>
              <p14:nvPr/>
            </p14:nvContentPartPr>
            <p14:xfrm>
              <a:off x="4032250" y="952500"/>
              <a:ext cx="88900" cy="317500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78"/>
            </p:blipFill>
            <p:spPr>
              <a:xfrm>
                <a:off x="4032250" y="952500"/>
                <a:ext cx="88900" cy="317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" p14:bwMode="auto">
            <p14:nvContentPartPr>
              <p14:cNvPr id="45" name="墨迹 44"/>
              <p14:cNvContentPartPr/>
              <p14:nvPr/>
            </p14:nvContentPartPr>
            <p14:xfrm>
              <a:off x="857250" y="933450"/>
              <a:ext cx="50800" cy="360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80"/>
            </p:blipFill>
            <p:spPr>
              <a:xfrm>
                <a:off x="857250" y="933450"/>
                <a:ext cx="508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" p14:bwMode="auto">
            <p14:nvContentPartPr>
              <p14:cNvPr id="46" name="墨迹 45"/>
              <p14:cNvContentPartPr/>
              <p14:nvPr/>
            </p14:nvContentPartPr>
            <p14:xfrm>
              <a:off x="1149350" y="895350"/>
              <a:ext cx="152400" cy="6350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82"/>
            </p:blipFill>
            <p:spPr>
              <a:xfrm>
                <a:off x="1149350" y="895350"/>
                <a:ext cx="15240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" p14:bwMode="auto">
            <p14:nvContentPartPr>
              <p14:cNvPr id="47" name="墨迹 46"/>
              <p14:cNvContentPartPr/>
              <p14:nvPr/>
            </p14:nvContentPartPr>
            <p14:xfrm>
              <a:off x="4070350" y="844550"/>
              <a:ext cx="139700" cy="76200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84"/>
            </p:blipFill>
            <p:spPr>
              <a:xfrm>
                <a:off x="4070350" y="844550"/>
                <a:ext cx="13970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5" p14:bwMode="auto">
            <p14:nvContentPartPr>
              <p14:cNvPr id="48" name="墨迹 47"/>
              <p14:cNvContentPartPr/>
              <p14:nvPr/>
            </p14:nvContentPartPr>
            <p14:xfrm>
              <a:off x="4051300" y="965200"/>
              <a:ext cx="88900" cy="323850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86"/>
            </p:blipFill>
            <p:spPr>
              <a:xfrm>
                <a:off x="4051300" y="965200"/>
                <a:ext cx="88900" cy="323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7" p14:bwMode="auto">
            <p14:nvContentPartPr>
              <p14:cNvPr id="49" name="墨迹 48"/>
              <p14:cNvContentPartPr/>
              <p14:nvPr/>
            </p14:nvContentPartPr>
            <p14:xfrm>
              <a:off x="1149350" y="908050"/>
              <a:ext cx="190500" cy="31750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88"/>
            </p:blipFill>
            <p:spPr>
              <a:xfrm>
                <a:off x="1149350" y="908050"/>
                <a:ext cx="19050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9" p14:bwMode="auto">
            <p14:nvContentPartPr>
              <p14:cNvPr id="50" name="墨迹 49"/>
              <p14:cNvContentPartPr/>
              <p14:nvPr/>
            </p14:nvContentPartPr>
            <p14:xfrm>
              <a:off x="1136650" y="1238250"/>
              <a:ext cx="127000" cy="6350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90"/>
            </p:blipFill>
            <p:spPr>
              <a:xfrm>
                <a:off x="1136650" y="1238250"/>
                <a:ext cx="12700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1" p14:bwMode="auto">
            <p14:nvContentPartPr>
              <p14:cNvPr id="51" name="墨迹 50"/>
              <p14:cNvContentPartPr/>
              <p14:nvPr/>
            </p14:nvContentPartPr>
            <p14:xfrm>
              <a:off x="1847850" y="1219200"/>
              <a:ext cx="12700" cy="360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17"/>
            </p:blipFill>
            <p:spPr>
              <a:xfrm>
                <a:off x="1847850" y="121920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2" p14:bwMode="auto">
            <p14:nvContentPartPr>
              <p14:cNvPr id="52" name="墨迹 51"/>
              <p14:cNvContentPartPr/>
              <p14:nvPr/>
            </p14:nvContentPartPr>
            <p14:xfrm>
              <a:off x="1155700" y="1403350"/>
              <a:ext cx="76200" cy="360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93"/>
            </p:blipFill>
            <p:spPr>
              <a:xfrm>
                <a:off x="1155700" y="1403350"/>
                <a:ext cx="762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4" p14:bwMode="auto">
            <p14:nvContentPartPr>
              <p14:cNvPr id="53" name="墨迹 52"/>
              <p14:cNvContentPartPr/>
              <p14:nvPr/>
            </p14:nvContentPartPr>
            <p14:xfrm>
              <a:off x="1492250" y="1416050"/>
              <a:ext cx="63500" cy="360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34"/>
            </p:blipFill>
            <p:spPr>
              <a:xfrm>
                <a:off x="1492250" y="1416050"/>
                <a:ext cx="635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5" p14:bwMode="auto">
            <p14:nvContentPartPr>
              <p14:cNvPr id="54" name="墨迹 53"/>
              <p14:cNvContentPartPr/>
              <p14:nvPr/>
            </p14:nvContentPartPr>
            <p14:xfrm>
              <a:off x="1765300" y="1422400"/>
              <a:ext cx="88900" cy="6350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96"/>
            </p:blipFill>
            <p:spPr>
              <a:xfrm>
                <a:off x="1765300" y="1422400"/>
                <a:ext cx="8890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7" p14:bwMode="auto">
            <p14:nvContentPartPr>
              <p14:cNvPr id="55" name="墨迹 54"/>
              <p14:cNvContentPartPr/>
              <p14:nvPr/>
            </p14:nvContentPartPr>
            <p14:xfrm>
              <a:off x="1473200" y="1250950"/>
              <a:ext cx="228600" cy="6350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98"/>
            </p:blipFill>
            <p:spPr>
              <a:xfrm>
                <a:off x="1473200" y="1250950"/>
                <a:ext cx="22860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9" p14:bwMode="auto">
            <p14:nvContentPartPr>
              <p14:cNvPr id="56" name="墨迹 55"/>
              <p14:cNvContentPartPr/>
              <p14:nvPr/>
            </p14:nvContentPartPr>
            <p14:xfrm>
              <a:off x="1765300" y="1276350"/>
              <a:ext cx="82550" cy="360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100"/>
            </p:blipFill>
            <p:spPr>
              <a:xfrm>
                <a:off x="1765300" y="1276350"/>
                <a:ext cx="825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1" p14:bwMode="auto">
            <p14:nvContentPartPr>
              <p14:cNvPr id="57" name="墨迹 56"/>
              <p14:cNvContentPartPr/>
              <p14:nvPr/>
            </p14:nvContentPartPr>
            <p14:xfrm>
              <a:off x="2228850" y="241300"/>
              <a:ext cx="12700" cy="360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17"/>
            </p:blipFill>
            <p:spPr>
              <a:xfrm>
                <a:off x="2228850" y="24130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2" p14:bwMode="auto">
            <p14:nvContentPartPr>
              <p14:cNvPr id="58" name="墨迹 57"/>
              <p14:cNvContentPartPr/>
              <p14:nvPr/>
            </p14:nvContentPartPr>
            <p14:xfrm>
              <a:off x="2279650" y="203200"/>
              <a:ext cx="12700" cy="360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17"/>
            </p:blipFill>
            <p:spPr>
              <a:xfrm>
                <a:off x="2279650" y="20320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3" p14:bwMode="auto">
            <p14:nvContentPartPr>
              <p14:cNvPr id="59" name="墨迹 58"/>
              <p14:cNvContentPartPr/>
              <p14:nvPr/>
            </p14:nvContentPartPr>
            <p14:xfrm>
              <a:off x="2241550" y="203200"/>
              <a:ext cx="44450" cy="114300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104"/>
            </p:blipFill>
            <p:spPr>
              <a:xfrm>
                <a:off x="2241550" y="203200"/>
                <a:ext cx="4445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5" p14:bwMode="auto">
            <p14:nvContentPartPr>
              <p14:cNvPr id="60" name="墨迹 59"/>
              <p14:cNvContentPartPr/>
              <p14:nvPr/>
            </p14:nvContentPartPr>
            <p14:xfrm>
              <a:off x="2336800" y="222250"/>
              <a:ext cx="76200" cy="69850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106"/>
            </p:blipFill>
            <p:spPr>
              <a:xfrm>
                <a:off x="2336800" y="222250"/>
                <a:ext cx="7620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7" p14:bwMode="auto">
            <p14:nvContentPartPr>
              <p14:cNvPr id="61" name="墨迹 60"/>
              <p14:cNvContentPartPr/>
              <p14:nvPr/>
            </p14:nvContentPartPr>
            <p14:xfrm>
              <a:off x="2349500" y="190500"/>
              <a:ext cx="69850" cy="171450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108"/>
            </p:blipFill>
            <p:spPr>
              <a:xfrm>
                <a:off x="2349500" y="190500"/>
                <a:ext cx="6985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9" p14:bwMode="auto">
            <p14:nvContentPartPr>
              <p14:cNvPr id="62" name="墨迹 61"/>
              <p14:cNvContentPartPr/>
              <p14:nvPr/>
            </p14:nvContentPartPr>
            <p14:xfrm>
              <a:off x="2444750" y="203200"/>
              <a:ext cx="69850" cy="95250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110"/>
            </p:blipFill>
            <p:spPr>
              <a:xfrm>
                <a:off x="2444750" y="203200"/>
                <a:ext cx="6985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1" p14:bwMode="auto">
            <p14:nvContentPartPr>
              <p14:cNvPr id="63" name="墨迹 62"/>
              <p14:cNvContentPartPr/>
              <p14:nvPr/>
            </p14:nvContentPartPr>
            <p14:xfrm>
              <a:off x="2559050" y="203200"/>
              <a:ext cx="95250" cy="120650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112"/>
            </p:blipFill>
            <p:spPr>
              <a:xfrm>
                <a:off x="2559050" y="203200"/>
                <a:ext cx="9525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3" p14:bwMode="auto">
            <p14:nvContentPartPr>
              <p14:cNvPr id="64" name="墨迹 63"/>
              <p14:cNvContentPartPr/>
              <p14:nvPr/>
            </p14:nvContentPartPr>
            <p14:xfrm>
              <a:off x="2489200" y="203200"/>
              <a:ext cx="360" cy="19050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114"/>
            </p:blipFill>
            <p:spPr>
              <a:xfrm>
                <a:off x="2489200" y="203200"/>
                <a:ext cx="36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5" p14:bwMode="auto">
            <p14:nvContentPartPr>
              <p14:cNvPr id="65" name="墨迹 64"/>
              <p14:cNvContentPartPr/>
              <p14:nvPr/>
            </p14:nvContentPartPr>
            <p14:xfrm>
              <a:off x="2247900" y="196850"/>
              <a:ext cx="44450" cy="114300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116"/>
            </p:blipFill>
            <p:spPr>
              <a:xfrm>
                <a:off x="2247900" y="196850"/>
                <a:ext cx="4445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7" p14:bwMode="auto">
            <p14:nvContentPartPr>
              <p14:cNvPr id="66" name="墨迹 65"/>
              <p14:cNvContentPartPr/>
              <p14:nvPr/>
            </p14:nvContentPartPr>
            <p14:xfrm>
              <a:off x="2730500" y="177800"/>
              <a:ext cx="50800" cy="139700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118"/>
            </p:blipFill>
            <p:spPr>
              <a:xfrm>
                <a:off x="2730500" y="177800"/>
                <a:ext cx="5080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9" p14:bwMode="auto">
            <p14:nvContentPartPr>
              <p14:cNvPr id="67" name="墨迹 66"/>
              <p14:cNvContentPartPr/>
              <p14:nvPr/>
            </p14:nvContentPartPr>
            <p14:xfrm>
              <a:off x="2819400" y="177800"/>
              <a:ext cx="44450" cy="127000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120"/>
            </p:blipFill>
            <p:spPr>
              <a:xfrm>
                <a:off x="2819400" y="177800"/>
                <a:ext cx="4445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1" p14:bwMode="auto">
            <p14:nvContentPartPr>
              <p14:cNvPr id="68" name="墨迹 67"/>
              <p14:cNvContentPartPr/>
              <p14:nvPr/>
            </p14:nvContentPartPr>
            <p14:xfrm>
              <a:off x="2895600" y="209550"/>
              <a:ext cx="101600" cy="76200"/>
            </p14:xfrm>
          </p:contentPart>
        </mc:Choice>
        <mc:Fallback xmlns="">
          <p:pic>
            <p:nvPicPr>
              <p:cNvPr id="68" name="墨迹 67"/>
            </p:nvPicPr>
            <p:blipFill>
              <a:blip r:embed="rId122"/>
            </p:blipFill>
            <p:spPr>
              <a:xfrm>
                <a:off x="2895600" y="209550"/>
                <a:ext cx="10160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3" p14:bwMode="auto">
            <p14:nvContentPartPr>
              <p14:cNvPr id="69" name="墨迹 68"/>
              <p14:cNvContentPartPr/>
              <p14:nvPr/>
            </p14:nvContentPartPr>
            <p14:xfrm>
              <a:off x="3098800" y="196850"/>
              <a:ext cx="6350" cy="146050"/>
            </p14:xfrm>
          </p:contentPart>
        </mc:Choice>
        <mc:Fallback xmlns="">
          <p:pic>
            <p:nvPicPr>
              <p:cNvPr id="69" name="墨迹 68"/>
            </p:nvPicPr>
            <p:blipFill>
              <a:blip r:embed="rId124"/>
            </p:blipFill>
            <p:spPr>
              <a:xfrm>
                <a:off x="3098800" y="196850"/>
                <a:ext cx="635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5" p14:bwMode="auto">
            <p14:nvContentPartPr>
              <p14:cNvPr id="70" name="墨迹 69"/>
              <p14:cNvContentPartPr/>
              <p14:nvPr/>
            </p14:nvContentPartPr>
            <p14:xfrm>
              <a:off x="2349500" y="120650"/>
              <a:ext cx="25400" cy="19050"/>
            </p14:xfrm>
          </p:contentPart>
        </mc:Choice>
        <mc:Fallback xmlns="">
          <p:pic>
            <p:nvPicPr>
              <p:cNvPr id="70" name="墨迹 69"/>
            </p:nvPicPr>
            <p:blipFill>
              <a:blip r:embed="rId126"/>
            </p:blipFill>
            <p:spPr>
              <a:xfrm>
                <a:off x="2349500" y="120650"/>
                <a:ext cx="2540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7" p14:bwMode="auto">
            <p14:nvContentPartPr>
              <p14:cNvPr id="71" name="墨迹 70"/>
              <p14:cNvContentPartPr/>
              <p14:nvPr/>
            </p14:nvContentPartPr>
            <p14:xfrm>
              <a:off x="2330450" y="196850"/>
              <a:ext cx="360" cy="19050"/>
            </p14:xfrm>
          </p:contentPart>
        </mc:Choice>
        <mc:Fallback xmlns="">
          <p:pic>
            <p:nvPicPr>
              <p:cNvPr id="71" name="墨迹 70"/>
            </p:nvPicPr>
            <p:blipFill>
              <a:blip r:embed="rId114"/>
            </p:blipFill>
            <p:spPr>
              <a:xfrm>
                <a:off x="2330450" y="196850"/>
                <a:ext cx="36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8" p14:bwMode="auto">
            <p14:nvContentPartPr>
              <p14:cNvPr id="72" name="墨迹 71"/>
              <p14:cNvContentPartPr/>
              <p14:nvPr/>
            </p14:nvContentPartPr>
            <p14:xfrm>
              <a:off x="2286000" y="266700"/>
              <a:ext cx="12700" cy="19050"/>
            </p14:xfrm>
          </p:contentPart>
        </mc:Choice>
        <mc:Fallback xmlns="">
          <p:pic>
            <p:nvPicPr>
              <p:cNvPr id="72" name="墨迹 71"/>
            </p:nvPicPr>
            <p:blipFill>
              <a:blip r:embed="rId129"/>
            </p:blipFill>
            <p:spPr>
              <a:xfrm>
                <a:off x="2286000" y="266700"/>
                <a:ext cx="1270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0" p14:bwMode="auto">
            <p14:nvContentPartPr>
              <p14:cNvPr id="73" name="墨迹 72"/>
              <p14:cNvContentPartPr/>
              <p14:nvPr/>
            </p14:nvContentPartPr>
            <p14:xfrm>
              <a:off x="2260600" y="355600"/>
              <a:ext cx="12700" cy="360"/>
            </p14:xfrm>
          </p:contentPart>
        </mc:Choice>
        <mc:Fallback xmlns="">
          <p:pic>
            <p:nvPicPr>
              <p:cNvPr id="73" name="墨迹 72"/>
            </p:nvPicPr>
            <p:blipFill>
              <a:blip r:embed="rId17"/>
            </p:blipFill>
            <p:spPr>
              <a:xfrm>
                <a:off x="2260600" y="35560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1" p14:bwMode="auto">
            <p14:nvContentPartPr>
              <p14:cNvPr id="74" name="墨迹 73"/>
              <p14:cNvContentPartPr/>
              <p14:nvPr/>
            </p14:nvContentPartPr>
            <p14:xfrm>
              <a:off x="2247900" y="450850"/>
              <a:ext cx="12700" cy="19050"/>
            </p14:xfrm>
          </p:contentPart>
        </mc:Choice>
        <mc:Fallback xmlns="">
          <p:pic>
            <p:nvPicPr>
              <p:cNvPr id="74" name="墨迹 73"/>
            </p:nvPicPr>
            <p:blipFill>
              <a:blip r:embed="rId129"/>
            </p:blipFill>
            <p:spPr>
              <a:xfrm>
                <a:off x="2247900" y="450850"/>
                <a:ext cx="1270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2" p14:bwMode="auto">
            <p14:nvContentPartPr>
              <p14:cNvPr id="75" name="墨迹 74"/>
              <p14:cNvContentPartPr/>
              <p14:nvPr/>
            </p14:nvContentPartPr>
            <p14:xfrm>
              <a:off x="2330450" y="419100"/>
              <a:ext cx="31750" cy="82550"/>
            </p14:xfrm>
          </p:contentPart>
        </mc:Choice>
        <mc:Fallback xmlns="">
          <p:pic>
            <p:nvPicPr>
              <p:cNvPr id="75" name="墨迹 74"/>
            </p:nvPicPr>
            <p:blipFill>
              <a:blip r:embed="rId133"/>
            </p:blipFill>
            <p:spPr>
              <a:xfrm>
                <a:off x="2330450" y="419100"/>
                <a:ext cx="3175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4" p14:bwMode="auto">
            <p14:nvContentPartPr>
              <p14:cNvPr id="76" name="墨迹 75"/>
              <p14:cNvContentPartPr/>
              <p14:nvPr/>
            </p14:nvContentPartPr>
            <p14:xfrm>
              <a:off x="2425700" y="425450"/>
              <a:ext cx="57150" cy="57150"/>
            </p14:xfrm>
          </p:contentPart>
        </mc:Choice>
        <mc:Fallback xmlns="">
          <p:pic>
            <p:nvPicPr>
              <p:cNvPr id="76" name="墨迹 75"/>
            </p:nvPicPr>
            <p:blipFill>
              <a:blip r:embed="rId135"/>
            </p:blipFill>
            <p:spPr>
              <a:xfrm>
                <a:off x="2425700" y="425450"/>
                <a:ext cx="5715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6" p14:bwMode="auto">
            <p14:nvContentPartPr>
              <p14:cNvPr id="77" name="墨迹 76"/>
              <p14:cNvContentPartPr/>
              <p14:nvPr/>
            </p14:nvContentPartPr>
            <p14:xfrm>
              <a:off x="2546350" y="431800"/>
              <a:ext cx="50800" cy="57150"/>
            </p14:xfrm>
          </p:contentPart>
        </mc:Choice>
        <mc:Fallback xmlns="">
          <p:pic>
            <p:nvPicPr>
              <p:cNvPr id="77" name="墨迹 76"/>
            </p:nvPicPr>
            <p:blipFill>
              <a:blip r:embed="rId137"/>
            </p:blipFill>
            <p:spPr>
              <a:xfrm>
                <a:off x="2546350" y="431800"/>
                <a:ext cx="5080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8" p14:bwMode="auto">
            <p14:nvContentPartPr>
              <p14:cNvPr id="78" name="墨迹 77"/>
              <p14:cNvContentPartPr/>
              <p14:nvPr/>
            </p14:nvContentPartPr>
            <p14:xfrm>
              <a:off x="2647950" y="438150"/>
              <a:ext cx="25400" cy="88900"/>
            </p14:xfrm>
          </p:contentPart>
        </mc:Choice>
        <mc:Fallback xmlns="">
          <p:pic>
            <p:nvPicPr>
              <p:cNvPr id="78" name="墨迹 77"/>
            </p:nvPicPr>
            <p:blipFill>
              <a:blip r:embed="rId139"/>
            </p:blipFill>
            <p:spPr>
              <a:xfrm>
                <a:off x="2647950" y="438150"/>
                <a:ext cx="2540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0" p14:bwMode="auto">
            <p14:nvContentPartPr>
              <p14:cNvPr id="79" name="墨迹 78"/>
              <p14:cNvContentPartPr/>
              <p14:nvPr/>
            </p14:nvContentPartPr>
            <p14:xfrm>
              <a:off x="2749550" y="450850"/>
              <a:ext cx="25400" cy="95250"/>
            </p14:xfrm>
          </p:contentPart>
        </mc:Choice>
        <mc:Fallback xmlns="">
          <p:pic>
            <p:nvPicPr>
              <p:cNvPr id="79" name="墨迹 78"/>
            </p:nvPicPr>
            <p:blipFill>
              <a:blip r:embed="rId141"/>
            </p:blipFill>
            <p:spPr>
              <a:xfrm>
                <a:off x="2749550" y="450850"/>
                <a:ext cx="2540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2" p14:bwMode="auto">
            <p14:nvContentPartPr>
              <p14:cNvPr id="80" name="墨迹 79"/>
              <p14:cNvContentPartPr/>
              <p14:nvPr/>
            </p14:nvContentPartPr>
            <p14:xfrm>
              <a:off x="2838450" y="419100"/>
              <a:ext cx="63500" cy="95250"/>
            </p14:xfrm>
          </p:contentPart>
        </mc:Choice>
        <mc:Fallback xmlns="">
          <p:pic>
            <p:nvPicPr>
              <p:cNvPr id="80" name="墨迹 79"/>
            </p:nvPicPr>
            <p:blipFill>
              <a:blip r:embed="rId143"/>
            </p:blipFill>
            <p:spPr>
              <a:xfrm>
                <a:off x="2838450" y="419100"/>
                <a:ext cx="6350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4" p14:bwMode="auto">
            <p14:nvContentPartPr>
              <p14:cNvPr id="81" name="墨迹 80"/>
              <p14:cNvContentPartPr/>
              <p14:nvPr/>
            </p14:nvContentPartPr>
            <p14:xfrm>
              <a:off x="2946400" y="425450"/>
              <a:ext cx="6350" cy="114300"/>
            </p14:xfrm>
          </p:contentPart>
        </mc:Choice>
        <mc:Fallback xmlns="">
          <p:pic>
            <p:nvPicPr>
              <p:cNvPr id="81" name="墨迹 80"/>
            </p:nvPicPr>
            <p:blipFill>
              <a:blip r:embed="rId145"/>
            </p:blipFill>
            <p:spPr>
              <a:xfrm>
                <a:off x="2946400" y="425450"/>
                <a:ext cx="635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6" p14:bwMode="auto">
            <p14:nvContentPartPr>
              <p14:cNvPr id="82" name="墨迹 81"/>
              <p14:cNvContentPartPr/>
              <p14:nvPr/>
            </p14:nvContentPartPr>
            <p14:xfrm>
              <a:off x="3035300" y="419100"/>
              <a:ext cx="82550" cy="107950"/>
            </p14:xfrm>
          </p:contentPart>
        </mc:Choice>
        <mc:Fallback xmlns="">
          <p:pic>
            <p:nvPicPr>
              <p:cNvPr id="82" name="墨迹 81"/>
            </p:nvPicPr>
            <p:blipFill>
              <a:blip r:embed="rId147"/>
            </p:blipFill>
            <p:spPr>
              <a:xfrm>
                <a:off x="3035300" y="419100"/>
                <a:ext cx="8255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8" p14:bwMode="auto">
            <p14:nvContentPartPr>
              <p14:cNvPr id="83" name="墨迹 82"/>
              <p14:cNvContentPartPr/>
              <p14:nvPr/>
            </p14:nvContentPartPr>
            <p14:xfrm>
              <a:off x="3155950" y="209550"/>
              <a:ext cx="76200" cy="76200"/>
            </p14:xfrm>
          </p:contentPart>
        </mc:Choice>
        <mc:Fallback xmlns="">
          <p:pic>
            <p:nvPicPr>
              <p:cNvPr id="83" name="墨迹 82"/>
            </p:nvPicPr>
            <p:blipFill>
              <a:blip r:embed="rId149"/>
            </p:blipFill>
            <p:spPr>
              <a:xfrm>
                <a:off x="3155950" y="209550"/>
                <a:ext cx="7620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0" p14:bwMode="auto">
            <p14:nvContentPartPr>
              <p14:cNvPr id="84" name="墨迹 83"/>
              <p14:cNvContentPartPr/>
              <p14:nvPr/>
            </p14:nvContentPartPr>
            <p14:xfrm>
              <a:off x="2260600" y="355600"/>
              <a:ext cx="965200" cy="247650"/>
            </p14:xfrm>
          </p:contentPart>
        </mc:Choice>
        <mc:Fallback xmlns="">
          <p:pic>
            <p:nvPicPr>
              <p:cNvPr id="84" name="墨迹 83"/>
            </p:nvPicPr>
            <p:blipFill>
              <a:blip r:embed="rId151"/>
            </p:blipFill>
            <p:spPr>
              <a:xfrm>
                <a:off x="2260600" y="355600"/>
                <a:ext cx="965200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2" p14:bwMode="auto">
            <p14:nvContentPartPr>
              <p14:cNvPr id="85" name="墨迹 84"/>
              <p14:cNvContentPartPr/>
              <p14:nvPr/>
            </p14:nvContentPartPr>
            <p14:xfrm>
              <a:off x="450850" y="1193800"/>
              <a:ext cx="120650" cy="95250"/>
            </p14:xfrm>
          </p:contentPart>
        </mc:Choice>
        <mc:Fallback xmlns="">
          <p:pic>
            <p:nvPicPr>
              <p:cNvPr id="85" name="墨迹 84"/>
            </p:nvPicPr>
            <p:blipFill>
              <a:blip r:embed="rId153"/>
            </p:blipFill>
            <p:spPr>
              <a:xfrm>
                <a:off x="450850" y="1193800"/>
                <a:ext cx="12065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4" p14:bwMode="auto">
            <p14:nvContentPartPr>
              <p14:cNvPr id="86" name="墨迹 85"/>
              <p14:cNvContentPartPr/>
              <p14:nvPr/>
            </p14:nvContentPartPr>
            <p14:xfrm>
              <a:off x="476250" y="1371600"/>
              <a:ext cx="120650" cy="50800"/>
            </p14:xfrm>
          </p:contentPart>
        </mc:Choice>
        <mc:Fallback xmlns="">
          <p:pic>
            <p:nvPicPr>
              <p:cNvPr id="86" name="墨迹 85"/>
            </p:nvPicPr>
            <p:blipFill>
              <a:blip r:embed="rId155"/>
            </p:blipFill>
            <p:spPr>
              <a:xfrm>
                <a:off x="476250" y="1371600"/>
                <a:ext cx="12065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6" p14:bwMode="auto">
            <p14:nvContentPartPr>
              <p14:cNvPr id="87" name="墨迹 86"/>
              <p14:cNvContentPartPr/>
              <p14:nvPr/>
            </p14:nvContentPartPr>
            <p14:xfrm>
              <a:off x="2152650" y="1270000"/>
              <a:ext cx="38100" cy="107950"/>
            </p14:xfrm>
          </p:contentPart>
        </mc:Choice>
        <mc:Fallback xmlns="">
          <p:pic>
            <p:nvPicPr>
              <p:cNvPr id="87" name="墨迹 86"/>
            </p:nvPicPr>
            <p:blipFill>
              <a:blip r:embed="rId157"/>
            </p:blipFill>
            <p:spPr>
              <a:xfrm>
                <a:off x="2152650" y="1270000"/>
                <a:ext cx="3810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8" p14:bwMode="auto">
            <p14:nvContentPartPr>
              <p14:cNvPr id="88" name="墨迹 87"/>
              <p14:cNvContentPartPr/>
              <p14:nvPr/>
            </p14:nvContentPartPr>
            <p14:xfrm>
              <a:off x="2228850" y="1270000"/>
              <a:ext cx="82550" cy="82550"/>
            </p14:xfrm>
          </p:contentPart>
        </mc:Choice>
        <mc:Fallback xmlns="">
          <p:pic>
            <p:nvPicPr>
              <p:cNvPr id="88" name="墨迹 87"/>
            </p:nvPicPr>
            <p:blipFill>
              <a:blip r:embed="rId159"/>
            </p:blipFill>
            <p:spPr>
              <a:xfrm>
                <a:off x="2228850" y="1270000"/>
                <a:ext cx="8255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0" p14:bwMode="auto">
            <p14:nvContentPartPr>
              <p14:cNvPr id="89" name="墨迹 88"/>
              <p14:cNvContentPartPr/>
              <p14:nvPr/>
            </p14:nvContentPartPr>
            <p14:xfrm>
              <a:off x="2381250" y="1289050"/>
              <a:ext cx="25400" cy="82550"/>
            </p14:xfrm>
          </p:contentPart>
        </mc:Choice>
        <mc:Fallback xmlns="">
          <p:pic>
            <p:nvPicPr>
              <p:cNvPr id="89" name="墨迹 88"/>
            </p:nvPicPr>
            <p:blipFill>
              <a:blip r:embed="rId161"/>
            </p:blipFill>
            <p:spPr>
              <a:xfrm>
                <a:off x="2381250" y="1289050"/>
                <a:ext cx="2540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2" p14:bwMode="auto">
            <p14:nvContentPartPr>
              <p14:cNvPr id="90" name="墨迹 89"/>
              <p14:cNvContentPartPr/>
              <p14:nvPr/>
            </p14:nvContentPartPr>
            <p14:xfrm>
              <a:off x="2457450" y="1289050"/>
              <a:ext cx="44450" cy="57150"/>
            </p14:xfrm>
          </p:contentPart>
        </mc:Choice>
        <mc:Fallback xmlns="">
          <p:pic>
            <p:nvPicPr>
              <p:cNvPr id="90" name="墨迹 89"/>
            </p:nvPicPr>
            <p:blipFill>
              <a:blip r:embed="rId163"/>
            </p:blipFill>
            <p:spPr>
              <a:xfrm>
                <a:off x="2457450" y="1289050"/>
                <a:ext cx="4445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4" p14:bwMode="auto">
            <p14:nvContentPartPr>
              <p14:cNvPr id="91" name="墨迹 90"/>
              <p14:cNvContentPartPr/>
              <p14:nvPr/>
            </p14:nvContentPartPr>
            <p14:xfrm>
              <a:off x="2476500" y="1282700"/>
              <a:ext cx="63500" cy="63500"/>
            </p14:xfrm>
          </p:contentPart>
        </mc:Choice>
        <mc:Fallback xmlns="">
          <p:pic>
            <p:nvPicPr>
              <p:cNvPr id="91" name="墨迹 90"/>
            </p:nvPicPr>
            <p:blipFill>
              <a:blip r:embed="rId165"/>
            </p:blipFill>
            <p:spPr>
              <a:xfrm>
                <a:off x="2476500" y="1282700"/>
                <a:ext cx="6350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6" p14:bwMode="auto">
            <p14:nvContentPartPr>
              <p14:cNvPr id="92" name="墨迹 91"/>
              <p14:cNvContentPartPr/>
              <p14:nvPr/>
            </p14:nvContentPartPr>
            <p14:xfrm>
              <a:off x="2609850" y="1270000"/>
              <a:ext cx="57150" cy="139700"/>
            </p14:xfrm>
          </p:contentPart>
        </mc:Choice>
        <mc:Fallback xmlns="">
          <p:pic>
            <p:nvPicPr>
              <p:cNvPr id="92" name="墨迹 91"/>
            </p:nvPicPr>
            <p:blipFill>
              <a:blip r:embed="rId167"/>
            </p:blipFill>
            <p:spPr>
              <a:xfrm>
                <a:off x="2609850" y="1270000"/>
                <a:ext cx="5715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8" p14:bwMode="auto">
            <p14:nvContentPartPr>
              <p14:cNvPr id="93" name="墨迹 92"/>
              <p14:cNvContentPartPr/>
              <p14:nvPr/>
            </p14:nvContentPartPr>
            <p14:xfrm>
              <a:off x="2717800" y="1289050"/>
              <a:ext cx="57150" cy="76200"/>
            </p14:xfrm>
          </p:contentPart>
        </mc:Choice>
        <mc:Fallback xmlns="">
          <p:pic>
            <p:nvPicPr>
              <p:cNvPr id="93" name="墨迹 92"/>
            </p:nvPicPr>
            <p:blipFill>
              <a:blip r:embed="rId169"/>
            </p:blipFill>
            <p:spPr>
              <a:xfrm>
                <a:off x="2717800" y="1289050"/>
                <a:ext cx="5715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0" p14:bwMode="auto">
            <p14:nvContentPartPr>
              <p14:cNvPr id="94" name="墨迹 93"/>
              <p14:cNvContentPartPr/>
              <p14:nvPr/>
            </p14:nvContentPartPr>
            <p14:xfrm>
              <a:off x="2825750" y="1295400"/>
              <a:ext cx="25400" cy="95250"/>
            </p14:xfrm>
          </p:contentPart>
        </mc:Choice>
        <mc:Fallback xmlns="">
          <p:pic>
            <p:nvPicPr>
              <p:cNvPr id="94" name="墨迹 93"/>
            </p:nvPicPr>
            <p:blipFill>
              <a:blip r:embed="rId171"/>
            </p:blipFill>
            <p:spPr>
              <a:xfrm>
                <a:off x="2825750" y="1295400"/>
                <a:ext cx="2540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2" p14:bwMode="auto">
            <p14:nvContentPartPr>
              <p14:cNvPr id="95" name="墨迹 94"/>
              <p14:cNvContentPartPr/>
              <p14:nvPr/>
            </p14:nvContentPartPr>
            <p14:xfrm>
              <a:off x="2914650" y="1314450"/>
              <a:ext cx="6350" cy="88900"/>
            </p14:xfrm>
          </p:contentPart>
        </mc:Choice>
        <mc:Fallback xmlns="">
          <p:pic>
            <p:nvPicPr>
              <p:cNvPr id="95" name="墨迹 94"/>
            </p:nvPicPr>
            <p:blipFill>
              <a:blip r:embed="rId173"/>
            </p:blipFill>
            <p:spPr>
              <a:xfrm>
                <a:off x="2914650" y="1314450"/>
                <a:ext cx="635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4" p14:bwMode="auto">
            <p14:nvContentPartPr>
              <p14:cNvPr id="96" name="墨迹 95"/>
              <p14:cNvContentPartPr/>
              <p14:nvPr/>
            </p14:nvContentPartPr>
            <p14:xfrm>
              <a:off x="3041650" y="1308100"/>
              <a:ext cx="12700" cy="101600"/>
            </p14:xfrm>
          </p:contentPart>
        </mc:Choice>
        <mc:Fallback xmlns="">
          <p:pic>
            <p:nvPicPr>
              <p:cNvPr id="96" name="墨迹 95"/>
            </p:nvPicPr>
            <p:blipFill>
              <a:blip r:embed="rId175"/>
            </p:blipFill>
            <p:spPr>
              <a:xfrm>
                <a:off x="3041650" y="1308100"/>
                <a:ext cx="1270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6" p14:bwMode="auto">
            <p14:nvContentPartPr>
              <p14:cNvPr id="97" name="墨迹 96"/>
              <p14:cNvContentPartPr/>
              <p14:nvPr/>
            </p14:nvContentPartPr>
            <p14:xfrm>
              <a:off x="3136900" y="1320800"/>
              <a:ext cx="69850" cy="76200"/>
            </p14:xfrm>
          </p:contentPart>
        </mc:Choice>
        <mc:Fallback xmlns="">
          <p:pic>
            <p:nvPicPr>
              <p:cNvPr id="97" name="墨迹 96"/>
            </p:nvPicPr>
            <p:blipFill>
              <a:blip r:embed="rId177"/>
            </p:blipFill>
            <p:spPr>
              <a:xfrm>
                <a:off x="3136900" y="1320800"/>
                <a:ext cx="6985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8" p14:bwMode="auto">
            <p14:nvContentPartPr>
              <p14:cNvPr id="98" name="墨迹 97"/>
              <p14:cNvContentPartPr/>
              <p14:nvPr/>
            </p14:nvContentPartPr>
            <p14:xfrm>
              <a:off x="3244850" y="1352550"/>
              <a:ext cx="76200" cy="76200"/>
            </p14:xfrm>
          </p:contentPart>
        </mc:Choice>
        <mc:Fallback xmlns="">
          <p:pic>
            <p:nvPicPr>
              <p:cNvPr id="98" name="墨迹 97"/>
            </p:nvPicPr>
            <p:blipFill>
              <a:blip r:embed="rId179"/>
            </p:blipFill>
            <p:spPr>
              <a:xfrm>
                <a:off x="3244850" y="1352550"/>
                <a:ext cx="7620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0" p14:bwMode="auto">
            <p14:nvContentPartPr>
              <p14:cNvPr id="99" name="墨迹 98"/>
              <p14:cNvContentPartPr/>
              <p14:nvPr/>
            </p14:nvContentPartPr>
            <p14:xfrm>
              <a:off x="3378200" y="1371600"/>
              <a:ext cx="12700" cy="95250"/>
            </p14:xfrm>
          </p:contentPart>
        </mc:Choice>
        <mc:Fallback xmlns="">
          <p:pic>
            <p:nvPicPr>
              <p:cNvPr id="99" name="墨迹 98"/>
            </p:nvPicPr>
            <p:blipFill>
              <a:blip r:embed="rId181"/>
            </p:blipFill>
            <p:spPr>
              <a:xfrm>
                <a:off x="3378200" y="1371600"/>
                <a:ext cx="1270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2" p14:bwMode="auto">
            <p14:nvContentPartPr>
              <p14:cNvPr id="100" name="墨迹 99"/>
              <p14:cNvContentPartPr/>
              <p14:nvPr/>
            </p14:nvContentPartPr>
            <p14:xfrm>
              <a:off x="3486150" y="1358900"/>
              <a:ext cx="31750" cy="114300"/>
            </p14:xfrm>
          </p:contentPart>
        </mc:Choice>
        <mc:Fallback xmlns="">
          <p:pic>
            <p:nvPicPr>
              <p:cNvPr id="100" name="墨迹 99"/>
            </p:nvPicPr>
            <p:blipFill>
              <a:blip r:embed="rId183"/>
            </p:blipFill>
            <p:spPr>
              <a:xfrm>
                <a:off x="3486150" y="1358900"/>
                <a:ext cx="3175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4" p14:bwMode="auto">
            <p14:nvContentPartPr>
              <p14:cNvPr id="101" name="墨迹 100"/>
              <p14:cNvContentPartPr/>
              <p14:nvPr/>
            </p14:nvContentPartPr>
            <p14:xfrm>
              <a:off x="3575050" y="1371600"/>
              <a:ext cx="88900" cy="69850"/>
            </p14:xfrm>
          </p:contentPart>
        </mc:Choice>
        <mc:Fallback xmlns="">
          <p:pic>
            <p:nvPicPr>
              <p:cNvPr id="101" name="墨迹 100"/>
            </p:nvPicPr>
            <p:blipFill>
              <a:blip r:embed="rId185"/>
            </p:blipFill>
            <p:spPr>
              <a:xfrm>
                <a:off x="3575050" y="1371600"/>
                <a:ext cx="8890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6" p14:bwMode="auto">
            <p14:nvContentPartPr>
              <p14:cNvPr id="102" name="墨迹 101"/>
              <p14:cNvContentPartPr/>
              <p14:nvPr/>
            </p14:nvContentPartPr>
            <p14:xfrm>
              <a:off x="3714750" y="1358900"/>
              <a:ext cx="12700" cy="114300"/>
            </p14:xfrm>
          </p:contentPart>
        </mc:Choice>
        <mc:Fallback xmlns="">
          <p:pic>
            <p:nvPicPr>
              <p:cNvPr id="102" name="墨迹 101"/>
            </p:nvPicPr>
            <p:blipFill>
              <a:blip r:embed="rId187"/>
            </p:blipFill>
            <p:spPr>
              <a:xfrm>
                <a:off x="3714750" y="1358900"/>
                <a:ext cx="1270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8" p14:bwMode="auto">
            <p14:nvContentPartPr>
              <p14:cNvPr id="103" name="墨迹 102"/>
              <p14:cNvContentPartPr/>
              <p14:nvPr/>
            </p14:nvContentPartPr>
            <p14:xfrm>
              <a:off x="3797300" y="1409700"/>
              <a:ext cx="88900" cy="57150"/>
            </p14:xfrm>
          </p:contentPart>
        </mc:Choice>
        <mc:Fallback xmlns="">
          <p:pic>
            <p:nvPicPr>
              <p:cNvPr id="103" name="墨迹 102"/>
            </p:nvPicPr>
            <p:blipFill>
              <a:blip r:embed="rId189"/>
            </p:blipFill>
            <p:spPr>
              <a:xfrm>
                <a:off x="3797300" y="1409700"/>
                <a:ext cx="8890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0" p14:bwMode="auto">
            <p14:nvContentPartPr>
              <p14:cNvPr id="104" name="墨迹 103"/>
              <p14:cNvContentPartPr/>
              <p14:nvPr/>
            </p14:nvContentPartPr>
            <p14:xfrm>
              <a:off x="3829050" y="1377950"/>
              <a:ext cx="57150" cy="177800"/>
            </p14:xfrm>
          </p:contentPart>
        </mc:Choice>
        <mc:Fallback xmlns="">
          <p:pic>
            <p:nvPicPr>
              <p:cNvPr id="104" name="墨迹 103"/>
            </p:nvPicPr>
            <p:blipFill>
              <a:blip r:embed="rId191"/>
            </p:blipFill>
            <p:spPr>
              <a:xfrm>
                <a:off x="3829050" y="1377950"/>
                <a:ext cx="5715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2" p14:bwMode="auto">
            <p14:nvContentPartPr>
              <p14:cNvPr id="105" name="墨迹 104"/>
              <p14:cNvContentPartPr/>
              <p14:nvPr/>
            </p14:nvContentPartPr>
            <p14:xfrm>
              <a:off x="2032000" y="1282700"/>
              <a:ext cx="107950" cy="95250"/>
            </p14:xfrm>
          </p:contentPart>
        </mc:Choice>
        <mc:Fallback xmlns="">
          <p:pic>
            <p:nvPicPr>
              <p:cNvPr id="105" name="墨迹 104"/>
            </p:nvPicPr>
            <p:blipFill>
              <a:blip r:embed="rId193"/>
            </p:blipFill>
            <p:spPr>
              <a:xfrm>
                <a:off x="2032000" y="1282700"/>
                <a:ext cx="10795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4" p14:bwMode="auto">
            <p14:nvContentPartPr>
              <p14:cNvPr id="106" name="墨迹 105"/>
              <p14:cNvContentPartPr/>
              <p14:nvPr/>
            </p14:nvContentPartPr>
            <p14:xfrm>
              <a:off x="1993900" y="1416050"/>
              <a:ext cx="412750" cy="360"/>
            </p14:xfrm>
          </p:contentPart>
        </mc:Choice>
        <mc:Fallback xmlns="">
          <p:pic>
            <p:nvPicPr>
              <p:cNvPr id="106" name="墨迹 105"/>
            </p:nvPicPr>
            <p:blipFill>
              <a:blip r:embed="rId195"/>
            </p:blipFill>
            <p:spPr>
              <a:xfrm>
                <a:off x="1993900" y="1416050"/>
                <a:ext cx="4127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6" p14:bwMode="auto">
            <p14:nvContentPartPr>
              <p14:cNvPr id="107" name="墨迹 106"/>
              <p14:cNvContentPartPr/>
              <p14:nvPr/>
            </p14:nvContentPartPr>
            <p14:xfrm>
              <a:off x="2476500" y="1428750"/>
              <a:ext cx="387350" cy="6350"/>
            </p14:xfrm>
          </p:contentPart>
        </mc:Choice>
        <mc:Fallback xmlns="">
          <p:pic>
            <p:nvPicPr>
              <p:cNvPr id="107" name="墨迹 106"/>
            </p:nvPicPr>
            <p:blipFill>
              <a:blip r:embed="rId197"/>
            </p:blipFill>
            <p:spPr>
              <a:xfrm>
                <a:off x="2476500" y="1428750"/>
                <a:ext cx="3873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8" p14:bwMode="auto">
            <p14:nvContentPartPr>
              <p14:cNvPr id="108" name="墨迹 107"/>
              <p14:cNvContentPartPr/>
              <p14:nvPr/>
            </p14:nvContentPartPr>
            <p14:xfrm>
              <a:off x="2927350" y="1441450"/>
              <a:ext cx="381000" cy="50800"/>
            </p14:xfrm>
          </p:contentPart>
        </mc:Choice>
        <mc:Fallback xmlns="">
          <p:pic>
            <p:nvPicPr>
              <p:cNvPr id="108" name="墨迹 107"/>
            </p:nvPicPr>
            <p:blipFill>
              <a:blip r:embed="rId199"/>
            </p:blipFill>
            <p:spPr>
              <a:xfrm>
                <a:off x="2927350" y="1441450"/>
                <a:ext cx="38100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0" p14:bwMode="auto">
            <p14:nvContentPartPr>
              <p14:cNvPr id="109" name="墨迹 108"/>
              <p14:cNvContentPartPr/>
              <p14:nvPr/>
            </p14:nvContentPartPr>
            <p14:xfrm>
              <a:off x="3378200" y="1504950"/>
              <a:ext cx="374650" cy="38100"/>
            </p14:xfrm>
          </p:contentPart>
        </mc:Choice>
        <mc:Fallback xmlns="">
          <p:pic>
            <p:nvPicPr>
              <p:cNvPr id="109" name="墨迹 108"/>
            </p:nvPicPr>
            <p:blipFill>
              <a:blip r:embed="rId201"/>
            </p:blipFill>
            <p:spPr>
              <a:xfrm>
                <a:off x="3378200" y="1504950"/>
                <a:ext cx="37465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2" p14:bwMode="auto">
            <p14:nvContentPartPr>
              <p14:cNvPr id="110" name="墨迹 109"/>
              <p14:cNvContentPartPr/>
              <p14:nvPr/>
            </p14:nvContentPartPr>
            <p14:xfrm>
              <a:off x="2254250" y="1130300"/>
              <a:ext cx="63500" cy="101600"/>
            </p14:xfrm>
          </p:contentPart>
        </mc:Choice>
        <mc:Fallback xmlns="">
          <p:pic>
            <p:nvPicPr>
              <p:cNvPr id="110" name="墨迹 109"/>
            </p:nvPicPr>
            <p:blipFill>
              <a:blip r:embed="rId203"/>
            </p:blipFill>
            <p:spPr>
              <a:xfrm>
                <a:off x="2254250" y="1130300"/>
                <a:ext cx="6350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4" p14:bwMode="auto">
            <p14:nvContentPartPr>
              <p14:cNvPr id="111" name="墨迹 110"/>
              <p14:cNvContentPartPr/>
              <p14:nvPr/>
            </p14:nvContentPartPr>
            <p14:xfrm>
              <a:off x="2317750" y="1143000"/>
              <a:ext cx="50800" cy="360"/>
            </p14:xfrm>
          </p:contentPart>
        </mc:Choice>
        <mc:Fallback xmlns="">
          <p:pic>
            <p:nvPicPr>
              <p:cNvPr id="111" name="墨迹 110"/>
            </p:nvPicPr>
            <p:blipFill>
              <a:blip r:embed="rId80"/>
            </p:blipFill>
            <p:spPr>
              <a:xfrm>
                <a:off x="2317750" y="1143000"/>
                <a:ext cx="508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5" p14:bwMode="auto">
            <p14:nvContentPartPr>
              <p14:cNvPr id="112" name="墨迹 111"/>
              <p14:cNvContentPartPr/>
              <p14:nvPr/>
            </p14:nvContentPartPr>
            <p14:xfrm>
              <a:off x="2622550" y="1168400"/>
              <a:ext cx="57150" cy="76200"/>
            </p14:xfrm>
          </p:contentPart>
        </mc:Choice>
        <mc:Fallback xmlns="">
          <p:pic>
            <p:nvPicPr>
              <p:cNvPr id="112" name="墨迹 111"/>
            </p:nvPicPr>
            <p:blipFill>
              <a:blip r:embed="rId206"/>
            </p:blipFill>
            <p:spPr>
              <a:xfrm>
                <a:off x="2622550" y="1168400"/>
                <a:ext cx="5715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7" p14:bwMode="auto">
            <p14:nvContentPartPr>
              <p14:cNvPr id="113" name="墨迹 112"/>
              <p14:cNvContentPartPr/>
              <p14:nvPr/>
            </p14:nvContentPartPr>
            <p14:xfrm>
              <a:off x="2654300" y="1168400"/>
              <a:ext cx="88900" cy="360"/>
            </p14:xfrm>
          </p:contentPart>
        </mc:Choice>
        <mc:Fallback xmlns="">
          <p:pic>
            <p:nvPicPr>
              <p:cNvPr id="113" name="墨迹 112"/>
            </p:nvPicPr>
            <p:blipFill>
              <a:blip r:embed="rId208"/>
            </p:blipFill>
            <p:spPr>
              <a:xfrm>
                <a:off x="2654300" y="1168400"/>
                <a:ext cx="889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9" p14:bwMode="auto">
            <p14:nvContentPartPr>
              <p14:cNvPr id="114" name="墨迹 113"/>
              <p14:cNvContentPartPr/>
              <p14:nvPr/>
            </p14:nvContentPartPr>
            <p14:xfrm>
              <a:off x="3098800" y="1181100"/>
              <a:ext cx="107950" cy="82550"/>
            </p14:xfrm>
          </p:contentPart>
        </mc:Choice>
        <mc:Fallback xmlns="">
          <p:pic>
            <p:nvPicPr>
              <p:cNvPr id="114" name="墨迹 113"/>
            </p:nvPicPr>
            <p:blipFill>
              <a:blip r:embed="rId210"/>
            </p:blipFill>
            <p:spPr>
              <a:xfrm>
                <a:off x="3098800" y="1181100"/>
                <a:ext cx="10795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1" p14:bwMode="auto">
            <p14:nvContentPartPr>
              <p14:cNvPr id="115" name="墨迹 114"/>
              <p14:cNvContentPartPr/>
              <p14:nvPr/>
            </p14:nvContentPartPr>
            <p14:xfrm>
              <a:off x="3454400" y="1257300"/>
              <a:ext cx="360" cy="76200"/>
            </p14:xfrm>
          </p:contentPart>
        </mc:Choice>
        <mc:Fallback xmlns="">
          <p:pic>
            <p:nvPicPr>
              <p:cNvPr id="115" name="墨迹 114"/>
            </p:nvPicPr>
            <p:blipFill>
              <a:blip r:embed="rId72"/>
            </p:blipFill>
            <p:spPr>
              <a:xfrm>
                <a:off x="3454400" y="1257300"/>
                <a:ext cx="36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2" p14:bwMode="auto">
            <p14:nvContentPartPr>
              <p14:cNvPr id="116" name="墨迹 115"/>
              <p14:cNvContentPartPr/>
              <p14:nvPr/>
            </p14:nvContentPartPr>
            <p14:xfrm>
              <a:off x="3448050" y="1238250"/>
              <a:ext cx="101600" cy="82550"/>
            </p14:xfrm>
          </p:contentPart>
        </mc:Choice>
        <mc:Fallback xmlns="">
          <p:pic>
            <p:nvPicPr>
              <p:cNvPr id="116" name="墨迹 115"/>
            </p:nvPicPr>
            <p:blipFill>
              <a:blip r:embed="rId213"/>
            </p:blipFill>
            <p:spPr>
              <a:xfrm>
                <a:off x="3448050" y="1238250"/>
                <a:ext cx="10160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4" p14:bwMode="auto">
            <p14:nvContentPartPr>
              <p14:cNvPr id="117" name="墨迹 116"/>
              <p14:cNvContentPartPr/>
              <p14:nvPr/>
            </p14:nvContentPartPr>
            <p14:xfrm>
              <a:off x="1473200" y="1409700"/>
              <a:ext cx="203200" cy="19050"/>
            </p14:xfrm>
          </p:contentPart>
        </mc:Choice>
        <mc:Fallback xmlns="">
          <p:pic>
            <p:nvPicPr>
              <p:cNvPr id="117" name="墨迹 116"/>
            </p:nvPicPr>
            <p:blipFill>
              <a:blip r:embed="rId215"/>
            </p:blipFill>
            <p:spPr>
              <a:xfrm>
                <a:off x="1473200" y="1409700"/>
                <a:ext cx="20320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6" p14:bwMode="auto">
            <p14:nvContentPartPr>
              <p14:cNvPr id="118" name="墨迹 117"/>
              <p14:cNvContentPartPr/>
              <p14:nvPr/>
            </p14:nvContentPartPr>
            <p14:xfrm>
              <a:off x="1530350" y="1574800"/>
              <a:ext cx="495300" cy="12700"/>
            </p14:xfrm>
          </p:contentPart>
        </mc:Choice>
        <mc:Fallback xmlns="">
          <p:pic>
            <p:nvPicPr>
              <p:cNvPr id="118" name="墨迹 117"/>
            </p:nvPicPr>
            <p:blipFill>
              <a:blip r:embed="rId217"/>
            </p:blipFill>
            <p:spPr>
              <a:xfrm>
                <a:off x="1530350" y="1574800"/>
                <a:ext cx="4953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8" p14:bwMode="auto">
            <p14:nvContentPartPr>
              <p14:cNvPr id="119" name="墨迹 118"/>
              <p14:cNvContentPartPr/>
              <p14:nvPr/>
            </p14:nvContentPartPr>
            <p14:xfrm>
              <a:off x="425450" y="1739900"/>
              <a:ext cx="152400" cy="88900"/>
            </p14:xfrm>
          </p:contentPart>
        </mc:Choice>
        <mc:Fallback xmlns="">
          <p:pic>
            <p:nvPicPr>
              <p:cNvPr id="119" name="墨迹 118"/>
            </p:nvPicPr>
            <p:blipFill>
              <a:blip r:embed="rId219"/>
            </p:blipFill>
            <p:spPr>
              <a:xfrm>
                <a:off x="425450" y="1739900"/>
                <a:ext cx="15240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0" p14:bwMode="auto">
            <p14:nvContentPartPr>
              <p14:cNvPr id="120" name="墨迹 119"/>
              <p14:cNvContentPartPr/>
              <p14:nvPr/>
            </p14:nvContentPartPr>
            <p14:xfrm>
              <a:off x="450850" y="1625600"/>
              <a:ext cx="190500" cy="101600"/>
            </p14:xfrm>
          </p:contentPart>
        </mc:Choice>
        <mc:Fallback xmlns="">
          <p:pic>
            <p:nvPicPr>
              <p:cNvPr id="120" name="墨迹 119"/>
            </p:nvPicPr>
            <p:blipFill>
              <a:blip r:embed="rId221"/>
            </p:blipFill>
            <p:spPr>
              <a:xfrm>
                <a:off x="450850" y="1625600"/>
                <a:ext cx="19050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2" p14:bwMode="auto">
            <p14:nvContentPartPr>
              <p14:cNvPr id="121" name="墨迹 120"/>
              <p14:cNvContentPartPr/>
              <p14:nvPr/>
            </p14:nvContentPartPr>
            <p14:xfrm>
              <a:off x="800100" y="1962150"/>
              <a:ext cx="304800" cy="6350"/>
            </p14:xfrm>
          </p:contentPart>
        </mc:Choice>
        <mc:Fallback xmlns="">
          <p:pic>
            <p:nvPicPr>
              <p:cNvPr id="121" name="墨迹 120"/>
            </p:nvPicPr>
            <p:blipFill>
              <a:blip r:embed="rId223"/>
            </p:blipFill>
            <p:spPr>
              <a:xfrm>
                <a:off x="800100" y="1962150"/>
                <a:ext cx="30480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4" p14:bwMode="auto">
            <p14:nvContentPartPr>
              <p14:cNvPr id="122" name="墨迹 121"/>
              <p14:cNvContentPartPr/>
              <p14:nvPr/>
            </p14:nvContentPartPr>
            <p14:xfrm>
              <a:off x="4838700" y="1612900"/>
              <a:ext cx="19050" cy="323850"/>
            </p14:xfrm>
          </p:contentPart>
        </mc:Choice>
        <mc:Fallback xmlns="">
          <p:pic>
            <p:nvPicPr>
              <p:cNvPr id="122" name="墨迹 121"/>
            </p:nvPicPr>
            <p:blipFill>
              <a:blip r:embed="rId225"/>
            </p:blipFill>
            <p:spPr>
              <a:xfrm>
                <a:off x="4838700" y="1612900"/>
                <a:ext cx="19050" cy="323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6" p14:bwMode="auto">
            <p14:nvContentPartPr>
              <p14:cNvPr id="123" name="墨迹 122"/>
              <p14:cNvContentPartPr/>
              <p14:nvPr/>
            </p14:nvContentPartPr>
            <p14:xfrm>
              <a:off x="4895850" y="1555750"/>
              <a:ext cx="425450" cy="431800"/>
            </p14:xfrm>
          </p:contentPart>
        </mc:Choice>
        <mc:Fallback xmlns="">
          <p:pic>
            <p:nvPicPr>
              <p:cNvPr id="123" name="墨迹 122"/>
            </p:nvPicPr>
            <p:blipFill>
              <a:blip r:embed="rId227"/>
            </p:blipFill>
            <p:spPr>
              <a:xfrm>
                <a:off x="4895850" y="1555750"/>
                <a:ext cx="425450" cy="431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8" p14:bwMode="auto">
            <p14:nvContentPartPr>
              <p14:cNvPr id="124" name="墨迹 123"/>
              <p14:cNvContentPartPr/>
              <p14:nvPr/>
            </p14:nvContentPartPr>
            <p14:xfrm>
              <a:off x="4832350" y="1854200"/>
              <a:ext cx="31750" cy="215900"/>
            </p14:xfrm>
          </p:contentPart>
        </mc:Choice>
        <mc:Fallback xmlns="">
          <p:pic>
            <p:nvPicPr>
              <p:cNvPr id="124" name="墨迹 123"/>
            </p:nvPicPr>
            <p:blipFill>
              <a:blip r:embed="rId229"/>
            </p:blipFill>
            <p:spPr>
              <a:xfrm>
                <a:off x="4832350" y="1854200"/>
                <a:ext cx="31750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0" p14:bwMode="auto">
            <p14:nvContentPartPr>
              <p14:cNvPr id="125" name="墨迹 124"/>
              <p14:cNvContentPartPr/>
              <p14:nvPr/>
            </p14:nvContentPartPr>
            <p14:xfrm>
              <a:off x="4819650" y="1758950"/>
              <a:ext cx="412750" cy="25400"/>
            </p14:xfrm>
          </p:contentPart>
        </mc:Choice>
        <mc:Fallback xmlns="">
          <p:pic>
            <p:nvPicPr>
              <p:cNvPr id="125" name="墨迹 124"/>
            </p:nvPicPr>
            <p:blipFill>
              <a:blip r:embed="rId231"/>
            </p:blipFill>
            <p:spPr>
              <a:xfrm>
                <a:off x="4819650" y="1758950"/>
                <a:ext cx="41275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2" p14:bwMode="auto">
            <p14:nvContentPartPr>
              <p14:cNvPr id="126" name="墨迹 125"/>
              <p14:cNvContentPartPr/>
              <p14:nvPr/>
            </p14:nvContentPartPr>
            <p14:xfrm>
              <a:off x="4279900" y="1612900"/>
              <a:ext cx="6350" cy="114300"/>
            </p14:xfrm>
          </p:contentPart>
        </mc:Choice>
        <mc:Fallback xmlns="">
          <p:pic>
            <p:nvPicPr>
              <p:cNvPr id="126" name="墨迹 125"/>
            </p:nvPicPr>
            <p:blipFill>
              <a:blip r:embed="rId233"/>
            </p:blipFill>
            <p:spPr>
              <a:xfrm>
                <a:off x="4279900" y="1612900"/>
                <a:ext cx="635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4" p14:bwMode="auto">
            <p14:nvContentPartPr>
              <p14:cNvPr id="127" name="墨迹 126"/>
              <p14:cNvContentPartPr/>
              <p14:nvPr/>
            </p14:nvContentPartPr>
            <p14:xfrm>
              <a:off x="4279900" y="1543050"/>
              <a:ext cx="139700" cy="146050"/>
            </p14:xfrm>
          </p:contentPart>
        </mc:Choice>
        <mc:Fallback xmlns="">
          <p:pic>
            <p:nvPicPr>
              <p:cNvPr id="127" name="墨迹 126"/>
            </p:nvPicPr>
            <p:blipFill>
              <a:blip r:embed="rId235"/>
            </p:blipFill>
            <p:spPr>
              <a:xfrm>
                <a:off x="4279900" y="1543050"/>
                <a:ext cx="13970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6" p14:bwMode="auto">
            <p14:nvContentPartPr>
              <p14:cNvPr id="128" name="墨迹 127"/>
              <p14:cNvContentPartPr/>
              <p14:nvPr/>
            </p14:nvContentPartPr>
            <p14:xfrm>
              <a:off x="4406900" y="1581150"/>
              <a:ext cx="82550" cy="107950"/>
            </p14:xfrm>
          </p:contentPart>
        </mc:Choice>
        <mc:Fallback xmlns="">
          <p:pic>
            <p:nvPicPr>
              <p:cNvPr id="128" name="墨迹 127"/>
            </p:nvPicPr>
            <p:blipFill>
              <a:blip r:embed="rId237"/>
            </p:blipFill>
            <p:spPr>
              <a:xfrm>
                <a:off x="4406900" y="1581150"/>
                <a:ext cx="8255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8" p14:bwMode="auto">
            <p14:nvContentPartPr>
              <p14:cNvPr id="129" name="墨迹 128"/>
              <p14:cNvContentPartPr/>
              <p14:nvPr/>
            </p14:nvContentPartPr>
            <p14:xfrm>
              <a:off x="4489450" y="1555750"/>
              <a:ext cx="19050" cy="120650"/>
            </p14:xfrm>
          </p:contentPart>
        </mc:Choice>
        <mc:Fallback xmlns="">
          <p:pic>
            <p:nvPicPr>
              <p:cNvPr id="129" name="墨迹 128"/>
            </p:nvPicPr>
            <p:blipFill>
              <a:blip r:embed="rId239"/>
            </p:blipFill>
            <p:spPr>
              <a:xfrm>
                <a:off x="4489450" y="1555750"/>
                <a:ext cx="1905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0" p14:bwMode="auto">
            <p14:nvContentPartPr>
              <p14:cNvPr id="130" name="墨迹 129"/>
              <p14:cNvContentPartPr/>
              <p14:nvPr/>
            </p14:nvContentPartPr>
            <p14:xfrm>
              <a:off x="4451350" y="1625600"/>
              <a:ext cx="88900" cy="360"/>
            </p14:xfrm>
          </p:contentPart>
        </mc:Choice>
        <mc:Fallback xmlns="">
          <p:pic>
            <p:nvPicPr>
              <p:cNvPr id="130" name="墨迹 129"/>
            </p:nvPicPr>
            <p:blipFill>
              <a:blip r:embed="rId208"/>
            </p:blipFill>
            <p:spPr>
              <a:xfrm>
                <a:off x="4451350" y="1625600"/>
                <a:ext cx="889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1" p14:bwMode="auto">
            <p14:nvContentPartPr>
              <p14:cNvPr id="131" name="墨迹 130"/>
              <p14:cNvContentPartPr/>
              <p14:nvPr/>
            </p14:nvContentPartPr>
            <p14:xfrm>
              <a:off x="4546600" y="1612900"/>
              <a:ext cx="57150" cy="101600"/>
            </p14:xfrm>
          </p:contentPart>
        </mc:Choice>
        <mc:Fallback xmlns="">
          <p:pic>
            <p:nvPicPr>
              <p:cNvPr id="131" name="墨迹 130"/>
            </p:nvPicPr>
            <p:blipFill>
              <a:blip r:embed="rId242"/>
            </p:blipFill>
            <p:spPr>
              <a:xfrm>
                <a:off x="4546600" y="1612900"/>
                <a:ext cx="5715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3" p14:bwMode="auto">
            <p14:nvContentPartPr>
              <p14:cNvPr id="132" name="墨迹 131"/>
              <p14:cNvContentPartPr/>
              <p14:nvPr/>
            </p14:nvContentPartPr>
            <p14:xfrm>
              <a:off x="4603750" y="1612900"/>
              <a:ext cx="38100" cy="88900"/>
            </p14:xfrm>
          </p:contentPart>
        </mc:Choice>
        <mc:Fallback xmlns="">
          <p:pic>
            <p:nvPicPr>
              <p:cNvPr id="132" name="墨迹 131"/>
            </p:nvPicPr>
            <p:blipFill>
              <a:blip r:embed="rId244"/>
            </p:blipFill>
            <p:spPr>
              <a:xfrm>
                <a:off x="4603750" y="1612900"/>
                <a:ext cx="3810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5" p14:bwMode="auto">
            <p14:nvContentPartPr>
              <p14:cNvPr id="133" name="墨迹 132"/>
              <p14:cNvContentPartPr/>
              <p14:nvPr/>
            </p14:nvContentPartPr>
            <p14:xfrm>
              <a:off x="4648200" y="1612900"/>
              <a:ext cx="25400" cy="101600"/>
            </p14:xfrm>
          </p:contentPart>
        </mc:Choice>
        <mc:Fallback xmlns="">
          <p:pic>
            <p:nvPicPr>
              <p:cNvPr id="133" name="墨迹 132"/>
            </p:nvPicPr>
            <p:blipFill>
              <a:blip r:embed="rId246"/>
            </p:blipFill>
            <p:spPr>
              <a:xfrm>
                <a:off x="4648200" y="1612900"/>
                <a:ext cx="2540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7" p14:bwMode="auto">
            <p14:nvContentPartPr>
              <p14:cNvPr id="134" name="墨迹 133"/>
              <p14:cNvContentPartPr/>
              <p14:nvPr/>
            </p14:nvContentPartPr>
            <p14:xfrm>
              <a:off x="4641850" y="1651000"/>
              <a:ext cx="44450" cy="19050"/>
            </p14:xfrm>
          </p:contentPart>
        </mc:Choice>
        <mc:Fallback xmlns="">
          <p:pic>
            <p:nvPicPr>
              <p:cNvPr id="134" name="墨迹 133"/>
            </p:nvPicPr>
            <p:blipFill>
              <a:blip r:embed="rId248"/>
            </p:blipFill>
            <p:spPr>
              <a:xfrm>
                <a:off x="4641850" y="1651000"/>
                <a:ext cx="444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9" p14:bwMode="auto">
            <p14:nvContentPartPr>
              <p14:cNvPr id="135" name="墨迹 134"/>
              <p14:cNvContentPartPr/>
              <p14:nvPr/>
            </p14:nvContentPartPr>
            <p14:xfrm>
              <a:off x="4730750" y="1689100"/>
              <a:ext cx="6350" cy="57150"/>
            </p14:xfrm>
          </p:contentPart>
        </mc:Choice>
        <mc:Fallback xmlns="">
          <p:pic>
            <p:nvPicPr>
              <p:cNvPr id="135" name="墨迹 134"/>
            </p:nvPicPr>
            <p:blipFill>
              <a:blip r:embed="rId250"/>
            </p:blipFill>
            <p:spPr>
              <a:xfrm>
                <a:off x="4730750" y="1689100"/>
                <a:ext cx="635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1" p14:bwMode="auto">
            <p14:nvContentPartPr>
              <p14:cNvPr id="136" name="墨迹 135"/>
              <p14:cNvContentPartPr/>
              <p14:nvPr/>
            </p14:nvContentPartPr>
            <p14:xfrm>
              <a:off x="4368800" y="1339850"/>
              <a:ext cx="69850" cy="101600"/>
            </p14:xfrm>
          </p:contentPart>
        </mc:Choice>
        <mc:Fallback xmlns="">
          <p:pic>
            <p:nvPicPr>
              <p:cNvPr id="136" name="墨迹 135"/>
            </p:nvPicPr>
            <p:blipFill>
              <a:blip r:embed="rId252"/>
            </p:blipFill>
            <p:spPr>
              <a:xfrm>
                <a:off x="4368800" y="1339850"/>
                <a:ext cx="6985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3" p14:bwMode="auto">
            <p14:nvContentPartPr>
              <p14:cNvPr id="137" name="墨迹 136"/>
              <p14:cNvContentPartPr/>
              <p14:nvPr/>
            </p14:nvContentPartPr>
            <p14:xfrm>
              <a:off x="4464050" y="1397000"/>
              <a:ext cx="31750" cy="69850"/>
            </p14:xfrm>
          </p:contentPart>
        </mc:Choice>
        <mc:Fallback xmlns="">
          <p:pic>
            <p:nvPicPr>
              <p:cNvPr id="137" name="墨迹 136"/>
            </p:nvPicPr>
            <p:blipFill>
              <a:blip r:embed="rId254"/>
            </p:blipFill>
            <p:spPr>
              <a:xfrm>
                <a:off x="4464050" y="1397000"/>
                <a:ext cx="3175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5" p14:bwMode="auto">
            <p14:nvContentPartPr>
              <p14:cNvPr id="138" name="墨迹 137"/>
              <p14:cNvContentPartPr/>
              <p14:nvPr/>
            </p14:nvContentPartPr>
            <p14:xfrm>
              <a:off x="4572000" y="1397000"/>
              <a:ext cx="63500" cy="82550"/>
            </p14:xfrm>
          </p:contentPart>
        </mc:Choice>
        <mc:Fallback xmlns="">
          <p:pic>
            <p:nvPicPr>
              <p:cNvPr id="138" name="墨迹 137"/>
            </p:nvPicPr>
            <p:blipFill>
              <a:blip r:embed="rId256"/>
            </p:blipFill>
            <p:spPr>
              <a:xfrm>
                <a:off x="4572000" y="1397000"/>
                <a:ext cx="6350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7" p14:bwMode="auto">
            <p14:nvContentPartPr>
              <p14:cNvPr id="139" name="墨迹 138"/>
              <p14:cNvContentPartPr/>
              <p14:nvPr/>
            </p14:nvContentPartPr>
            <p14:xfrm>
              <a:off x="4591050" y="1371600"/>
              <a:ext cx="158750" cy="114300"/>
            </p14:xfrm>
          </p:contentPart>
        </mc:Choice>
        <mc:Fallback xmlns="">
          <p:pic>
            <p:nvPicPr>
              <p:cNvPr id="139" name="墨迹 138"/>
            </p:nvPicPr>
            <p:blipFill>
              <a:blip r:embed="rId258"/>
            </p:blipFill>
            <p:spPr>
              <a:xfrm>
                <a:off x="4591050" y="1371600"/>
                <a:ext cx="15875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9" p14:bwMode="auto">
            <p14:nvContentPartPr>
              <p14:cNvPr id="140" name="墨迹 139"/>
              <p14:cNvContentPartPr/>
              <p14:nvPr/>
            </p14:nvContentPartPr>
            <p14:xfrm>
              <a:off x="4743450" y="1365250"/>
              <a:ext cx="12700" cy="133350"/>
            </p14:xfrm>
          </p:contentPart>
        </mc:Choice>
        <mc:Fallback xmlns="">
          <p:pic>
            <p:nvPicPr>
              <p:cNvPr id="140" name="墨迹 139"/>
            </p:nvPicPr>
            <p:blipFill>
              <a:blip r:embed="rId260"/>
            </p:blipFill>
            <p:spPr>
              <a:xfrm>
                <a:off x="4743450" y="1365250"/>
                <a:ext cx="1270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1" p14:bwMode="auto">
            <p14:nvContentPartPr>
              <p14:cNvPr id="141" name="墨迹 140"/>
              <p14:cNvContentPartPr/>
              <p14:nvPr/>
            </p14:nvContentPartPr>
            <p14:xfrm>
              <a:off x="1454150" y="1968500"/>
              <a:ext cx="88900" cy="360"/>
            </p14:xfrm>
          </p:contentPart>
        </mc:Choice>
        <mc:Fallback xmlns="">
          <p:pic>
            <p:nvPicPr>
              <p:cNvPr id="141" name="墨迹 140"/>
            </p:nvPicPr>
            <p:blipFill>
              <a:blip r:embed="rId262"/>
            </p:blipFill>
            <p:spPr>
              <a:xfrm>
                <a:off x="1454150" y="1968500"/>
                <a:ext cx="889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3" p14:bwMode="auto">
            <p14:nvContentPartPr>
              <p14:cNvPr id="142" name="墨迹 141"/>
              <p14:cNvContentPartPr/>
              <p14:nvPr/>
            </p14:nvContentPartPr>
            <p14:xfrm>
              <a:off x="4984750" y="1644650"/>
              <a:ext cx="63500" cy="76200"/>
            </p14:xfrm>
          </p:contentPart>
        </mc:Choice>
        <mc:Fallback xmlns="">
          <p:pic>
            <p:nvPicPr>
              <p:cNvPr id="142" name="墨迹 141"/>
            </p:nvPicPr>
            <p:blipFill>
              <a:blip r:embed="rId264"/>
            </p:blipFill>
            <p:spPr>
              <a:xfrm>
                <a:off x="4984750" y="1644650"/>
                <a:ext cx="6350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5" p14:bwMode="auto">
            <p14:nvContentPartPr>
              <p14:cNvPr id="143" name="墨迹 142"/>
              <p14:cNvContentPartPr/>
              <p14:nvPr/>
            </p14:nvContentPartPr>
            <p14:xfrm>
              <a:off x="4876800" y="1943100"/>
              <a:ext cx="419100" cy="69850"/>
            </p14:xfrm>
          </p:contentPart>
        </mc:Choice>
        <mc:Fallback xmlns="">
          <p:pic>
            <p:nvPicPr>
              <p:cNvPr id="143" name="墨迹 142"/>
            </p:nvPicPr>
            <p:blipFill>
              <a:blip r:embed="rId266"/>
            </p:blipFill>
            <p:spPr>
              <a:xfrm>
                <a:off x="4876800" y="1943100"/>
                <a:ext cx="41910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7" p14:bwMode="auto">
            <p14:nvContentPartPr>
              <p14:cNvPr id="144" name="墨迹 143"/>
              <p14:cNvContentPartPr/>
              <p14:nvPr/>
            </p14:nvContentPartPr>
            <p14:xfrm>
              <a:off x="5314950" y="1987550"/>
              <a:ext cx="19050" cy="171450"/>
            </p14:xfrm>
          </p:contentPart>
        </mc:Choice>
        <mc:Fallback xmlns="">
          <p:pic>
            <p:nvPicPr>
              <p:cNvPr id="144" name="墨迹 143"/>
            </p:nvPicPr>
            <p:blipFill>
              <a:blip r:embed="rId268"/>
            </p:blipFill>
            <p:spPr>
              <a:xfrm>
                <a:off x="5314950" y="1987550"/>
                <a:ext cx="1905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9" p14:bwMode="auto">
            <p14:nvContentPartPr>
              <p14:cNvPr id="145" name="墨迹 144"/>
              <p14:cNvContentPartPr/>
              <p14:nvPr/>
            </p14:nvContentPartPr>
            <p14:xfrm>
              <a:off x="1663700" y="1962150"/>
              <a:ext cx="120650" cy="360"/>
            </p14:xfrm>
          </p:contentPart>
        </mc:Choice>
        <mc:Fallback xmlns="">
          <p:pic>
            <p:nvPicPr>
              <p:cNvPr id="145" name="墨迹 144"/>
            </p:nvPicPr>
            <p:blipFill>
              <a:blip r:embed="rId270"/>
            </p:blipFill>
            <p:spPr>
              <a:xfrm>
                <a:off x="1663700" y="1962150"/>
                <a:ext cx="1206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1" p14:bwMode="auto">
            <p14:nvContentPartPr>
              <p14:cNvPr id="146" name="墨迹 145"/>
              <p14:cNvContentPartPr/>
              <p14:nvPr/>
            </p14:nvContentPartPr>
            <p14:xfrm>
              <a:off x="1790700" y="1752600"/>
              <a:ext cx="69850" cy="12700"/>
            </p14:xfrm>
          </p:contentPart>
        </mc:Choice>
        <mc:Fallback xmlns="">
          <p:pic>
            <p:nvPicPr>
              <p:cNvPr id="146" name="墨迹 145"/>
            </p:nvPicPr>
            <p:blipFill>
              <a:blip r:embed="rId272"/>
            </p:blipFill>
            <p:spPr>
              <a:xfrm>
                <a:off x="1790700" y="1752600"/>
                <a:ext cx="698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3" p14:bwMode="auto">
            <p14:nvContentPartPr>
              <p14:cNvPr id="147" name="墨迹 146"/>
              <p14:cNvContentPartPr/>
              <p14:nvPr/>
            </p14:nvContentPartPr>
            <p14:xfrm>
              <a:off x="1968500" y="1689100"/>
              <a:ext cx="63500" cy="88900"/>
            </p14:xfrm>
          </p:contentPart>
        </mc:Choice>
        <mc:Fallback xmlns="">
          <p:pic>
            <p:nvPicPr>
              <p:cNvPr id="147" name="墨迹 146"/>
            </p:nvPicPr>
            <p:blipFill>
              <a:blip r:embed="rId274"/>
            </p:blipFill>
            <p:spPr>
              <a:xfrm>
                <a:off x="1968500" y="1689100"/>
                <a:ext cx="6350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5" p14:bwMode="auto">
            <p14:nvContentPartPr>
              <p14:cNvPr id="148" name="墨迹 147"/>
              <p14:cNvContentPartPr/>
              <p14:nvPr/>
            </p14:nvContentPartPr>
            <p14:xfrm>
              <a:off x="2089150" y="1701800"/>
              <a:ext cx="50800" cy="63500"/>
            </p14:xfrm>
          </p:contentPart>
        </mc:Choice>
        <mc:Fallback xmlns="">
          <p:pic>
            <p:nvPicPr>
              <p:cNvPr id="148" name="墨迹 147"/>
            </p:nvPicPr>
            <p:blipFill>
              <a:blip r:embed="rId276"/>
            </p:blipFill>
            <p:spPr>
              <a:xfrm>
                <a:off x="2089150" y="1701800"/>
                <a:ext cx="5080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7" p14:bwMode="auto">
            <p14:nvContentPartPr>
              <p14:cNvPr id="149" name="墨迹 148"/>
              <p14:cNvContentPartPr/>
              <p14:nvPr/>
            </p14:nvContentPartPr>
            <p14:xfrm>
              <a:off x="2203450" y="1689100"/>
              <a:ext cx="360" cy="69850"/>
            </p14:xfrm>
          </p:contentPart>
        </mc:Choice>
        <mc:Fallback xmlns="">
          <p:pic>
            <p:nvPicPr>
              <p:cNvPr id="149" name="墨迹 148"/>
            </p:nvPicPr>
            <p:blipFill>
              <a:blip r:embed="rId42"/>
            </p:blipFill>
            <p:spPr>
              <a:xfrm>
                <a:off x="2203450" y="1689100"/>
                <a:ext cx="36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8" p14:bwMode="auto">
            <p14:nvContentPartPr>
              <p14:cNvPr id="150" name="墨迹 149"/>
              <p14:cNvContentPartPr/>
              <p14:nvPr/>
            </p14:nvContentPartPr>
            <p14:xfrm>
              <a:off x="2247900" y="1708150"/>
              <a:ext cx="120650" cy="12700"/>
            </p14:xfrm>
          </p:contentPart>
        </mc:Choice>
        <mc:Fallback xmlns="">
          <p:pic>
            <p:nvPicPr>
              <p:cNvPr id="150" name="墨迹 149"/>
            </p:nvPicPr>
            <p:blipFill>
              <a:blip r:embed="rId279"/>
            </p:blipFill>
            <p:spPr>
              <a:xfrm>
                <a:off x="2247900" y="1708150"/>
                <a:ext cx="1206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0" p14:bwMode="auto">
            <p14:nvContentPartPr>
              <p14:cNvPr id="151" name="墨迹 150"/>
              <p14:cNvContentPartPr/>
              <p14:nvPr/>
            </p14:nvContentPartPr>
            <p14:xfrm>
              <a:off x="2368550" y="1670050"/>
              <a:ext cx="360" cy="203200"/>
            </p14:xfrm>
          </p:contentPart>
        </mc:Choice>
        <mc:Fallback xmlns="">
          <p:pic>
            <p:nvPicPr>
              <p:cNvPr id="151" name="墨迹 150"/>
            </p:nvPicPr>
            <p:blipFill>
              <a:blip r:embed="rId281"/>
            </p:blipFill>
            <p:spPr>
              <a:xfrm>
                <a:off x="2368550" y="1670050"/>
                <a:ext cx="36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2" p14:bwMode="auto">
            <p14:nvContentPartPr>
              <p14:cNvPr id="152" name="墨迹 151"/>
              <p14:cNvContentPartPr/>
              <p14:nvPr/>
            </p14:nvContentPartPr>
            <p14:xfrm>
              <a:off x="4921250" y="1784350"/>
              <a:ext cx="50800" cy="120650"/>
            </p14:xfrm>
          </p:contentPart>
        </mc:Choice>
        <mc:Fallback xmlns="">
          <p:pic>
            <p:nvPicPr>
              <p:cNvPr id="152" name="墨迹 151"/>
            </p:nvPicPr>
            <p:blipFill>
              <a:blip r:embed="rId283"/>
            </p:blipFill>
            <p:spPr>
              <a:xfrm>
                <a:off x="4921250" y="1784350"/>
                <a:ext cx="5080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4" p14:bwMode="auto">
            <p14:nvContentPartPr>
              <p14:cNvPr id="153" name="墨迹 152"/>
              <p14:cNvContentPartPr/>
              <p14:nvPr/>
            </p14:nvContentPartPr>
            <p14:xfrm>
              <a:off x="5041900" y="1847850"/>
              <a:ext cx="50800" cy="69850"/>
            </p14:xfrm>
          </p:contentPart>
        </mc:Choice>
        <mc:Fallback xmlns="">
          <p:pic>
            <p:nvPicPr>
              <p:cNvPr id="153" name="墨迹 152"/>
            </p:nvPicPr>
            <p:blipFill>
              <a:blip r:embed="rId285"/>
            </p:blipFill>
            <p:spPr>
              <a:xfrm>
                <a:off x="5041900" y="1847850"/>
                <a:ext cx="5080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6" p14:bwMode="auto">
            <p14:nvContentPartPr>
              <p14:cNvPr id="154" name="墨迹 153"/>
              <p14:cNvContentPartPr/>
              <p14:nvPr/>
            </p14:nvContentPartPr>
            <p14:xfrm>
              <a:off x="5149850" y="1847850"/>
              <a:ext cx="82550" cy="95250"/>
            </p14:xfrm>
          </p:contentPart>
        </mc:Choice>
        <mc:Fallback xmlns="">
          <p:pic>
            <p:nvPicPr>
              <p:cNvPr id="154" name="墨迹 153"/>
            </p:nvPicPr>
            <p:blipFill>
              <a:blip r:embed="rId287"/>
            </p:blipFill>
            <p:spPr>
              <a:xfrm>
                <a:off x="5149850" y="1847850"/>
                <a:ext cx="8255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8" p14:bwMode="auto">
            <p14:nvContentPartPr>
              <p14:cNvPr id="155" name="墨迹 154"/>
              <p14:cNvContentPartPr/>
              <p14:nvPr/>
            </p14:nvContentPartPr>
            <p14:xfrm>
              <a:off x="5200650" y="1866900"/>
              <a:ext cx="38100" cy="146050"/>
            </p14:xfrm>
          </p:contentPart>
        </mc:Choice>
        <mc:Fallback xmlns="">
          <p:pic>
            <p:nvPicPr>
              <p:cNvPr id="155" name="墨迹 154"/>
            </p:nvPicPr>
            <p:blipFill>
              <a:blip r:embed="rId289"/>
            </p:blipFill>
            <p:spPr>
              <a:xfrm>
                <a:off x="5200650" y="1866900"/>
                <a:ext cx="3810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0" p14:bwMode="auto">
            <p14:nvContentPartPr>
              <p14:cNvPr id="156" name="墨迹 155"/>
              <p14:cNvContentPartPr/>
              <p14:nvPr/>
            </p14:nvContentPartPr>
            <p14:xfrm>
              <a:off x="4800600" y="2012950"/>
              <a:ext cx="44450" cy="228600"/>
            </p14:xfrm>
          </p:contentPart>
        </mc:Choice>
        <mc:Fallback xmlns="">
          <p:pic>
            <p:nvPicPr>
              <p:cNvPr id="156" name="墨迹 155"/>
            </p:nvPicPr>
            <p:blipFill>
              <a:blip r:embed="rId291"/>
            </p:blipFill>
            <p:spPr>
              <a:xfrm>
                <a:off x="4800600" y="2012950"/>
                <a:ext cx="44450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2" p14:bwMode="auto">
            <p14:nvContentPartPr>
              <p14:cNvPr id="157" name="墨迹 156"/>
              <p14:cNvContentPartPr/>
              <p14:nvPr/>
            </p14:nvContentPartPr>
            <p14:xfrm>
              <a:off x="4851400" y="2095500"/>
              <a:ext cx="501650" cy="57150"/>
            </p14:xfrm>
          </p:contentPart>
        </mc:Choice>
        <mc:Fallback xmlns="">
          <p:pic>
            <p:nvPicPr>
              <p:cNvPr id="157" name="墨迹 156"/>
            </p:nvPicPr>
            <p:blipFill>
              <a:blip r:embed="rId293"/>
            </p:blipFill>
            <p:spPr>
              <a:xfrm>
                <a:off x="4851400" y="2095500"/>
                <a:ext cx="50165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4" p14:bwMode="auto">
            <p14:nvContentPartPr>
              <p14:cNvPr id="158" name="墨迹 157"/>
              <p14:cNvContentPartPr/>
              <p14:nvPr/>
            </p14:nvContentPartPr>
            <p14:xfrm>
              <a:off x="5295900" y="2127250"/>
              <a:ext cx="19050" cy="234950"/>
            </p14:xfrm>
          </p:contentPart>
        </mc:Choice>
        <mc:Fallback xmlns="">
          <p:pic>
            <p:nvPicPr>
              <p:cNvPr id="158" name="墨迹 157"/>
            </p:nvPicPr>
            <p:blipFill>
              <a:blip r:embed="rId295"/>
            </p:blipFill>
            <p:spPr>
              <a:xfrm>
                <a:off x="5295900" y="2127250"/>
                <a:ext cx="19050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6" p14:bwMode="auto">
            <p14:nvContentPartPr>
              <p14:cNvPr id="159" name="墨迹 158"/>
              <p14:cNvContentPartPr/>
              <p14:nvPr/>
            </p14:nvContentPartPr>
            <p14:xfrm>
              <a:off x="1885950" y="1974850"/>
              <a:ext cx="171450" cy="360"/>
            </p14:xfrm>
          </p:contentPart>
        </mc:Choice>
        <mc:Fallback xmlns="">
          <p:pic>
            <p:nvPicPr>
              <p:cNvPr id="159" name="墨迹 158"/>
            </p:nvPicPr>
            <p:blipFill>
              <a:blip r:embed="rId74"/>
            </p:blipFill>
            <p:spPr>
              <a:xfrm>
                <a:off x="1885950" y="1974850"/>
                <a:ext cx="1714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7" p14:bwMode="auto">
            <p14:nvContentPartPr>
              <p14:cNvPr id="160" name="墨迹 159"/>
              <p14:cNvContentPartPr/>
              <p14:nvPr/>
            </p14:nvContentPartPr>
            <p14:xfrm>
              <a:off x="4902200" y="1993900"/>
              <a:ext cx="76200" cy="76200"/>
            </p14:xfrm>
          </p:contentPart>
        </mc:Choice>
        <mc:Fallback xmlns="">
          <p:pic>
            <p:nvPicPr>
              <p:cNvPr id="160" name="墨迹 159"/>
            </p:nvPicPr>
            <p:blipFill>
              <a:blip r:embed="rId298"/>
            </p:blipFill>
            <p:spPr>
              <a:xfrm>
                <a:off x="4902200" y="1993900"/>
                <a:ext cx="7620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9" p14:bwMode="auto">
            <p14:nvContentPartPr>
              <p14:cNvPr id="161" name="墨迹 160"/>
              <p14:cNvContentPartPr/>
              <p14:nvPr/>
            </p14:nvContentPartPr>
            <p14:xfrm>
              <a:off x="5041900" y="2019300"/>
              <a:ext cx="44450" cy="50800"/>
            </p14:xfrm>
          </p:contentPart>
        </mc:Choice>
        <mc:Fallback xmlns="">
          <p:pic>
            <p:nvPicPr>
              <p:cNvPr id="161" name="墨迹 160"/>
            </p:nvPicPr>
            <p:blipFill>
              <a:blip r:embed="rId300"/>
            </p:blipFill>
            <p:spPr>
              <a:xfrm>
                <a:off x="5041900" y="2019300"/>
                <a:ext cx="4445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1" p14:bwMode="auto">
            <p14:nvContentPartPr>
              <p14:cNvPr id="162" name="墨迹 161"/>
              <p14:cNvContentPartPr/>
              <p14:nvPr/>
            </p14:nvContentPartPr>
            <p14:xfrm>
              <a:off x="5137150" y="2032000"/>
              <a:ext cx="19050" cy="88900"/>
            </p14:xfrm>
          </p:contentPart>
        </mc:Choice>
        <mc:Fallback xmlns="">
          <p:pic>
            <p:nvPicPr>
              <p:cNvPr id="162" name="墨迹 161"/>
            </p:nvPicPr>
            <p:blipFill>
              <a:blip r:embed="rId302"/>
            </p:blipFill>
            <p:spPr>
              <a:xfrm>
                <a:off x="5137150" y="2032000"/>
                <a:ext cx="1905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3" p14:bwMode="auto">
            <p14:nvContentPartPr>
              <p14:cNvPr id="163" name="墨迹 162"/>
              <p14:cNvContentPartPr/>
              <p14:nvPr/>
            </p14:nvContentPartPr>
            <p14:xfrm>
              <a:off x="5168900" y="2095500"/>
              <a:ext cx="76200" cy="360"/>
            </p14:xfrm>
          </p:contentPart>
        </mc:Choice>
        <mc:Fallback xmlns="">
          <p:pic>
            <p:nvPicPr>
              <p:cNvPr id="163" name="墨迹 162"/>
            </p:nvPicPr>
            <p:blipFill>
              <a:blip r:embed="rId93"/>
            </p:blipFill>
            <p:spPr>
              <a:xfrm>
                <a:off x="5168900" y="2095500"/>
                <a:ext cx="762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4" p14:bwMode="auto">
            <p14:nvContentPartPr>
              <p14:cNvPr id="164" name="墨迹 163"/>
              <p14:cNvContentPartPr/>
              <p14:nvPr/>
            </p14:nvContentPartPr>
            <p14:xfrm>
              <a:off x="5251450" y="2076450"/>
              <a:ext cx="6350" cy="69850"/>
            </p14:xfrm>
          </p:contentPart>
        </mc:Choice>
        <mc:Fallback xmlns="">
          <p:pic>
            <p:nvPicPr>
              <p:cNvPr id="164" name="墨迹 163"/>
            </p:nvPicPr>
            <p:blipFill>
              <a:blip r:embed="rId305"/>
            </p:blipFill>
            <p:spPr>
              <a:xfrm>
                <a:off x="5251450" y="2076450"/>
                <a:ext cx="635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6" p14:bwMode="auto">
            <p14:nvContentPartPr>
              <p14:cNvPr id="165" name="墨迹 164"/>
              <p14:cNvContentPartPr/>
              <p14:nvPr/>
            </p14:nvContentPartPr>
            <p14:xfrm>
              <a:off x="4762500" y="2222500"/>
              <a:ext cx="38100" cy="209550"/>
            </p14:xfrm>
          </p:contentPart>
        </mc:Choice>
        <mc:Fallback xmlns="">
          <p:pic>
            <p:nvPicPr>
              <p:cNvPr id="165" name="墨迹 164"/>
            </p:nvPicPr>
            <p:blipFill>
              <a:blip r:embed="rId307"/>
            </p:blipFill>
            <p:spPr>
              <a:xfrm>
                <a:off x="4762500" y="2222500"/>
                <a:ext cx="3810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8" p14:bwMode="auto">
            <p14:nvContentPartPr>
              <p14:cNvPr id="166" name="墨迹 165"/>
              <p14:cNvContentPartPr/>
              <p14:nvPr/>
            </p14:nvContentPartPr>
            <p14:xfrm>
              <a:off x="4787900" y="2330450"/>
              <a:ext cx="533400" cy="38100"/>
            </p14:xfrm>
          </p:contentPart>
        </mc:Choice>
        <mc:Fallback xmlns="">
          <p:pic>
            <p:nvPicPr>
              <p:cNvPr id="166" name="墨迹 165"/>
            </p:nvPicPr>
            <p:blipFill>
              <a:blip r:embed="rId309"/>
            </p:blipFill>
            <p:spPr>
              <a:xfrm>
                <a:off x="4787900" y="2330450"/>
                <a:ext cx="53340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0" p14:bwMode="auto">
            <p14:nvContentPartPr>
              <p14:cNvPr id="167" name="墨迹 166"/>
              <p14:cNvContentPartPr/>
              <p14:nvPr/>
            </p14:nvContentPartPr>
            <p14:xfrm>
              <a:off x="5264150" y="2336800"/>
              <a:ext cx="44450" cy="177800"/>
            </p14:xfrm>
          </p:contentPart>
        </mc:Choice>
        <mc:Fallback xmlns="">
          <p:pic>
            <p:nvPicPr>
              <p:cNvPr id="167" name="墨迹 166"/>
            </p:nvPicPr>
            <p:blipFill>
              <a:blip r:embed="rId311"/>
            </p:blipFill>
            <p:spPr>
              <a:xfrm>
                <a:off x="5264150" y="2336800"/>
                <a:ext cx="4445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2" p14:bwMode="auto">
            <p14:nvContentPartPr>
              <p14:cNvPr id="168" name="墨迹 167"/>
              <p14:cNvContentPartPr/>
              <p14:nvPr/>
            </p14:nvContentPartPr>
            <p14:xfrm>
              <a:off x="4997450" y="2165350"/>
              <a:ext cx="114300" cy="120650"/>
            </p14:xfrm>
          </p:contentPart>
        </mc:Choice>
        <mc:Fallback xmlns="">
          <p:pic>
            <p:nvPicPr>
              <p:cNvPr id="168" name="墨迹 167"/>
            </p:nvPicPr>
            <p:blipFill>
              <a:blip r:embed="rId313"/>
            </p:blipFill>
            <p:spPr>
              <a:xfrm>
                <a:off x="4997450" y="2165350"/>
                <a:ext cx="11430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4" p14:bwMode="auto">
            <p14:nvContentPartPr>
              <p14:cNvPr id="169" name="墨迹 168"/>
              <p14:cNvContentPartPr/>
              <p14:nvPr/>
            </p14:nvContentPartPr>
            <p14:xfrm>
              <a:off x="4902200" y="2368550"/>
              <a:ext cx="88900" cy="120650"/>
            </p14:xfrm>
          </p:contentPart>
        </mc:Choice>
        <mc:Fallback xmlns="">
          <p:pic>
            <p:nvPicPr>
              <p:cNvPr id="169" name="墨迹 168"/>
            </p:nvPicPr>
            <p:blipFill>
              <a:blip r:embed="rId315"/>
            </p:blipFill>
            <p:spPr>
              <a:xfrm>
                <a:off x="4902200" y="2368550"/>
                <a:ext cx="8890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6" p14:bwMode="auto">
            <p14:nvContentPartPr>
              <p14:cNvPr id="170" name="墨迹 169"/>
              <p14:cNvContentPartPr/>
              <p14:nvPr/>
            </p14:nvContentPartPr>
            <p14:xfrm>
              <a:off x="4997450" y="2400300"/>
              <a:ext cx="63500" cy="63500"/>
            </p14:xfrm>
          </p:contentPart>
        </mc:Choice>
        <mc:Fallback xmlns="">
          <p:pic>
            <p:nvPicPr>
              <p:cNvPr id="170" name="墨迹 169"/>
            </p:nvPicPr>
            <p:blipFill>
              <a:blip r:embed="rId317"/>
            </p:blipFill>
            <p:spPr>
              <a:xfrm>
                <a:off x="4997450" y="2400300"/>
                <a:ext cx="6350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8" p14:bwMode="auto">
            <p14:nvContentPartPr>
              <p14:cNvPr id="171" name="墨迹 170"/>
              <p14:cNvContentPartPr/>
              <p14:nvPr/>
            </p14:nvContentPartPr>
            <p14:xfrm>
              <a:off x="5111750" y="2406650"/>
              <a:ext cx="19050" cy="88900"/>
            </p14:xfrm>
          </p:contentPart>
        </mc:Choice>
        <mc:Fallback xmlns="">
          <p:pic>
            <p:nvPicPr>
              <p:cNvPr id="171" name="墨迹 170"/>
            </p:nvPicPr>
            <p:blipFill>
              <a:blip r:embed="rId319"/>
            </p:blipFill>
            <p:spPr>
              <a:xfrm>
                <a:off x="5111750" y="2406650"/>
                <a:ext cx="1905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0" p14:bwMode="auto">
            <p14:nvContentPartPr>
              <p14:cNvPr id="172" name="墨迹 171"/>
              <p14:cNvContentPartPr/>
              <p14:nvPr/>
            </p14:nvContentPartPr>
            <p14:xfrm>
              <a:off x="5162550" y="2444750"/>
              <a:ext cx="82550" cy="360"/>
            </p14:xfrm>
          </p:contentPart>
        </mc:Choice>
        <mc:Fallback xmlns="">
          <p:pic>
            <p:nvPicPr>
              <p:cNvPr id="172" name="墨迹 171"/>
            </p:nvPicPr>
            <p:blipFill>
              <a:blip r:embed="rId100"/>
            </p:blipFill>
            <p:spPr>
              <a:xfrm>
                <a:off x="5162550" y="2444750"/>
                <a:ext cx="825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1" p14:bwMode="auto">
            <p14:nvContentPartPr>
              <p14:cNvPr id="173" name="墨迹 172"/>
              <p14:cNvContentPartPr/>
              <p14:nvPr/>
            </p14:nvContentPartPr>
            <p14:xfrm>
              <a:off x="5219700" y="2413000"/>
              <a:ext cx="38100" cy="114300"/>
            </p14:xfrm>
          </p:contentPart>
        </mc:Choice>
        <mc:Fallback xmlns="">
          <p:pic>
            <p:nvPicPr>
              <p:cNvPr id="173" name="墨迹 172"/>
            </p:nvPicPr>
            <p:blipFill>
              <a:blip r:embed="rId322"/>
            </p:blipFill>
            <p:spPr>
              <a:xfrm>
                <a:off x="5219700" y="2413000"/>
                <a:ext cx="3810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3" p14:bwMode="auto">
            <p14:nvContentPartPr>
              <p14:cNvPr id="174" name="墨迹 173"/>
              <p14:cNvContentPartPr/>
              <p14:nvPr/>
            </p14:nvContentPartPr>
            <p14:xfrm>
              <a:off x="4718050" y="2381250"/>
              <a:ext cx="25400" cy="317500"/>
            </p14:xfrm>
          </p:contentPart>
        </mc:Choice>
        <mc:Fallback xmlns="">
          <p:pic>
            <p:nvPicPr>
              <p:cNvPr id="174" name="墨迹 173"/>
            </p:nvPicPr>
            <p:blipFill>
              <a:blip r:embed="rId324"/>
            </p:blipFill>
            <p:spPr>
              <a:xfrm>
                <a:off x="4718050" y="2381250"/>
                <a:ext cx="25400" cy="317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5" p14:bwMode="auto">
            <p14:nvContentPartPr>
              <p14:cNvPr id="175" name="墨迹 174"/>
              <p14:cNvContentPartPr/>
              <p14:nvPr/>
            </p14:nvContentPartPr>
            <p14:xfrm>
              <a:off x="4737100" y="2508250"/>
              <a:ext cx="590550" cy="57150"/>
            </p14:xfrm>
          </p:contentPart>
        </mc:Choice>
        <mc:Fallback xmlns="">
          <p:pic>
            <p:nvPicPr>
              <p:cNvPr id="175" name="墨迹 174"/>
            </p:nvPicPr>
            <p:blipFill>
              <a:blip r:embed="rId326"/>
            </p:blipFill>
            <p:spPr>
              <a:xfrm>
                <a:off x="4737100" y="2508250"/>
                <a:ext cx="59055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7" p14:bwMode="auto">
            <p14:nvContentPartPr>
              <p14:cNvPr id="176" name="墨迹 175"/>
              <p14:cNvContentPartPr/>
              <p14:nvPr/>
            </p14:nvContentPartPr>
            <p14:xfrm>
              <a:off x="5226050" y="2508250"/>
              <a:ext cx="44450" cy="393700"/>
            </p14:xfrm>
          </p:contentPart>
        </mc:Choice>
        <mc:Fallback xmlns="">
          <p:pic>
            <p:nvPicPr>
              <p:cNvPr id="176" name="墨迹 175"/>
            </p:nvPicPr>
            <p:blipFill>
              <a:blip r:embed="rId328"/>
            </p:blipFill>
            <p:spPr>
              <a:xfrm>
                <a:off x="5226050" y="2508250"/>
                <a:ext cx="44450" cy="393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9" p14:bwMode="auto">
            <p14:nvContentPartPr>
              <p14:cNvPr id="177" name="墨迹 176"/>
              <p14:cNvContentPartPr/>
              <p14:nvPr/>
            </p14:nvContentPartPr>
            <p14:xfrm>
              <a:off x="4686300" y="2660650"/>
              <a:ext cx="25400" cy="349250"/>
            </p14:xfrm>
          </p:contentPart>
        </mc:Choice>
        <mc:Fallback xmlns="">
          <p:pic>
            <p:nvPicPr>
              <p:cNvPr id="177" name="墨迹 176"/>
            </p:nvPicPr>
            <p:blipFill>
              <a:blip r:embed="rId330"/>
            </p:blipFill>
            <p:spPr>
              <a:xfrm>
                <a:off x="4686300" y="2660650"/>
                <a:ext cx="25400" cy="349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1" p14:bwMode="auto">
            <p14:nvContentPartPr>
              <p14:cNvPr id="178" name="墨迹 177"/>
              <p14:cNvContentPartPr/>
              <p14:nvPr/>
            </p14:nvContentPartPr>
            <p14:xfrm>
              <a:off x="1200150" y="2133600"/>
              <a:ext cx="158750" cy="6350"/>
            </p14:xfrm>
          </p:contentPart>
        </mc:Choice>
        <mc:Fallback xmlns="">
          <p:pic>
            <p:nvPicPr>
              <p:cNvPr id="178" name="墨迹 177"/>
            </p:nvPicPr>
            <p:blipFill>
              <a:blip r:embed="rId332"/>
            </p:blipFill>
            <p:spPr>
              <a:xfrm>
                <a:off x="1200150" y="2133600"/>
                <a:ext cx="1587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3" p14:bwMode="auto">
            <p14:nvContentPartPr>
              <p14:cNvPr id="179" name="墨迹 178"/>
              <p14:cNvContentPartPr/>
              <p14:nvPr/>
            </p14:nvContentPartPr>
            <p14:xfrm>
              <a:off x="1441450" y="2108200"/>
              <a:ext cx="400050" cy="50800"/>
            </p14:xfrm>
          </p:contentPart>
        </mc:Choice>
        <mc:Fallback xmlns="">
          <p:pic>
            <p:nvPicPr>
              <p:cNvPr id="179" name="墨迹 178"/>
            </p:nvPicPr>
            <p:blipFill>
              <a:blip r:embed="rId334"/>
            </p:blipFill>
            <p:spPr>
              <a:xfrm>
                <a:off x="1441450" y="2108200"/>
                <a:ext cx="40005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5" p14:bwMode="auto">
            <p14:nvContentPartPr>
              <p14:cNvPr id="180" name="墨迹 179"/>
              <p14:cNvContentPartPr/>
              <p14:nvPr/>
            </p14:nvContentPartPr>
            <p14:xfrm>
              <a:off x="1949450" y="2070100"/>
              <a:ext cx="12700" cy="360"/>
            </p14:xfrm>
          </p:contentPart>
        </mc:Choice>
        <mc:Fallback xmlns="">
          <p:pic>
            <p:nvPicPr>
              <p:cNvPr id="180" name="墨迹 179"/>
            </p:nvPicPr>
            <p:blipFill>
              <a:blip r:embed="rId17"/>
            </p:blipFill>
            <p:spPr>
              <a:xfrm>
                <a:off x="1949450" y="207010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6" p14:bwMode="auto">
            <p14:nvContentPartPr>
              <p14:cNvPr id="181" name="墨迹 180"/>
              <p14:cNvContentPartPr/>
              <p14:nvPr/>
            </p14:nvContentPartPr>
            <p14:xfrm>
              <a:off x="1955800" y="2082800"/>
              <a:ext cx="12700" cy="360"/>
            </p14:xfrm>
          </p:contentPart>
        </mc:Choice>
        <mc:Fallback xmlns="">
          <p:pic>
            <p:nvPicPr>
              <p:cNvPr id="181" name="墨迹 180"/>
            </p:nvPicPr>
            <p:blipFill>
              <a:blip r:embed="rId17"/>
            </p:blipFill>
            <p:spPr>
              <a:xfrm>
                <a:off x="1955800" y="208280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7" p14:bwMode="auto">
            <p14:nvContentPartPr>
              <p14:cNvPr id="182" name="墨迹 181"/>
              <p14:cNvContentPartPr/>
              <p14:nvPr/>
            </p14:nvContentPartPr>
            <p14:xfrm>
              <a:off x="1955800" y="2114550"/>
              <a:ext cx="12700" cy="360"/>
            </p14:xfrm>
          </p:contentPart>
        </mc:Choice>
        <mc:Fallback xmlns="">
          <p:pic>
            <p:nvPicPr>
              <p:cNvPr id="182" name="墨迹 181"/>
            </p:nvPicPr>
            <p:blipFill>
              <a:blip r:embed="rId17"/>
            </p:blipFill>
            <p:spPr>
              <a:xfrm>
                <a:off x="1955800" y="211455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8" p14:bwMode="auto">
            <p14:nvContentPartPr>
              <p14:cNvPr id="183" name="墨迹 182"/>
              <p14:cNvContentPartPr/>
              <p14:nvPr/>
            </p14:nvContentPartPr>
            <p14:xfrm>
              <a:off x="1955800" y="2165350"/>
              <a:ext cx="12700" cy="360"/>
            </p14:xfrm>
          </p:contentPart>
        </mc:Choice>
        <mc:Fallback xmlns="">
          <p:pic>
            <p:nvPicPr>
              <p:cNvPr id="183" name="墨迹 182"/>
            </p:nvPicPr>
            <p:blipFill>
              <a:blip r:embed="rId17"/>
            </p:blipFill>
            <p:spPr>
              <a:xfrm>
                <a:off x="1955800" y="216535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9" p14:bwMode="auto">
            <p14:nvContentPartPr>
              <p14:cNvPr id="184" name="墨迹 183"/>
              <p14:cNvContentPartPr/>
              <p14:nvPr/>
            </p14:nvContentPartPr>
            <p14:xfrm>
              <a:off x="762000" y="1949450"/>
              <a:ext cx="361950" cy="25400"/>
            </p14:xfrm>
          </p:contentPart>
        </mc:Choice>
        <mc:Fallback xmlns="">
          <p:pic>
            <p:nvPicPr>
              <p:cNvPr id="184" name="墨迹 183"/>
            </p:nvPicPr>
            <p:blipFill>
              <a:blip r:embed="rId340"/>
            </p:blipFill>
            <p:spPr>
              <a:xfrm>
                <a:off x="762000" y="1949450"/>
                <a:ext cx="36195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1" p14:bwMode="auto">
            <p14:nvContentPartPr>
              <p14:cNvPr id="185" name="墨迹 184"/>
              <p14:cNvContentPartPr/>
              <p14:nvPr/>
            </p14:nvContentPartPr>
            <p14:xfrm>
              <a:off x="4724400" y="2800350"/>
              <a:ext cx="438150" cy="19050"/>
            </p14:xfrm>
          </p:contentPart>
        </mc:Choice>
        <mc:Fallback xmlns="">
          <p:pic>
            <p:nvPicPr>
              <p:cNvPr id="185" name="墨迹 184"/>
            </p:nvPicPr>
            <p:blipFill>
              <a:blip r:embed="rId342"/>
            </p:blipFill>
            <p:spPr>
              <a:xfrm>
                <a:off x="4724400" y="2800350"/>
                <a:ext cx="4381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3" p14:bwMode="auto">
            <p14:nvContentPartPr>
              <p14:cNvPr id="186" name="墨迹 185"/>
              <p14:cNvContentPartPr/>
              <p14:nvPr/>
            </p14:nvContentPartPr>
            <p14:xfrm>
              <a:off x="4699000" y="2984500"/>
              <a:ext cx="488950" cy="38100"/>
            </p14:xfrm>
          </p:contentPart>
        </mc:Choice>
        <mc:Fallback xmlns="">
          <p:pic>
            <p:nvPicPr>
              <p:cNvPr id="186" name="墨迹 185"/>
            </p:nvPicPr>
            <p:blipFill>
              <a:blip r:embed="rId344"/>
            </p:blipFill>
            <p:spPr>
              <a:xfrm>
                <a:off x="4699000" y="2984500"/>
                <a:ext cx="48895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5" p14:bwMode="auto">
            <p14:nvContentPartPr>
              <p14:cNvPr id="187" name="墨迹 186"/>
              <p14:cNvContentPartPr/>
              <p14:nvPr/>
            </p14:nvContentPartPr>
            <p14:xfrm>
              <a:off x="5213350" y="2927350"/>
              <a:ext cx="31750" cy="120650"/>
            </p14:xfrm>
          </p:contentPart>
        </mc:Choice>
        <mc:Fallback xmlns="">
          <p:pic>
            <p:nvPicPr>
              <p:cNvPr id="187" name="墨迹 186"/>
            </p:nvPicPr>
            <p:blipFill>
              <a:blip r:embed="rId346"/>
            </p:blipFill>
            <p:spPr>
              <a:xfrm>
                <a:off x="5213350" y="2927350"/>
                <a:ext cx="3175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7" p14:bwMode="auto">
            <p14:nvContentPartPr>
              <p14:cNvPr id="188" name="墨迹 187"/>
              <p14:cNvContentPartPr/>
              <p14:nvPr/>
            </p14:nvContentPartPr>
            <p14:xfrm>
              <a:off x="5149850" y="2813050"/>
              <a:ext cx="44450" cy="12700"/>
            </p14:xfrm>
          </p:contentPart>
        </mc:Choice>
        <mc:Fallback xmlns="">
          <p:pic>
            <p:nvPicPr>
              <p:cNvPr id="188" name="墨迹 187"/>
            </p:nvPicPr>
            <p:blipFill>
              <a:blip r:embed="rId348"/>
            </p:blipFill>
            <p:spPr>
              <a:xfrm>
                <a:off x="5149850" y="2813050"/>
                <a:ext cx="444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9" p14:bwMode="auto">
            <p14:nvContentPartPr>
              <p14:cNvPr id="189" name="墨迹 188"/>
              <p14:cNvContentPartPr/>
              <p14:nvPr/>
            </p14:nvContentPartPr>
            <p14:xfrm>
              <a:off x="4832350" y="2889250"/>
              <a:ext cx="88900" cy="63500"/>
            </p14:xfrm>
          </p:contentPart>
        </mc:Choice>
        <mc:Fallback xmlns="">
          <p:pic>
            <p:nvPicPr>
              <p:cNvPr id="189" name="墨迹 188"/>
            </p:nvPicPr>
            <p:blipFill>
              <a:blip r:embed="rId350"/>
            </p:blipFill>
            <p:spPr>
              <a:xfrm>
                <a:off x="4832350" y="2889250"/>
                <a:ext cx="8890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1" p14:bwMode="auto">
            <p14:nvContentPartPr>
              <p14:cNvPr id="190" name="墨迹 189"/>
              <p14:cNvContentPartPr/>
              <p14:nvPr/>
            </p14:nvContentPartPr>
            <p14:xfrm>
              <a:off x="4972050" y="2882900"/>
              <a:ext cx="76200" cy="82550"/>
            </p14:xfrm>
          </p:contentPart>
        </mc:Choice>
        <mc:Fallback xmlns="">
          <p:pic>
            <p:nvPicPr>
              <p:cNvPr id="190" name="墨迹 189"/>
            </p:nvPicPr>
            <p:blipFill>
              <a:blip r:embed="rId352"/>
            </p:blipFill>
            <p:spPr>
              <a:xfrm>
                <a:off x="4972050" y="2882900"/>
                <a:ext cx="7620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3" p14:bwMode="auto">
            <p14:nvContentPartPr>
              <p14:cNvPr id="191" name="墨迹 190"/>
              <p14:cNvContentPartPr/>
              <p14:nvPr/>
            </p14:nvContentPartPr>
            <p14:xfrm>
              <a:off x="4876800" y="2616200"/>
              <a:ext cx="76200" cy="120650"/>
            </p14:xfrm>
          </p:contentPart>
        </mc:Choice>
        <mc:Fallback xmlns="">
          <p:pic>
            <p:nvPicPr>
              <p:cNvPr id="191" name="墨迹 190"/>
            </p:nvPicPr>
            <p:blipFill>
              <a:blip r:embed="rId354"/>
            </p:blipFill>
            <p:spPr>
              <a:xfrm>
                <a:off x="4876800" y="2616200"/>
                <a:ext cx="7620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5" p14:bwMode="auto">
            <p14:nvContentPartPr>
              <p14:cNvPr id="192" name="墨迹 191"/>
              <p14:cNvContentPartPr/>
              <p14:nvPr/>
            </p14:nvContentPartPr>
            <p14:xfrm>
              <a:off x="4997450" y="2654300"/>
              <a:ext cx="69850" cy="63500"/>
            </p14:xfrm>
          </p:contentPart>
        </mc:Choice>
        <mc:Fallback xmlns="">
          <p:pic>
            <p:nvPicPr>
              <p:cNvPr id="192" name="墨迹 191"/>
            </p:nvPicPr>
            <p:blipFill>
              <a:blip r:embed="rId356"/>
            </p:blipFill>
            <p:spPr>
              <a:xfrm>
                <a:off x="4997450" y="2654300"/>
                <a:ext cx="6985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7" p14:bwMode="auto">
            <p14:nvContentPartPr>
              <p14:cNvPr id="193" name="墨迹 192"/>
              <p14:cNvContentPartPr/>
              <p14:nvPr/>
            </p14:nvContentPartPr>
            <p14:xfrm>
              <a:off x="5124450" y="2673350"/>
              <a:ext cx="360" cy="63500"/>
            </p14:xfrm>
          </p:contentPart>
        </mc:Choice>
        <mc:Fallback xmlns="">
          <p:pic>
            <p:nvPicPr>
              <p:cNvPr id="193" name="墨迹 192"/>
            </p:nvPicPr>
            <p:blipFill>
              <a:blip r:embed="rId358"/>
            </p:blipFill>
            <p:spPr>
              <a:xfrm>
                <a:off x="5124450" y="2673350"/>
                <a:ext cx="36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9" p14:bwMode="auto">
            <p14:nvContentPartPr>
              <p14:cNvPr id="194" name="墨迹 193"/>
              <p14:cNvContentPartPr/>
              <p14:nvPr/>
            </p14:nvContentPartPr>
            <p14:xfrm>
              <a:off x="5124450" y="2692400"/>
              <a:ext cx="133350" cy="76200"/>
            </p14:xfrm>
          </p:contentPart>
        </mc:Choice>
        <mc:Fallback xmlns="">
          <p:pic>
            <p:nvPicPr>
              <p:cNvPr id="194" name="墨迹 193"/>
            </p:nvPicPr>
            <p:blipFill>
              <a:blip r:embed="rId360"/>
            </p:blipFill>
            <p:spPr>
              <a:xfrm>
                <a:off x="5124450" y="2692400"/>
                <a:ext cx="13335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1" p14:bwMode="auto">
            <p14:nvContentPartPr>
              <p14:cNvPr id="195" name="墨迹 194"/>
              <p14:cNvContentPartPr/>
              <p14:nvPr/>
            </p14:nvContentPartPr>
            <p14:xfrm>
              <a:off x="1733550" y="2324100"/>
              <a:ext cx="361950" cy="25400"/>
            </p14:xfrm>
          </p:contentPart>
        </mc:Choice>
        <mc:Fallback xmlns="">
          <p:pic>
            <p:nvPicPr>
              <p:cNvPr id="195" name="墨迹 194"/>
            </p:nvPicPr>
            <p:blipFill>
              <a:blip r:embed="rId362"/>
            </p:blipFill>
            <p:spPr>
              <a:xfrm>
                <a:off x="1733550" y="2324100"/>
                <a:ext cx="36195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3" p14:bwMode="auto">
            <p14:nvContentPartPr>
              <p14:cNvPr id="196" name="墨迹 195"/>
              <p14:cNvContentPartPr/>
              <p14:nvPr/>
            </p14:nvContentPartPr>
            <p14:xfrm>
              <a:off x="4883150" y="1562100"/>
              <a:ext cx="539750" cy="419100"/>
            </p14:xfrm>
          </p:contentPart>
        </mc:Choice>
        <mc:Fallback xmlns="">
          <p:pic>
            <p:nvPicPr>
              <p:cNvPr id="196" name="墨迹 195"/>
            </p:nvPicPr>
            <p:blipFill>
              <a:blip r:embed="rId364"/>
            </p:blipFill>
            <p:spPr>
              <a:xfrm>
                <a:off x="4883150" y="1562100"/>
                <a:ext cx="539750" cy="419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5" p14:bwMode="auto">
            <p14:nvContentPartPr>
              <p14:cNvPr id="197" name="墨迹 196"/>
              <p14:cNvContentPartPr/>
              <p14:nvPr/>
            </p14:nvContentPartPr>
            <p14:xfrm>
              <a:off x="4819650" y="2089150"/>
              <a:ext cx="539750" cy="381000"/>
            </p14:xfrm>
          </p:contentPart>
        </mc:Choice>
        <mc:Fallback xmlns="">
          <p:pic>
            <p:nvPicPr>
              <p:cNvPr id="197" name="墨迹 196"/>
            </p:nvPicPr>
            <p:blipFill>
              <a:blip r:embed="rId366"/>
            </p:blipFill>
            <p:spPr>
              <a:xfrm>
                <a:off x="4819650" y="2089150"/>
                <a:ext cx="539750" cy="381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7" p14:bwMode="auto">
            <p14:nvContentPartPr>
              <p14:cNvPr id="198" name="墨迹 197"/>
              <p14:cNvContentPartPr/>
              <p14:nvPr/>
            </p14:nvContentPartPr>
            <p14:xfrm>
              <a:off x="4819650" y="1320800"/>
              <a:ext cx="203200" cy="158750"/>
            </p14:xfrm>
          </p:contentPart>
        </mc:Choice>
        <mc:Fallback xmlns="">
          <p:pic>
            <p:nvPicPr>
              <p:cNvPr id="198" name="墨迹 197"/>
            </p:nvPicPr>
            <p:blipFill>
              <a:blip r:embed="rId368"/>
            </p:blipFill>
            <p:spPr>
              <a:xfrm>
                <a:off x="4819650" y="1320800"/>
                <a:ext cx="20320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9" p14:bwMode="auto">
            <p14:nvContentPartPr>
              <p14:cNvPr id="199" name="墨迹 198"/>
              <p14:cNvContentPartPr/>
              <p14:nvPr/>
            </p14:nvContentPartPr>
            <p14:xfrm>
              <a:off x="4330700" y="1504950"/>
              <a:ext cx="425450" cy="38100"/>
            </p14:xfrm>
          </p:contentPart>
        </mc:Choice>
        <mc:Fallback xmlns="">
          <p:pic>
            <p:nvPicPr>
              <p:cNvPr id="199" name="墨迹 198"/>
            </p:nvPicPr>
            <p:blipFill>
              <a:blip r:embed="rId370"/>
            </p:blipFill>
            <p:spPr>
              <a:xfrm>
                <a:off x="4330700" y="1504950"/>
                <a:ext cx="42545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1" p14:bwMode="auto">
            <p14:nvContentPartPr>
              <p14:cNvPr id="200" name="墨迹 199"/>
              <p14:cNvContentPartPr/>
              <p14:nvPr/>
            </p14:nvContentPartPr>
            <p14:xfrm>
              <a:off x="4095750" y="1384300"/>
              <a:ext cx="50800" cy="76200"/>
            </p14:xfrm>
          </p:contentPart>
        </mc:Choice>
        <mc:Fallback xmlns="">
          <p:pic>
            <p:nvPicPr>
              <p:cNvPr id="200" name="墨迹 199"/>
            </p:nvPicPr>
            <p:blipFill>
              <a:blip r:embed="rId372"/>
            </p:blipFill>
            <p:spPr>
              <a:xfrm>
                <a:off x="4095750" y="1384300"/>
                <a:ext cx="5080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3" p14:bwMode="auto">
            <p14:nvContentPartPr>
              <p14:cNvPr id="201" name="墨迹 200"/>
              <p14:cNvContentPartPr/>
              <p14:nvPr/>
            </p14:nvContentPartPr>
            <p14:xfrm>
              <a:off x="4254500" y="1384300"/>
              <a:ext cx="88900" cy="57150"/>
            </p14:xfrm>
          </p:contentPart>
        </mc:Choice>
        <mc:Fallback xmlns="">
          <p:pic>
            <p:nvPicPr>
              <p:cNvPr id="201" name="墨迹 200"/>
            </p:nvPicPr>
            <p:blipFill>
              <a:blip r:embed="rId374"/>
            </p:blipFill>
            <p:spPr>
              <a:xfrm>
                <a:off x="4254500" y="1384300"/>
                <a:ext cx="8890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5" p14:bwMode="auto">
            <p14:nvContentPartPr>
              <p14:cNvPr id="202" name="墨迹 201"/>
              <p14:cNvContentPartPr/>
              <p14:nvPr/>
            </p14:nvContentPartPr>
            <p14:xfrm>
              <a:off x="4203700" y="2089150"/>
              <a:ext cx="63500" cy="95250"/>
            </p14:xfrm>
          </p:contentPart>
        </mc:Choice>
        <mc:Fallback xmlns="">
          <p:pic>
            <p:nvPicPr>
              <p:cNvPr id="202" name="墨迹 201"/>
            </p:nvPicPr>
            <p:blipFill>
              <a:blip r:embed="rId376"/>
            </p:blipFill>
            <p:spPr>
              <a:xfrm>
                <a:off x="4203700" y="2089150"/>
                <a:ext cx="6350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7" p14:bwMode="auto">
            <p14:nvContentPartPr>
              <p14:cNvPr id="203" name="墨迹 202"/>
              <p14:cNvContentPartPr/>
              <p14:nvPr/>
            </p14:nvContentPartPr>
            <p14:xfrm>
              <a:off x="4362450" y="2127250"/>
              <a:ext cx="76200" cy="63500"/>
            </p14:xfrm>
          </p:contentPart>
        </mc:Choice>
        <mc:Fallback xmlns="">
          <p:pic>
            <p:nvPicPr>
              <p:cNvPr id="203" name="墨迹 202"/>
            </p:nvPicPr>
            <p:blipFill>
              <a:blip r:embed="rId378"/>
            </p:blipFill>
            <p:spPr>
              <a:xfrm>
                <a:off x="4362450" y="2127250"/>
                <a:ext cx="7620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9" p14:bwMode="auto">
            <p14:nvContentPartPr>
              <p14:cNvPr id="204" name="墨迹 203"/>
              <p14:cNvContentPartPr/>
              <p14:nvPr/>
            </p14:nvContentPartPr>
            <p14:xfrm>
              <a:off x="4483100" y="2114550"/>
              <a:ext cx="63500" cy="88900"/>
            </p14:xfrm>
          </p:contentPart>
        </mc:Choice>
        <mc:Fallback xmlns="">
          <p:pic>
            <p:nvPicPr>
              <p:cNvPr id="204" name="墨迹 203"/>
            </p:nvPicPr>
            <p:blipFill>
              <a:blip r:embed="rId380"/>
            </p:blipFill>
            <p:spPr>
              <a:xfrm>
                <a:off x="4483100" y="2114550"/>
                <a:ext cx="6350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1" p14:bwMode="auto">
            <p14:nvContentPartPr>
              <p14:cNvPr id="205" name="墨迹 204"/>
              <p14:cNvContentPartPr/>
              <p14:nvPr/>
            </p14:nvContentPartPr>
            <p14:xfrm>
              <a:off x="4572000" y="2114550"/>
              <a:ext cx="57150" cy="107950"/>
            </p14:xfrm>
          </p:contentPart>
        </mc:Choice>
        <mc:Fallback xmlns="">
          <p:pic>
            <p:nvPicPr>
              <p:cNvPr id="205" name="墨迹 204"/>
            </p:nvPicPr>
            <p:blipFill>
              <a:blip r:embed="rId382"/>
            </p:blipFill>
            <p:spPr>
              <a:xfrm>
                <a:off x="4572000" y="2114550"/>
                <a:ext cx="5715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3" p14:bwMode="auto">
            <p14:nvContentPartPr>
              <p14:cNvPr id="206" name="墨迹 205"/>
              <p14:cNvContentPartPr/>
              <p14:nvPr/>
            </p14:nvContentPartPr>
            <p14:xfrm>
              <a:off x="4673600" y="2133600"/>
              <a:ext cx="360" cy="82550"/>
            </p14:xfrm>
          </p:contentPart>
        </mc:Choice>
        <mc:Fallback xmlns="">
          <p:pic>
            <p:nvPicPr>
              <p:cNvPr id="206" name="墨迹 205"/>
            </p:nvPicPr>
            <p:blipFill>
              <a:blip r:embed="rId384"/>
            </p:blipFill>
            <p:spPr>
              <a:xfrm>
                <a:off x="4673600" y="2133600"/>
                <a:ext cx="36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5" p14:bwMode="auto">
            <p14:nvContentPartPr>
              <p14:cNvPr id="207" name="墨迹 206"/>
              <p14:cNvContentPartPr/>
              <p14:nvPr/>
            </p14:nvContentPartPr>
            <p14:xfrm>
              <a:off x="4692650" y="2190750"/>
              <a:ext cx="57150" cy="360"/>
            </p14:xfrm>
          </p:contentPart>
        </mc:Choice>
        <mc:Fallback xmlns="">
          <p:pic>
            <p:nvPicPr>
              <p:cNvPr id="207" name="墨迹 206"/>
            </p:nvPicPr>
            <p:blipFill>
              <a:blip r:embed="rId386"/>
            </p:blipFill>
            <p:spPr>
              <a:xfrm>
                <a:off x="4692650" y="2190750"/>
                <a:ext cx="571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7" p14:bwMode="auto">
            <p14:nvContentPartPr>
              <p14:cNvPr id="208" name="墨迹 207"/>
              <p14:cNvContentPartPr/>
              <p14:nvPr/>
            </p14:nvContentPartPr>
            <p14:xfrm>
              <a:off x="4743450" y="2120900"/>
              <a:ext cx="19050" cy="139700"/>
            </p14:xfrm>
          </p:contentPart>
        </mc:Choice>
        <mc:Fallback xmlns="">
          <p:pic>
            <p:nvPicPr>
              <p:cNvPr id="208" name="墨迹 207"/>
            </p:nvPicPr>
            <p:blipFill>
              <a:blip r:embed="rId388"/>
            </p:blipFill>
            <p:spPr>
              <a:xfrm>
                <a:off x="4743450" y="2120900"/>
                <a:ext cx="1905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9" p14:bwMode="auto">
            <p14:nvContentPartPr>
              <p14:cNvPr id="209" name="墨迹 208"/>
              <p14:cNvContentPartPr/>
              <p14:nvPr/>
            </p14:nvContentPartPr>
            <p14:xfrm>
              <a:off x="1549400" y="2857500"/>
              <a:ext cx="190500" cy="25400"/>
            </p14:xfrm>
          </p:contentPart>
        </mc:Choice>
        <mc:Fallback xmlns="">
          <p:pic>
            <p:nvPicPr>
              <p:cNvPr id="209" name="墨迹 208"/>
            </p:nvPicPr>
            <p:blipFill>
              <a:blip r:embed="rId390"/>
            </p:blipFill>
            <p:spPr>
              <a:xfrm>
                <a:off x="1549400" y="2857500"/>
                <a:ext cx="19050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1" p14:bwMode="auto">
            <p14:nvContentPartPr>
              <p14:cNvPr id="210" name="墨迹 209"/>
              <p14:cNvContentPartPr/>
              <p14:nvPr/>
            </p14:nvContentPartPr>
            <p14:xfrm>
              <a:off x="806450" y="3041650"/>
              <a:ext cx="298450" cy="6350"/>
            </p14:xfrm>
          </p:contentPart>
        </mc:Choice>
        <mc:Fallback xmlns="">
          <p:pic>
            <p:nvPicPr>
              <p:cNvPr id="210" name="墨迹 209"/>
            </p:nvPicPr>
            <p:blipFill>
              <a:blip r:embed="rId392"/>
            </p:blipFill>
            <p:spPr>
              <a:xfrm>
                <a:off x="806450" y="3041650"/>
                <a:ext cx="2984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3" p14:bwMode="auto">
            <p14:nvContentPartPr>
              <p14:cNvPr id="211" name="墨迹 210"/>
              <p14:cNvContentPartPr/>
              <p14:nvPr/>
            </p14:nvContentPartPr>
            <p14:xfrm>
              <a:off x="3829050" y="3162300"/>
              <a:ext cx="88900" cy="476250"/>
            </p14:xfrm>
          </p:contentPart>
        </mc:Choice>
        <mc:Fallback xmlns="">
          <p:pic>
            <p:nvPicPr>
              <p:cNvPr id="211" name="墨迹 210"/>
            </p:nvPicPr>
            <p:blipFill>
              <a:blip r:embed="rId394"/>
            </p:blipFill>
            <p:spPr>
              <a:xfrm>
                <a:off x="3829050" y="3162300"/>
                <a:ext cx="88900" cy="476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5" p14:bwMode="auto">
            <p14:nvContentPartPr>
              <p14:cNvPr id="212" name="墨迹 211"/>
              <p14:cNvContentPartPr/>
              <p14:nvPr/>
            </p14:nvContentPartPr>
            <p14:xfrm>
              <a:off x="3937000" y="3187700"/>
              <a:ext cx="438150" cy="622300"/>
            </p14:xfrm>
          </p:contentPart>
        </mc:Choice>
        <mc:Fallback xmlns="">
          <p:pic>
            <p:nvPicPr>
              <p:cNvPr id="212" name="墨迹 211"/>
            </p:nvPicPr>
            <p:blipFill>
              <a:blip r:embed="rId396"/>
            </p:blipFill>
            <p:spPr>
              <a:xfrm>
                <a:off x="3937000" y="3187700"/>
                <a:ext cx="438150" cy="622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7" p14:bwMode="auto">
            <p14:nvContentPartPr>
              <p14:cNvPr id="213" name="墨迹 212"/>
              <p14:cNvContentPartPr/>
              <p14:nvPr/>
            </p14:nvContentPartPr>
            <p14:xfrm>
              <a:off x="3797300" y="3581400"/>
              <a:ext cx="38100" cy="234950"/>
            </p14:xfrm>
          </p:contentPart>
        </mc:Choice>
        <mc:Fallback xmlns="">
          <p:pic>
            <p:nvPicPr>
              <p:cNvPr id="213" name="墨迹 212"/>
            </p:nvPicPr>
            <p:blipFill>
              <a:blip r:embed="rId398"/>
            </p:blipFill>
            <p:spPr>
              <a:xfrm>
                <a:off x="3797300" y="3581400"/>
                <a:ext cx="38100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9" p14:bwMode="auto">
            <p14:nvContentPartPr>
              <p14:cNvPr id="214" name="墨迹 213"/>
              <p14:cNvContentPartPr/>
              <p14:nvPr/>
            </p14:nvContentPartPr>
            <p14:xfrm>
              <a:off x="3860800" y="3397250"/>
              <a:ext cx="558800" cy="114300"/>
            </p14:xfrm>
          </p:contentPart>
        </mc:Choice>
        <mc:Fallback xmlns="">
          <p:pic>
            <p:nvPicPr>
              <p:cNvPr id="214" name="墨迹 213"/>
            </p:nvPicPr>
            <p:blipFill>
              <a:blip r:embed="rId400"/>
            </p:blipFill>
            <p:spPr>
              <a:xfrm>
                <a:off x="3860800" y="3397250"/>
                <a:ext cx="55880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1" p14:bwMode="auto">
            <p14:nvContentPartPr>
              <p14:cNvPr id="215" name="墨迹 214"/>
              <p14:cNvContentPartPr/>
              <p14:nvPr/>
            </p14:nvContentPartPr>
            <p14:xfrm>
              <a:off x="3302000" y="3257550"/>
              <a:ext cx="360" cy="88900"/>
            </p14:xfrm>
          </p:contentPart>
        </mc:Choice>
        <mc:Fallback xmlns="">
          <p:pic>
            <p:nvPicPr>
              <p:cNvPr id="215" name="墨迹 214"/>
            </p:nvPicPr>
            <p:blipFill>
              <a:blip r:embed="rId402"/>
            </p:blipFill>
            <p:spPr>
              <a:xfrm>
                <a:off x="3302000" y="3257550"/>
                <a:ext cx="36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3" p14:bwMode="auto">
            <p14:nvContentPartPr>
              <p14:cNvPr id="216" name="墨迹 215"/>
              <p14:cNvContentPartPr/>
              <p14:nvPr/>
            </p14:nvContentPartPr>
            <p14:xfrm>
              <a:off x="3302000" y="3244850"/>
              <a:ext cx="101600" cy="95250"/>
            </p14:xfrm>
          </p:contentPart>
        </mc:Choice>
        <mc:Fallback xmlns="">
          <p:pic>
            <p:nvPicPr>
              <p:cNvPr id="216" name="墨迹 215"/>
            </p:nvPicPr>
            <p:blipFill>
              <a:blip r:embed="rId404"/>
            </p:blipFill>
            <p:spPr>
              <a:xfrm>
                <a:off x="3302000" y="3244850"/>
                <a:ext cx="10160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5" p14:bwMode="auto">
            <p14:nvContentPartPr>
              <p14:cNvPr id="217" name="墨迹 216"/>
              <p14:cNvContentPartPr/>
              <p14:nvPr/>
            </p14:nvContentPartPr>
            <p14:xfrm>
              <a:off x="3448050" y="3251200"/>
              <a:ext cx="63500" cy="101600"/>
            </p14:xfrm>
          </p:contentPart>
        </mc:Choice>
        <mc:Fallback xmlns="">
          <p:pic>
            <p:nvPicPr>
              <p:cNvPr id="217" name="墨迹 216"/>
            </p:nvPicPr>
            <p:blipFill>
              <a:blip r:embed="rId406"/>
            </p:blipFill>
            <p:spPr>
              <a:xfrm>
                <a:off x="3448050" y="3251200"/>
                <a:ext cx="6350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7" p14:bwMode="auto">
            <p14:nvContentPartPr>
              <p14:cNvPr id="218" name="墨迹 217"/>
              <p14:cNvContentPartPr/>
              <p14:nvPr/>
            </p14:nvContentPartPr>
            <p14:xfrm>
              <a:off x="3505200" y="3263900"/>
              <a:ext cx="44450" cy="114300"/>
            </p14:xfrm>
          </p:contentPart>
        </mc:Choice>
        <mc:Fallback xmlns="">
          <p:pic>
            <p:nvPicPr>
              <p:cNvPr id="218" name="墨迹 217"/>
            </p:nvPicPr>
            <p:blipFill>
              <a:blip r:embed="rId408"/>
            </p:blipFill>
            <p:spPr>
              <a:xfrm>
                <a:off x="3505200" y="3263900"/>
                <a:ext cx="4445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9" p14:bwMode="auto">
            <p14:nvContentPartPr>
              <p14:cNvPr id="219" name="墨迹 218"/>
              <p14:cNvContentPartPr/>
              <p14:nvPr/>
            </p14:nvContentPartPr>
            <p14:xfrm>
              <a:off x="3498850" y="3314700"/>
              <a:ext cx="76200" cy="6350"/>
            </p14:xfrm>
          </p:contentPart>
        </mc:Choice>
        <mc:Fallback xmlns="">
          <p:pic>
            <p:nvPicPr>
              <p:cNvPr id="219" name="墨迹 218"/>
            </p:nvPicPr>
            <p:blipFill>
              <a:blip r:embed="rId410"/>
            </p:blipFill>
            <p:spPr>
              <a:xfrm>
                <a:off x="3498850" y="3314700"/>
                <a:ext cx="7620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1" p14:bwMode="auto">
            <p14:nvContentPartPr>
              <p14:cNvPr id="220" name="墨迹 219"/>
              <p14:cNvContentPartPr/>
              <p14:nvPr/>
            </p14:nvContentPartPr>
            <p14:xfrm>
              <a:off x="3657600" y="3276600"/>
              <a:ext cx="12700" cy="114300"/>
            </p14:xfrm>
          </p:contentPart>
        </mc:Choice>
        <mc:Fallback xmlns="">
          <p:pic>
            <p:nvPicPr>
              <p:cNvPr id="220" name="墨迹 219"/>
            </p:nvPicPr>
            <p:blipFill>
              <a:blip r:embed="rId412"/>
            </p:blipFill>
            <p:spPr>
              <a:xfrm>
                <a:off x="3657600" y="3276600"/>
                <a:ext cx="1270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3" p14:bwMode="auto">
            <p14:nvContentPartPr>
              <p14:cNvPr id="221" name="墨迹 220"/>
              <p14:cNvContentPartPr/>
              <p14:nvPr/>
            </p14:nvContentPartPr>
            <p14:xfrm>
              <a:off x="1155700" y="2863850"/>
              <a:ext cx="292100" cy="209550"/>
            </p14:xfrm>
          </p:contentPart>
        </mc:Choice>
        <mc:Fallback xmlns="">
          <p:pic>
            <p:nvPicPr>
              <p:cNvPr id="221" name="墨迹 220"/>
            </p:nvPicPr>
            <p:blipFill>
              <a:blip r:embed="rId414"/>
            </p:blipFill>
            <p:spPr>
              <a:xfrm>
                <a:off x="1155700" y="2863850"/>
                <a:ext cx="29210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5" p14:bwMode="auto">
            <p14:nvContentPartPr>
              <p14:cNvPr id="222" name="墨迹 221"/>
              <p14:cNvContentPartPr/>
              <p14:nvPr/>
            </p14:nvContentPartPr>
            <p14:xfrm>
              <a:off x="1581150" y="3054350"/>
              <a:ext cx="165100" cy="12700"/>
            </p14:xfrm>
          </p:contentPart>
        </mc:Choice>
        <mc:Fallback xmlns="">
          <p:pic>
            <p:nvPicPr>
              <p:cNvPr id="222" name="墨迹 221"/>
            </p:nvPicPr>
            <p:blipFill>
              <a:blip r:embed="rId416"/>
            </p:blipFill>
            <p:spPr>
              <a:xfrm>
                <a:off x="1581150" y="3054350"/>
                <a:ext cx="1651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7" p14:bwMode="auto">
            <p14:nvContentPartPr>
              <p14:cNvPr id="223" name="墨迹 222"/>
              <p14:cNvContentPartPr/>
              <p14:nvPr/>
            </p14:nvContentPartPr>
            <p14:xfrm>
              <a:off x="3841750" y="3600450"/>
              <a:ext cx="501650" cy="127000"/>
            </p14:xfrm>
          </p:contentPart>
        </mc:Choice>
        <mc:Fallback xmlns="">
          <p:pic>
            <p:nvPicPr>
              <p:cNvPr id="223" name="墨迹 222"/>
            </p:nvPicPr>
            <p:blipFill>
              <a:blip r:embed="rId418"/>
            </p:blipFill>
            <p:spPr>
              <a:xfrm>
                <a:off x="3841750" y="3600450"/>
                <a:ext cx="50165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9" p14:bwMode="auto">
            <p14:nvContentPartPr>
              <p14:cNvPr id="224" name="墨迹 223"/>
              <p14:cNvContentPartPr/>
              <p14:nvPr/>
            </p14:nvContentPartPr>
            <p14:xfrm>
              <a:off x="3962400" y="3536950"/>
              <a:ext cx="107950" cy="57150"/>
            </p14:xfrm>
          </p:contentPart>
        </mc:Choice>
        <mc:Fallback xmlns="">
          <p:pic>
            <p:nvPicPr>
              <p:cNvPr id="224" name="墨迹 223"/>
            </p:nvPicPr>
            <p:blipFill>
              <a:blip r:embed="rId420"/>
            </p:blipFill>
            <p:spPr>
              <a:xfrm>
                <a:off x="3962400" y="3536950"/>
                <a:ext cx="10795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1" p14:bwMode="auto">
            <p14:nvContentPartPr>
              <p14:cNvPr id="225" name="墨迹 224"/>
              <p14:cNvContentPartPr/>
              <p14:nvPr/>
            </p14:nvContentPartPr>
            <p14:xfrm>
              <a:off x="3956050" y="3517900"/>
              <a:ext cx="95250" cy="19050"/>
            </p14:xfrm>
          </p:contentPart>
        </mc:Choice>
        <mc:Fallback xmlns="">
          <p:pic>
            <p:nvPicPr>
              <p:cNvPr id="225" name="墨迹 224"/>
            </p:nvPicPr>
            <p:blipFill>
              <a:blip r:embed="rId422"/>
            </p:blipFill>
            <p:spPr>
              <a:xfrm>
                <a:off x="3956050" y="3517900"/>
                <a:ext cx="952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3" p14:bwMode="auto">
            <p14:nvContentPartPr>
              <p14:cNvPr id="226" name="墨迹 225"/>
              <p14:cNvContentPartPr/>
              <p14:nvPr/>
            </p14:nvContentPartPr>
            <p14:xfrm>
              <a:off x="4146550" y="3511550"/>
              <a:ext cx="69850" cy="69850"/>
            </p14:xfrm>
          </p:contentPart>
        </mc:Choice>
        <mc:Fallback xmlns="">
          <p:pic>
            <p:nvPicPr>
              <p:cNvPr id="226" name="墨迹 225"/>
            </p:nvPicPr>
            <p:blipFill>
              <a:blip r:embed="rId424"/>
            </p:blipFill>
            <p:spPr>
              <a:xfrm>
                <a:off x="4146550" y="3511550"/>
                <a:ext cx="6985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5" p14:bwMode="auto">
            <p14:nvContentPartPr>
              <p14:cNvPr id="227" name="墨迹 226"/>
              <p14:cNvContentPartPr/>
              <p14:nvPr/>
            </p14:nvContentPartPr>
            <p14:xfrm>
              <a:off x="4051300" y="3321050"/>
              <a:ext cx="31750" cy="76200"/>
            </p14:xfrm>
          </p:contentPart>
        </mc:Choice>
        <mc:Fallback xmlns="">
          <p:pic>
            <p:nvPicPr>
              <p:cNvPr id="227" name="墨迹 226"/>
            </p:nvPicPr>
            <p:blipFill>
              <a:blip r:embed="rId426"/>
            </p:blipFill>
            <p:spPr>
              <a:xfrm>
                <a:off x="4051300" y="3321050"/>
                <a:ext cx="3175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7" p14:bwMode="auto">
            <p14:nvContentPartPr>
              <p14:cNvPr id="228" name="墨迹 227"/>
              <p14:cNvContentPartPr/>
              <p14:nvPr/>
            </p14:nvContentPartPr>
            <p14:xfrm>
              <a:off x="4140200" y="3321050"/>
              <a:ext cx="63500" cy="76200"/>
            </p14:xfrm>
          </p:contentPart>
        </mc:Choice>
        <mc:Fallback xmlns="">
          <p:pic>
            <p:nvPicPr>
              <p:cNvPr id="228" name="墨迹 227"/>
            </p:nvPicPr>
            <p:blipFill>
              <a:blip r:embed="rId428"/>
            </p:blipFill>
            <p:spPr>
              <a:xfrm>
                <a:off x="4140200" y="3321050"/>
                <a:ext cx="6350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9" p14:bwMode="auto">
            <p14:nvContentPartPr>
              <p14:cNvPr id="229" name="墨迹 228"/>
              <p14:cNvContentPartPr/>
              <p14:nvPr/>
            </p14:nvContentPartPr>
            <p14:xfrm>
              <a:off x="4210050" y="3340100"/>
              <a:ext cx="12700" cy="88900"/>
            </p14:xfrm>
          </p:contentPart>
        </mc:Choice>
        <mc:Fallback xmlns="">
          <p:pic>
            <p:nvPicPr>
              <p:cNvPr id="229" name="墨迹 228"/>
            </p:nvPicPr>
            <p:blipFill>
              <a:blip r:embed="rId430"/>
            </p:blipFill>
            <p:spPr>
              <a:xfrm>
                <a:off x="4210050" y="3340100"/>
                <a:ext cx="1270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1" p14:bwMode="auto">
            <p14:nvContentPartPr>
              <p14:cNvPr id="230" name="墨迹 229"/>
              <p14:cNvContentPartPr/>
              <p14:nvPr/>
            </p14:nvContentPartPr>
            <p14:xfrm>
              <a:off x="4241800" y="3384550"/>
              <a:ext cx="88900" cy="6350"/>
            </p14:xfrm>
          </p:contentPart>
        </mc:Choice>
        <mc:Fallback xmlns="">
          <p:pic>
            <p:nvPicPr>
              <p:cNvPr id="230" name="墨迹 229"/>
            </p:nvPicPr>
            <p:blipFill>
              <a:blip r:embed="rId432"/>
            </p:blipFill>
            <p:spPr>
              <a:xfrm>
                <a:off x="4241800" y="3384550"/>
                <a:ext cx="8890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3" p14:bwMode="auto">
            <p14:nvContentPartPr>
              <p14:cNvPr id="231" name="墨迹 230"/>
              <p14:cNvContentPartPr/>
              <p14:nvPr/>
            </p14:nvContentPartPr>
            <p14:xfrm>
              <a:off x="4311650" y="3384550"/>
              <a:ext cx="19050" cy="88900"/>
            </p14:xfrm>
          </p:contentPart>
        </mc:Choice>
        <mc:Fallback xmlns="">
          <p:pic>
            <p:nvPicPr>
              <p:cNvPr id="231" name="墨迹 230"/>
            </p:nvPicPr>
            <p:blipFill>
              <a:blip r:embed="rId434"/>
            </p:blipFill>
            <p:spPr>
              <a:xfrm>
                <a:off x="4311650" y="3384550"/>
                <a:ext cx="1905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5" p14:bwMode="auto">
            <p14:nvContentPartPr>
              <p14:cNvPr id="232" name="墨迹 231"/>
              <p14:cNvContentPartPr/>
              <p14:nvPr/>
            </p14:nvContentPartPr>
            <p14:xfrm>
              <a:off x="1657350" y="1949450"/>
              <a:ext cx="120650" cy="50800"/>
            </p14:xfrm>
          </p:contentPart>
        </mc:Choice>
        <mc:Fallback xmlns="">
          <p:pic>
            <p:nvPicPr>
              <p:cNvPr id="232" name="墨迹 231"/>
            </p:nvPicPr>
            <p:blipFill>
              <a:blip r:embed="rId436"/>
            </p:blipFill>
            <p:spPr>
              <a:xfrm>
                <a:off x="1657350" y="1949450"/>
                <a:ext cx="12065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7" p14:bwMode="auto">
            <p14:nvContentPartPr>
              <p14:cNvPr id="233" name="墨迹 232"/>
              <p14:cNvContentPartPr/>
              <p14:nvPr/>
            </p14:nvContentPartPr>
            <p14:xfrm>
              <a:off x="1625600" y="1974850"/>
              <a:ext cx="57150" cy="19050"/>
            </p14:xfrm>
          </p:contentPart>
        </mc:Choice>
        <mc:Fallback xmlns="">
          <p:pic>
            <p:nvPicPr>
              <p:cNvPr id="233" name="墨迹 232"/>
            </p:nvPicPr>
            <p:blipFill>
              <a:blip r:embed="rId438"/>
            </p:blipFill>
            <p:spPr>
              <a:xfrm>
                <a:off x="1625600" y="1974850"/>
                <a:ext cx="571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9" p14:bwMode="auto">
            <p14:nvContentPartPr>
              <p14:cNvPr id="234" name="墨迹 233"/>
              <p14:cNvContentPartPr/>
              <p14:nvPr/>
            </p14:nvContentPartPr>
            <p14:xfrm>
              <a:off x="4832350" y="1739900"/>
              <a:ext cx="539750" cy="266700"/>
            </p14:xfrm>
          </p:contentPart>
        </mc:Choice>
        <mc:Fallback xmlns="">
          <p:pic>
            <p:nvPicPr>
              <p:cNvPr id="234" name="墨迹 233"/>
            </p:nvPicPr>
            <p:blipFill>
              <a:blip r:embed="rId440"/>
            </p:blipFill>
            <p:spPr>
              <a:xfrm>
                <a:off x="4832350" y="1739900"/>
                <a:ext cx="539750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1" p14:bwMode="auto">
            <p14:nvContentPartPr>
              <p14:cNvPr id="235" name="墨迹 234"/>
              <p14:cNvContentPartPr/>
              <p14:nvPr/>
            </p14:nvContentPartPr>
            <p14:xfrm>
              <a:off x="1854200" y="1981200"/>
              <a:ext cx="171450" cy="12700"/>
            </p14:xfrm>
          </p:contentPart>
        </mc:Choice>
        <mc:Fallback xmlns="">
          <p:pic>
            <p:nvPicPr>
              <p:cNvPr id="235" name="墨迹 234"/>
            </p:nvPicPr>
            <p:blipFill>
              <a:blip r:embed="rId442"/>
            </p:blipFill>
            <p:spPr>
              <a:xfrm>
                <a:off x="1854200" y="1981200"/>
                <a:ext cx="1714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3" p14:bwMode="auto">
            <p14:nvContentPartPr>
              <p14:cNvPr id="236" name="墨迹 235"/>
              <p14:cNvContentPartPr/>
              <p14:nvPr/>
            </p14:nvContentPartPr>
            <p14:xfrm>
              <a:off x="5486400" y="1816100"/>
              <a:ext cx="25400" cy="31750"/>
            </p14:xfrm>
          </p:contentPart>
        </mc:Choice>
        <mc:Fallback xmlns="">
          <p:pic>
            <p:nvPicPr>
              <p:cNvPr id="236" name="墨迹 235"/>
            </p:nvPicPr>
            <p:blipFill>
              <a:blip r:embed="rId444"/>
            </p:blipFill>
            <p:spPr>
              <a:xfrm>
                <a:off x="5486400" y="1816100"/>
                <a:ext cx="2540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5" p14:bwMode="auto">
            <p14:nvContentPartPr>
              <p14:cNvPr id="237" name="墨迹 236"/>
              <p14:cNvContentPartPr/>
              <p14:nvPr/>
            </p14:nvContentPartPr>
            <p14:xfrm>
              <a:off x="5568950" y="1885950"/>
              <a:ext cx="69850" cy="76200"/>
            </p14:xfrm>
          </p:contentPart>
        </mc:Choice>
        <mc:Fallback xmlns="">
          <p:pic>
            <p:nvPicPr>
              <p:cNvPr id="237" name="墨迹 236"/>
            </p:nvPicPr>
            <p:blipFill>
              <a:blip r:embed="rId446"/>
            </p:blipFill>
            <p:spPr>
              <a:xfrm>
                <a:off x="5568950" y="1885950"/>
                <a:ext cx="6985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7" p14:bwMode="auto">
            <p14:nvContentPartPr>
              <p14:cNvPr id="238" name="墨迹 237"/>
              <p14:cNvContentPartPr/>
              <p14:nvPr/>
            </p14:nvContentPartPr>
            <p14:xfrm>
              <a:off x="5721350" y="1797050"/>
              <a:ext cx="38100" cy="57150"/>
            </p14:xfrm>
          </p:contentPart>
        </mc:Choice>
        <mc:Fallback xmlns="">
          <p:pic>
            <p:nvPicPr>
              <p:cNvPr id="238" name="墨迹 237"/>
            </p:nvPicPr>
            <p:blipFill>
              <a:blip r:embed="rId448"/>
            </p:blipFill>
            <p:spPr>
              <a:xfrm>
                <a:off x="5721350" y="1797050"/>
                <a:ext cx="3810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9" p14:bwMode="auto">
            <p14:nvContentPartPr>
              <p14:cNvPr id="239" name="墨迹 238"/>
              <p14:cNvContentPartPr/>
              <p14:nvPr/>
            </p14:nvContentPartPr>
            <p14:xfrm>
              <a:off x="5594350" y="1885950"/>
              <a:ext cx="12700" cy="360"/>
            </p14:xfrm>
          </p:contentPart>
        </mc:Choice>
        <mc:Fallback xmlns="">
          <p:pic>
            <p:nvPicPr>
              <p:cNvPr id="239" name="墨迹 238"/>
            </p:nvPicPr>
            <p:blipFill>
              <a:blip r:embed="rId17"/>
            </p:blipFill>
            <p:spPr>
              <a:xfrm>
                <a:off x="5594350" y="188595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0" p14:bwMode="auto">
            <p14:nvContentPartPr>
              <p14:cNvPr id="240" name="墨迹 239"/>
              <p14:cNvContentPartPr/>
              <p14:nvPr/>
            </p14:nvContentPartPr>
            <p14:xfrm>
              <a:off x="1200150" y="2127250"/>
              <a:ext cx="177800" cy="25400"/>
            </p14:xfrm>
          </p:contentPart>
        </mc:Choice>
        <mc:Fallback xmlns="">
          <p:pic>
            <p:nvPicPr>
              <p:cNvPr id="240" name="墨迹 239"/>
            </p:nvPicPr>
            <p:blipFill>
              <a:blip r:embed="rId451"/>
            </p:blipFill>
            <p:spPr>
              <a:xfrm>
                <a:off x="1200150" y="2127250"/>
                <a:ext cx="17780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2" p14:bwMode="auto">
            <p14:nvContentPartPr>
              <p14:cNvPr id="241" name="墨迹 240"/>
              <p14:cNvContentPartPr/>
              <p14:nvPr/>
            </p14:nvContentPartPr>
            <p14:xfrm>
              <a:off x="2520950" y="2044700"/>
              <a:ext cx="6350" cy="146050"/>
            </p14:xfrm>
          </p:contentPart>
        </mc:Choice>
        <mc:Fallback xmlns="">
          <p:pic>
            <p:nvPicPr>
              <p:cNvPr id="241" name="墨迹 240"/>
            </p:nvPicPr>
            <p:blipFill>
              <a:blip r:embed="rId453"/>
            </p:blipFill>
            <p:spPr>
              <a:xfrm>
                <a:off x="2520950" y="2044700"/>
                <a:ext cx="635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4" p14:bwMode="auto">
            <p14:nvContentPartPr>
              <p14:cNvPr id="242" name="墨迹 241"/>
              <p14:cNvContentPartPr/>
              <p14:nvPr/>
            </p14:nvContentPartPr>
            <p14:xfrm>
              <a:off x="2489200" y="2025650"/>
              <a:ext cx="146050" cy="165100"/>
            </p14:xfrm>
          </p:contentPart>
        </mc:Choice>
        <mc:Fallback xmlns="">
          <p:pic>
            <p:nvPicPr>
              <p:cNvPr id="242" name="墨迹 241"/>
            </p:nvPicPr>
            <p:blipFill>
              <a:blip r:embed="rId455"/>
            </p:blipFill>
            <p:spPr>
              <a:xfrm>
                <a:off x="2489200" y="2025650"/>
                <a:ext cx="14605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6" p14:bwMode="auto">
            <p14:nvContentPartPr>
              <p14:cNvPr id="243" name="墨迹 242"/>
              <p14:cNvContentPartPr/>
              <p14:nvPr/>
            </p14:nvContentPartPr>
            <p14:xfrm>
              <a:off x="2686050" y="2051050"/>
              <a:ext cx="6350" cy="127000"/>
            </p14:xfrm>
          </p:contentPart>
        </mc:Choice>
        <mc:Fallback xmlns="">
          <p:pic>
            <p:nvPicPr>
              <p:cNvPr id="243" name="墨迹 242"/>
            </p:nvPicPr>
            <p:blipFill>
              <a:blip r:embed="rId457"/>
            </p:blipFill>
            <p:spPr>
              <a:xfrm>
                <a:off x="2686050" y="2051050"/>
                <a:ext cx="635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8" p14:bwMode="auto">
            <p14:nvContentPartPr>
              <p14:cNvPr id="244" name="墨迹 243"/>
              <p14:cNvContentPartPr/>
              <p14:nvPr/>
            </p14:nvContentPartPr>
            <p14:xfrm>
              <a:off x="2641600" y="2000250"/>
              <a:ext cx="165100" cy="190500"/>
            </p14:xfrm>
          </p:contentPart>
        </mc:Choice>
        <mc:Fallback xmlns="">
          <p:pic>
            <p:nvPicPr>
              <p:cNvPr id="244" name="墨迹 243"/>
            </p:nvPicPr>
            <p:blipFill>
              <a:blip r:embed="rId459"/>
            </p:blipFill>
            <p:spPr>
              <a:xfrm>
                <a:off x="2641600" y="2000250"/>
                <a:ext cx="16510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0" p14:bwMode="auto">
            <p14:nvContentPartPr>
              <p14:cNvPr id="245" name="墨迹 244"/>
              <p14:cNvContentPartPr/>
              <p14:nvPr/>
            </p14:nvContentPartPr>
            <p14:xfrm>
              <a:off x="2565400" y="2159000"/>
              <a:ext cx="12700" cy="360"/>
            </p14:xfrm>
          </p:contentPart>
        </mc:Choice>
        <mc:Fallback xmlns="">
          <p:pic>
            <p:nvPicPr>
              <p:cNvPr id="245" name="墨迹 244"/>
            </p:nvPicPr>
            <p:blipFill>
              <a:blip r:embed="rId17"/>
            </p:blipFill>
            <p:spPr>
              <a:xfrm>
                <a:off x="2565400" y="215900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1" p14:bwMode="auto">
            <p14:nvContentPartPr>
              <p14:cNvPr id="246" name="墨迹 245"/>
              <p14:cNvContentPartPr/>
              <p14:nvPr/>
            </p14:nvContentPartPr>
            <p14:xfrm>
              <a:off x="2533650" y="2159000"/>
              <a:ext cx="38100" cy="12700"/>
            </p14:xfrm>
          </p:contentPart>
        </mc:Choice>
        <mc:Fallback xmlns="">
          <p:pic>
            <p:nvPicPr>
              <p:cNvPr id="246" name="墨迹 245"/>
            </p:nvPicPr>
            <p:blipFill>
              <a:blip r:embed="rId462"/>
            </p:blipFill>
            <p:spPr>
              <a:xfrm>
                <a:off x="2533650" y="2159000"/>
                <a:ext cx="381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3" p14:bwMode="auto">
            <p14:nvContentPartPr>
              <p14:cNvPr id="247" name="墨迹 246"/>
              <p14:cNvContentPartPr/>
              <p14:nvPr/>
            </p14:nvContentPartPr>
            <p14:xfrm>
              <a:off x="2698750" y="2006600"/>
              <a:ext cx="360" cy="38100"/>
            </p14:xfrm>
          </p:contentPart>
        </mc:Choice>
        <mc:Fallback xmlns="">
          <p:pic>
            <p:nvPicPr>
              <p:cNvPr id="247" name="墨迹 246"/>
            </p:nvPicPr>
            <p:blipFill>
              <a:blip r:embed="rId464"/>
            </p:blipFill>
            <p:spPr>
              <a:xfrm>
                <a:off x="2698750" y="2006600"/>
                <a:ext cx="36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5" p14:bwMode="auto">
            <p14:nvContentPartPr>
              <p14:cNvPr id="248" name="墨迹 247"/>
              <p14:cNvContentPartPr/>
              <p14:nvPr/>
            </p14:nvContentPartPr>
            <p14:xfrm>
              <a:off x="2514600" y="2019300"/>
              <a:ext cx="114300" cy="165100"/>
            </p14:xfrm>
          </p:contentPart>
        </mc:Choice>
        <mc:Fallback xmlns="">
          <p:pic>
            <p:nvPicPr>
              <p:cNvPr id="248" name="墨迹 247"/>
            </p:nvPicPr>
            <p:blipFill>
              <a:blip r:embed="rId466"/>
            </p:blipFill>
            <p:spPr>
              <a:xfrm>
                <a:off x="2514600" y="2019300"/>
                <a:ext cx="11430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7" p14:bwMode="auto">
            <p14:nvContentPartPr>
              <p14:cNvPr id="249" name="墨迹 248"/>
              <p14:cNvContentPartPr/>
              <p14:nvPr/>
            </p14:nvContentPartPr>
            <p14:xfrm>
              <a:off x="2692400" y="2025650"/>
              <a:ext cx="360" cy="139700"/>
            </p14:xfrm>
          </p:contentPart>
        </mc:Choice>
        <mc:Fallback xmlns="">
          <p:pic>
            <p:nvPicPr>
              <p:cNvPr id="249" name="墨迹 248"/>
            </p:nvPicPr>
            <p:blipFill>
              <a:blip r:embed="rId468"/>
            </p:blipFill>
            <p:spPr>
              <a:xfrm>
                <a:off x="2692400" y="2025650"/>
                <a:ext cx="36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9" p14:bwMode="auto">
            <p14:nvContentPartPr>
              <p14:cNvPr id="250" name="墨迹 249"/>
              <p14:cNvContentPartPr/>
              <p14:nvPr/>
            </p14:nvContentPartPr>
            <p14:xfrm>
              <a:off x="2508250" y="2025650"/>
              <a:ext cx="127000" cy="152400"/>
            </p14:xfrm>
          </p:contentPart>
        </mc:Choice>
        <mc:Fallback xmlns="">
          <p:pic>
            <p:nvPicPr>
              <p:cNvPr id="250" name="墨迹 249"/>
            </p:nvPicPr>
            <p:blipFill>
              <a:blip r:embed="rId470"/>
            </p:blipFill>
            <p:spPr>
              <a:xfrm>
                <a:off x="2508250" y="2025650"/>
                <a:ext cx="12700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1" p14:bwMode="auto">
            <p14:nvContentPartPr>
              <p14:cNvPr id="251" name="墨迹 250"/>
              <p14:cNvContentPartPr/>
              <p14:nvPr/>
            </p14:nvContentPartPr>
            <p14:xfrm>
              <a:off x="1206500" y="2139950"/>
              <a:ext cx="171450" cy="38100"/>
            </p14:xfrm>
          </p:contentPart>
        </mc:Choice>
        <mc:Fallback xmlns="">
          <p:pic>
            <p:nvPicPr>
              <p:cNvPr id="251" name="墨迹 250"/>
            </p:nvPicPr>
            <p:blipFill>
              <a:blip r:embed="rId472"/>
            </p:blipFill>
            <p:spPr>
              <a:xfrm>
                <a:off x="1206500" y="2139950"/>
                <a:ext cx="17145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3" p14:bwMode="auto">
            <p14:nvContentPartPr>
              <p14:cNvPr id="252" name="墨迹 251"/>
              <p14:cNvContentPartPr/>
              <p14:nvPr/>
            </p14:nvContentPartPr>
            <p14:xfrm>
              <a:off x="1492250" y="1765300"/>
              <a:ext cx="158750" cy="25400"/>
            </p14:xfrm>
          </p:contentPart>
        </mc:Choice>
        <mc:Fallback xmlns="">
          <p:pic>
            <p:nvPicPr>
              <p:cNvPr id="252" name="墨迹 251"/>
            </p:nvPicPr>
            <p:blipFill>
              <a:blip r:embed="rId474"/>
            </p:blipFill>
            <p:spPr>
              <a:xfrm>
                <a:off x="1492250" y="1765300"/>
                <a:ext cx="15875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5" p14:bwMode="auto">
            <p14:nvContentPartPr>
              <p14:cNvPr id="253" name="墨迹 252"/>
              <p14:cNvContentPartPr/>
              <p14:nvPr/>
            </p14:nvContentPartPr>
            <p14:xfrm>
              <a:off x="5295900" y="2647950"/>
              <a:ext cx="107950" cy="381000"/>
            </p14:xfrm>
          </p:contentPart>
        </mc:Choice>
        <mc:Fallback xmlns="">
          <p:pic>
            <p:nvPicPr>
              <p:cNvPr id="253" name="墨迹 252"/>
            </p:nvPicPr>
            <p:blipFill>
              <a:blip r:embed="rId476"/>
            </p:blipFill>
            <p:spPr>
              <a:xfrm>
                <a:off x="5295900" y="2647950"/>
                <a:ext cx="107950" cy="381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7" p14:bwMode="auto">
            <p14:nvContentPartPr>
              <p14:cNvPr id="254" name="墨迹 253"/>
              <p14:cNvContentPartPr/>
              <p14:nvPr/>
            </p14:nvContentPartPr>
            <p14:xfrm>
              <a:off x="5111750" y="2673350"/>
              <a:ext cx="95250" cy="88900"/>
            </p14:xfrm>
          </p:contentPart>
        </mc:Choice>
        <mc:Fallback xmlns="">
          <p:pic>
            <p:nvPicPr>
              <p:cNvPr id="254" name="墨迹 253"/>
            </p:nvPicPr>
            <p:blipFill>
              <a:blip r:embed="rId478"/>
            </p:blipFill>
            <p:spPr>
              <a:xfrm>
                <a:off x="5111750" y="2673350"/>
                <a:ext cx="9525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9" p14:bwMode="auto">
            <p14:nvContentPartPr>
              <p14:cNvPr id="255" name="墨迹 254"/>
              <p14:cNvContentPartPr/>
              <p14:nvPr/>
            </p14:nvContentPartPr>
            <p14:xfrm>
              <a:off x="5213350" y="2673350"/>
              <a:ext cx="38100" cy="152400"/>
            </p14:xfrm>
          </p:contentPart>
        </mc:Choice>
        <mc:Fallback xmlns="">
          <p:pic>
            <p:nvPicPr>
              <p:cNvPr id="255" name="墨迹 254"/>
            </p:nvPicPr>
            <p:blipFill>
              <a:blip r:embed="rId480"/>
            </p:blipFill>
            <p:spPr>
              <a:xfrm>
                <a:off x="5213350" y="2673350"/>
                <a:ext cx="3810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1" p14:bwMode="auto">
            <p14:nvContentPartPr>
              <p14:cNvPr id="256" name="墨迹 255"/>
              <p14:cNvContentPartPr/>
              <p14:nvPr/>
            </p14:nvContentPartPr>
            <p14:xfrm>
              <a:off x="5213350" y="2717800"/>
              <a:ext cx="25400" cy="6350"/>
            </p14:xfrm>
          </p:contentPart>
        </mc:Choice>
        <mc:Fallback xmlns="">
          <p:pic>
            <p:nvPicPr>
              <p:cNvPr id="256" name="墨迹 255"/>
            </p:nvPicPr>
            <p:blipFill>
              <a:blip r:embed="rId482"/>
            </p:blipFill>
            <p:spPr>
              <a:xfrm>
                <a:off x="5213350" y="2717800"/>
                <a:ext cx="2540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3" p14:bwMode="auto">
            <p14:nvContentPartPr>
              <p14:cNvPr id="257" name="墨迹 256"/>
              <p14:cNvContentPartPr/>
              <p14:nvPr/>
            </p14:nvContentPartPr>
            <p14:xfrm>
              <a:off x="4660900" y="2978150"/>
              <a:ext cx="63500" cy="273050"/>
            </p14:xfrm>
          </p:contentPart>
        </mc:Choice>
        <mc:Fallback xmlns="">
          <p:pic>
            <p:nvPicPr>
              <p:cNvPr id="257" name="墨迹 256"/>
            </p:nvPicPr>
            <p:blipFill>
              <a:blip r:embed="rId484"/>
            </p:blipFill>
            <p:spPr>
              <a:xfrm>
                <a:off x="4660900" y="2978150"/>
                <a:ext cx="63500" cy="273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5" p14:bwMode="auto">
            <p14:nvContentPartPr>
              <p14:cNvPr id="258" name="墨迹 257"/>
              <p14:cNvContentPartPr/>
              <p14:nvPr/>
            </p14:nvContentPartPr>
            <p14:xfrm>
              <a:off x="4724400" y="3117850"/>
              <a:ext cx="412750" cy="82550"/>
            </p14:xfrm>
          </p:contentPart>
        </mc:Choice>
        <mc:Fallback xmlns="">
          <p:pic>
            <p:nvPicPr>
              <p:cNvPr id="258" name="墨迹 257"/>
            </p:nvPicPr>
            <p:blipFill>
              <a:blip r:embed="rId486"/>
            </p:blipFill>
            <p:spPr>
              <a:xfrm>
                <a:off x="4724400" y="3117850"/>
                <a:ext cx="41275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7" p14:bwMode="auto">
            <p14:nvContentPartPr>
              <p14:cNvPr id="259" name="墨迹 258"/>
              <p14:cNvContentPartPr/>
              <p14:nvPr/>
            </p14:nvContentPartPr>
            <p14:xfrm>
              <a:off x="5118100" y="3048000"/>
              <a:ext cx="114300" cy="336550"/>
            </p14:xfrm>
          </p:contentPart>
        </mc:Choice>
        <mc:Fallback xmlns="">
          <p:pic>
            <p:nvPicPr>
              <p:cNvPr id="259" name="墨迹 258"/>
            </p:nvPicPr>
            <p:blipFill>
              <a:blip r:embed="rId488"/>
            </p:blipFill>
            <p:spPr>
              <a:xfrm>
                <a:off x="5118100" y="3048000"/>
                <a:ext cx="114300" cy="336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9" p14:bwMode="auto">
            <p14:nvContentPartPr>
              <p14:cNvPr id="260" name="墨迹 259"/>
              <p14:cNvContentPartPr/>
              <p14:nvPr/>
            </p14:nvContentPartPr>
            <p14:xfrm>
              <a:off x="4641850" y="3302000"/>
              <a:ext cx="444500" cy="63500"/>
            </p14:xfrm>
          </p:contentPart>
        </mc:Choice>
        <mc:Fallback xmlns="">
          <p:pic>
            <p:nvPicPr>
              <p:cNvPr id="260" name="墨迹 259"/>
            </p:nvPicPr>
            <p:blipFill>
              <a:blip r:embed="rId490"/>
            </p:blipFill>
            <p:spPr>
              <a:xfrm>
                <a:off x="4641850" y="3302000"/>
                <a:ext cx="44450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1" p14:bwMode="auto">
            <p14:nvContentPartPr>
              <p14:cNvPr id="261" name="墨迹 260"/>
              <p14:cNvContentPartPr/>
              <p14:nvPr/>
            </p14:nvContentPartPr>
            <p14:xfrm>
              <a:off x="4667250" y="3232150"/>
              <a:ext cx="19050" cy="69850"/>
            </p14:xfrm>
          </p:contentPart>
        </mc:Choice>
        <mc:Fallback xmlns="">
          <p:pic>
            <p:nvPicPr>
              <p:cNvPr id="261" name="墨迹 260"/>
            </p:nvPicPr>
            <p:blipFill>
              <a:blip r:embed="rId492"/>
            </p:blipFill>
            <p:spPr>
              <a:xfrm>
                <a:off x="4667250" y="3232150"/>
                <a:ext cx="1905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3" p14:bwMode="auto">
            <p14:nvContentPartPr>
              <p14:cNvPr id="262" name="墨迹 261"/>
              <p14:cNvContentPartPr/>
              <p14:nvPr/>
            </p14:nvContentPartPr>
            <p14:xfrm>
              <a:off x="4775200" y="2997200"/>
              <a:ext cx="304800" cy="292100"/>
            </p14:xfrm>
          </p:contentPart>
        </mc:Choice>
        <mc:Fallback xmlns="">
          <p:pic>
            <p:nvPicPr>
              <p:cNvPr id="262" name="墨迹 261"/>
            </p:nvPicPr>
            <p:blipFill>
              <a:blip r:embed="rId494"/>
            </p:blipFill>
            <p:spPr>
              <a:xfrm>
                <a:off x="4775200" y="2997200"/>
                <a:ext cx="304800" cy="292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5" p14:bwMode="auto">
            <p14:nvContentPartPr>
              <p14:cNvPr id="263" name="墨迹 262"/>
              <p14:cNvContentPartPr/>
              <p14:nvPr/>
            </p14:nvContentPartPr>
            <p14:xfrm>
              <a:off x="3117850" y="1911350"/>
              <a:ext cx="19050" cy="171450"/>
            </p14:xfrm>
          </p:contentPart>
        </mc:Choice>
        <mc:Fallback xmlns="">
          <p:pic>
            <p:nvPicPr>
              <p:cNvPr id="263" name="墨迹 262"/>
            </p:nvPicPr>
            <p:blipFill>
              <a:blip r:embed="rId496"/>
            </p:blipFill>
            <p:spPr>
              <a:xfrm>
                <a:off x="3117850" y="1911350"/>
                <a:ext cx="1905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7" p14:bwMode="auto">
            <p14:nvContentPartPr>
              <p14:cNvPr id="264" name="墨迹 263"/>
              <p14:cNvContentPartPr/>
              <p14:nvPr/>
            </p14:nvContentPartPr>
            <p14:xfrm>
              <a:off x="3079750" y="1943100"/>
              <a:ext cx="146050" cy="120650"/>
            </p14:xfrm>
          </p:contentPart>
        </mc:Choice>
        <mc:Fallback xmlns="">
          <p:pic>
            <p:nvPicPr>
              <p:cNvPr id="264" name="墨迹 263"/>
            </p:nvPicPr>
            <p:blipFill>
              <a:blip r:embed="rId498"/>
            </p:blipFill>
            <p:spPr>
              <a:xfrm>
                <a:off x="3079750" y="1943100"/>
                <a:ext cx="14605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9" p14:bwMode="auto">
            <p14:nvContentPartPr>
              <p14:cNvPr id="265" name="墨迹 264"/>
              <p14:cNvContentPartPr/>
              <p14:nvPr/>
            </p14:nvContentPartPr>
            <p14:xfrm>
              <a:off x="3263900" y="1974850"/>
              <a:ext cx="82550" cy="120650"/>
            </p14:xfrm>
          </p:contentPart>
        </mc:Choice>
        <mc:Fallback xmlns="">
          <p:pic>
            <p:nvPicPr>
              <p:cNvPr id="265" name="墨迹 264"/>
            </p:nvPicPr>
            <p:blipFill>
              <a:blip r:embed="rId500"/>
            </p:blipFill>
            <p:spPr>
              <a:xfrm>
                <a:off x="3263900" y="1974850"/>
                <a:ext cx="8255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1" p14:bwMode="auto">
            <p14:nvContentPartPr>
              <p14:cNvPr id="266" name="墨迹 265"/>
              <p14:cNvContentPartPr/>
              <p14:nvPr/>
            </p14:nvContentPartPr>
            <p14:xfrm>
              <a:off x="3403600" y="2012950"/>
              <a:ext cx="38100" cy="360"/>
            </p14:xfrm>
          </p:contentPart>
        </mc:Choice>
        <mc:Fallback xmlns="">
          <p:pic>
            <p:nvPicPr>
              <p:cNvPr id="266" name="墨迹 265"/>
            </p:nvPicPr>
            <p:blipFill>
              <a:blip r:embed="rId502"/>
            </p:blipFill>
            <p:spPr>
              <a:xfrm>
                <a:off x="3403600" y="2012950"/>
                <a:ext cx="381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3" p14:bwMode="auto">
            <p14:nvContentPartPr>
              <p14:cNvPr id="267" name="墨迹 266"/>
              <p14:cNvContentPartPr/>
              <p14:nvPr/>
            </p14:nvContentPartPr>
            <p14:xfrm>
              <a:off x="3397250" y="2070100"/>
              <a:ext cx="44450" cy="360"/>
            </p14:xfrm>
          </p:contentPart>
        </mc:Choice>
        <mc:Fallback xmlns="">
          <p:pic>
            <p:nvPicPr>
              <p:cNvPr id="267" name="墨迹 266"/>
            </p:nvPicPr>
            <p:blipFill>
              <a:blip r:embed="rId504"/>
            </p:blipFill>
            <p:spPr>
              <a:xfrm>
                <a:off x="3397250" y="2070100"/>
                <a:ext cx="444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5" p14:bwMode="auto">
            <p14:nvContentPartPr>
              <p14:cNvPr id="268" name="墨迹 267"/>
              <p14:cNvContentPartPr/>
              <p14:nvPr/>
            </p14:nvContentPartPr>
            <p14:xfrm>
              <a:off x="3543300" y="1949450"/>
              <a:ext cx="88900" cy="76200"/>
            </p14:xfrm>
          </p:contentPart>
        </mc:Choice>
        <mc:Fallback xmlns="">
          <p:pic>
            <p:nvPicPr>
              <p:cNvPr id="268" name="墨迹 267"/>
            </p:nvPicPr>
            <p:blipFill>
              <a:blip r:embed="rId506"/>
            </p:blipFill>
            <p:spPr>
              <a:xfrm>
                <a:off x="3543300" y="1949450"/>
                <a:ext cx="8890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7" p14:bwMode="auto">
            <p14:nvContentPartPr>
              <p14:cNvPr id="269" name="墨迹 268"/>
              <p14:cNvContentPartPr/>
              <p14:nvPr/>
            </p14:nvContentPartPr>
            <p14:xfrm>
              <a:off x="3549650" y="2120900"/>
              <a:ext cx="360" cy="38100"/>
            </p14:xfrm>
          </p:contentPart>
        </mc:Choice>
        <mc:Fallback xmlns="">
          <p:pic>
            <p:nvPicPr>
              <p:cNvPr id="269" name="墨迹 268"/>
            </p:nvPicPr>
            <p:blipFill>
              <a:blip r:embed="rId464"/>
            </p:blipFill>
            <p:spPr>
              <a:xfrm>
                <a:off x="3549650" y="2120900"/>
                <a:ext cx="36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8" p14:bwMode="auto">
            <p14:nvContentPartPr>
              <p14:cNvPr id="270" name="墨迹 269"/>
              <p14:cNvContentPartPr/>
              <p14:nvPr/>
            </p14:nvContentPartPr>
            <p14:xfrm>
              <a:off x="3041650" y="2120900"/>
              <a:ext cx="406400" cy="44450"/>
            </p14:xfrm>
          </p:contentPart>
        </mc:Choice>
        <mc:Fallback xmlns="">
          <p:pic>
            <p:nvPicPr>
              <p:cNvPr id="270" name="墨迹 269"/>
            </p:nvPicPr>
            <p:blipFill>
              <a:blip r:embed="rId509"/>
            </p:blipFill>
            <p:spPr>
              <a:xfrm>
                <a:off x="3041650" y="2120900"/>
                <a:ext cx="40640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0" p14:bwMode="auto">
            <p14:nvContentPartPr>
              <p14:cNvPr id="271" name="墨迹 270"/>
              <p14:cNvContentPartPr/>
              <p14:nvPr/>
            </p14:nvContentPartPr>
            <p14:xfrm>
              <a:off x="4699000" y="3130550"/>
              <a:ext cx="31750" cy="12700"/>
            </p14:xfrm>
          </p:contentPart>
        </mc:Choice>
        <mc:Fallback xmlns="">
          <p:pic>
            <p:nvPicPr>
              <p:cNvPr id="271" name="墨迹 270"/>
            </p:nvPicPr>
            <p:blipFill>
              <a:blip r:embed="rId511"/>
            </p:blipFill>
            <p:spPr>
              <a:xfrm>
                <a:off x="4699000" y="3130550"/>
                <a:ext cx="317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2" p14:bwMode="auto">
            <p14:nvContentPartPr>
              <p14:cNvPr id="272" name="墨迹 271"/>
              <p14:cNvContentPartPr/>
              <p14:nvPr/>
            </p14:nvContentPartPr>
            <p14:xfrm>
              <a:off x="4699000" y="2965450"/>
              <a:ext cx="25400" cy="50800"/>
            </p14:xfrm>
          </p:contentPart>
        </mc:Choice>
        <mc:Fallback xmlns="">
          <p:pic>
            <p:nvPicPr>
              <p:cNvPr id="272" name="墨迹 271"/>
            </p:nvPicPr>
            <p:blipFill>
              <a:blip r:embed="rId513"/>
            </p:blipFill>
            <p:spPr>
              <a:xfrm>
                <a:off x="4699000" y="2965450"/>
                <a:ext cx="2540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4" p14:bwMode="auto">
            <p14:nvContentPartPr>
              <p14:cNvPr id="273" name="墨迹 272"/>
              <p14:cNvContentPartPr/>
              <p14:nvPr/>
            </p14:nvContentPartPr>
            <p14:xfrm>
              <a:off x="762000" y="1943100"/>
              <a:ext cx="12700" cy="360"/>
            </p14:xfrm>
          </p:contentPart>
        </mc:Choice>
        <mc:Fallback xmlns="">
          <p:pic>
            <p:nvPicPr>
              <p:cNvPr id="273" name="墨迹 272"/>
            </p:nvPicPr>
            <p:blipFill>
              <a:blip r:embed="rId17"/>
            </p:blipFill>
            <p:spPr>
              <a:xfrm>
                <a:off x="762000" y="194310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5" p14:bwMode="auto">
            <p14:nvContentPartPr>
              <p14:cNvPr id="274" name="墨迹 273"/>
              <p14:cNvContentPartPr/>
              <p14:nvPr/>
            </p14:nvContentPartPr>
            <p14:xfrm>
              <a:off x="1358900" y="2139950"/>
              <a:ext cx="520700" cy="38100"/>
            </p14:xfrm>
          </p:contentPart>
        </mc:Choice>
        <mc:Fallback xmlns="">
          <p:pic>
            <p:nvPicPr>
              <p:cNvPr id="274" name="墨迹 273"/>
            </p:nvPicPr>
            <p:blipFill>
              <a:blip r:embed="rId516"/>
            </p:blipFill>
            <p:spPr>
              <a:xfrm>
                <a:off x="1358900" y="2139950"/>
                <a:ext cx="52070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7" p14:bwMode="auto">
            <p14:nvContentPartPr>
              <p14:cNvPr id="275" name="墨迹 274"/>
              <p14:cNvContentPartPr/>
              <p14:nvPr/>
            </p14:nvContentPartPr>
            <p14:xfrm>
              <a:off x="1225550" y="1936750"/>
              <a:ext cx="82550" cy="6350"/>
            </p14:xfrm>
          </p:contentPart>
        </mc:Choice>
        <mc:Fallback xmlns="">
          <p:pic>
            <p:nvPicPr>
              <p:cNvPr id="275" name="墨迹 274"/>
            </p:nvPicPr>
            <p:blipFill>
              <a:blip r:embed="rId518"/>
            </p:blipFill>
            <p:spPr>
              <a:xfrm>
                <a:off x="1225550" y="1936750"/>
                <a:ext cx="825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9" p14:bwMode="auto">
            <p14:nvContentPartPr>
              <p14:cNvPr id="276" name="墨迹 275"/>
              <p14:cNvContentPartPr/>
              <p14:nvPr/>
            </p14:nvContentPartPr>
            <p14:xfrm>
              <a:off x="1371600" y="1866900"/>
              <a:ext cx="82550" cy="360"/>
            </p14:xfrm>
          </p:contentPart>
        </mc:Choice>
        <mc:Fallback xmlns="">
          <p:pic>
            <p:nvPicPr>
              <p:cNvPr id="276" name="墨迹 275"/>
            </p:nvPicPr>
            <p:blipFill>
              <a:blip r:embed="rId100"/>
            </p:blipFill>
            <p:spPr>
              <a:xfrm>
                <a:off x="1371600" y="1866900"/>
                <a:ext cx="825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0" p14:bwMode="auto">
            <p14:nvContentPartPr>
              <p14:cNvPr id="277" name="墨迹 276"/>
              <p14:cNvContentPartPr/>
              <p14:nvPr/>
            </p14:nvContentPartPr>
            <p14:xfrm>
              <a:off x="1416050" y="1822450"/>
              <a:ext cx="63500" cy="95250"/>
            </p14:xfrm>
          </p:contentPart>
        </mc:Choice>
        <mc:Fallback xmlns="">
          <p:pic>
            <p:nvPicPr>
              <p:cNvPr id="277" name="墨迹 276"/>
            </p:nvPicPr>
            <p:blipFill>
              <a:blip r:embed="rId521"/>
            </p:blipFill>
            <p:spPr>
              <a:xfrm>
                <a:off x="1416050" y="1822450"/>
                <a:ext cx="6350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2" p14:bwMode="auto">
            <p14:nvContentPartPr>
              <p14:cNvPr id="278" name="墨迹 277"/>
              <p14:cNvContentPartPr/>
              <p14:nvPr/>
            </p14:nvContentPartPr>
            <p14:xfrm>
              <a:off x="787400" y="1657350"/>
              <a:ext cx="12700" cy="101600"/>
            </p14:xfrm>
          </p:contentPart>
        </mc:Choice>
        <mc:Fallback xmlns="">
          <p:pic>
            <p:nvPicPr>
              <p:cNvPr id="278" name="墨迹 277"/>
            </p:nvPicPr>
            <p:blipFill>
              <a:blip r:embed="rId523"/>
            </p:blipFill>
            <p:spPr>
              <a:xfrm>
                <a:off x="787400" y="1657350"/>
                <a:ext cx="1270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4" p14:bwMode="auto">
            <p14:nvContentPartPr>
              <p14:cNvPr id="279" name="墨迹 278"/>
              <p14:cNvContentPartPr/>
              <p14:nvPr/>
            </p14:nvContentPartPr>
            <p14:xfrm>
              <a:off x="819150" y="1651000"/>
              <a:ext cx="57150" cy="114300"/>
            </p14:xfrm>
          </p:contentPart>
        </mc:Choice>
        <mc:Fallback xmlns="">
          <p:pic>
            <p:nvPicPr>
              <p:cNvPr id="279" name="墨迹 278"/>
            </p:nvPicPr>
            <p:blipFill>
              <a:blip r:embed="rId525"/>
            </p:blipFill>
            <p:spPr>
              <a:xfrm>
                <a:off x="819150" y="1651000"/>
                <a:ext cx="5715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6" p14:bwMode="auto">
            <p14:nvContentPartPr>
              <p14:cNvPr id="280" name="墨迹 279"/>
              <p14:cNvContentPartPr/>
              <p14:nvPr/>
            </p14:nvContentPartPr>
            <p14:xfrm>
              <a:off x="914400" y="1644650"/>
              <a:ext cx="31750" cy="31750"/>
            </p14:xfrm>
          </p:contentPart>
        </mc:Choice>
        <mc:Fallback xmlns="">
          <p:pic>
            <p:nvPicPr>
              <p:cNvPr id="280" name="墨迹 279"/>
            </p:nvPicPr>
            <p:blipFill>
              <a:blip r:embed="rId527"/>
            </p:blipFill>
            <p:spPr>
              <a:xfrm>
                <a:off x="914400" y="1644650"/>
                <a:ext cx="3175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8" p14:bwMode="auto">
            <p14:nvContentPartPr>
              <p14:cNvPr id="281" name="墨迹 280"/>
              <p14:cNvContentPartPr/>
              <p14:nvPr/>
            </p14:nvContentPartPr>
            <p14:xfrm>
              <a:off x="927100" y="1682750"/>
              <a:ext cx="360" cy="107950"/>
            </p14:xfrm>
          </p:contentPart>
        </mc:Choice>
        <mc:Fallback xmlns="">
          <p:pic>
            <p:nvPicPr>
              <p:cNvPr id="281" name="墨迹 280"/>
            </p:nvPicPr>
            <p:blipFill>
              <a:blip r:embed="rId48"/>
            </p:blipFill>
            <p:spPr>
              <a:xfrm>
                <a:off x="927100" y="1682750"/>
                <a:ext cx="36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9" p14:bwMode="auto">
            <p14:nvContentPartPr>
              <p14:cNvPr id="282" name="墨迹 281"/>
              <p14:cNvContentPartPr/>
              <p14:nvPr/>
            </p14:nvContentPartPr>
            <p14:xfrm>
              <a:off x="1009650" y="1663700"/>
              <a:ext cx="19050" cy="12700"/>
            </p14:xfrm>
          </p:contentPart>
        </mc:Choice>
        <mc:Fallback xmlns="">
          <p:pic>
            <p:nvPicPr>
              <p:cNvPr id="282" name="墨迹 281"/>
            </p:nvPicPr>
            <p:blipFill>
              <a:blip r:embed="rId530"/>
            </p:blipFill>
            <p:spPr>
              <a:xfrm>
                <a:off x="1009650" y="1663700"/>
                <a:ext cx="190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1" p14:bwMode="auto">
            <p14:nvContentPartPr>
              <p14:cNvPr id="283" name="墨迹 282"/>
              <p14:cNvContentPartPr/>
              <p14:nvPr/>
            </p14:nvContentPartPr>
            <p14:xfrm>
              <a:off x="971550" y="1720850"/>
              <a:ext cx="63500" cy="360"/>
            </p14:xfrm>
          </p:contentPart>
        </mc:Choice>
        <mc:Fallback xmlns="">
          <p:pic>
            <p:nvPicPr>
              <p:cNvPr id="283" name="墨迹 282"/>
            </p:nvPicPr>
            <p:blipFill>
              <a:blip r:embed="rId34"/>
            </p:blipFill>
            <p:spPr>
              <a:xfrm>
                <a:off x="971550" y="1720850"/>
                <a:ext cx="635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2" p14:bwMode="auto">
            <p14:nvContentPartPr>
              <p14:cNvPr id="284" name="墨迹 283"/>
              <p14:cNvContentPartPr/>
              <p14:nvPr/>
            </p14:nvContentPartPr>
            <p14:xfrm>
              <a:off x="984250" y="1746250"/>
              <a:ext cx="360" cy="19050"/>
            </p14:xfrm>
          </p:contentPart>
        </mc:Choice>
        <mc:Fallback xmlns="">
          <p:pic>
            <p:nvPicPr>
              <p:cNvPr id="284" name="墨迹 283"/>
            </p:nvPicPr>
            <p:blipFill>
              <a:blip r:embed="rId114"/>
            </p:blipFill>
            <p:spPr>
              <a:xfrm>
                <a:off x="984250" y="1746250"/>
                <a:ext cx="36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3" p14:bwMode="auto">
            <p14:nvContentPartPr>
              <p14:cNvPr id="285" name="墨迹 284"/>
              <p14:cNvContentPartPr/>
              <p14:nvPr/>
            </p14:nvContentPartPr>
            <p14:xfrm>
              <a:off x="1016000" y="1746250"/>
              <a:ext cx="360" cy="19050"/>
            </p14:xfrm>
          </p:contentPart>
        </mc:Choice>
        <mc:Fallback xmlns="">
          <p:pic>
            <p:nvPicPr>
              <p:cNvPr id="285" name="墨迹 284"/>
            </p:nvPicPr>
            <p:blipFill>
              <a:blip r:embed="rId114"/>
            </p:blipFill>
            <p:spPr>
              <a:xfrm>
                <a:off x="1016000" y="1746250"/>
                <a:ext cx="36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4" p14:bwMode="auto">
            <p14:nvContentPartPr>
              <p14:cNvPr id="286" name="墨迹 285"/>
              <p14:cNvContentPartPr/>
              <p14:nvPr/>
            </p14:nvContentPartPr>
            <p14:xfrm>
              <a:off x="920750" y="1790700"/>
              <a:ext cx="152400" cy="6350"/>
            </p14:xfrm>
          </p:contentPart>
        </mc:Choice>
        <mc:Fallback xmlns="">
          <p:pic>
            <p:nvPicPr>
              <p:cNvPr id="286" name="墨迹 285"/>
            </p:nvPicPr>
            <p:blipFill>
              <a:blip r:embed="rId535"/>
            </p:blipFill>
            <p:spPr>
              <a:xfrm>
                <a:off x="920750" y="1790700"/>
                <a:ext cx="15240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6" p14:bwMode="auto">
            <p14:nvContentPartPr>
              <p14:cNvPr id="287" name="墨迹 286"/>
              <p14:cNvContentPartPr/>
              <p14:nvPr/>
            </p14:nvContentPartPr>
            <p14:xfrm>
              <a:off x="762000" y="1943100"/>
              <a:ext cx="457200" cy="234950"/>
            </p14:xfrm>
          </p:contentPart>
        </mc:Choice>
        <mc:Fallback xmlns="">
          <p:pic>
            <p:nvPicPr>
              <p:cNvPr id="287" name="墨迹 286"/>
            </p:nvPicPr>
            <p:blipFill>
              <a:blip r:embed="rId537"/>
            </p:blipFill>
            <p:spPr>
              <a:xfrm>
                <a:off x="762000" y="1943100"/>
                <a:ext cx="457200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8" p14:bwMode="auto">
            <p14:nvContentPartPr>
              <p14:cNvPr id="288" name="墨迹 287"/>
              <p14:cNvContentPartPr/>
              <p14:nvPr/>
            </p14:nvContentPartPr>
            <p14:xfrm>
              <a:off x="1104900" y="1936750"/>
              <a:ext cx="12700" cy="165100"/>
            </p14:xfrm>
          </p:contentPart>
        </mc:Choice>
        <mc:Fallback xmlns="">
          <p:pic>
            <p:nvPicPr>
              <p:cNvPr id="288" name="墨迹 287"/>
            </p:nvPicPr>
            <p:blipFill>
              <a:blip r:embed="rId539"/>
            </p:blipFill>
            <p:spPr>
              <a:xfrm>
                <a:off x="1104900" y="1936750"/>
                <a:ext cx="1270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0" p14:bwMode="auto">
            <p14:nvContentPartPr>
              <p14:cNvPr id="289" name="墨迹 288"/>
              <p14:cNvContentPartPr/>
              <p14:nvPr/>
            </p14:nvContentPartPr>
            <p14:xfrm>
              <a:off x="1111250" y="2101850"/>
              <a:ext cx="190500" cy="63500"/>
            </p14:xfrm>
          </p:contentPart>
        </mc:Choice>
        <mc:Fallback xmlns="">
          <p:pic>
            <p:nvPicPr>
              <p:cNvPr id="289" name="墨迹 288"/>
            </p:nvPicPr>
            <p:blipFill>
              <a:blip r:embed="rId541"/>
            </p:blipFill>
            <p:spPr>
              <a:xfrm>
                <a:off x="1111250" y="2101850"/>
                <a:ext cx="19050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2" p14:bwMode="auto">
            <p14:nvContentPartPr>
              <p14:cNvPr id="290" name="墨迹 289"/>
              <p14:cNvContentPartPr/>
              <p14:nvPr/>
            </p14:nvContentPartPr>
            <p14:xfrm>
              <a:off x="1358900" y="2165350"/>
              <a:ext cx="177800" cy="12700"/>
            </p14:xfrm>
          </p:contentPart>
        </mc:Choice>
        <mc:Fallback xmlns="">
          <p:pic>
            <p:nvPicPr>
              <p:cNvPr id="290" name="墨迹 289"/>
            </p:nvPicPr>
            <p:blipFill>
              <a:blip r:embed="rId543"/>
            </p:blipFill>
            <p:spPr>
              <a:xfrm>
                <a:off x="1358900" y="2165350"/>
                <a:ext cx="1778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4" p14:bwMode="auto">
            <p14:nvContentPartPr>
              <p14:cNvPr id="291" name="墨迹 290"/>
              <p14:cNvContentPartPr/>
              <p14:nvPr/>
            </p14:nvContentPartPr>
            <p14:xfrm>
              <a:off x="1333500" y="2139950"/>
              <a:ext cx="165100" cy="12700"/>
            </p14:xfrm>
          </p:contentPart>
        </mc:Choice>
        <mc:Fallback xmlns="">
          <p:pic>
            <p:nvPicPr>
              <p:cNvPr id="291" name="墨迹 290"/>
            </p:nvPicPr>
            <p:blipFill>
              <a:blip r:embed="rId545"/>
            </p:blipFill>
            <p:spPr>
              <a:xfrm>
                <a:off x="1333500" y="2139950"/>
                <a:ext cx="1651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6" p14:bwMode="auto">
            <p14:nvContentPartPr>
              <p14:cNvPr id="292" name="墨迹 291"/>
              <p14:cNvContentPartPr/>
              <p14:nvPr/>
            </p14:nvContentPartPr>
            <p14:xfrm>
              <a:off x="1600200" y="2165350"/>
              <a:ext cx="12700" cy="360"/>
            </p14:xfrm>
          </p:contentPart>
        </mc:Choice>
        <mc:Fallback xmlns="">
          <p:pic>
            <p:nvPicPr>
              <p:cNvPr id="292" name="墨迹 291"/>
            </p:nvPicPr>
            <p:blipFill>
              <a:blip r:embed="rId17"/>
            </p:blipFill>
            <p:spPr>
              <a:xfrm>
                <a:off x="1600200" y="216535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7" p14:bwMode="auto">
            <p14:nvContentPartPr>
              <p14:cNvPr id="293" name="墨迹 292"/>
              <p14:cNvContentPartPr/>
              <p14:nvPr/>
            </p14:nvContentPartPr>
            <p14:xfrm>
              <a:off x="1841500" y="2019300"/>
              <a:ext cx="260350" cy="133350"/>
            </p14:xfrm>
          </p:contentPart>
        </mc:Choice>
        <mc:Fallback xmlns="">
          <p:pic>
            <p:nvPicPr>
              <p:cNvPr id="293" name="墨迹 292"/>
            </p:nvPicPr>
            <p:blipFill>
              <a:blip r:embed="rId548"/>
            </p:blipFill>
            <p:spPr>
              <a:xfrm>
                <a:off x="1841500" y="2019300"/>
                <a:ext cx="26035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9" p14:bwMode="auto">
            <p14:nvContentPartPr>
              <p14:cNvPr id="294" name="墨迹 293"/>
              <p14:cNvContentPartPr/>
              <p14:nvPr/>
            </p14:nvContentPartPr>
            <p14:xfrm>
              <a:off x="514350" y="2901950"/>
              <a:ext cx="374650" cy="19050"/>
            </p14:xfrm>
          </p:contentPart>
        </mc:Choice>
        <mc:Fallback xmlns="">
          <p:pic>
            <p:nvPicPr>
              <p:cNvPr id="294" name="墨迹 293"/>
            </p:nvPicPr>
            <p:blipFill>
              <a:blip r:embed="rId550"/>
            </p:blipFill>
            <p:spPr>
              <a:xfrm>
                <a:off x="514350" y="2901950"/>
                <a:ext cx="3746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1" p14:bwMode="auto">
            <p14:nvContentPartPr>
              <p14:cNvPr id="295" name="墨迹 294"/>
              <p14:cNvContentPartPr/>
              <p14:nvPr/>
            </p14:nvContentPartPr>
            <p14:xfrm>
              <a:off x="1543050" y="2876550"/>
              <a:ext cx="184150" cy="6350"/>
            </p14:xfrm>
          </p:contentPart>
        </mc:Choice>
        <mc:Fallback xmlns="">
          <p:pic>
            <p:nvPicPr>
              <p:cNvPr id="295" name="墨迹 294"/>
            </p:nvPicPr>
            <p:blipFill>
              <a:blip r:embed="rId552"/>
            </p:blipFill>
            <p:spPr>
              <a:xfrm>
                <a:off x="1543050" y="2876550"/>
                <a:ext cx="1841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3" p14:bwMode="auto">
            <p14:nvContentPartPr>
              <p14:cNvPr id="296" name="墨迹 295"/>
              <p14:cNvContentPartPr/>
              <p14:nvPr/>
            </p14:nvContentPartPr>
            <p14:xfrm>
              <a:off x="762000" y="3067050"/>
              <a:ext cx="317500" cy="6350"/>
            </p14:xfrm>
          </p:contentPart>
        </mc:Choice>
        <mc:Fallback xmlns="">
          <p:pic>
            <p:nvPicPr>
              <p:cNvPr id="296" name="墨迹 295"/>
            </p:nvPicPr>
            <p:blipFill>
              <a:blip r:embed="rId554"/>
            </p:blipFill>
            <p:spPr>
              <a:xfrm>
                <a:off x="762000" y="3067050"/>
                <a:ext cx="31750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5" p14:bwMode="auto">
            <p14:nvContentPartPr>
              <p14:cNvPr id="297" name="墨迹 296"/>
              <p14:cNvContentPartPr/>
              <p14:nvPr/>
            </p14:nvContentPartPr>
            <p14:xfrm>
              <a:off x="3321050" y="2990850"/>
              <a:ext cx="88900" cy="63500"/>
            </p14:xfrm>
          </p:contentPart>
        </mc:Choice>
        <mc:Fallback xmlns="">
          <p:pic>
            <p:nvPicPr>
              <p:cNvPr id="297" name="墨迹 296"/>
            </p:nvPicPr>
            <p:blipFill>
              <a:blip r:embed="rId556"/>
            </p:blipFill>
            <p:spPr>
              <a:xfrm>
                <a:off x="3321050" y="2990850"/>
                <a:ext cx="8890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7" p14:bwMode="auto">
            <p14:nvContentPartPr>
              <p14:cNvPr id="298" name="墨迹 297"/>
              <p14:cNvContentPartPr/>
              <p14:nvPr/>
            </p14:nvContentPartPr>
            <p14:xfrm>
              <a:off x="3467100" y="3003550"/>
              <a:ext cx="63500" cy="69850"/>
            </p14:xfrm>
          </p:contentPart>
        </mc:Choice>
        <mc:Fallback xmlns="">
          <p:pic>
            <p:nvPicPr>
              <p:cNvPr id="298" name="墨迹 297"/>
            </p:nvPicPr>
            <p:blipFill>
              <a:blip r:embed="rId558"/>
            </p:blipFill>
            <p:spPr>
              <a:xfrm>
                <a:off x="3467100" y="3003550"/>
                <a:ext cx="6350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9" p14:bwMode="auto">
            <p14:nvContentPartPr>
              <p14:cNvPr id="299" name="墨迹 298"/>
              <p14:cNvContentPartPr/>
              <p14:nvPr/>
            </p14:nvContentPartPr>
            <p14:xfrm>
              <a:off x="3594100" y="2959100"/>
              <a:ext cx="63500" cy="107950"/>
            </p14:xfrm>
          </p:contentPart>
        </mc:Choice>
        <mc:Fallback xmlns="">
          <p:pic>
            <p:nvPicPr>
              <p:cNvPr id="299" name="墨迹 298"/>
            </p:nvPicPr>
            <p:blipFill>
              <a:blip r:embed="rId560"/>
            </p:blipFill>
            <p:spPr>
              <a:xfrm>
                <a:off x="3594100" y="2959100"/>
                <a:ext cx="6350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1" p14:bwMode="auto">
            <p14:nvContentPartPr>
              <p14:cNvPr id="300" name="墨迹 299"/>
              <p14:cNvContentPartPr/>
              <p14:nvPr/>
            </p14:nvContentPartPr>
            <p14:xfrm>
              <a:off x="3689350" y="2971800"/>
              <a:ext cx="107950" cy="95250"/>
            </p14:xfrm>
          </p:contentPart>
        </mc:Choice>
        <mc:Fallback xmlns="">
          <p:pic>
            <p:nvPicPr>
              <p:cNvPr id="300" name="墨迹 299"/>
            </p:nvPicPr>
            <p:blipFill>
              <a:blip r:embed="rId562"/>
            </p:blipFill>
            <p:spPr>
              <a:xfrm>
                <a:off x="3689350" y="2971800"/>
                <a:ext cx="10795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3" p14:bwMode="auto">
            <p14:nvContentPartPr>
              <p14:cNvPr id="301" name="墨迹 300"/>
              <p14:cNvContentPartPr/>
              <p14:nvPr/>
            </p14:nvContentPartPr>
            <p14:xfrm>
              <a:off x="3689350" y="2990850"/>
              <a:ext cx="50800" cy="139700"/>
            </p14:xfrm>
          </p:contentPart>
        </mc:Choice>
        <mc:Fallback xmlns="">
          <p:pic>
            <p:nvPicPr>
              <p:cNvPr id="301" name="墨迹 300"/>
            </p:nvPicPr>
            <p:blipFill>
              <a:blip r:embed="rId564"/>
            </p:blipFill>
            <p:spPr>
              <a:xfrm>
                <a:off x="3689350" y="2990850"/>
                <a:ext cx="5080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5" p14:bwMode="auto">
            <p14:nvContentPartPr>
              <p14:cNvPr id="302" name="墨迹 301"/>
              <p14:cNvContentPartPr/>
              <p14:nvPr/>
            </p14:nvContentPartPr>
            <p14:xfrm>
              <a:off x="3816350" y="3003550"/>
              <a:ext cx="12700" cy="101600"/>
            </p14:xfrm>
          </p:contentPart>
        </mc:Choice>
        <mc:Fallback xmlns="">
          <p:pic>
            <p:nvPicPr>
              <p:cNvPr id="302" name="墨迹 301"/>
            </p:nvPicPr>
            <p:blipFill>
              <a:blip r:embed="rId566"/>
            </p:blipFill>
            <p:spPr>
              <a:xfrm>
                <a:off x="3816350" y="3003550"/>
                <a:ext cx="1270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7" p14:bwMode="auto">
            <p14:nvContentPartPr>
              <p14:cNvPr id="303" name="墨迹 302"/>
              <p14:cNvContentPartPr/>
              <p14:nvPr/>
            </p14:nvContentPartPr>
            <p14:xfrm>
              <a:off x="3860800" y="3041650"/>
              <a:ext cx="76200" cy="6350"/>
            </p14:xfrm>
          </p:contentPart>
        </mc:Choice>
        <mc:Fallback xmlns="">
          <p:pic>
            <p:nvPicPr>
              <p:cNvPr id="303" name="墨迹 302"/>
            </p:nvPicPr>
            <p:blipFill>
              <a:blip r:embed="rId568"/>
            </p:blipFill>
            <p:spPr>
              <a:xfrm>
                <a:off x="3860800" y="3041650"/>
                <a:ext cx="7620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9" p14:bwMode="auto">
            <p14:nvContentPartPr>
              <p14:cNvPr id="304" name="墨迹 303"/>
              <p14:cNvContentPartPr/>
              <p14:nvPr/>
            </p14:nvContentPartPr>
            <p14:xfrm>
              <a:off x="3892550" y="2997200"/>
              <a:ext cx="57150" cy="184150"/>
            </p14:xfrm>
          </p:contentPart>
        </mc:Choice>
        <mc:Fallback xmlns="">
          <p:pic>
            <p:nvPicPr>
              <p:cNvPr id="304" name="墨迹 303"/>
            </p:nvPicPr>
            <p:blipFill>
              <a:blip r:embed="rId570"/>
            </p:blipFill>
            <p:spPr>
              <a:xfrm>
                <a:off x="3892550" y="2997200"/>
                <a:ext cx="57150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1" p14:bwMode="auto">
            <p14:nvContentPartPr>
              <p14:cNvPr id="305" name="墨迹 304"/>
              <p14:cNvContentPartPr/>
              <p14:nvPr/>
            </p14:nvContentPartPr>
            <p14:xfrm>
              <a:off x="3778250" y="3759200"/>
              <a:ext cx="57150" cy="298450"/>
            </p14:xfrm>
          </p:contentPart>
        </mc:Choice>
        <mc:Fallback xmlns="">
          <p:pic>
            <p:nvPicPr>
              <p:cNvPr id="305" name="墨迹 304"/>
            </p:nvPicPr>
            <p:blipFill>
              <a:blip r:embed="rId572"/>
            </p:blipFill>
            <p:spPr>
              <a:xfrm>
                <a:off x="3778250" y="3759200"/>
                <a:ext cx="57150" cy="298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3" p14:bwMode="auto">
            <p14:nvContentPartPr>
              <p14:cNvPr id="306" name="墨迹 305"/>
              <p14:cNvContentPartPr/>
              <p14:nvPr/>
            </p14:nvContentPartPr>
            <p14:xfrm>
              <a:off x="3810000" y="3898900"/>
              <a:ext cx="495300" cy="107950"/>
            </p14:xfrm>
          </p:contentPart>
        </mc:Choice>
        <mc:Fallback xmlns="">
          <p:pic>
            <p:nvPicPr>
              <p:cNvPr id="306" name="墨迹 305"/>
            </p:nvPicPr>
            <p:blipFill>
              <a:blip r:embed="rId574"/>
            </p:blipFill>
            <p:spPr>
              <a:xfrm>
                <a:off x="3810000" y="3898900"/>
                <a:ext cx="49530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5" p14:bwMode="auto">
            <p14:nvContentPartPr>
              <p14:cNvPr id="307" name="墨迹 306"/>
              <p14:cNvContentPartPr/>
              <p14:nvPr/>
            </p14:nvContentPartPr>
            <p14:xfrm>
              <a:off x="4267200" y="3771900"/>
              <a:ext cx="95250" cy="584200"/>
            </p14:xfrm>
          </p:contentPart>
        </mc:Choice>
        <mc:Fallback xmlns="">
          <p:pic>
            <p:nvPicPr>
              <p:cNvPr id="307" name="墨迹 306"/>
            </p:nvPicPr>
            <p:blipFill>
              <a:blip r:embed="rId576"/>
            </p:blipFill>
            <p:spPr>
              <a:xfrm>
                <a:off x="4267200" y="3771900"/>
                <a:ext cx="95250" cy="584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7" p14:bwMode="auto">
            <p14:nvContentPartPr>
              <p14:cNvPr id="308" name="墨迹 307"/>
              <p14:cNvContentPartPr/>
              <p14:nvPr/>
            </p14:nvContentPartPr>
            <p14:xfrm>
              <a:off x="3670300" y="3968750"/>
              <a:ext cx="133350" cy="374650"/>
            </p14:xfrm>
          </p:contentPart>
        </mc:Choice>
        <mc:Fallback xmlns="">
          <p:pic>
            <p:nvPicPr>
              <p:cNvPr id="308" name="墨迹 307"/>
            </p:nvPicPr>
            <p:blipFill>
              <a:blip r:embed="rId578"/>
            </p:blipFill>
            <p:spPr>
              <a:xfrm>
                <a:off x="3670300" y="3968750"/>
                <a:ext cx="133350" cy="374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9" p14:bwMode="auto">
            <p14:nvContentPartPr>
              <p14:cNvPr id="309" name="墨迹 308"/>
              <p14:cNvContentPartPr/>
              <p14:nvPr/>
            </p14:nvContentPartPr>
            <p14:xfrm>
              <a:off x="1828800" y="3067050"/>
              <a:ext cx="44450" cy="19050"/>
            </p14:xfrm>
          </p:contentPart>
        </mc:Choice>
        <mc:Fallback xmlns="">
          <p:pic>
            <p:nvPicPr>
              <p:cNvPr id="309" name="墨迹 308"/>
            </p:nvPicPr>
            <p:blipFill>
              <a:blip r:embed="rId580"/>
            </p:blipFill>
            <p:spPr>
              <a:xfrm>
                <a:off x="1828800" y="3067050"/>
                <a:ext cx="444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1" p14:bwMode="auto">
            <p14:nvContentPartPr>
              <p14:cNvPr id="310" name="墨迹 309"/>
              <p14:cNvContentPartPr/>
              <p14:nvPr/>
            </p14:nvContentPartPr>
            <p14:xfrm>
              <a:off x="1974850" y="3079750"/>
              <a:ext cx="158750" cy="360"/>
            </p14:xfrm>
          </p:contentPart>
        </mc:Choice>
        <mc:Fallback xmlns="">
          <p:pic>
            <p:nvPicPr>
              <p:cNvPr id="310" name="墨迹 309"/>
            </p:nvPicPr>
            <p:blipFill>
              <a:blip r:embed="rId582"/>
            </p:blipFill>
            <p:spPr>
              <a:xfrm>
                <a:off x="1974850" y="3079750"/>
                <a:ext cx="1587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3" p14:bwMode="auto">
            <p14:nvContentPartPr>
              <p14:cNvPr id="311" name="墨迹 310"/>
              <p14:cNvContentPartPr/>
              <p14:nvPr/>
            </p14:nvContentPartPr>
            <p14:xfrm>
              <a:off x="3740150" y="4171950"/>
              <a:ext cx="546100" cy="114300"/>
            </p14:xfrm>
          </p:contentPart>
        </mc:Choice>
        <mc:Fallback xmlns="">
          <p:pic>
            <p:nvPicPr>
              <p:cNvPr id="311" name="墨迹 310"/>
            </p:nvPicPr>
            <p:blipFill>
              <a:blip r:embed="rId584"/>
            </p:blipFill>
            <p:spPr>
              <a:xfrm>
                <a:off x="3740150" y="4171950"/>
                <a:ext cx="54610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5" p14:bwMode="auto">
            <p14:nvContentPartPr>
              <p14:cNvPr id="312" name="墨迹 311"/>
              <p14:cNvContentPartPr/>
              <p14:nvPr/>
            </p14:nvContentPartPr>
            <p14:xfrm>
              <a:off x="1835150" y="3060700"/>
              <a:ext cx="44450" cy="6350"/>
            </p14:xfrm>
          </p:contentPart>
        </mc:Choice>
        <mc:Fallback xmlns="">
          <p:pic>
            <p:nvPicPr>
              <p:cNvPr id="312" name="墨迹 311"/>
            </p:nvPicPr>
            <p:blipFill>
              <a:blip r:embed="rId586"/>
            </p:blipFill>
            <p:spPr>
              <a:xfrm>
                <a:off x="1835150" y="3060700"/>
                <a:ext cx="444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7" p14:bwMode="auto">
            <p14:nvContentPartPr>
              <p14:cNvPr id="313" name="墨迹 312"/>
              <p14:cNvContentPartPr/>
              <p14:nvPr/>
            </p14:nvContentPartPr>
            <p14:xfrm>
              <a:off x="1879600" y="2838450"/>
              <a:ext cx="69850" cy="44450"/>
            </p14:xfrm>
          </p:contentPart>
        </mc:Choice>
        <mc:Fallback xmlns="">
          <p:pic>
            <p:nvPicPr>
              <p:cNvPr id="313" name="墨迹 312"/>
            </p:nvPicPr>
            <p:blipFill>
              <a:blip r:embed="rId588"/>
            </p:blipFill>
            <p:spPr>
              <a:xfrm>
                <a:off x="1879600" y="2838450"/>
                <a:ext cx="6985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9" p14:bwMode="auto">
            <p14:nvContentPartPr>
              <p14:cNvPr id="314" name="墨迹 313"/>
              <p14:cNvContentPartPr/>
              <p14:nvPr/>
            </p14:nvContentPartPr>
            <p14:xfrm>
              <a:off x="2025650" y="2774950"/>
              <a:ext cx="57150" cy="95250"/>
            </p14:xfrm>
          </p:contentPart>
        </mc:Choice>
        <mc:Fallback xmlns="">
          <p:pic>
            <p:nvPicPr>
              <p:cNvPr id="314" name="墨迹 313"/>
            </p:nvPicPr>
            <p:blipFill>
              <a:blip r:embed="rId590"/>
            </p:blipFill>
            <p:spPr>
              <a:xfrm>
                <a:off x="2025650" y="2774950"/>
                <a:ext cx="5715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1" p14:bwMode="auto">
            <p14:nvContentPartPr>
              <p14:cNvPr id="315" name="墨迹 314"/>
              <p14:cNvContentPartPr/>
              <p14:nvPr/>
            </p14:nvContentPartPr>
            <p14:xfrm>
              <a:off x="2133600" y="2743200"/>
              <a:ext cx="57150" cy="107950"/>
            </p14:xfrm>
          </p:contentPart>
        </mc:Choice>
        <mc:Fallback xmlns="">
          <p:pic>
            <p:nvPicPr>
              <p:cNvPr id="315" name="墨迹 314"/>
            </p:nvPicPr>
            <p:blipFill>
              <a:blip r:embed="rId592"/>
            </p:blipFill>
            <p:spPr>
              <a:xfrm>
                <a:off x="2133600" y="2743200"/>
                <a:ext cx="5715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3" p14:bwMode="auto">
            <p14:nvContentPartPr>
              <p14:cNvPr id="316" name="墨迹 315"/>
              <p14:cNvContentPartPr/>
              <p14:nvPr/>
            </p14:nvContentPartPr>
            <p14:xfrm>
              <a:off x="2241550" y="2774950"/>
              <a:ext cx="38100" cy="69850"/>
            </p14:xfrm>
          </p:contentPart>
        </mc:Choice>
        <mc:Fallback xmlns="">
          <p:pic>
            <p:nvPicPr>
              <p:cNvPr id="316" name="墨迹 315"/>
            </p:nvPicPr>
            <p:blipFill>
              <a:blip r:embed="rId594"/>
            </p:blipFill>
            <p:spPr>
              <a:xfrm>
                <a:off x="2241550" y="2774950"/>
                <a:ext cx="3810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5" p14:bwMode="auto">
            <p14:nvContentPartPr>
              <p14:cNvPr id="317" name="墨迹 316"/>
              <p14:cNvContentPartPr/>
              <p14:nvPr/>
            </p14:nvContentPartPr>
            <p14:xfrm>
              <a:off x="2286000" y="2806700"/>
              <a:ext cx="82550" cy="12700"/>
            </p14:xfrm>
          </p:contentPart>
        </mc:Choice>
        <mc:Fallback xmlns="">
          <p:pic>
            <p:nvPicPr>
              <p:cNvPr id="317" name="墨迹 316"/>
            </p:nvPicPr>
            <p:blipFill>
              <a:blip r:embed="rId596"/>
            </p:blipFill>
            <p:spPr>
              <a:xfrm>
                <a:off x="2286000" y="2806700"/>
                <a:ext cx="825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7" p14:bwMode="auto">
            <p14:nvContentPartPr>
              <p14:cNvPr id="318" name="墨迹 317"/>
              <p14:cNvContentPartPr/>
              <p14:nvPr/>
            </p14:nvContentPartPr>
            <p14:xfrm>
              <a:off x="2362200" y="2755900"/>
              <a:ext cx="6350" cy="88900"/>
            </p14:xfrm>
          </p:contentPart>
        </mc:Choice>
        <mc:Fallback xmlns="">
          <p:pic>
            <p:nvPicPr>
              <p:cNvPr id="318" name="墨迹 317"/>
            </p:nvPicPr>
            <p:blipFill>
              <a:blip r:embed="rId598"/>
            </p:blipFill>
            <p:spPr>
              <a:xfrm>
                <a:off x="2362200" y="2755900"/>
                <a:ext cx="635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9" p14:bwMode="auto">
            <p14:nvContentPartPr>
              <p14:cNvPr id="319" name="墨迹 318"/>
              <p14:cNvContentPartPr/>
              <p14:nvPr/>
            </p14:nvContentPartPr>
            <p14:xfrm>
              <a:off x="2749550" y="3251200"/>
              <a:ext cx="165100" cy="19050"/>
            </p14:xfrm>
          </p:contentPart>
        </mc:Choice>
        <mc:Fallback xmlns="">
          <p:pic>
            <p:nvPicPr>
              <p:cNvPr id="319" name="墨迹 318"/>
            </p:nvPicPr>
            <p:blipFill>
              <a:blip r:embed="rId600"/>
            </p:blipFill>
            <p:spPr>
              <a:xfrm>
                <a:off x="2749550" y="3251200"/>
                <a:ext cx="16510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1" p14:bwMode="auto">
            <p14:nvContentPartPr>
              <p14:cNvPr id="320" name="墨迹 319"/>
              <p14:cNvContentPartPr/>
              <p14:nvPr/>
            </p14:nvContentPartPr>
            <p14:xfrm>
              <a:off x="3898900" y="4025900"/>
              <a:ext cx="76200" cy="101600"/>
            </p14:xfrm>
          </p:contentPart>
        </mc:Choice>
        <mc:Fallback xmlns="">
          <p:pic>
            <p:nvPicPr>
              <p:cNvPr id="320" name="墨迹 319"/>
            </p:nvPicPr>
            <p:blipFill>
              <a:blip r:embed="rId602"/>
            </p:blipFill>
            <p:spPr>
              <a:xfrm>
                <a:off x="3898900" y="4025900"/>
                <a:ext cx="7620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3" p14:bwMode="auto">
            <p14:nvContentPartPr>
              <p14:cNvPr id="321" name="墨迹 320"/>
              <p14:cNvContentPartPr/>
              <p14:nvPr/>
            </p14:nvContentPartPr>
            <p14:xfrm>
              <a:off x="4057650" y="4025900"/>
              <a:ext cx="82550" cy="120650"/>
            </p14:xfrm>
          </p:contentPart>
        </mc:Choice>
        <mc:Fallback xmlns="">
          <p:pic>
            <p:nvPicPr>
              <p:cNvPr id="321" name="墨迹 320"/>
            </p:nvPicPr>
            <p:blipFill>
              <a:blip r:embed="rId604"/>
            </p:blipFill>
            <p:spPr>
              <a:xfrm>
                <a:off x="4057650" y="4025900"/>
                <a:ext cx="8255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5" p14:bwMode="auto">
            <p14:nvContentPartPr>
              <p14:cNvPr id="322" name="墨迹 321"/>
              <p14:cNvContentPartPr/>
              <p14:nvPr/>
            </p14:nvContentPartPr>
            <p14:xfrm>
              <a:off x="3930650" y="3746500"/>
              <a:ext cx="88900" cy="127000"/>
            </p14:xfrm>
          </p:contentPart>
        </mc:Choice>
        <mc:Fallback xmlns="">
          <p:pic>
            <p:nvPicPr>
              <p:cNvPr id="322" name="墨迹 321"/>
            </p:nvPicPr>
            <p:blipFill>
              <a:blip r:embed="rId606"/>
            </p:blipFill>
            <p:spPr>
              <a:xfrm>
                <a:off x="3930650" y="3746500"/>
                <a:ext cx="8890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7" p14:bwMode="auto">
            <p14:nvContentPartPr>
              <p14:cNvPr id="323" name="墨迹 322"/>
              <p14:cNvContentPartPr/>
              <p14:nvPr/>
            </p14:nvContentPartPr>
            <p14:xfrm>
              <a:off x="4032250" y="3752850"/>
              <a:ext cx="88900" cy="6350"/>
            </p14:xfrm>
          </p:contentPart>
        </mc:Choice>
        <mc:Fallback xmlns="">
          <p:pic>
            <p:nvPicPr>
              <p:cNvPr id="323" name="墨迹 322"/>
            </p:nvPicPr>
            <p:blipFill>
              <a:blip r:embed="rId608"/>
            </p:blipFill>
            <p:spPr>
              <a:xfrm>
                <a:off x="4032250" y="3752850"/>
                <a:ext cx="8890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9" p14:bwMode="auto">
            <p14:nvContentPartPr>
              <p14:cNvPr id="324" name="墨迹 323"/>
              <p14:cNvContentPartPr/>
              <p14:nvPr/>
            </p14:nvContentPartPr>
            <p14:xfrm>
              <a:off x="4108450" y="3733800"/>
              <a:ext cx="88900" cy="158750"/>
            </p14:xfrm>
          </p:contentPart>
        </mc:Choice>
        <mc:Fallback xmlns="">
          <p:pic>
            <p:nvPicPr>
              <p:cNvPr id="324" name="墨迹 323"/>
            </p:nvPicPr>
            <p:blipFill>
              <a:blip r:embed="rId610"/>
            </p:blipFill>
            <p:spPr>
              <a:xfrm>
                <a:off x="4108450" y="3733800"/>
                <a:ext cx="8890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1" p14:bwMode="auto">
            <p14:nvContentPartPr>
              <p14:cNvPr id="325" name="墨迹 324"/>
              <p14:cNvContentPartPr/>
              <p14:nvPr/>
            </p14:nvContentPartPr>
            <p14:xfrm>
              <a:off x="4216400" y="3816350"/>
              <a:ext cx="6350" cy="63500"/>
            </p14:xfrm>
          </p:contentPart>
        </mc:Choice>
        <mc:Fallback xmlns="">
          <p:pic>
            <p:nvPicPr>
              <p:cNvPr id="325" name="墨迹 324"/>
            </p:nvPicPr>
            <p:blipFill>
              <a:blip r:embed="rId612"/>
            </p:blipFill>
            <p:spPr>
              <a:xfrm>
                <a:off x="4216400" y="3816350"/>
                <a:ext cx="635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3" p14:bwMode="auto">
            <p14:nvContentPartPr>
              <p14:cNvPr id="326" name="墨迹 325"/>
              <p14:cNvContentPartPr/>
              <p14:nvPr/>
            </p14:nvContentPartPr>
            <p14:xfrm>
              <a:off x="4241800" y="3822700"/>
              <a:ext cx="82550" cy="25400"/>
            </p14:xfrm>
          </p:contentPart>
        </mc:Choice>
        <mc:Fallback xmlns="">
          <p:pic>
            <p:nvPicPr>
              <p:cNvPr id="326" name="墨迹 325"/>
            </p:nvPicPr>
            <p:blipFill>
              <a:blip r:embed="rId614"/>
            </p:blipFill>
            <p:spPr>
              <a:xfrm>
                <a:off x="4241800" y="3822700"/>
                <a:ext cx="8255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5" p14:bwMode="auto">
            <p14:nvContentPartPr>
              <p14:cNvPr id="327" name="墨迹 326"/>
              <p14:cNvContentPartPr/>
              <p14:nvPr/>
            </p14:nvContentPartPr>
            <p14:xfrm>
              <a:off x="4222750" y="3797300"/>
              <a:ext cx="127000" cy="222250"/>
            </p14:xfrm>
          </p:contentPart>
        </mc:Choice>
        <mc:Fallback xmlns="">
          <p:pic>
            <p:nvPicPr>
              <p:cNvPr id="327" name="墨迹 326"/>
            </p:nvPicPr>
            <p:blipFill>
              <a:blip r:embed="rId616"/>
            </p:blipFill>
            <p:spPr>
              <a:xfrm>
                <a:off x="4222750" y="3797300"/>
                <a:ext cx="127000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7" p14:bwMode="auto">
            <p14:nvContentPartPr>
              <p14:cNvPr id="328" name="墨迹 327"/>
              <p14:cNvContentPartPr/>
              <p14:nvPr/>
            </p14:nvContentPartPr>
            <p14:xfrm>
              <a:off x="3517900" y="3644900"/>
              <a:ext cx="152400" cy="101600"/>
            </p14:xfrm>
          </p:contentPart>
        </mc:Choice>
        <mc:Fallback xmlns="">
          <p:pic>
            <p:nvPicPr>
              <p:cNvPr id="328" name="墨迹 327"/>
            </p:nvPicPr>
            <p:blipFill>
              <a:blip r:embed="rId618"/>
            </p:blipFill>
            <p:spPr>
              <a:xfrm>
                <a:off x="3517900" y="3644900"/>
                <a:ext cx="15240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9" p14:bwMode="auto">
            <p14:nvContentPartPr>
              <p14:cNvPr id="329" name="墨迹 328"/>
              <p14:cNvContentPartPr/>
              <p14:nvPr/>
            </p14:nvContentPartPr>
            <p14:xfrm>
              <a:off x="3587750" y="3613150"/>
              <a:ext cx="63500" cy="241300"/>
            </p14:xfrm>
          </p:contentPart>
        </mc:Choice>
        <mc:Fallback xmlns="">
          <p:pic>
            <p:nvPicPr>
              <p:cNvPr id="329" name="墨迹 328"/>
            </p:nvPicPr>
            <p:blipFill>
              <a:blip r:embed="rId620"/>
            </p:blipFill>
            <p:spPr>
              <a:xfrm>
                <a:off x="3587750" y="3613150"/>
                <a:ext cx="63500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1" p14:bwMode="auto">
            <p14:nvContentPartPr>
              <p14:cNvPr id="330" name="墨迹 329"/>
              <p14:cNvContentPartPr/>
              <p14:nvPr/>
            </p14:nvContentPartPr>
            <p14:xfrm>
              <a:off x="1682750" y="3244850"/>
              <a:ext cx="114300" cy="360"/>
            </p14:xfrm>
          </p:contentPart>
        </mc:Choice>
        <mc:Fallback xmlns="">
          <p:pic>
            <p:nvPicPr>
              <p:cNvPr id="330" name="墨迹 329"/>
            </p:nvPicPr>
            <p:blipFill>
              <a:blip r:embed="rId622"/>
            </p:blipFill>
            <p:spPr>
              <a:xfrm>
                <a:off x="1682750" y="3244850"/>
                <a:ext cx="1143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3" p14:bwMode="auto">
            <p14:nvContentPartPr>
              <p14:cNvPr id="331" name="墨迹 330"/>
              <p14:cNvContentPartPr/>
              <p14:nvPr/>
            </p14:nvContentPartPr>
            <p14:xfrm>
              <a:off x="2266950" y="3257550"/>
              <a:ext cx="50800" cy="360"/>
            </p14:xfrm>
          </p:contentPart>
        </mc:Choice>
        <mc:Fallback xmlns="">
          <p:pic>
            <p:nvPicPr>
              <p:cNvPr id="331" name="墨迹 330"/>
            </p:nvPicPr>
            <p:blipFill>
              <a:blip r:embed="rId80"/>
            </p:blipFill>
            <p:spPr>
              <a:xfrm>
                <a:off x="2266950" y="3257550"/>
                <a:ext cx="508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4" p14:bwMode="auto">
            <p14:nvContentPartPr>
              <p14:cNvPr id="332" name="墨迹 331"/>
              <p14:cNvContentPartPr/>
              <p14:nvPr/>
            </p14:nvContentPartPr>
            <p14:xfrm>
              <a:off x="2254250" y="3054350"/>
              <a:ext cx="165100" cy="19050"/>
            </p14:xfrm>
          </p:contentPart>
        </mc:Choice>
        <mc:Fallback xmlns="">
          <p:pic>
            <p:nvPicPr>
              <p:cNvPr id="332" name="墨迹 331"/>
            </p:nvPicPr>
            <p:blipFill>
              <a:blip r:embed="rId625"/>
            </p:blipFill>
            <p:spPr>
              <a:xfrm>
                <a:off x="2254250" y="3054350"/>
                <a:ext cx="16510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6" p14:bwMode="auto">
            <p14:nvContentPartPr>
              <p14:cNvPr id="333" name="墨迹 332"/>
              <p14:cNvContentPartPr/>
              <p14:nvPr/>
            </p14:nvContentPartPr>
            <p14:xfrm>
              <a:off x="3543300" y="4279900"/>
              <a:ext cx="107950" cy="488950"/>
            </p14:xfrm>
          </p:contentPart>
        </mc:Choice>
        <mc:Fallback xmlns="">
          <p:pic>
            <p:nvPicPr>
              <p:cNvPr id="333" name="墨迹 332"/>
            </p:nvPicPr>
            <p:blipFill>
              <a:blip r:embed="rId627"/>
            </p:blipFill>
            <p:spPr>
              <a:xfrm>
                <a:off x="3543300" y="4279900"/>
                <a:ext cx="107950" cy="488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8" p14:bwMode="auto">
            <p14:nvContentPartPr>
              <p14:cNvPr id="334" name="墨迹 333"/>
              <p14:cNvContentPartPr/>
              <p14:nvPr/>
            </p14:nvContentPartPr>
            <p14:xfrm>
              <a:off x="3632200" y="4425950"/>
              <a:ext cx="552450" cy="127000"/>
            </p14:xfrm>
          </p:contentPart>
        </mc:Choice>
        <mc:Fallback xmlns="">
          <p:pic>
            <p:nvPicPr>
              <p:cNvPr id="334" name="墨迹 333"/>
            </p:nvPicPr>
            <p:blipFill>
              <a:blip r:embed="rId629"/>
            </p:blipFill>
            <p:spPr>
              <a:xfrm>
                <a:off x="3632200" y="4425950"/>
                <a:ext cx="55245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0" p14:bwMode="auto">
            <p14:nvContentPartPr>
              <p14:cNvPr id="335" name="墨迹 334"/>
              <p14:cNvContentPartPr/>
              <p14:nvPr/>
            </p14:nvContentPartPr>
            <p14:xfrm>
              <a:off x="4089400" y="4298950"/>
              <a:ext cx="209550" cy="647700"/>
            </p14:xfrm>
          </p:contentPart>
        </mc:Choice>
        <mc:Fallback xmlns="">
          <p:pic>
            <p:nvPicPr>
              <p:cNvPr id="335" name="墨迹 334"/>
            </p:nvPicPr>
            <p:blipFill>
              <a:blip r:embed="rId631"/>
            </p:blipFill>
            <p:spPr>
              <a:xfrm>
                <a:off x="4089400" y="4298950"/>
                <a:ext cx="209550" cy="647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2" p14:bwMode="auto">
            <p14:nvContentPartPr>
              <p14:cNvPr id="336" name="墨迹 335"/>
              <p14:cNvContentPartPr/>
              <p14:nvPr/>
            </p14:nvContentPartPr>
            <p14:xfrm>
              <a:off x="3733800" y="4578350"/>
              <a:ext cx="69850" cy="114300"/>
            </p14:xfrm>
          </p:contentPart>
        </mc:Choice>
        <mc:Fallback xmlns="">
          <p:pic>
            <p:nvPicPr>
              <p:cNvPr id="336" name="墨迹 335"/>
            </p:nvPicPr>
            <p:blipFill>
              <a:blip r:embed="rId633"/>
            </p:blipFill>
            <p:spPr>
              <a:xfrm>
                <a:off x="3733800" y="4578350"/>
                <a:ext cx="6985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4" p14:bwMode="auto">
            <p14:nvContentPartPr>
              <p14:cNvPr id="337" name="墨迹 336"/>
              <p14:cNvContentPartPr/>
              <p14:nvPr/>
            </p14:nvContentPartPr>
            <p14:xfrm>
              <a:off x="3911600" y="4565650"/>
              <a:ext cx="63500" cy="171450"/>
            </p14:xfrm>
          </p:contentPart>
        </mc:Choice>
        <mc:Fallback xmlns="">
          <p:pic>
            <p:nvPicPr>
              <p:cNvPr id="337" name="墨迹 336"/>
            </p:nvPicPr>
            <p:blipFill>
              <a:blip r:embed="rId635"/>
            </p:blipFill>
            <p:spPr>
              <a:xfrm>
                <a:off x="3911600" y="4565650"/>
                <a:ext cx="6350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6" p14:bwMode="auto">
            <p14:nvContentPartPr>
              <p14:cNvPr id="338" name="墨迹 337"/>
              <p14:cNvContentPartPr/>
              <p14:nvPr/>
            </p14:nvContentPartPr>
            <p14:xfrm>
              <a:off x="3860800" y="4292600"/>
              <a:ext cx="63500" cy="139700"/>
            </p14:xfrm>
          </p:contentPart>
        </mc:Choice>
        <mc:Fallback xmlns="">
          <p:pic>
            <p:nvPicPr>
              <p:cNvPr id="338" name="墨迹 337"/>
            </p:nvPicPr>
            <p:blipFill>
              <a:blip r:embed="rId637"/>
            </p:blipFill>
            <p:spPr>
              <a:xfrm>
                <a:off x="3860800" y="4292600"/>
                <a:ext cx="6350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8" p14:bwMode="auto">
            <p14:nvContentPartPr>
              <p14:cNvPr id="339" name="墨迹 338"/>
              <p14:cNvContentPartPr/>
              <p14:nvPr/>
            </p14:nvContentPartPr>
            <p14:xfrm>
              <a:off x="3987800" y="4368800"/>
              <a:ext cx="25400" cy="57150"/>
            </p14:xfrm>
          </p:contentPart>
        </mc:Choice>
        <mc:Fallback xmlns="">
          <p:pic>
            <p:nvPicPr>
              <p:cNvPr id="339" name="墨迹 338"/>
            </p:nvPicPr>
            <p:blipFill>
              <a:blip r:embed="rId639"/>
            </p:blipFill>
            <p:spPr>
              <a:xfrm>
                <a:off x="3987800" y="4368800"/>
                <a:ext cx="2540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0" p14:bwMode="auto">
            <p14:nvContentPartPr>
              <p14:cNvPr id="340" name="墨迹 339"/>
              <p14:cNvContentPartPr/>
              <p14:nvPr/>
            </p14:nvContentPartPr>
            <p14:xfrm>
              <a:off x="4051300" y="4356100"/>
              <a:ext cx="38100" cy="120650"/>
            </p14:xfrm>
          </p:contentPart>
        </mc:Choice>
        <mc:Fallback xmlns="">
          <p:pic>
            <p:nvPicPr>
              <p:cNvPr id="340" name="墨迹 339"/>
            </p:nvPicPr>
            <p:blipFill>
              <a:blip r:embed="rId641"/>
            </p:blipFill>
            <p:spPr>
              <a:xfrm>
                <a:off x="4051300" y="4356100"/>
                <a:ext cx="3810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2" p14:bwMode="auto">
            <p14:nvContentPartPr>
              <p14:cNvPr id="341" name="墨迹 340"/>
              <p14:cNvContentPartPr/>
              <p14:nvPr/>
            </p14:nvContentPartPr>
            <p14:xfrm>
              <a:off x="4095750" y="4432300"/>
              <a:ext cx="57150" cy="19050"/>
            </p14:xfrm>
          </p:contentPart>
        </mc:Choice>
        <mc:Fallback xmlns="">
          <p:pic>
            <p:nvPicPr>
              <p:cNvPr id="341" name="墨迹 340"/>
            </p:nvPicPr>
            <p:blipFill>
              <a:blip r:embed="rId643"/>
            </p:blipFill>
            <p:spPr>
              <a:xfrm>
                <a:off x="4095750" y="4432300"/>
                <a:ext cx="571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4" p14:bwMode="auto">
            <p14:nvContentPartPr>
              <p14:cNvPr id="342" name="墨迹 341"/>
              <p14:cNvContentPartPr/>
              <p14:nvPr/>
            </p14:nvContentPartPr>
            <p14:xfrm>
              <a:off x="4127500" y="4375150"/>
              <a:ext cx="63500" cy="171450"/>
            </p14:xfrm>
          </p:contentPart>
        </mc:Choice>
        <mc:Fallback xmlns="">
          <p:pic>
            <p:nvPicPr>
              <p:cNvPr id="342" name="墨迹 341"/>
            </p:nvPicPr>
            <p:blipFill>
              <a:blip r:embed="rId645"/>
            </p:blipFill>
            <p:spPr>
              <a:xfrm>
                <a:off x="4127500" y="4375150"/>
                <a:ext cx="6350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6" p14:bwMode="auto">
            <p14:nvContentPartPr>
              <p14:cNvPr id="343" name="墨迹 342"/>
              <p14:cNvContentPartPr/>
              <p14:nvPr/>
            </p14:nvContentPartPr>
            <p14:xfrm>
              <a:off x="3232150" y="4171950"/>
              <a:ext cx="82550" cy="127000"/>
            </p14:xfrm>
          </p:contentPart>
        </mc:Choice>
        <mc:Fallback xmlns="">
          <p:pic>
            <p:nvPicPr>
              <p:cNvPr id="343" name="墨迹 342"/>
            </p:nvPicPr>
            <p:blipFill>
              <a:blip r:embed="rId647"/>
            </p:blipFill>
            <p:spPr>
              <a:xfrm>
                <a:off x="3232150" y="4171950"/>
                <a:ext cx="8255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8" p14:bwMode="auto">
            <p14:nvContentPartPr>
              <p14:cNvPr id="344" name="墨迹 343"/>
              <p14:cNvContentPartPr/>
              <p14:nvPr/>
            </p14:nvContentPartPr>
            <p14:xfrm>
              <a:off x="3365500" y="4152900"/>
              <a:ext cx="101600" cy="165100"/>
            </p14:xfrm>
          </p:contentPart>
        </mc:Choice>
        <mc:Fallback xmlns="">
          <p:pic>
            <p:nvPicPr>
              <p:cNvPr id="344" name="墨迹 343"/>
            </p:nvPicPr>
            <p:blipFill>
              <a:blip r:embed="rId649"/>
            </p:blipFill>
            <p:spPr>
              <a:xfrm>
                <a:off x="3365500" y="4152900"/>
                <a:ext cx="10160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0" p14:bwMode="auto">
            <p14:nvContentPartPr>
              <p14:cNvPr id="345" name="墨迹 344"/>
              <p14:cNvContentPartPr/>
              <p14:nvPr/>
            </p14:nvContentPartPr>
            <p14:xfrm>
              <a:off x="3486150" y="4210050"/>
              <a:ext cx="25400" cy="82550"/>
            </p14:xfrm>
          </p:contentPart>
        </mc:Choice>
        <mc:Fallback xmlns="">
          <p:pic>
            <p:nvPicPr>
              <p:cNvPr id="345" name="墨迹 344"/>
            </p:nvPicPr>
            <p:blipFill>
              <a:blip r:embed="rId651"/>
            </p:blipFill>
            <p:spPr>
              <a:xfrm>
                <a:off x="3486150" y="4210050"/>
                <a:ext cx="2540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2" p14:bwMode="auto">
            <p14:nvContentPartPr>
              <p14:cNvPr id="346" name="墨迹 345"/>
              <p14:cNvContentPartPr/>
              <p14:nvPr/>
            </p14:nvContentPartPr>
            <p14:xfrm>
              <a:off x="3524250" y="4273550"/>
              <a:ext cx="82550" cy="360"/>
            </p14:xfrm>
          </p:contentPart>
        </mc:Choice>
        <mc:Fallback xmlns="">
          <p:pic>
            <p:nvPicPr>
              <p:cNvPr id="346" name="墨迹 345"/>
            </p:nvPicPr>
            <p:blipFill>
              <a:blip r:embed="rId100"/>
            </p:blipFill>
            <p:spPr>
              <a:xfrm>
                <a:off x="3524250" y="4273550"/>
                <a:ext cx="825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3" p14:bwMode="auto">
            <p14:nvContentPartPr>
              <p14:cNvPr id="347" name="墨迹 346"/>
              <p14:cNvContentPartPr/>
              <p14:nvPr/>
            </p14:nvContentPartPr>
            <p14:xfrm>
              <a:off x="3556000" y="4235450"/>
              <a:ext cx="57150" cy="139700"/>
            </p14:xfrm>
          </p:contentPart>
        </mc:Choice>
        <mc:Fallback xmlns="">
          <p:pic>
            <p:nvPicPr>
              <p:cNvPr id="347" name="墨迹 346"/>
            </p:nvPicPr>
            <p:blipFill>
              <a:blip r:embed="rId654"/>
            </p:blipFill>
            <p:spPr>
              <a:xfrm>
                <a:off x="3556000" y="4235450"/>
                <a:ext cx="5715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5" p14:bwMode="auto">
            <p14:nvContentPartPr>
              <p14:cNvPr id="348" name="墨迹 347"/>
              <p14:cNvContentPartPr/>
              <p14:nvPr/>
            </p14:nvContentPartPr>
            <p14:xfrm>
              <a:off x="3568700" y="4692650"/>
              <a:ext cx="527050" cy="120650"/>
            </p14:xfrm>
          </p:contentPart>
        </mc:Choice>
        <mc:Fallback xmlns="">
          <p:pic>
            <p:nvPicPr>
              <p:cNvPr id="348" name="墨迹 347"/>
            </p:nvPicPr>
            <p:blipFill>
              <a:blip r:embed="rId656"/>
            </p:blipFill>
            <p:spPr>
              <a:xfrm>
                <a:off x="3568700" y="4692650"/>
                <a:ext cx="52705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7" p14:bwMode="auto">
            <p14:nvContentPartPr>
              <p14:cNvPr id="349" name="墨迹 348"/>
              <p14:cNvContentPartPr/>
              <p14:nvPr/>
            </p14:nvContentPartPr>
            <p14:xfrm>
              <a:off x="3473450" y="4756150"/>
              <a:ext cx="69850" cy="311150"/>
            </p14:xfrm>
          </p:contentPart>
        </mc:Choice>
        <mc:Fallback xmlns="">
          <p:pic>
            <p:nvPicPr>
              <p:cNvPr id="349" name="墨迹 348"/>
            </p:nvPicPr>
            <p:blipFill>
              <a:blip r:embed="rId658"/>
            </p:blipFill>
            <p:spPr>
              <a:xfrm>
                <a:off x="3473450" y="4756150"/>
                <a:ext cx="69850" cy="311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9" p14:bwMode="auto">
            <p14:nvContentPartPr>
              <p14:cNvPr id="350" name="墨迹 349"/>
              <p14:cNvContentPartPr/>
              <p14:nvPr/>
            </p14:nvContentPartPr>
            <p14:xfrm>
              <a:off x="3492500" y="5003800"/>
              <a:ext cx="660400" cy="165100"/>
            </p14:xfrm>
          </p:contentPart>
        </mc:Choice>
        <mc:Fallback xmlns="">
          <p:pic>
            <p:nvPicPr>
              <p:cNvPr id="350" name="墨迹 349"/>
            </p:nvPicPr>
            <p:blipFill>
              <a:blip r:embed="rId660"/>
            </p:blipFill>
            <p:spPr>
              <a:xfrm>
                <a:off x="3492500" y="5003800"/>
                <a:ext cx="66040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1" p14:bwMode="auto">
            <p14:nvContentPartPr>
              <p14:cNvPr id="351" name="墨迹 350"/>
              <p14:cNvContentPartPr/>
              <p14:nvPr/>
            </p14:nvContentPartPr>
            <p14:xfrm>
              <a:off x="3956050" y="4902200"/>
              <a:ext cx="190500" cy="552450"/>
            </p14:xfrm>
          </p:contentPart>
        </mc:Choice>
        <mc:Fallback xmlns="">
          <p:pic>
            <p:nvPicPr>
              <p:cNvPr id="351" name="墨迹 350"/>
            </p:nvPicPr>
            <p:blipFill>
              <a:blip r:embed="rId662"/>
            </p:blipFill>
            <p:spPr>
              <a:xfrm>
                <a:off x="3956050" y="4902200"/>
                <a:ext cx="190500" cy="552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3" p14:bwMode="auto">
            <p14:nvContentPartPr>
              <p14:cNvPr id="352" name="墨迹 351"/>
              <p14:cNvContentPartPr/>
              <p14:nvPr/>
            </p14:nvContentPartPr>
            <p14:xfrm>
              <a:off x="3352800" y="5016500"/>
              <a:ext cx="152400" cy="292100"/>
            </p14:xfrm>
          </p:contentPart>
        </mc:Choice>
        <mc:Fallback xmlns="">
          <p:pic>
            <p:nvPicPr>
              <p:cNvPr id="352" name="墨迹 351"/>
            </p:nvPicPr>
            <p:blipFill>
              <a:blip r:embed="rId664"/>
            </p:blipFill>
            <p:spPr>
              <a:xfrm>
                <a:off x="3352800" y="5016500"/>
                <a:ext cx="152400" cy="292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5" p14:bwMode="auto">
            <p14:nvContentPartPr>
              <p14:cNvPr id="353" name="墨迹 352"/>
              <p14:cNvContentPartPr/>
              <p14:nvPr/>
            </p14:nvContentPartPr>
            <p14:xfrm>
              <a:off x="3028950" y="4705350"/>
              <a:ext cx="88900" cy="146050"/>
            </p14:xfrm>
          </p:contentPart>
        </mc:Choice>
        <mc:Fallback xmlns="">
          <p:pic>
            <p:nvPicPr>
              <p:cNvPr id="353" name="墨迹 352"/>
            </p:nvPicPr>
            <p:blipFill>
              <a:blip r:embed="rId666"/>
            </p:blipFill>
            <p:spPr>
              <a:xfrm>
                <a:off x="3028950" y="4705350"/>
                <a:ext cx="8890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7" p14:bwMode="auto">
            <p14:nvContentPartPr>
              <p14:cNvPr id="354" name="墨迹 353"/>
              <p14:cNvContentPartPr/>
              <p14:nvPr/>
            </p14:nvContentPartPr>
            <p14:xfrm>
              <a:off x="3136900" y="4724400"/>
              <a:ext cx="139700" cy="171450"/>
            </p14:xfrm>
          </p:contentPart>
        </mc:Choice>
        <mc:Fallback xmlns="">
          <p:pic>
            <p:nvPicPr>
              <p:cNvPr id="354" name="墨迹 353"/>
            </p:nvPicPr>
            <p:blipFill>
              <a:blip r:embed="rId668"/>
            </p:blipFill>
            <p:spPr>
              <a:xfrm>
                <a:off x="3136900" y="4724400"/>
                <a:ext cx="13970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9" p14:bwMode="auto">
            <p14:nvContentPartPr>
              <p14:cNvPr id="355" name="墨迹 354"/>
              <p14:cNvContentPartPr/>
              <p14:nvPr/>
            </p14:nvContentPartPr>
            <p14:xfrm>
              <a:off x="3270250" y="4724400"/>
              <a:ext cx="25400" cy="165100"/>
            </p14:xfrm>
          </p:contentPart>
        </mc:Choice>
        <mc:Fallback xmlns="">
          <p:pic>
            <p:nvPicPr>
              <p:cNvPr id="355" name="墨迹 354"/>
            </p:nvPicPr>
            <p:blipFill>
              <a:blip r:embed="rId670"/>
            </p:blipFill>
            <p:spPr>
              <a:xfrm>
                <a:off x="3270250" y="4724400"/>
                <a:ext cx="2540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1" p14:bwMode="auto">
            <p14:nvContentPartPr>
              <p14:cNvPr id="356" name="墨迹 355"/>
              <p14:cNvContentPartPr/>
              <p14:nvPr/>
            </p14:nvContentPartPr>
            <p14:xfrm>
              <a:off x="3225800" y="4800600"/>
              <a:ext cx="82550" cy="360"/>
            </p14:xfrm>
          </p:contentPart>
        </mc:Choice>
        <mc:Fallback xmlns="">
          <p:pic>
            <p:nvPicPr>
              <p:cNvPr id="356" name="墨迹 355"/>
            </p:nvPicPr>
            <p:blipFill>
              <a:blip r:embed="rId100"/>
            </p:blipFill>
            <p:spPr>
              <a:xfrm>
                <a:off x="3225800" y="4800600"/>
                <a:ext cx="825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2" p14:bwMode="auto">
            <p14:nvContentPartPr>
              <p14:cNvPr id="357" name="墨迹 356"/>
              <p14:cNvContentPartPr/>
              <p14:nvPr/>
            </p14:nvContentPartPr>
            <p14:xfrm>
              <a:off x="3390900" y="4762500"/>
              <a:ext cx="19050" cy="107950"/>
            </p14:xfrm>
          </p:contentPart>
        </mc:Choice>
        <mc:Fallback xmlns="">
          <p:pic>
            <p:nvPicPr>
              <p:cNvPr id="357" name="墨迹 356"/>
            </p:nvPicPr>
            <p:blipFill>
              <a:blip r:embed="rId673"/>
            </p:blipFill>
            <p:spPr>
              <a:xfrm>
                <a:off x="3390900" y="4762500"/>
                <a:ext cx="1905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4" p14:bwMode="auto">
            <p14:nvContentPartPr>
              <p14:cNvPr id="358" name="墨迹 357"/>
              <p14:cNvContentPartPr/>
              <p14:nvPr/>
            </p14:nvContentPartPr>
            <p14:xfrm>
              <a:off x="3397250" y="4845050"/>
              <a:ext cx="57150" cy="12700"/>
            </p14:xfrm>
          </p:contentPart>
        </mc:Choice>
        <mc:Fallback xmlns="">
          <p:pic>
            <p:nvPicPr>
              <p:cNvPr id="358" name="墨迹 357"/>
            </p:nvPicPr>
            <p:blipFill>
              <a:blip r:embed="rId675"/>
            </p:blipFill>
            <p:spPr>
              <a:xfrm>
                <a:off x="3397250" y="4845050"/>
                <a:ext cx="571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6" p14:bwMode="auto">
            <p14:nvContentPartPr>
              <p14:cNvPr id="359" name="墨迹 358"/>
              <p14:cNvContentPartPr/>
              <p14:nvPr/>
            </p14:nvContentPartPr>
            <p14:xfrm>
              <a:off x="3422650" y="4787900"/>
              <a:ext cx="76200" cy="215900"/>
            </p14:xfrm>
          </p:contentPart>
        </mc:Choice>
        <mc:Fallback xmlns="">
          <p:pic>
            <p:nvPicPr>
              <p:cNvPr id="359" name="墨迹 358"/>
            </p:nvPicPr>
            <p:blipFill>
              <a:blip r:embed="rId677"/>
            </p:blipFill>
            <p:spPr>
              <a:xfrm>
                <a:off x="3422650" y="4787900"/>
                <a:ext cx="76200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8" p14:bwMode="auto">
            <p14:nvContentPartPr>
              <p14:cNvPr id="360" name="墨迹 359"/>
              <p14:cNvContentPartPr/>
              <p14:nvPr/>
            </p14:nvContentPartPr>
            <p14:xfrm>
              <a:off x="2978150" y="4883150"/>
              <a:ext cx="374650" cy="76200"/>
            </p14:xfrm>
          </p:contentPart>
        </mc:Choice>
        <mc:Fallback xmlns="">
          <p:pic>
            <p:nvPicPr>
              <p:cNvPr id="360" name="墨迹 359"/>
            </p:nvPicPr>
            <p:blipFill>
              <a:blip r:embed="rId679"/>
            </p:blipFill>
            <p:spPr>
              <a:xfrm>
                <a:off x="2978150" y="4883150"/>
                <a:ext cx="37465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80" p14:bwMode="auto">
            <p14:nvContentPartPr>
              <p14:cNvPr id="361" name="墨迹 360"/>
              <p14:cNvContentPartPr/>
              <p14:nvPr/>
            </p14:nvContentPartPr>
            <p14:xfrm>
              <a:off x="3371850" y="4857750"/>
              <a:ext cx="44450" cy="57150"/>
            </p14:xfrm>
          </p:contentPart>
        </mc:Choice>
        <mc:Fallback xmlns="">
          <p:pic>
            <p:nvPicPr>
              <p:cNvPr id="361" name="墨迹 360"/>
            </p:nvPicPr>
            <p:blipFill>
              <a:blip r:embed="rId681"/>
            </p:blipFill>
            <p:spPr>
              <a:xfrm>
                <a:off x="3371850" y="4857750"/>
                <a:ext cx="4445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82" p14:bwMode="auto">
            <p14:nvContentPartPr>
              <p14:cNvPr id="362" name="墨迹 361"/>
              <p14:cNvContentPartPr/>
              <p14:nvPr/>
            </p14:nvContentPartPr>
            <p14:xfrm>
              <a:off x="2470150" y="2844800"/>
              <a:ext cx="146050" cy="247650"/>
            </p14:xfrm>
          </p:contentPart>
        </mc:Choice>
        <mc:Fallback xmlns="">
          <p:pic>
            <p:nvPicPr>
              <p:cNvPr id="362" name="墨迹 361"/>
            </p:nvPicPr>
            <p:blipFill>
              <a:blip r:embed="rId683"/>
            </p:blipFill>
            <p:spPr>
              <a:xfrm>
                <a:off x="2470150" y="2844800"/>
                <a:ext cx="146050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84" p14:bwMode="auto">
            <p14:nvContentPartPr>
              <p14:cNvPr id="363" name="墨迹 362"/>
              <p14:cNvContentPartPr/>
              <p14:nvPr/>
            </p14:nvContentPartPr>
            <p14:xfrm>
              <a:off x="2247900" y="3276600"/>
              <a:ext cx="57150" cy="139700"/>
            </p14:xfrm>
          </p:contentPart>
        </mc:Choice>
        <mc:Fallback xmlns="">
          <p:pic>
            <p:nvPicPr>
              <p:cNvPr id="363" name="墨迹 362"/>
            </p:nvPicPr>
            <p:blipFill>
              <a:blip r:embed="rId685"/>
            </p:blipFill>
            <p:spPr>
              <a:xfrm>
                <a:off x="2247900" y="3276600"/>
                <a:ext cx="5715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86" p14:bwMode="auto">
            <p14:nvContentPartPr>
              <p14:cNvPr id="364" name="墨迹 363"/>
              <p14:cNvContentPartPr/>
              <p14:nvPr/>
            </p14:nvContentPartPr>
            <p14:xfrm>
              <a:off x="2368550" y="3257550"/>
              <a:ext cx="76200" cy="146050"/>
            </p14:xfrm>
          </p:contentPart>
        </mc:Choice>
        <mc:Fallback xmlns="">
          <p:pic>
            <p:nvPicPr>
              <p:cNvPr id="364" name="墨迹 363"/>
            </p:nvPicPr>
            <p:blipFill>
              <a:blip r:embed="rId687"/>
            </p:blipFill>
            <p:spPr>
              <a:xfrm>
                <a:off x="2368550" y="3257550"/>
                <a:ext cx="7620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88" p14:bwMode="auto">
            <p14:nvContentPartPr>
              <p14:cNvPr id="365" name="墨迹 364"/>
              <p14:cNvContentPartPr/>
              <p14:nvPr/>
            </p14:nvContentPartPr>
            <p14:xfrm>
              <a:off x="2470150" y="3244850"/>
              <a:ext cx="31750" cy="184150"/>
            </p14:xfrm>
          </p:contentPart>
        </mc:Choice>
        <mc:Fallback xmlns="">
          <p:pic>
            <p:nvPicPr>
              <p:cNvPr id="365" name="墨迹 364"/>
            </p:nvPicPr>
            <p:blipFill>
              <a:blip r:embed="rId689"/>
            </p:blipFill>
            <p:spPr>
              <a:xfrm>
                <a:off x="2470150" y="3244850"/>
                <a:ext cx="31750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0" p14:bwMode="auto">
            <p14:nvContentPartPr>
              <p14:cNvPr id="366" name="墨迹 365"/>
              <p14:cNvContentPartPr/>
              <p14:nvPr/>
            </p14:nvContentPartPr>
            <p14:xfrm>
              <a:off x="2432050" y="3276600"/>
              <a:ext cx="88900" cy="19050"/>
            </p14:xfrm>
          </p:contentPart>
        </mc:Choice>
        <mc:Fallback xmlns="">
          <p:pic>
            <p:nvPicPr>
              <p:cNvPr id="366" name="墨迹 365"/>
            </p:nvPicPr>
            <p:blipFill>
              <a:blip r:embed="rId691"/>
            </p:blipFill>
            <p:spPr>
              <a:xfrm>
                <a:off x="2432050" y="3276600"/>
                <a:ext cx="8890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2" p14:bwMode="auto">
            <p14:nvContentPartPr>
              <p14:cNvPr id="367" name="墨迹 366"/>
              <p14:cNvContentPartPr/>
              <p14:nvPr/>
            </p14:nvContentPartPr>
            <p14:xfrm>
              <a:off x="3606800" y="5118100"/>
              <a:ext cx="120650" cy="139700"/>
            </p14:xfrm>
          </p:contentPart>
        </mc:Choice>
        <mc:Fallback xmlns="">
          <p:pic>
            <p:nvPicPr>
              <p:cNvPr id="367" name="墨迹 366"/>
            </p:nvPicPr>
            <p:blipFill>
              <a:blip r:embed="rId693"/>
            </p:blipFill>
            <p:spPr>
              <a:xfrm>
                <a:off x="3606800" y="5118100"/>
                <a:ext cx="12065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4" p14:bwMode="auto">
            <p14:nvContentPartPr>
              <p14:cNvPr id="368" name="墨迹 367"/>
              <p14:cNvContentPartPr/>
              <p14:nvPr/>
            </p14:nvContentPartPr>
            <p14:xfrm>
              <a:off x="3797300" y="5168900"/>
              <a:ext cx="82550" cy="127000"/>
            </p14:xfrm>
          </p:contentPart>
        </mc:Choice>
        <mc:Fallback xmlns="">
          <p:pic>
            <p:nvPicPr>
              <p:cNvPr id="368" name="墨迹 367"/>
            </p:nvPicPr>
            <p:blipFill>
              <a:blip r:embed="rId695"/>
            </p:blipFill>
            <p:spPr>
              <a:xfrm>
                <a:off x="3797300" y="5168900"/>
                <a:ext cx="8255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6" p14:bwMode="auto">
            <p14:nvContentPartPr>
              <p14:cNvPr id="369" name="墨迹 368"/>
              <p14:cNvContentPartPr/>
              <p14:nvPr/>
            </p14:nvContentPartPr>
            <p14:xfrm>
              <a:off x="3695700" y="4826000"/>
              <a:ext cx="88900" cy="184150"/>
            </p14:xfrm>
          </p:contentPart>
        </mc:Choice>
        <mc:Fallback xmlns="">
          <p:pic>
            <p:nvPicPr>
              <p:cNvPr id="369" name="墨迹 368"/>
            </p:nvPicPr>
            <p:blipFill>
              <a:blip r:embed="rId697"/>
            </p:blipFill>
            <p:spPr>
              <a:xfrm>
                <a:off x="3695700" y="4826000"/>
                <a:ext cx="88900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8" p14:bwMode="auto">
            <p14:nvContentPartPr>
              <p14:cNvPr id="370" name="墨迹 369"/>
              <p14:cNvContentPartPr/>
              <p14:nvPr/>
            </p14:nvContentPartPr>
            <p14:xfrm>
              <a:off x="3797300" y="4851400"/>
              <a:ext cx="107950" cy="165100"/>
            </p14:xfrm>
          </p:contentPart>
        </mc:Choice>
        <mc:Fallback xmlns="">
          <p:pic>
            <p:nvPicPr>
              <p:cNvPr id="370" name="墨迹 369"/>
            </p:nvPicPr>
            <p:blipFill>
              <a:blip r:embed="rId699"/>
            </p:blipFill>
            <p:spPr>
              <a:xfrm>
                <a:off x="3797300" y="4851400"/>
                <a:ext cx="10795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00" p14:bwMode="auto">
            <p14:nvContentPartPr>
              <p14:cNvPr id="371" name="墨迹 370"/>
              <p14:cNvContentPartPr/>
              <p14:nvPr/>
            </p14:nvContentPartPr>
            <p14:xfrm>
              <a:off x="3886200" y="4845050"/>
              <a:ext cx="31750" cy="190500"/>
            </p14:xfrm>
          </p:contentPart>
        </mc:Choice>
        <mc:Fallback xmlns="">
          <p:pic>
            <p:nvPicPr>
              <p:cNvPr id="371" name="墨迹 370"/>
            </p:nvPicPr>
            <p:blipFill>
              <a:blip r:embed="rId701"/>
            </p:blipFill>
            <p:spPr>
              <a:xfrm>
                <a:off x="3886200" y="4845050"/>
                <a:ext cx="3175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02" p14:bwMode="auto">
            <p14:nvContentPartPr>
              <p14:cNvPr id="372" name="墨迹 371"/>
              <p14:cNvContentPartPr/>
              <p14:nvPr/>
            </p14:nvContentPartPr>
            <p14:xfrm>
              <a:off x="3841750" y="4959350"/>
              <a:ext cx="63500" cy="360"/>
            </p14:xfrm>
          </p:contentPart>
        </mc:Choice>
        <mc:Fallback xmlns="">
          <p:pic>
            <p:nvPicPr>
              <p:cNvPr id="372" name="墨迹 371"/>
            </p:nvPicPr>
            <p:blipFill>
              <a:blip r:embed="rId34"/>
            </p:blipFill>
            <p:spPr>
              <a:xfrm>
                <a:off x="3841750" y="4959350"/>
                <a:ext cx="635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03" p14:bwMode="auto">
            <p14:nvContentPartPr>
              <p14:cNvPr id="373" name="墨迹 372"/>
              <p14:cNvContentPartPr/>
              <p14:nvPr/>
            </p14:nvContentPartPr>
            <p14:xfrm>
              <a:off x="3968750" y="4914900"/>
              <a:ext cx="57150" cy="76200"/>
            </p14:xfrm>
          </p:contentPart>
        </mc:Choice>
        <mc:Fallback xmlns="">
          <p:pic>
            <p:nvPicPr>
              <p:cNvPr id="373" name="墨迹 372"/>
            </p:nvPicPr>
            <p:blipFill>
              <a:blip r:embed="rId704"/>
            </p:blipFill>
            <p:spPr>
              <a:xfrm>
                <a:off x="3968750" y="4914900"/>
                <a:ext cx="5715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05" p14:bwMode="auto">
            <p14:nvContentPartPr>
              <p14:cNvPr id="374" name="墨迹 373"/>
              <p14:cNvContentPartPr/>
              <p14:nvPr/>
            </p14:nvContentPartPr>
            <p14:xfrm>
              <a:off x="4025900" y="4940300"/>
              <a:ext cx="44450" cy="190500"/>
            </p14:xfrm>
          </p:contentPart>
        </mc:Choice>
        <mc:Fallback xmlns="">
          <p:pic>
            <p:nvPicPr>
              <p:cNvPr id="374" name="墨迹 373"/>
            </p:nvPicPr>
            <p:blipFill>
              <a:blip r:embed="rId706"/>
            </p:blipFill>
            <p:spPr>
              <a:xfrm>
                <a:off x="4025900" y="4940300"/>
                <a:ext cx="4445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07" p14:bwMode="auto">
            <p14:nvContentPartPr>
              <p14:cNvPr id="375" name="墨迹 374"/>
              <p14:cNvContentPartPr/>
              <p14:nvPr/>
            </p14:nvContentPartPr>
            <p14:xfrm>
              <a:off x="1682750" y="3276600"/>
              <a:ext cx="50800" cy="139700"/>
            </p14:xfrm>
          </p:contentPart>
        </mc:Choice>
        <mc:Fallback xmlns="">
          <p:pic>
            <p:nvPicPr>
              <p:cNvPr id="375" name="墨迹 374"/>
            </p:nvPicPr>
            <p:blipFill>
              <a:blip r:embed="rId708"/>
            </p:blipFill>
            <p:spPr>
              <a:xfrm>
                <a:off x="1682750" y="3276600"/>
                <a:ext cx="5080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09" p14:bwMode="auto">
            <p14:nvContentPartPr>
              <p14:cNvPr id="376" name="墨迹 375"/>
              <p14:cNvContentPartPr/>
              <p14:nvPr/>
            </p14:nvContentPartPr>
            <p14:xfrm>
              <a:off x="1765300" y="3276600"/>
              <a:ext cx="82550" cy="146050"/>
            </p14:xfrm>
          </p:contentPart>
        </mc:Choice>
        <mc:Fallback xmlns="">
          <p:pic>
            <p:nvPicPr>
              <p:cNvPr id="376" name="墨迹 375"/>
            </p:nvPicPr>
            <p:blipFill>
              <a:blip r:embed="rId710"/>
            </p:blipFill>
            <p:spPr>
              <a:xfrm>
                <a:off x="1765300" y="3276600"/>
                <a:ext cx="8255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1" p14:bwMode="auto">
            <p14:nvContentPartPr>
              <p14:cNvPr id="377" name="墨迹 376"/>
              <p14:cNvContentPartPr/>
              <p14:nvPr/>
            </p14:nvContentPartPr>
            <p14:xfrm>
              <a:off x="1879600" y="3333750"/>
              <a:ext cx="107950" cy="76200"/>
            </p14:xfrm>
          </p:contentPart>
        </mc:Choice>
        <mc:Fallback xmlns="">
          <p:pic>
            <p:nvPicPr>
              <p:cNvPr id="377" name="墨迹 376"/>
            </p:nvPicPr>
            <p:blipFill>
              <a:blip r:embed="rId712"/>
            </p:blipFill>
            <p:spPr>
              <a:xfrm>
                <a:off x="1879600" y="3333750"/>
                <a:ext cx="10795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3" p14:bwMode="auto">
            <p14:nvContentPartPr>
              <p14:cNvPr id="378" name="墨迹 377"/>
              <p14:cNvContentPartPr/>
              <p14:nvPr/>
            </p14:nvContentPartPr>
            <p14:xfrm>
              <a:off x="1968500" y="3314700"/>
              <a:ext cx="25400" cy="127000"/>
            </p14:xfrm>
          </p:contentPart>
        </mc:Choice>
        <mc:Fallback xmlns="">
          <p:pic>
            <p:nvPicPr>
              <p:cNvPr id="378" name="墨迹 377"/>
            </p:nvPicPr>
            <p:blipFill>
              <a:blip r:embed="rId714"/>
            </p:blipFill>
            <p:spPr>
              <a:xfrm>
                <a:off x="1968500" y="3314700"/>
                <a:ext cx="2540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5" p14:bwMode="auto">
            <p14:nvContentPartPr>
              <p14:cNvPr id="379" name="墨迹 378"/>
              <p14:cNvContentPartPr/>
              <p14:nvPr/>
            </p14:nvContentPartPr>
            <p14:xfrm>
              <a:off x="2571750" y="3302000"/>
              <a:ext cx="25400" cy="120650"/>
            </p14:xfrm>
          </p:contentPart>
        </mc:Choice>
        <mc:Fallback xmlns="">
          <p:pic>
            <p:nvPicPr>
              <p:cNvPr id="379" name="墨迹 378"/>
            </p:nvPicPr>
            <p:blipFill>
              <a:blip r:embed="rId716"/>
            </p:blipFill>
            <p:spPr>
              <a:xfrm>
                <a:off x="2571750" y="3302000"/>
                <a:ext cx="2540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7" p14:bwMode="auto">
            <p14:nvContentPartPr>
              <p14:cNvPr id="380" name="墨迹 379"/>
              <p14:cNvContentPartPr/>
              <p14:nvPr/>
            </p14:nvContentPartPr>
            <p14:xfrm>
              <a:off x="2578100" y="3371850"/>
              <a:ext cx="63500" cy="360"/>
            </p14:xfrm>
          </p:contentPart>
        </mc:Choice>
        <mc:Fallback xmlns="">
          <p:pic>
            <p:nvPicPr>
              <p:cNvPr id="380" name="墨迹 379"/>
            </p:nvPicPr>
            <p:blipFill>
              <a:blip r:embed="rId34"/>
            </p:blipFill>
            <p:spPr>
              <a:xfrm>
                <a:off x="2578100" y="3371850"/>
                <a:ext cx="635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8" p14:bwMode="auto">
            <p14:nvContentPartPr>
              <p14:cNvPr id="381" name="墨迹 380"/>
              <p14:cNvContentPartPr/>
              <p14:nvPr/>
            </p14:nvContentPartPr>
            <p14:xfrm>
              <a:off x="2641600" y="3295650"/>
              <a:ext cx="31750" cy="196850"/>
            </p14:xfrm>
          </p:contentPart>
        </mc:Choice>
        <mc:Fallback xmlns="">
          <p:pic>
            <p:nvPicPr>
              <p:cNvPr id="381" name="墨迹 380"/>
            </p:nvPicPr>
            <p:blipFill>
              <a:blip r:embed="rId719"/>
            </p:blipFill>
            <p:spPr>
              <a:xfrm>
                <a:off x="2641600" y="3295650"/>
                <a:ext cx="3175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20" p14:bwMode="auto">
            <p14:nvContentPartPr>
              <p14:cNvPr id="382" name="墨迹 381"/>
              <p14:cNvContentPartPr/>
              <p14:nvPr/>
            </p14:nvContentPartPr>
            <p14:xfrm>
              <a:off x="1454150" y="3619500"/>
              <a:ext cx="406400" cy="31750"/>
            </p14:xfrm>
          </p:contentPart>
        </mc:Choice>
        <mc:Fallback xmlns="">
          <p:pic>
            <p:nvPicPr>
              <p:cNvPr id="382" name="墨迹 381"/>
            </p:nvPicPr>
            <p:blipFill>
              <a:blip r:embed="rId721"/>
            </p:blipFill>
            <p:spPr>
              <a:xfrm>
                <a:off x="1454150" y="3619500"/>
                <a:ext cx="40640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22" p14:bwMode="auto">
            <p14:nvContentPartPr>
              <p14:cNvPr id="383" name="墨迹 382"/>
              <p14:cNvContentPartPr/>
              <p14:nvPr/>
            </p14:nvContentPartPr>
            <p14:xfrm>
              <a:off x="838200" y="3797300"/>
              <a:ext cx="247650" cy="360"/>
            </p14:xfrm>
          </p:contentPart>
        </mc:Choice>
        <mc:Fallback xmlns="">
          <p:pic>
            <p:nvPicPr>
              <p:cNvPr id="383" name="墨迹 382"/>
            </p:nvPicPr>
            <p:blipFill>
              <a:blip r:embed="rId723"/>
            </p:blipFill>
            <p:spPr>
              <a:xfrm>
                <a:off x="838200" y="3797300"/>
                <a:ext cx="2476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24" p14:bwMode="auto">
            <p14:nvContentPartPr>
              <p14:cNvPr id="384" name="墨迹 383"/>
              <p14:cNvContentPartPr/>
              <p14:nvPr/>
            </p14:nvContentPartPr>
            <p14:xfrm>
              <a:off x="1193800" y="3746500"/>
              <a:ext cx="120650" cy="19050"/>
            </p14:xfrm>
          </p:contentPart>
        </mc:Choice>
        <mc:Fallback xmlns="">
          <p:pic>
            <p:nvPicPr>
              <p:cNvPr id="384" name="墨迹 383"/>
            </p:nvPicPr>
            <p:blipFill>
              <a:blip r:embed="rId725"/>
            </p:blipFill>
            <p:spPr>
              <a:xfrm>
                <a:off x="1193800" y="3746500"/>
                <a:ext cx="1206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26" p14:bwMode="auto">
            <p14:nvContentPartPr>
              <p14:cNvPr id="385" name="墨迹 384"/>
              <p14:cNvContentPartPr/>
              <p14:nvPr/>
            </p14:nvContentPartPr>
            <p14:xfrm>
              <a:off x="1619250" y="3771900"/>
              <a:ext cx="38100" cy="12700"/>
            </p14:xfrm>
          </p:contentPart>
        </mc:Choice>
        <mc:Fallback xmlns="">
          <p:pic>
            <p:nvPicPr>
              <p:cNvPr id="385" name="墨迹 384"/>
            </p:nvPicPr>
            <p:blipFill>
              <a:blip r:embed="rId727"/>
            </p:blipFill>
            <p:spPr>
              <a:xfrm>
                <a:off x="1619250" y="3771900"/>
                <a:ext cx="381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28" p14:bwMode="auto">
            <p14:nvContentPartPr>
              <p14:cNvPr id="386" name="墨迹 385"/>
              <p14:cNvContentPartPr/>
              <p14:nvPr/>
            </p14:nvContentPartPr>
            <p14:xfrm>
              <a:off x="1924050" y="3803650"/>
              <a:ext cx="12700" cy="360"/>
            </p14:xfrm>
          </p:contentPart>
        </mc:Choice>
        <mc:Fallback xmlns="">
          <p:pic>
            <p:nvPicPr>
              <p:cNvPr id="386" name="墨迹 385"/>
            </p:nvPicPr>
            <p:blipFill>
              <a:blip r:embed="rId17"/>
            </p:blipFill>
            <p:spPr>
              <a:xfrm>
                <a:off x="1924050" y="380365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29" p14:bwMode="auto">
            <p14:nvContentPartPr>
              <p14:cNvPr id="387" name="墨迹 386"/>
              <p14:cNvContentPartPr/>
              <p14:nvPr/>
            </p14:nvContentPartPr>
            <p14:xfrm>
              <a:off x="2108200" y="3822700"/>
              <a:ext cx="12700" cy="360"/>
            </p14:xfrm>
          </p:contentPart>
        </mc:Choice>
        <mc:Fallback xmlns="">
          <p:pic>
            <p:nvPicPr>
              <p:cNvPr id="387" name="墨迹 386"/>
            </p:nvPicPr>
            <p:blipFill>
              <a:blip r:embed="rId17"/>
            </p:blipFill>
            <p:spPr>
              <a:xfrm>
                <a:off x="2108200" y="382270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0" p14:bwMode="auto">
            <p14:nvContentPartPr>
              <p14:cNvPr id="388" name="墨迹 387"/>
              <p14:cNvContentPartPr/>
              <p14:nvPr/>
            </p14:nvContentPartPr>
            <p14:xfrm>
              <a:off x="831850" y="3975100"/>
              <a:ext cx="228600" cy="19050"/>
            </p14:xfrm>
          </p:contentPart>
        </mc:Choice>
        <mc:Fallback xmlns="">
          <p:pic>
            <p:nvPicPr>
              <p:cNvPr id="388" name="墨迹 387"/>
            </p:nvPicPr>
            <p:blipFill>
              <a:blip r:embed="rId731"/>
            </p:blipFill>
            <p:spPr>
              <a:xfrm>
                <a:off x="831850" y="3975100"/>
                <a:ext cx="22860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2" p14:bwMode="auto">
            <p14:nvContentPartPr>
              <p14:cNvPr id="389" name="墨迹 388"/>
              <p14:cNvContentPartPr/>
              <p14:nvPr/>
            </p14:nvContentPartPr>
            <p14:xfrm>
              <a:off x="1276350" y="3987800"/>
              <a:ext cx="139700" cy="360"/>
            </p14:xfrm>
          </p:contentPart>
        </mc:Choice>
        <mc:Fallback xmlns="">
          <p:pic>
            <p:nvPicPr>
              <p:cNvPr id="389" name="墨迹 388"/>
            </p:nvPicPr>
            <p:blipFill>
              <a:blip r:embed="rId733"/>
            </p:blipFill>
            <p:spPr>
              <a:xfrm>
                <a:off x="1276350" y="3987800"/>
                <a:ext cx="139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4" p14:bwMode="auto">
            <p14:nvContentPartPr>
              <p14:cNvPr id="390" name="墨迹 389"/>
              <p14:cNvContentPartPr/>
              <p14:nvPr/>
            </p14:nvContentPartPr>
            <p14:xfrm>
              <a:off x="1549400" y="3987800"/>
              <a:ext cx="228600" cy="19050"/>
            </p14:xfrm>
          </p:contentPart>
        </mc:Choice>
        <mc:Fallback xmlns="">
          <p:pic>
            <p:nvPicPr>
              <p:cNvPr id="390" name="墨迹 389"/>
            </p:nvPicPr>
            <p:blipFill>
              <a:blip r:embed="rId735"/>
            </p:blipFill>
            <p:spPr>
              <a:xfrm>
                <a:off x="1549400" y="3987800"/>
                <a:ext cx="22860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6" p14:bwMode="auto">
            <p14:nvContentPartPr>
              <p14:cNvPr id="391" name="墨迹 390"/>
              <p14:cNvContentPartPr/>
              <p14:nvPr/>
            </p14:nvContentPartPr>
            <p14:xfrm>
              <a:off x="844550" y="4006850"/>
              <a:ext cx="12700" cy="360"/>
            </p14:xfrm>
          </p:contentPart>
        </mc:Choice>
        <mc:Fallback xmlns="">
          <p:pic>
            <p:nvPicPr>
              <p:cNvPr id="391" name="墨迹 390"/>
            </p:nvPicPr>
            <p:blipFill>
              <a:blip r:embed="rId17"/>
            </p:blipFill>
            <p:spPr>
              <a:xfrm>
                <a:off x="844550" y="400685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7" p14:bwMode="auto">
            <p14:nvContentPartPr>
              <p14:cNvPr id="392" name="墨迹 391"/>
              <p14:cNvContentPartPr/>
              <p14:nvPr/>
            </p14:nvContentPartPr>
            <p14:xfrm>
              <a:off x="825500" y="3981450"/>
              <a:ext cx="209550" cy="19050"/>
            </p14:xfrm>
          </p:contentPart>
        </mc:Choice>
        <mc:Fallback xmlns="">
          <p:pic>
            <p:nvPicPr>
              <p:cNvPr id="392" name="墨迹 391"/>
            </p:nvPicPr>
            <p:blipFill>
              <a:blip r:embed="rId738"/>
            </p:blipFill>
            <p:spPr>
              <a:xfrm>
                <a:off x="825500" y="3981450"/>
                <a:ext cx="2095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9" p14:bwMode="auto">
            <p14:nvContentPartPr>
              <p14:cNvPr id="393" name="墨迹 392"/>
              <p14:cNvContentPartPr/>
              <p14:nvPr/>
            </p14:nvContentPartPr>
            <p14:xfrm>
              <a:off x="5683250" y="2857500"/>
              <a:ext cx="114300" cy="190500"/>
            </p14:xfrm>
          </p:contentPart>
        </mc:Choice>
        <mc:Fallback xmlns="">
          <p:pic>
            <p:nvPicPr>
              <p:cNvPr id="393" name="墨迹 392"/>
            </p:nvPicPr>
            <p:blipFill>
              <a:blip r:embed="rId740"/>
            </p:blipFill>
            <p:spPr>
              <a:xfrm>
                <a:off x="5683250" y="2857500"/>
                <a:ext cx="11430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41" p14:bwMode="auto">
            <p14:nvContentPartPr>
              <p14:cNvPr id="394" name="墨迹 393"/>
              <p14:cNvContentPartPr/>
              <p14:nvPr/>
            </p14:nvContentPartPr>
            <p14:xfrm>
              <a:off x="5810250" y="2882900"/>
              <a:ext cx="146050" cy="12700"/>
            </p14:xfrm>
          </p:contentPart>
        </mc:Choice>
        <mc:Fallback xmlns="">
          <p:pic>
            <p:nvPicPr>
              <p:cNvPr id="394" name="墨迹 393"/>
            </p:nvPicPr>
            <p:blipFill>
              <a:blip r:embed="rId742"/>
            </p:blipFill>
            <p:spPr>
              <a:xfrm>
                <a:off x="5810250" y="2882900"/>
                <a:ext cx="1460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43" p14:bwMode="auto">
            <p14:nvContentPartPr>
              <p14:cNvPr id="395" name="墨迹 394"/>
              <p14:cNvContentPartPr/>
              <p14:nvPr/>
            </p14:nvContentPartPr>
            <p14:xfrm>
              <a:off x="5886450" y="2978150"/>
              <a:ext cx="69850" cy="360"/>
            </p14:xfrm>
          </p:contentPart>
        </mc:Choice>
        <mc:Fallback xmlns="">
          <p:pic>
            <p:nvPicPr>
              <p:cNvPr id="395" name="墨迹 394"/>
            </p:nvPicPr>
            <p:blipFill>
              <a:blip r:embed="rId744"/>
            </p:blipFill>
            <p:spPr>
              <a:xfrm>
                <a:off x="5886450" y="2978150"/>
                <a:ext cx="698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45" p14:bwMode="auto">
            <p14:nvContentPartPr>
              <p14:cNvPr id="396" name="墨迹 395"/>
              <p14:cNvContentPartPr/>
              <p14:nvPr/>
            </p14:nvContentPartPr>
            <p14:xfrm>
              <a:off x="6032500" y="2882900"/>
              <a:ext cx="133350" cy="209550"/>
            </p14:xfrm>
          </p:contentPart>
        </mc:Choice>
        <mc:Fallback xmlns="">
          <p:pic>
            <p:nvPicPr>
              <p:cNvPr id="396" name="墨迹 395"/>
            </p:nvPicPr>
            <p:blipFill>
              <a:blip r:embed="rId746"/>
            </p:blipFill>
            <p:spPr>
              <a:xfrm>
                <a:off x="6032500" y="2882900"/>
                <a:ext cx="13335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47" p14:bwMode="auto">
            <p14:nvContentPartPr>
              <p14:cNvPr id="397" name="墨迹 396"/>
              <p14:cNvContentPartPr/>
              <p14:nvPr/>
            </p14:nvContentPartPr>
            <p14:xfrm>
              <a:off x="6216650" y="3016250"/>
              <a:ext cx="12700" cy="360"/>
            </p14:xfrm>
          </p:contentPart>
        </mc:Choice>
        <mc:Fallback xmlns="">
          <p:pic>
            <p:nvPicPr>
              <p:cNvPr id="397" name="墨迹 396"/>
            </p:nvPicPr>
            <p:blipFill>
              <a:blip r:embed="rId17"/>
            </p:blipFill>
            <p:spPr>
              <a:xfrm>
                <a:off x="6216650" y="301625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48" p14:bwMode="auto">
            <p14:nvContentPartPr>
              <p14:cNvPr id="398" name="墨迹 397"/>
              <p14:cNvContentPartPr/>
              <p14:nvPr/>
            </p14:nvContentPartPr>
            <p14:xfrm>
              <a:off x="6210300" y="3060700"/>
              <a:ext cx="12700" cy="360"/>
            </p14:xfrm>
          </p:contentPart>
        </mc:Choice>
        <mc:Fallback xmlns="">
          <p:pic>
            <p:nvPicPr>
              <p:cNvPr id="398" name="墨迹 397"/>
            </p:nvPicPr>
            <p:blipFill>
              <a:blip r:embed="rId17"/>
            </p:blipFill>
            <p:spPr>
              <a:xfrm>
                <a:off x="6210300" y="306070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49" p14:bwMode="auto">
            <p14:nvContentPartPr>
              <p14:cNvPr id="399" name="墨迹 398"/>
              <p14:cNvContentPartPr/>
              <p14:nvPr/>
            </p14:nvContentPartPr>
            <p14:xfrm>
              <a:off x="6483350" y="2914650"/>
              <a:ext cx="228600" cy="1555750"/>
            </p14:xfrm>
          </p:contentPart>
        </mc:Choice>
        <mc:Fallback xmlns="">
          <p:pic>
            <p:nvPicPr>
              <p:cNvPr id="399" name="墨迹 398"/>
            </p:nvPicPr>
            <p:blipFill>
              <a:blip r:embed="rId750"/>
            </p:blipFill>
            <p:spPr>
              <a:xfrm>
                <a:off x="6483350" y="2914650"/>
                <a:ext cx="228600" cy="155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1" p14:bwMode="auto">
            <p14:nvContentPartPr>
              <p14:cNvPr id="400" name="墨迹 399"/>
              <p14:cNvContentPartPr/>
              <p14:nvPr/>
            </p14:nvContentPartPr>
            <p14:xfrm>
              <a:off x="6883400" y="3028950"/>
              <a:ext cx="360" cy="44450"/>
            </p14:xfrm>
          </p:contentPart>
        </mc:Choice>
        <mc:Fallback xmlns="">
          <p:pic>
            <p:nvPicPr>
              <p:cNvPr id="400" name="墨迹 399"/>
            </p:nvPicPr>
            <p:blipFill>
              <a:blip r:embed="rId752"/>
            </p:blipFill>
            <p:spPr>
              <a:xfrm>
                <a:off x="6883400" y="3028950"/>
                <a:ext cx="36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3" p14:bwMode="auto">
            <p14:nvContentPartPr>
              <p14:cNvPr id="401" name="墨迹 400"/>
              <p14:cNvContentPartPr/>
              <p14:nvPr/>
            </p14:nvContentPartPr>
            <p14:xfrm>
              <a:off x="6711950" y="2927350"/>
              <a:ext cx="1111250" cy="1492250"/>
            </p14:xfrm>
          </p:contentPart>
        </mc:Choice>
        <mc:Fallback xmlns="">
          <p:pic>
            <p:nvPicPr>
              <p:cNvPr id="401" name="墨迹 400"/>
            </p:nvPicPr>
            <p:blipFill>
              <a:blip r:embed="rId754"/>
            </p:blipFill>
            <p:spPr>
              <a:xfrm>
                <a:off x="6711950" y="2927350"/>
                <a:ext cx="1111250" cy="149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5" p14:bwMode="auto">
            <p14:nvContentPartPr>
              <p14:cNvPr id="402" name="墨迹 401"/>
              <p14:cNvContentPartPr/>
              <p14:nvPr/>
            </p14:nvContentPartPr>
            <p14:xfrm>
              <a:off x="6686550" y="3219450"/>
              <a:ext cx="1054100" cy="63500"/>
            </p14:xfrm>
          </p:contentPart>
        </mc:Choice>
        <mc:Fallback xmlns="">
          <p:pic>
            <p:nvPicPr>
              <p:cNvPr id="402" name="墨迹 401"/>
            </p:nvPicPr>
            <p:blipFill>
              <a:blip r:embed="rId756"/>
            </p:blipFill>
            <p:spPr>
              <a:xfrm>
                <a:off x="6686550" y="3219450"/>
                <a:ext cx="105410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7" p14:bwMode="auto">
            <p14:nvContentPartPr>
              <p14:cNvPr id="403" name="墨迹 402"/>
              <p14:cNvContentPartPr/>
              <p14:nvPr/>
            </p14:nvContentPartPr>
            <p14:xfrm>
              <a:off x="7092950" y="3067050"/>
              <a:ext cx="44450" cy="88900"/>
            </p14:xfrm>
          </p:contentPart>
        </mc:Choice>
        <mc:Fallback xmlns="">
          <p:pic>
            <p:nvPicPr>
              <p:cNvPr id="403" name="墨迹 402"/>
            </p:nvPicPr>
            <p:blipFill>
              <a:blip r:embed="rId758"/>
            </p:blipFill>
            <p:spPr>
              <a:xfrm>
                <a:off x="7092950" y="3067050"/>
                <a:ext cx="4445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9" p14:bwMode="auto">
            <p14:nvContentPartPr>
              <p14:cNvPr id="404" name="墨迹 403"/>
              <p14:cNvContentPartPr/>
              <p14:nvPr/>
            </p14:nvContentPartPr>
            <p14:xfrm>
              <a:off x="7188200" y="3054350"/>
              <a:ext cx="69850" cy="133350"/>
            </p14:xfrm>
          </p:contentPart>
        </mc:Choice>
        <mc:Fallback xmlns="">
          <p:pic>
            <p:nvPicPr>
              <p:cNvPr id="404" name="墨迹 403"/>
            </p:nvPicPr>
            <p:blipFill>
              <a:blip r:embed="rId760"/>
            </p:blipFill>
            <p:spPr>
              <a:xfrm>
                <a:off x="7188200" y="3054350"/>
                <a:ext cx="6985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61" p14:bwMode="auto">
            <p14:nvContentPartPr>
              <p14:cNvPr id="405" name="墨迹 404"/>
              <p14:cNvContentPartPr/>
              <p14:nvPr/>
            </p14:nvContentPartPr>
            <p14:xfrm>
              <a:off x="7258050" y="3035300"/>
              <a:ext cx="69850" cy="19050"/>
            </p14:xfrm>
          </p:contentPart>
        </mc:Choice>
        <mc:Fallback xmlns="">
          <p:pic>
            <p:nvPicPr>
              <p:cNvPr id="405" name="墨迹 404"/>
            </p:nvPicPr>
            <p:blipFill>
              <a:blip r:embed="rId762"/>
            </p:blipFill>
            <p:spPr>
              <a:xfrm>
                <a:off x="7258050" y="3035300"/>
                <a:ext cx="698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63" p14:bwMode="auto">
            <p14:nvContentPartPr>
              <p14:cNvPr id="406" name="墨迹 405"/>
              <p14:cNvContentPartPr/>
              <p14:nvPr/>
            </p14:nvContentPartPr>
            <p14:xfrm>
              <a:off x="7353300" y="3028950"/>
              <a:ext cx="31750" cy="165100"/>
            </p14:xfrm>
          </p:contentPart>
        </mc:Choice>
        <mc:Fallback xmlns="">
          <p:pic>
            <p:nvPicPr>
              <p:cNvPr id="406" name="墨迹 405"/>
            </p:nvPicPr>
            <p:blipFill>
              <a:blip r:embed="rId764"/>
            </p:blipFill>
            <p:spPr>
              <a:xfrm>
                <a:off x="7353300" y="3028950"/>
                <a:ext cx="3175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65" p14:bwMode="auto">
            <p14:nvContentPartPr>
              <p14:cNvPr id="407" name="墨迹 406"/>
              <p14:cNvContentPartPr/>
              <p14:nvPr/>
            </p14:nvContentPartPr>
            <p14:xfrm>
              <a:off x="7410450" y="3111500"/>
              <a:ext cx="76200" cy="6350"/>
            </p14:xfrm>
          </p:contentPart>
        </mc:Choice>
        <mc:Fallback xmlns="">
          <p:pic>
            <p:nvPicPr>
              <p:cNvPr id="407" name="墨迹 406"/>
            </p:nvPicPr>
            <p:blipFill>
              <a:blip r:embed="rId766"/>
            </p:blipFill>
            <p:spPr>
              <a:xfrm>
                <a:off x="7410450" y="3111500"/>
                <a:ext cx="7620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67" p14:bwMode="auto">
            <p14:nvContentPartPr>
              <p14:cNvPr id="408" name="墨迹 407"/>
              <p14:cNvContentPartPr/>
              <p14:nvPr/>
            </p14:nvContentPartPr>
            <p14:xfrm>
              <a:off x="7429500" y="3060700"/>
              <a:ext cx="88900" cy="190500"/>
            </p14:xfrm>
          </p:contentPart>
        </mc:Choice>
        <mc:Fallback xmlns="">
          <p:pic>
            <p:nvPicPr>
              <p:cNvPr id="408" name="墨迹 407"/>
            </p:nvPicPr>
            <p:blipFill>
              <a:blip r:embed="rId768"/>
            </p:blipFill>
            <p:spPr>
              <a:xfrm>
                <a:off x="7429500" y="3060700"/>
                <a:ext cx="8890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69" p14:bwMode="auto">
            <p14:nvContentPartPr>
              <p14:cNvPr id="409" name="墨迹 408"/>
              <p14:cNvContentPartPr/>
              <p14:nvPr/>
            </p14:nvContentPartPr>
            <p14:xfrm>
              <a:off x="6604000" y="3486150"/>
              <a:ext cx="908050" cy="25400"/>
            </p14:xfrm>
          </p:contentPart>
        </mc:Choice>
        <mc:Fallback xmlns="">
          <p:pic>
            <p:nvPicPr>
              <p:cNvPr id="409" name="墨迹 408"/>
            </p:nvPicPr>
            <p:blipFill>
              <a:blip r:embed="rId770"/>
            </p:blipFill>
            <p:spPr>
              <a:xfrm>
                <a:off x="6604000" y="3486150"/>
                <a:ext cx="90805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1" p14:bwMode="auto">
            <p14:nvContentPartPr>
              <p14:cNvPr id="410" name="墨迹 409"/>
              <p14:cNvContentPartPr/>
              <p14:nvPr/>
            </p14:nvContentPartPr>
            <p14:xfrm>
              <a:off x="7067550" y="3289300"/>
              <a:ext cx="95250" cy="158750"/>
            </p14:xfrm>
          </p:contentPart>
        </mc:Choice>
        <mc:Fallback xmlns="">
          <p:pic>
            <p:nvPicPr>
              <p:cNvPr id="410" name="墨迹 409"/>
            </p:nvPicPr>
            <p:blipFill>
              <a:blip r:embed="rId772"/>
            </p:blipFill>
            <p:spPr>
              <a:xfrm>
                <a:off x="7067550" y="3289300"/>
                <a:ext cx="9525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3" p14:bwMode="auto">
            <p14:nvContentPartPr>
              <p14:cNvPr id="411" name="墨迹 410"/>
              <p14:cNvContentPartPr/>
              <p14:nvPr/>
            </p14:nvContentPartPr>
            <p14:xfrm>
              <a:off x="7239000" y="3346450"/>
              <a:ext cx="114300" cy="50800"/>
            </p14:xfrm>
          </p:contentPart>
        </mc:Choice>
        <mc:Fallback xmlns="">
          <p:pic>
            <p:nvPicPr>
              <p:cNvPr id="411" name="墨迹 410"/>
            </p:nvPicPr>
            <p:blipFill>
              <a:blip r:embed="rId774"/>
            </p:blipFill>
            <p:spPr>
              <a:xfrm>
                <a:off x="7239000" y="3346450"/>
                <a:ext cx="11430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5" p14:bwMode="auto">
            <p14:nvContentPartPr>
              <p14:cNvPr id="412" name="墨迹 411"/>
              <p14:cNvContentPartPr/>
              <p14:nvPr/>
            </p14:nvContentPartPr>
            <p14:xfrm>
              <a:off x="7239000" y="3302000"/>
              <a:ext cx="88900" cy="114300"/>
            </p14:xfrm>
          </p:contentPart>
        </mc:Choice>
        <mc:Fallback xmlns="">
          <p:pic>
            <p:nvPicPr>
              <p:cNvPr id="412" name="墨迹 411"/>
            </p:nvPicPr>
            <p:blipFill>
              <a:blip r:embed="rId776"/>
            </p:blipFill>
            <p:spPr>
              <a:xfrm>
                <a:off x="7239000" y="3302000"/>
                <a:ext cx="8890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7" p14:bwMode="auto">
            <p14:nvContentPartPr>
              <p14:cNvPr id="413" name="墨迹 412"/>
              <p14:cNvContentPartPr/>
              <p14:nvPr/>
            </p14:nvContentPartPr>
            <p14:xfrm>
              <a:off x="7327900" y="3359150"/>
              <a:ext cx="25400" cy="101600"/>
            </p14:xfrm>
          </p:contentPart>
        </mc:Choice>
        <mc:Fallback xmlns="">
          <p:pic>
            <p:nvPicPr>
              <p:cNvPr id="413" name="墨迹 412"/>
            </p:nvPicPr>
            <p:blipFill>
              <a:blip r:embed="rId778"/>
            </p:blipFill>
            <p:spPr>
              <a:xfrm>
                <a:off x="7327900" y="3359150"/>
                <a:ext cx="2540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9" p14:bwMode="auto">
            <p14:nvContentPartPr>
              <p14:cNvPr id="414" name="墨迹 413"/>
              <p14:cNvContentPartPr/>
              <p14:nvPr/>
            </p14:nvContentPartPr>
            <p14:xfrm>
              <a:off x="7385050" y="3384550"/>
              <a:ext cx="95250" cy="360"/>
            </p14:xfrm>
          </p:contentPart>
        </mc:Choice>
        <mc:Fallback xmlns="">
          <p:pic>
            <p:nvPicPr>
              <p:cNvPr id="414" name="墨迹 413"/>
            </p:nvPicPr>
            <p:blipFill>
              <a:blip r:embed="rId780"/>
            </p:blipFill>
            <p:spPr>
              <a:xfrm>
                <a:off x="7385050" y="3384550"/>
                <a:ext cx="952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81" p14:bwMode="auto">
            <p14:nvContentPartPr>
              <p14:cNvPr id="415" name="墨迹 414"/>
              <p14:cNvContentPartPr/>
              <p14:nvPr/>
            </p14:nvContentPartPr>
            <p14:xfrm>
              <a:off x="7391400" y="3340100"/>
              <a:ext cx="114300" cy="285750"/>
            </p14:xfrm>
          </p:contentPart>
        </mc:Choice>
        <mc:Fallback xmlns="">
          <p:pic>
            <p:nvPicPr>
              <p:cNvPr id="415" name="墨迹 414"/>
            </p:nvPicPr>
            <p:blipFill>
              <a:blip r:embed="rId782"/>
            </p:blipFill>
            <p:spPr>
              <a:xfrm>
                <a:off x="7391400" y="3340100"/>
                <a:ext cx="114300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83" p14:bwMode="auto">
            <p14:nvContentPartPr>
              <p14:cNvPr id="416" name="墨迹 415"/>
              <p14:cNvContentPartPr/>
              <p14:nvPr/>
            </p14:nvContentPartPr>
            <p14:xfrm>
              <a:off x="6629400" y="3721100"/>
              <a:ext cx="971550" cy="88900"/>
            </p14:xfrm>
          </p:contentPart>
        </mc:Choice>
        <mc:Fallback xmlns="">
          <p:pic>
            <p:nvPicPr>
              <p:cNvPr id="416" name="墨迹 415"/>
            </p:nvPicPr>
            <p:blipFill>
              <a:blip r:embed="rId784"/>
            </p:blipFill>
            <p:spPr>
              <a:xfrm>
                <a:off x="6629400" y="3721100"/>
                <a:ext cx="97155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85" p14:bwMode="auto">
            <p14:nvContentPartPr>
              <p14:cNvPr id="417" name="墨迹 416"/>
              <p14:cNvContentPartPr/>
              <p14:nvPr/>
            </p14:nvContentPartPr>
            <p14:xfrm>
              <a:off x="7029450" y="3581400"/>
              <a:ext cx="88900" cy="114300"/>
            </p14:xfrm>
          </p:contentPart>
        </mc:Choice>
        <mc:Fallback xmlns="">
          <p:pic>
            <p:nvPicPr>
              <p:cNvPr id="417" name="墨迹 416"/>
            </p:nvPicPr>
            <p:blipFill>
              <a:blip r:embed="rId786"/>
            </p:blipFill>
            <p:spPr>
              <a:xfrm>
                <a:off x="7029450" y="3581400"/>
                <a:ext cx="8890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87" p14:bwMode="auto">
            <p14:nvContentPartPr>
              <p14:cNvPr id="418" name="墨迹 417"/>
              <p14:cNvContentPartPr/>
              <p14:nvPr/>
            </p14:nvContentPartPr>
            <p14:xfrm>
              <a:off x="7143750" y="3581400"/>
              <a:ext cx="76200" cy="6350"/>
            </p14:xfrm>
          </p:contentPart>
        </mc:Choice>
        <mc:Fallback xmlns="">
          <p:pic>
            <p:nvPicPr>
              <p:cNvPr id="418" name="墨迹 417"/>
            </p:nvPicPr>
            <p:blipFill>
              <a:blip r:embed="rId788"/>
            </p:blipFill>
            <p:spPr>
              <a:xfrm>
                <a:off x="7143750" y="3581400"/>
                <a:ext cx="7620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89" p14:bwMode="auto">
            <p14:nvContentPartPr>
              <p14:cNvPr id="419" name="墨迹 418"/>
              <p14:cNvContentPartPr/>
              <p14:nvPr/>
            </p14:nvContentPartPr>
            <p14:xfrm>
              <a:off x="7219950" y="3543300"/>
              <a:ext cx="95250" cy="184150"/>
            </p14:xfrm>
          </p:contentPart>
        </mc:Choice>
        <mc:Fallback xmlns="">
          <p:pic>
            <p:nvPicPr>
              <p:cNvPr id="419" name="墨迹 418"/>
            </p:nvPicPr>
            <p:blipFill>
              <a:blip r:embed="rId790"/>
            </p:blipFill>
            <p:spPr>
              <a:xfrm>
                <a:off x="7219950" y="3543300"/>
                <a:ext cx="95250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1" p14:bwMode="auto">
            <p14:nvContentPartPr>
              <p14:cNvPr id="420" name="墨迹 419"/>
              <p14:cNvContentPartPr/>
              <p14:nvPr/>
            </p14:nvContentPartPr>
            <p14:xfrm>
              <a:off x="7385050" y="3638550"/>
              <a:ext cx="12700" cy="82550"/>
            </p14:xfrm>
          </p:contentPart>
        </mc:Choice>
        <mc:Fallback xmlns="">
          <p:pic>
            <p:nvPicPr>
              <p:cNvPr id="420" name="墨迹 419"/>
            </p:nvPicPr>
            <p:blipFill>
              <a:blip r:embed="rId792"/>
            </p:blipFill>
            <p:spPr>
              <a:xfrm>
                <a:off x="7385050" y="3638550"/>
                <a:ext cx="1270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3" p14:bwMode="auto">
            <p14:nvContentPartPr>
              <p14:cNvPr id="421" name="墨迹 420"/>
              <p14:cNvContentPartPr/>
              <p14:nvPr/>
            </p14:nvContentPartPr>
            <p14:xfrm>
              <a:off x="7435850" y="3657600"/>
              <a:ext cx="139700" cy="31750"/>
            </p14:xfrm>
          </p:contentPart>
        </mc:Choice>
        <mc:Fallback xmlns="">
          <p:pic>
            <p:nvPicPr>
              <p:cNvPr id="421" name="墨迹 420"/>
            </p:nvPicPr>
            <p:blipFill>
              <a:blip r:embed="rId794"/>
            </p:blipFill>
            <p:spPr>
              <a:xfrm>
                <a:off x="7435850" y="3657600"/>
                <a:ext cx="13970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5" p14:bwMode="auto">
            <p14:nvContentPartPr>
              <p14:cNvPr id="422" name="墨迹 421"/>
              <p14:cNvContentPartPr/>
              <p14:nvPr/>
            </p14:nvContentPartPr>
            <p14:xfrm>
              <a:off x="7550150" y="3619500"/>
              <a:ext cx="44450" cy="107950"/>
            </p14:xfrm>
          </p:contentPart>
        </mc:Choice>
        <mc:Fallback xmlns="">
          <p:pic>
            <p:nvPicPr>
              <p:cNvPr id="422" name="墨迹 421"/>
            </p:nvPicPr>
            <p:blipFill>
              <a:blip r:embed="rId796"/>
            </p:blipFill>
            <p:spPr>
              <a:xfrm>
                <a:off x="7550150" y="3619500"/>
                <a:ext cx="4445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7" p14:bwMode="auto">
            <p14:nvContentPartPr>
              <p14:cNvPr id="423" name="墨迹 422"/>
              <p14:cNvContentPartPr/>
              <p14:nvPr/>
            </p14:nvContentPartPr>
            <p14:xfrm>
              <a:off x="7524750" y="3505200"/>
              <a:ext cx="171450" cy="31750"/>
            </p14:xfrm>
          </p:contentPart>
        </mc:Choice>
        <mc:Fallback xmlns="">
          <p:pic>
            <p:nvPicPr>
              <p:cNvPr id="423" name="墨迹 422"/>
            </p:nvPicPr>
            <p:blipFill>
              <a:blip r:embed="rId798"/>
            </p:blipFill>
            <p:spPr>
              <a:xfrm>
                <a:off x="7524750" y="3505200"/>
                <a:ext cx="17145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9" p14:bwMode="auto">
            <p14:nvContentPartPr>
              <p14:cNvPr id="424" name="墨迹 423"/>
              <p14:cNvContentPartPr/>
              <p14:nvPr/>
            </p14:nvContentPartPr>
            <p14:xfrm>
              <a:off x="6629400" y="3987800"/>
              <a:ext cx="1174750" cy="82550"/>
            </p14:xfrm>
          </p:contentPart>
        </mc:Choice>
        <mc:Fallback xmlns="">
          <p:pic>
            <p:nvPicPr>
              <p:cNvPr id="424" name="墨迹 423"/>
            </p:nvPicPr>
            <p:blipFill>
              <a:blip r:embed="rId800"/>
            </p:blipFill>
            <p:spPr>
              <a:xfrm>
                <a:off x="6629400" y="3987800"/>
                <a:ext cx="117475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01" p14:bwMode="auto">
            <p14:nvContentPartPr>
              <p14:cNvPr id="425" name="墨迹 424"/>
              <p14:cNvContentPartPr/>
              <p14:nvPr/>
            </p14:nvContentPartPr>
            <p14:xfrm>
              <a:off x="7594600" y="3816350"/>
              <a:ext cx="165100" cy="38100"/>
            </p14:xfrm>
          </p:contentPart>
        </mc:Choice>
        <mc:Fallback xmlns="">
          <p:pic>
            <p:nvPicPr>
              <p:cNvPr id="425" name="墨迹 424"/>
            </p:nvPicPr>
            <p:blipFill>
              <a:blip r:embed="rId802"/>
            </p:blipFill>
            <p:spPr>
              <a:xfrm>
                <a:off x="7594600" y="3816350"/>
                <a:ext cx="16510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03" p14:bwMode="auto">
            <p14:nvContentPartPr>
              <p14:cNvPr id="426" name="墨迹 425"/>
              <p14:cNvContentPartPr/>
              <p14:nvPr/>
            </p14:nvContentPartPr>
            <p14:xfrm>
              <a:off x="863600" y="3968750"/>
              <a:ext cx="247650" cy="19050"/>
            </p14:xfrm>
          </p:contentPart>
        </mc:Choice>
        <mc:Fallback xmlns="">
          <p:pic>
            <p:nvPicPr>
              <p:cNvPr id="426" name="墨迹 425"/>
            </p:nvPicPr>
            <p:blipFill>
              <a:blip r:embed="rId804"/>
            </p:blipFill>
            <p:spPr>
              <a:xfrm>
                <a:off x="863600" y="3968750"/>
                <a:ext cx="2476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05" p14:bwMode="auto">
            <p14:nvContentPartPr>
              <p14:cNvPr id="427" name="墨迹 426"/>
              <p14:cNvContentPartPr/>
              <p14:nvPr/>
            </p14:nvContentPartPr>
            <p14:xfrm>
              <a:off x="1206500" y="3829050"/>
              <a:ext cx="260350" cy="190500"/>
            </p14:xfrm>
          </p:contentPart>
        </mc:Choice>
        <mc:Fallback xmlns="">
          <p:pic>
            <p:nvPicPr>
              <p:cNvPr id="427" name="墨迹 426"/>
            </p:nvPicPr>
            <p:blipFill>
              <a:blip r:embed="rId806"/>
            </p:blipFill>
            <p:spPr>
              <a:xfrm>
                <a:off x="1206500" y="3829050"/>
                <a:ext cx="26035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07" p14:bwMode="auto">
            <p14:nvContentPartPr>
              <p14:cNvPr id="428" name="墨迹 427"/>
              <p14:cNvContentPartPr/>
              <p14:nvPr/>
            </p14:nvContentPartPr>
            <p14:xfrm>
              <a:off x="1498600" y="3987800"/>
              <a:ext cx="304800" cy="12700"/>
            </p14:xfrm>
          </p:contentPart>
        </mc:Choice>
        <mc:Fallback xmlns="">
          <p:pic>
            <p:nvPicPr>
              <p:cNvPr id="428" name="墨迹 427"/>
            </p:nvPicPr>
            <p:blipFill>
              <a:blip r:embed="rId808"/>
            </p:blipFill>
            <p:spPr>
              <a:xfrm>
                <a:off x="1498600" y="3987800"/>
                <a:ext cx="3048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09" p14:bwMode="auto">
            <p14:nvContentPartPr>
              <p14:cNvPr id="429" name="墨迹 428"/>
              <p14:cNvContentPartPr/>
              <p14:nvPr/>
            </p14:nvContentPartPr>
            <p14:xfrm>
              <a:off x="1454150" y="3606800"/>
              <a:ext cx="349250" cy="57150"/>
            </p14:xfrm>
          </p:contentPart>
        </mc:Choice>
        <mc:Fallback xmlns="">
          <p:pic>
            <p:nvPicPr>
              <p:cNvPr id="429" name="墨迹 428"/>
            </p:nvPicPr>
            <p:blipFill>
              <a:blip r:embed="rId810"/>
            </p:blipFill>
            <p:spPr>
              <a:xfrm>
                <a:off x="1454150" y="3606800"/>
                <a:ext cx="34925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1" p14:bwMode="auto">
            <p14:nvContentPartPr>
              <p14:cNvPr id="430" name="墨迹 429"/>
              <p14:cNvContentPartPr/>
              <p14:nvPr/>
            </p14:nvContentPartPr>
            <p14:xfrm>
              <a:off x="863600" y="3771900"/>
              <a:ext cx="323850" cy="19050"/>
            </p14:xfrm>
          </p:contentPart>
        </mc:Choice>
        <mc:Fallback xmlns="">
          <p:pic>
            <p:nvPicPr>
              <p:cNvPr id="430" name="墨迹 429"/>
            </p:nvPicPr>
            <p:blipFill>
              <a:blip r:embed="rId812"/>
            </p:blipFill>
            <p:spPr>
              <a:xfrm>
                <a:off x="863600" y="3771900"/>
                <a:ext cx="3238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3" p14:bwMode="auto">
            <p14:nvContentPartPr>
              <p14:cNvPr id="431" name="墨迹 430"/>
              <p14:cNvContentPartPr/>
              <p14:nvPr/>
            </p14:nvContentPartPr>
            <p14:xfrm>
              <a:off x="831850" y="3797300"/>
              <a:ext cx="228600" cy="360"/>
            </p14:xfrm>
          </p:contentPart>
        </mc:Choice>
        <mc:Fallback xmlns="">
          <p:pic>
            <p:nvPicPr>
              <p:cNvPr id="431" name="墨迹 430"/>
            </p:nvPicPr>
            <p:blipFill>
              <a:blip r:embed="rId814"/>
            </p:blipFill>
            <p:spPr>
              <a:xfrm>
                <a:off x="831850" y="3797300"/>
                <a:ext cx="2286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5" p14:bwMode="auto">
            <p14:nvContentPartPr>
              <p14:cNvPr id="432" name="墨迹 431"/>
              <p14:cNvContentPartPr/>
              <p14:nvPr/>
            </p14:nvContentPartPr>
            <p14:xfrm>
              <a:off x="1562100" y="3581400"/>
              <a:ext cx="12700" cy="360"/>
            </p14:xfrm>
          </p:contentPart>
        </mc:Choice>
        <mc:Fallback xmlns="">
          <p:pic>
            <p:nvPicPr>
              <p:cNvPr id="432" name="墨迹 431"/>
            </p:nvPicPr>
            <p:blipFill>
              <a:blip r:embed="rId17"/>
            </p:blipFill>
            <p:spPr>
              <a:xfrm>
                <a:off x="1562100" y="358140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6" p14:bwMode="auto">
            <p14:nvContentPartPr>
              <p14:cNvPr id="433" name="墨迹 432"/>
              <p14:cNvContentPartPr/>
              <p14:nvPr/>
            </p14:nvContentPartPr>
            <p14:xfrm>
              <a:off x="1568450" y="3581400"/>
              <a:ext cx="12700" cy="360"/>
            </p14:xfrm>
          </p:contentPart>
        </mc:Choice>
        <mc:Fallback xmlns="">
          <p:pic>
            <p:nvPicPr>
              <p:cNvPr id="433" name="墨迹 432"/>
            </p:nvPicPr>
            <p:blipFill>
              <a:blip r:embed="rId17"/>
            </p:blipFill>
            <p:spPr>
              <a:xfrm>
                <a:off x="1568450" y="358140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7" p14:bwMode="auto">
            <p14:nvContentPartPr>
              <p14:cNvPr id="434" name="墨迹 433"/>
              <p14:cNvContentPartPr/>
              <p14:nvPr/>
            </p14:nvContentPartPr>
            <p14:xfrm>
              <a:off x="1562100" y="3587750"/>
              <a:ext cx="12700" cy="360"/>
            </p14:xfrm>
          </p:contentPart>
        </mc:Choice>
        <mc:Fallback xmlns="">
          <p:pic>
            <p:nvPicPr>
              <p:cNvPr id="434" name="墨迹 433"/>
            </p:nvPicPr>
            <p:blipFill>
              <a:blip r:embed="rId17"/>
            </p:blipFill>
            <p:spPr>
              <a:xfrm>
                <a:off x="1562100" y="358775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8" p14:bwMode="auto">
            <p14:nvContentPartPr>
              <p14:cNvPr id="435" name="墨迹 434"/>
              <p14:cNvContentPartPr/>
              <p14:nvPr/>
            </p14:nvContentPartPr>
            <p14:xfrm>
              <a:off x="1562100" y="3613150"/>
              <a:ext cx="12700" cy="360"/>
            </p14:xfrm>
          </p:contentPart>
        </mc:Choice>
        <mc:Fallback xmlns="">
          <p:pic>
            <p:nvPicPr>
              <p:cNvPr id="435" name="墨迹 434"/>
            </p:nvPicPr>
            <p:blipFill>
              <a:blip r:embed="rId17"/>
            </p:blipFill>
            <p:spPr>
              <a:xfrm>
                <a:off x="1562100" y="361315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9" p14:bwMode="auto">
            <p14:nvContentPartPr>
              <p14:cNvPr id="436" name="墨迹 435"/>
              <p14:cNvContentPartPr/>
              <p14:nvPr/>
            </p14:nvContentPartPr>
            <p14:xfrm>
              <a:off x="1581150" y="3613150"/>
              <a:ext cx="12700" cy="360"/>
            </p14:xfrm>
          </p:contentPart>
        </mc:Choice>
        <mc:Fallback xmlns="">
          <p:pic>
            <p:nvPicPr>
              <p:cNvPr id="436" name="墨迹 435"/>
            </p:nvPicPr>
            <p:blipFill>
              <a:blip r:embed="rId17"/>
            </p:blipFill>
            <p:spPr>
              <a:xfrm>
                <a:off x="1581150" y="361315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20" p14:bwMode="auto">
            <p14:nvContentPartPr>
              <p14:cNvPr id="437" name="墨迹 436"/>
              <p14:cNvContentPartPr/>
              <p14:nvPr/>
            </p14:nvContentPartPr>
            <p14:xfrm>
              <a:off x="1568450" y="3619500"/>
              <a:ext cx="12700" cy="360"/>
            </p14:xfrm>
          </p:contentPart>
        </mc:Choice>
        <mc:Fallback xmlns="">
          <p:pic>
            <p:nvPicPr>
              <p:cNvPr id="437" name="墨迹 436"/>
            </p:nvPicPr>
            <p:blipFill>
              <a:blip r:embed="rId17"/>
            </p:blipFill>
            <p:spPr>
              <a:xfrm>
                <a:off x="1568450" y="361950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21" p14:bwMode="auto">
            <p14:nvContentPartPr>
              <p14:cNvPr id="438" name="墨迹 437"/>
              <p14:cNvContentPartPr/>
              <p14:nvPr/>
            </p14:nvContentPartPr>
            <p14:xfrm>
              <a:off x="831850" y="3797300"/>
              <a:ext cx="234950" cy="6350"/>
            </p14:xfrm>
          </p:contentPart>
        </mc:Choice>
        <mc:Fallback xmlns="">
          <p:pic>
            <p:nvPicPr>
              <p:cNvPr id="438" name="墨迹 437"/>
            </p:nvPicPr>
            <p:blipFill>
              <a:blip r:embed="rId822"/>
            </p:blipFill>
            <p:spPr>
              <a:xfrm>
                <a:off x="831850" y="3797300"/>
                <a:ext cx="2349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23" p14:bwMode="auto">
            <p14:nvContentPartPr>
              <p14:cNvPr id="439" name="墨迹 438"/>
              <p14:cNvContentPartPr/>
              <p14:nvPr/>
            </p14:nvContentPartPr>
            <p14:xfrm>
              <a:off x="990600" y="3822700"/>
              <a:ext cx="12700" cy="360"/>
            </p14:xfrm>
          </p:contentPart>
        </mc:Choice>
        <mc:Fallback xmlns="">
          <p:pic>
            <p:nvPicPr>
              <p:cNvPr id="439" name="墨迹 438"/>
            </p:nvPicPr>
            <p:blipFill>
              <a:blip r:embed="rId17"/>
            </p:blipFill>
            <p:spPr>
              <a:xfrm>
                <a:off x="990600" y="382270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24" p14:bwMode="auto">
            <p14:nvContentPartPr>
              <p14:cNvPr id="440" name="墨迹 439"/>
              <p14:cNvContentPartPr/>
              <p14:nvPr/>
            </p14:nvContentPartPr>
            <p14:xfrm>
              <a:off x="901700" y="3994150"/>
              <a:ext cx="228600" cy="6350"/>
            </p14:xfrm>
          </p:contentPart>
        </mc:Choice>
        <mc:Fallback xmlns="">
          <p:pic>
            <p:nvPicPr>
              <p:cNvPr id="440" name="墨迹 439"/>
            </p:nvPicPr>
            <p:blipFill>
              <a:blip r:embed="rId825"/>
            </p:blipFill>
            <p:spPr>
              <a:xfrm>
                <a:off x="901700" y="3994150"/>
                <a:ext cx="22860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26" p14:bwMode="auto">
            <p14:nvContentPartPr>
              <p14:cNvPr id="441" name="墨迹 440"/>
              <p14:cNvContentPartPr/>
              <p14:nvPr/>
            </p14:nvContentPartPr>
            <p14:xfrm>
              <a:off x="1498600" y="3987800"/>
              <a:ext cx="374650" cy="19050"/>
            </p14:xfrm>
          </p:contentPart>
        </mc:Choice>
        <mc:Fallback xmlns="">
          <p:pic>
            <p:nvPicPr>
              <p:cNvPr id="441" name="墨迹 440"/>
            </p:nvPicPr>
            <p:blipFill>
              <a:blip r:embed="rId827"/>
            </p:blipFill>
            <p:spPr>
              <a:xfrm>
                <a:off x="1498600" y="3987800"/>
                <a:ext cx="3746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28" p14:bwMode="auto">
            <p14:nvContentPartPr>
              <p14:cNvPr id="442" name="墨迹 441"/>
              <p14:cNvContentPartPr/>
              <p14:nvPr/>
            </p14:nvContentPartPr>
            <p14:xfrm>
              <a:off x="1276350" y="3987800"/>
              <a:ext cx="438150" cy="6350"/>
            </p14:xfrm>
          </p:contentPart>
        </mc:Choice>
        <mc:Fallback xmlns="">
          <p:pic>
            <p:nvPicPr>
              <p:cNvPr id="442" name="墨迹 441"/>
            </p:nvPicPr>
            <p:blipFill>
              <a:blip r:embed="rId829"/>
            </p:blipFill>
            <p:spPr>
              <a:xfrm>
                <a:off x="1276350" y="3987800"/>
                <a:ext cx="4381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0" p14:bwMode="auto">
            <p14:nvContentPartPr>
              <p14:cNvPr id="443" name="墨迹 442"/>
              <p14:cNvContentPartPr/>
              <p14:nvPr/>
            </p14:nvContentPartPr>
            <p14:xfrm>
              <a:off x="1778000" y="3981450"/>
              <a:ext cx="12700" cy="360"/>
            </p14:xfrm>
          </p:contentPart>
        </mc:Choice>
        <mc:Fallback xmlns="">
          <p:pic>
            <p:nvPicPr>
              <p:cNvPr id="443" name="墨迹 442"/>
            </p:nvPicPr>
            <p:blipFill>
              <a:blip r:embed="rId17"/>
            </p:blipFill>
            <p:spPr>
              <a:xfrm>
                <a:off x="1778000" y="398145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1" p14:bwMode="auto">
            <p14:nvContentPartPr>
              <p14:cNvPr id="444" name="墨迹 443"/>
              <p14:cNvContentPartPr/>
              <p14:nvPr/>
            </p14:nvContentPartPr>
            <p14:xfrm>
              <a:off x="1797050" y="3981450"/>
              <a:ext cx="19050" cy="360"/>
            </p14:xfrm>
          </p:contentPart>
        </mc:Choice>
        <mc:Fallback xmlns="">
          <p:pic>
            <p:nvPicPr>
              <p:cNvPr id="444" name="墨迹 443"/>
            </p:nvPicPr>
            <p:blipFill>
              <a:blip r:embed="rId832"/>
            </p:blipFill>
            <p:spPr>
              <a:xfrm>
                <a:off x="1797050" y="3981450"/>
                <a:ext cx="190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3" p14:bwMode="auto">
            <p14:nvContentPartPr>
              <p14:cNvPr id="445" name="墨迹 444"/>
              <p14:cNvContentPartPr/>
              <p14:nvPr/>
            </p14:nvContentPartPr>
            <p14:xfrm>
              <a:off x="6965950" y="4064000"/>
              <a:ext cx="146050" cy="95250"/>
            </p14:xfrm>
          </p:contentPart>
        </mc:Choice>
        <mc:Fallback xmlns="">
          <p:pic>
            <p:nvPicPr>
              <p:cNvPr id="445" name="墨迹 444"/>
            </p:nvPicPr>
            <p:blipFill>
              <a:blip r:embed="rId834"/>
            </p:blipFill>
            <p:spPr>
              <a:xfrm>
                <a:off x="6965950" y="4064000"/>
                <a:ext cx="14605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5" p14:bwMode="auto">
            <p14:nvContentPartPr>
              <p14:cNvPr id="446" name="墨迹 445"/>
              <p14:cNvContentPartPr/>
              <p14:nvPr/>
            </p14:nvContentPartPr>
            <p14:xfrm>
              <a:off x="7346950" y="4070350"/>
              <a:ext cx="120650" cy="120650"/>
            </p14:xfrm>
          </p:contentPart>
        </mc:Choice>
        <mc:Fallback xmlns="">
          <p:pic>
            <p:nvPicPr>
              <p:cNvPr id="446" name="墨迹 445"/>
            </p:nvPicPr>
            <p:blipFill>
              <a:blip r:embed="rId836"/>
            </p:blipFill>
            <p:spPr>
              <a:xfrm>
                <a:off x="7346950" y="4070350"/>
                <a:ext cx="12065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7" p14:bwMode="auto">
            <p14:nvContentPartPr>
              <p14:cNvPr id="447" name="墨迹 446"/>
              <p14:cNvContentPartPr/>
              <p14:nvPr/>
            </p14:nvContentPartPr>
            <p14:xfrm>
              <a:off x="7105650" y="3816350"/>
              <a:ext cx="360" cy="95250"/>
            </p14:xfrm>
          </p:contentPart>
        </mc:Choice>
        <mc:Fallback xmlns="">
          <p:pic>
            <p:nvPicPr>
              <p:cNvPr id="447" name="墨迹 446"/>
            </p:nvPicPr>
            <p:blipFill>
              <a:blip r:embed="rId838"/>
            </p:blipFill>
            <p:spPr>
              <a:xfrm>
                <a:off x="7105650" y="3816350"/>
                <a:ext cx="36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9" p14:bwMode="auto">
            <p14:nvContentPartPr>
              <p14:cNvPr id="448" name="墨迹 447"/>
              <p14:cNvContentPartPr/>
              <p14:nvPr/>
            </p14:nvContentPartPr>
            <p14:xfrm>
              <a:off x="7232650" y="3816350"/>
              <a:ext cx="127000" cy="133350"/>
            </p14:xfrm>
          </p:contentPart>
        </mc:Choice>
        <mc:Fallback xmlns="">
          <p:pic>
            <p:nvPicPr>
              <p:cNvPr id="448" name="墨迹 447"/>
            </p:nvPicPr>
            <p:blipFill>
              <a:blip r:embed="rId840"/>
            </p:blipFill>
            <p:spPr>
              <a:xfrm>
                <a:off x="7232650" y="3816350"/>
                <a:ext cx="12700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41" p14:bwMode="auto">
            <p14:nvContentPartPr>
              <p14:cNvPr id="449" name="墨迹 448"/>
              <p14:cNvContentPartPr/>
              <p14:nvPr/>
            </p14:nvContentPartPr>
            <p14:xfrm>
              <a:off x="6591300" y="4311650"/>
              <a:ext cx="1035050" cy="69850"/>
            </p14:xfrm>
          </p:contentPart>
        </mc:Choice>
        <mc:Fallback xmlns="">
          <p:pic>
            <p:nvPicPr>
              <p:cNvPr id="449" name="墨迹 448"/>
            </p:nvPicPr>
            <p:blipFill>
              <a:blip r:embed="rId842"/>
            </p:blipFill>
            <p:spPr>
              <a:xfrm>
                <a:off x="6591300" y="4311650"/>
                <a:ext cx="103505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43" p14:bwMode="auto">
            <p14:nvContentPartPr>
              <p14:cNvPr id="450" name="墨迹 449"/>
              <p14:cNvContentPartPr/>
              <p14:nvPr/>
            </p14:nvContentPartPr>
            <p14:xfrm>
              <a:off x="7689850" y="4324350"/>
              <a:ext cx="44450" cy="165100"/>
            </p14:xfrm>
          </p:contentPart>
        </mc:Choice>
        <mc:Fallback xmlns="">
          <p:pic>
            <p:nvPicPr>
              <p:cNvPr id="450" name="墨迹 449"/>
            </p:nvPicPr>
            <p:blipFill>
              <a:blip r:embed="rId844"/>
            </p:blipFill>
            <p:spPr>
              <a:xfrm>
                <a:off x="7689850" y="4324350"/>
                <a:ext cx="4445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45" p14:bwMode="auto">
            <p14:nvContentPartPr>
              <p14:cNvPr id="451" name="墨迹 450"/>
              <p14:cNvContentPartPr/>
              <p14:nvPr/>
            </p14:nvContentPartPr>
            <p14:xfrm>
              <a:off x="1854200" y="3930650"/>
              <a:ext cx="260350" cy="241300"/>
            </p14:xfrm>
          </p:contentPart>
        </mc:Choice>
        <mc:Fallback xmlns="">
          <p:pic>
            <p:nvPicPr>
              <p:cNvPr id="451" name="墨迹 450"/>
            </p:nvPicPr>
            <p:blipFill>
              <a:blip r:embed="rId846"/>
            </p:blipFill>
            <p:spPr>
              <a:xfrm>
                <a:off x="1854200" y="3930650"/>
                <a:ext cx="260350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47" p14:bwMode="auto">
            <p14:nvContentPartPr>
              <p14:cNvPr id="452" name="墨迹 451"/>
              <p14:cNvContentPartPr/>
              <p14:nvPr/>
            </p14:nvContentPartPr>
            <p14:xfrm>
              <a:off x="2444750" y="4178300"/>
              <a:ext cx="565150" cy="19050"/>
            </p14:xfrm>
          </p:contentPart>
        </mc:Choice>
        <mc:Fallback xmlns="">
          <p:pic>
            <p:nvPicPr>
              <p:cNvPr id="452" name="墨迹 451"/>
            </p:nvPicPr>
            <p:blipFill>
              <a:blip r:embed="rId848"/>
            </p:blipFill>
            <p:spPr>
              <a:xfrm>
                <a:off x="2444750" y="4178300"/>
                <a:ext cx="5651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49" p14:bwMode="auto">
            <p14:nvContentPartPr>
              <p14:cNvPr id="453" name="墨迹 452"/>
              <p14:cNvContentPartPr/>
              <p14:nvPr/>
            </p14:nvContentPartPr>
            <p14:xfrm>
              <a:off x="2076450" y="4298950"/>
              <a:ext cx="349250" cy="50800"/>
            </p14:xfrm>
          </p:contentPart>
        </mc:Choice>
        <mc:Fallback xmlns="">
          <p:pic>
            <p:nvPicPr>
              <p:cNvPr id="453" name="墨迹 452"/>
            </p:nvPicPr>
            <p:blipFill>
              <a:blip r:embed="rId850"/>
            </p:blipFill>
            <p:spPr>
              <a:xfrm>
                <a:off x="2076450" y="4298950"/>
                <a:ext cx="34925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51" p14:bwMode="auto">
            <p14:nvContentPartPr>
              <p14:cNvPr id="454" name="墨迹 453"/>
              <p14:cNvContentPartPr/>
              <p14:nvPr/>
            </p14:nvContentPartPr>
            <p14:xfrm>
              <a:off x="1473200" y="4330700"/>
              <a:ext cx="196850" cy="12700"/>
            </p14:xfrm>
          </p:contentPart>
        </mc:Choice>
        <mc:Fallback xmlns="">
          <p:pic>
            <p:nvPicPr>
              <p:cNvPr id="454" name="墨迹 453"/>
            </p:nvPicPr>
            <p:blipFill>
              <a:blip r:embed="rId852"/>
            </p:blipFill>
            <p:spPr>
              <a:xfrm>
                <a:off x="1473200" y="4330700"/>
                <a:ext cx="1968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53" p14:bwMode="auto">
            <p14:nvContentPartPr>
              <p14:cNvPr id="455" name="墨迹 454"/>
              <p14:cNvContentPartPr/>
              <p14:nvPr/>
            </p14:nvContentPartPr>
            <p14:xfrm>
              <a:off x="2095500" y="4318000"/>
              <a:ext cx="285750" cy="31750"/>
            </p14:xfrm>
          </p:contentPart>
        </mc:Choice>
        <mc:Fallback xmlns="">
          <p:pic>
            <p:nvPicPr>
              <p:cNvPr id="455" name="墨迹 454"/>
            </p:nvPicPr>
            <p:blipFill>
              <a:blip r:embed="rId854"/>
            </p:blipFill>
            <p:spPr>
              <a:xfrm>
                <a:off x="2095500" y="4318000"/>
                <a:ext cx="28575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55" p14:bwMode="auto">
            <p14:nvContentPartPr>
              <p14:cNvPr id="456" name="墨迹 455"/>
              <p14:cNvContentPartPr/>
              <p14:nvPr/>
            </p14:nvContentPartPr>
            <p14:xfrm>
              <a:off x="1143000" y="4324350"/>
              <a:ext cx="222250" cy="12700"/>
            </p14:xfrm>
          </p:contentPart>
        </mc:Choice>
        <mc:Fallback xmlns="">
          <p:pic>
            <p:nvPicPr>
              <p:cNvPr id="456" name="墨迹 455"/>
            </p:nvPicPr>
            <p:blipFill>
              <a:blip r:embed="rId856"/>
            </p:blipFill>
            <p:spPr>
              <a:xfrm>
                <a:off x="1143000" y="4324350"/>
                <a:ext cx="2222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57" p14:bwMode="auto">
            <p14:nvContentPartPr>
              <p14:cNvPr id="457" name="墨迹 456"/>
              <p14:cNvContentPartPr/>
              <p14:nvPr/>
            </p14:nvContentPartPr>
            <p14:xfrm>
              <a:off x="6953250" y="2959100"/>
              <a:ext cx="762000" cy="552450"/>
            </p14:xfrm>
          </p:contentPart>
        </mc:Choice>
        <mc:Fallback xmlns="">
          <p:pic>
            <p:nvPicPr>
              <p:cNvPr id="457" name="墨迹 456"/>
            </p:nvPicPr>
            <p:blipFill>
              <a:blip r:embed="rId858"/>
            </p:blipFill>
            <p:spPr>
              <a:xfrm>
                <a:off x="6953250" y="2959100"/>
                <a:ext cx="762000" cy="552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59" p14:bwMode="auto">
            <p14:nvContentPartPr>
              <p14:cNvPr id="458" name="墨迹 457"/>
              <p14:cNvContentPartPr/>
              <p14:nvPr/>
            </p14:nvContentPartPr>
            <p14:xfrm>
              <a:off x="2565400" y="4222750"/>
              <a:ext cx="69850" cy="95250"/>
            </p14:xfrm>
          </p:contentPart>
        </mc:Choice>
        <mc:Fallback xmlns="">
          <p:pic>
            <p:nvPicPr>
              <p:cNvPr id="458" name="墨迹 457"/>
            </p:nvPicPr>
            <p:blipFill>
              <a:blip r:embed="rId860"/>
            </p:blipFill>
            <p:spPr>
              <a:xfrm>
                <a:off x="2565400" y="4222750"/>
                <a:ext cx="6985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61" p14:bwMode="auto">
            <p14:nvContentPartPr>
              <p14:cNvPr id="459" name="墨迹 458"/>
              <p14:cNvContentPartPr/>
              <p14:nvPr/>
            </p14:nvContentPartPr>
            <p14:xfrm>
              <a:off x="2667000" y="4203700"/>
              <a:ext cx="127000" cy="88900"/>
            </p14:xfrm>
          </p:contentPart>
        </mc:Choice>
        <mc:Fallback xmlns="">
          <p:pic>
            <p:nvPicPr>
              <p:cNvPr id="459" name="墨迹 458"/>
            </p:nvPicPr>
            <p:blipFill>
              <a:blip r:embed="rId862"/>
            </p:blipFill>
            <p:spPr>
              <a:xfrm>
                <a:off x="2667000" y="4203700"/>
                <a:ext cx="12700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63" p14:bwMode="auto">
            <p14:nvContentPartPr>
              <p14:cNvPr id="460" name="墨迹 459"/>
              <p14:cNvContentPartPr/>
              <p14:nvPr/>
            </p14:nvContentPartPr>
            <p14:xfrm>
              <a:off x="2705100" y="4210050"/>
              <a:ext cx="50800" cy="127000"/>
            </p14:xfrm>
          </p:contentPart>
        </mc:Choice>
        <mc:Fallback xmlns="">
          <p:pic>
            <p:nvPicPr>
              <p:cNvPr id="460" name="墨迹 459"/>
            </p:nvPicPr>
            <p:blipFill>
              <a:blip r:embed="rId864"/>
            </p:blipFill>
            <p:spPr>
              <a:xfrm>
                <a:off x="2705100" y="4210050"/>
                <a:ext cx="5080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65" p14:bwMode="auto">
            <p14:nvContentPartPr>
              <p14:cNvPr id="461" name="墨迹 460"/>
              <p14:cNvContentPartPr/>
              <p14:nvPr/>
            </p14:nvContentPartPr>
            <p14:xfrm>
              <a:off x="2813050" y="4216400"/>
              <a:ext cx="31750" cy="82550"/>
            </p14:xfrm>
          </p:contentPart>
        </mc:Choice>
        <mc:Fallback xmlns="">
          <p:pic>
            <p:nvPicPr>
              <p:cNvPr id="461" name="墨迹 460"/>
            </p:nvPicPr>
            <p:blipFill>
              <a:blip r:embed="rId866"/>
            </p:blipFill>
            <p:spPr>
              <a:xfrm>
                <a:off x="2813050" y="4216400"/>
                <a:ext cx="3175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67" p14:bwMode="auto">
            <p14:nvContentPartPr>
              <p14:cNvPr id="462" name="墨迹 461"/>
              <p14:cNvContentPartPr/>
              <p14:nvPr/>
            </p14:nvContentPartPr>
            <p14:xfrm>
              <a:off x="2844800" y="4216400"/>
              <a:ext cx="82550" cy="114300"/>
            </p14:xfrm>
          </p:contentPart>
        </mc:Choice>
        <mc:Fallback xmlns="">
          <p:pic>
            <p:nvPicPr>
              <p:cNvPr id="462" name="墨迹 461"/>
            </p:nvPicPr>
            <p:blipFill>
              <a:blip r:embed="rId868"/>
            </p:blipFill>
            <p:spPr>
              <a:xfrm>
                <a:off x="2844800" y="4216400"/>
                <a:ext cx="8255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69" p14:bwMode="auto">
            <p14:nvContentPartPr>
              <p14:cNvPr id="463" name="墨迹 462"/>
              <p14:cNvContentPartPr/>
              <p14:nvPr/>
            </p14:nvContentPartPr>
            <p14:xfrm>
              <a:off x="2901950" y="4241800"/>
              <a:ext cx="88900" cy="6350"/>
            </p14:xfrm>
          </p:contentPart>
        </mc:Choice>
        <mc:Fallback xmlns="">
          <p:pic>
            <p:nvPicPr>
              <p:cNvPr id="463" name="墨迹 462"/>
            </p:nvPicPr>
            <p:blipFill>
              <a:blip r:embed="rId870"/>
            </p:blipFill>
            <p:spPr>
              <a:xfrm>
                <a:off x="2901950" y="4241800"/>
                <a:ext cx="8890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71" p14:bwMode="auto">
            <p14:nvContentPartPr>
              <p14:cNvPr id="464" name="墨迹 463"/>
              <p14:cNvContentPartPr/>
              <p14:nvPr/>
            </p14:nvContentPartPr>
            <p14:xfrm>
              <a:off x="2990850" y="4229100"/>
              <a:ext cx="12700" cy="69850"/>
            </p14:xfrm>
          </p:contentPart>
        </mc:Choice>
        <mc:Fallback xmlns="">
          <p:pic>
            <p:nvPicPr>
              <p:cNvPr id="464" name="墨迹 463"/>
            </p:nvPicPr>
            <p:blipFill>
              <a:blip r:embed="rId872"/>
            </p:blipFill>
            <p:spPr>
              <a:xfrm>
                <a:off x="2990850" y="4229100"/>
                <a:ext cx="1270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73" p14:bwMode="auto">
            <p14:nvContentPartPr>
              <p14:cNvPr id="465" name="墨迹 464"/>
              <p14:cNvContentPartPr/>
              <p14:nvPr/>
            </p14:nvContentPartPr>
            <p14:xfrm>
              <a:off x="3028950" y="4254500"/>
              <a:ext cx="82550" cy="12700"/>
            </p14:xfrm>
          </p:contentPart>
        </mc:Choice>
        <mc:Fallback xmlns="">
          <p:pic>
            <p:nvPicPr>
              <p:cNvPr id="465" name="墨迹 464"/>
            </p:nvPicPr>
            <p:blipFill>
              <a:blip r:embed="rId874"/>
            </p:blipFill>
            <p:spPr>
              <a:xfrm>
                <a:off x="3028950" y="4254500"/>
                <a:ext cx="825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75" p14:bwMode="auto">
            <p14:nvContentPartPr>
              <p14:cNvPr id="466" name="墨迹 465"/>
              <p14:cNvContentPartPr/>
              <p14:nvPr/>
            </p14:nvContentPartPr>
            <p14:xfrm>
              <a:off x="3073400" y="4178300"/>
              <a:ext cx="44450" cy="203200"/>
            </p14:xfrm>
          </p:contentPart>
        </mc:Choice>
        <mc:Fallback xmlns="">
          <p:pic>
            <p:nvPicPr>
              <p:cNvPr id="466" name="墨迹 465"/>
            </p:nvPicPr>
            <p:blipFill>
              <a:blip r:embed="rId876"/>
            </p:blipFill>
            <p:spPr>
              <a:xfrm>
                <a:off x="3073400" y="4178300"/>
                <a:ext cx="4445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77" p14:bwMode="auto">
            <p14:nvContentPartPr>
              <p14:cNvPr id="467" name="墨迹 466"/>
              <p14:cNvContentPartPr/>
              <p14:nvPr/>
            </p14:nvContentPartPr>
            <p14:xfrm>
              <a:off x="2057400" y="4514850"/>
              <a:ext cx="450850" cy="12700"/>
            </p14:xfrm>
          </p:contentPart>
        </mc:Choice>
        <mc:Fallback xmlns="">
          <p:pic>
            <p:nvPicPr>
              <p:cNvPr id="467" name="墨迹 466"/>
            </p:nvPicPr>
            <p:blipFill>
              <a:blip r:embed="rId878"/>
            </p:blipFill>
            <p:spPr>
              <a:xfrm>
                <a:off x="2057400" y="4514850"/>
                <a:ext cx="4508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79" p14:bwMode="auto">
            <p14:nvContentPartPr>
              <p14:cNvPr id="468" name="墨迹 467"/>
              <p14:cNvContentPartPr/>
              <p14:nvPr/>
            </p14:nvContentPartPr>
            <p14:xfrm>
              <a:off x="2368550" y="4514850"/>
              <a:ext cx="152400" cy="44450"/>
            </p14:xfrm>
          </p:contentPart>
        </mc:Choice>
        <mc:Fallback xmlns="">
          <p:pic>
            <p:nvPicPr>
              <p:cNvPr id="468" name="墨迹 467"/>
            </p:nvPicPr>
            <p:blipFill>
              <a:blip r:embed="rId880"/>
            </p:blipFill>
            <p:spPr>
              <a:xfrm>
                <a:off x="2368550" y="4514850"/>
                <a:ext cx="15240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81" p14:bwMode="auto">
            <p14:nvContentPartPr>
              <p14:cNvPr id="469" name="墨迹 468"/>
              <p14:cNvContentPartPr/>
              <p14:nvPr/>
            </p14:nvContentPartPr>
            <p14:xfrm>
              <a:off x="2444750" y="4514850"/>
              <a:ext cx="57150" cy="360"/>
            </p14:xfrm>
          </p:contentPart>
        </mc:Choice>
        <mc:Fallback xmlns="">
          <p:pic>
            <p:nvPicPr>
              <p:cNvPr id="469" name="墨迹 468"/>
            </p:nvPicPr>
            <p:blipFill>
              <a:blip r:embed="rId386"/>
            </p:blipFill>
            <p:spPr>
              <a:xfrm>
                <a:off x="2444750" y="4514850"/>
                <a:ext cx="571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82" p14:bwMode="auto">
            <p14:nvContentPartPr>
              <p14:cNvPr id="470" name="墨迹 469"/>
              <p14:cNvContentPartPr/>
              <p14:nvPr/>
            </p14:nvContentPartPr>
            <p14:xfrm>
              <a:off x="6400800" y="3327400"/>
              <a:ext cx="184150" cy="285750"/>
            </p14:xfrm>
          </p:contentPart>
        </mc:Choice>
        <mc:Fallback xmlns="">
          <p:pic>
            <p:nvPicPr>
              <p:cNvPr id="470" name="墨迹 469"/>
            </p:nvPicPr>
            <p:blipFill>
              <a:blip r:embed="rId883"/>
            </p:blipFill>
            <p:spPr>
              <a:xfrm>
                <a:off x="6400800" y="3327400"/>
                <a:ext cx="184150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84" p14:bwMode="auto">
            <p14:nvContentPartPr>
              <p14:cNvPr id="471" name="墨迹 470"/>
              <p14:cNvContentPartPr/>
              <p14:nvPr/>
            </p14:nvContentPartPr>
            <p14:xfrm>
              <a:off x="2603500" y="4406900"/>
              <a:ext cx="57150" cy="101600"/>
            </p14:xfrm>
          </p:contentPart>
        </mc:Choice>
        <mc:Fallback xmlns="">
          <p:pic>
            <p:nvPicPr>
              <p:cNvPr id="471" name="墨迹 470"/>
            </p:nvPicPr>
            <p:blipFill>
              <a:blip r:embed="rId885"/>
            </p:blipFill>
            <p:spPr>
              <a:xfrm>
                <a:off x="2603500" y="4406900"/>
                <a:ext cx="5715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86" p14:bwMode="auto">
            <p14:nvContentPartPr>
              <p14:cNvPr id="472" name="墨迹 471"/>
              <p14:cNvContentPartPr/>
              <p14:nvPr/>
            </p14:nvContentPartPr>
            <p14:xfrm>
              <a:off x="2635250" y="4419600"/>
              <a:ext cx="82550" cy="360"/>
            </p14:xfrm>
          </p:contentPart>
        </mc:Choice>
        <mc:Fallback xmlns="">
          <p:pic>
            <p:nvPicPr>
              <p:cNvPr id="472" name="墨迹 471"/>
            </p:nvPicPr>
            <p:blipFill>
              <a:blip r:embed="rId100"/>
            </p:blipFill>
            <p:spPr>
              <a:xfrm>
                <a:off x="2635250" y="4419600"/>
                <a:ext cx="825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87" p14:bwMode="auto">
            <p14:nvContentPartPr>
              <p14:cNvPr id="473" name="墨迹 472"/>
              <p14:cNvContentPartPr/>
              <p14:nvPr/>
            </p14:nvContentPartPr>
            <p14:xfrm>
              <a:off x="2692400" y="4394200"/>
              <a:ext cx="69850" cy="120650"/>
            </p14:xfrm>
          </p:contentPart>
        </mc:Choice>
        <mc:Fallback xmlns="">
          <p:pic>
            <p:nvPicPr>
              <p:cNvPr id="473" name="墨迹 472"/>
            </p:nvPicPr>
            <p:blipFill>
              <a:blip r:embed="rId888"/>
            </p:blipFill>
            <p:spPr>
              <a:xfrm>
                <a:off x="2692400" y="4394200"/>
                <a:ext cx="6985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89" p14:bwMode="auto">
            <p14:nvContentPartPr>
              <p14:cNvPr id="474" name="墨迹 473"/>
              <p14:cNvContentPartPr/>
              <p14:nvPr/>
            </p14:nvContentPartPr>
            <p14:xfrm>
              <a:off x="2787650" y="4406900"/>
              <a:ext cx="63500" cy="101600"/>
            </p14:xfrm>
          </p:contentPart>
        </mc:Choice>
        <mc:Fallback xmlns="">
          <p:pic>
            <p:nvPicPr>
              <p:cNvPr id="474" name="墨迹 473"/>
            </p:nvPicPr>
            <p:blipFill>
              <a:blip r:embed="rId890"/>
            </p:blipFill>
            <p:spPr>
              <a:xfrm>
                <a:off x="2787650" y="4406900"/>
                <a:ext cx="6350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91" p14:bwMode="auto">
            <p14:nvContentPartPr>
              <p14:cNvPr id="475" name="墨迹 474"/>
              <p14:cNvContentPartPr/>
              <p14:nvPr/>
            </p14:nvContentPartPr>
            <p14:xfrm>
              <a:off x="2914650" y="4425950"/>
              <a:ext cx="76200" cy="63500"/>
            </p14:xfrm>
          </p:contentPart>
        </mc:Choice>
        <mc:Fallback xmlns="">
          <p:pic>
            <p:nvPicPr>
              <p:cNvPr id="475" name="墨迹 474"/>
            </p:nvPicPr>
            <p:blipFill>
              <a:blip r:embed="rId892"/>
            </p:blipFill>
            <p:spPr>
              <a:xfrm>
                <a:off x="2914650" y="4425950"/>
                <a:ext cx="7620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93" p14:bwMode="auto">
            <p14:nvContentPartPr>
              <p14:cNvPr id="476" name="墨迹 475"/>
              <p14:cNvContentPartPr/>
              <p14:nvPr/>
            </p14:nvContentPartPr>
            <p14:xfrm>
              <a:off x="2895600" y="4432300"/>
              <a:ext cx="69850" cy="88900"/>
            </p14:xfrm>
          </p:contentPart>
        </mc:Choice>
        <mc:Fallback xmlns="">
          <p:pic>
            <p:nvPicPr>
              <p:cNvPr id="476" name="墨迹 475"/>
            </p:nvPicPr>
            <p:blipFill>
              <a:blip r:embed="rId894"/>
            </p:blipFill>
            <p:spPr>
              <a:xfrm>
                <a:off x="2895600" y="4432300"/>
                <a:ext cx="6985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95" p14:bwMode="auto">
            <p14:nvContentPartPr>
              <p14:cNvPr id="477" name="墨迹 476"/>
              <p14:cNvContentPartPr/>
              <p14:nvPr/>
            </p14:nvContentPartPr>
            <p14:xfrm>
              <a:off x="3009900" y="4432300"/>
              <a:ext cx="6350" cy="63500"/>
            </p14:xfrm>
          </p:contentPart>
        </mc:Choice>
        <mc:Fallback xmlns="">
          <p:pic>
            <p:nvPicPr>
              <p:cNvPr id="477" name="墨迹 476"/>
            </p:nvPicPr>
            <p:blipFill>
              <a:blip r:embed="rId896"/>
            </p:blipFill>
            <p:spPr>
              <a:xfrm>
                <a:off x="3009900" y="4432300"/>
                <a:ext cx="635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97" p14:bwMode="auto">
            <p14:nvContentPartPr>
              <p14:cNvPr id="478" name="墨迹 477"/>
              <p14:cNvContentPartPr/>
              <p14:nvPr/>
            </p14:nvContentPartPr>
            <p14:xfrm>
              <a:off x="3009900" y="4483100"/>
              <a:ext cx="82550" cy="19050"/>
            </p14:xfrm>
          </p:contentPart>
        </mc:Choice>
        <mc:Fallback xmlns="">
          <p:pic>
            <p:nvPicPr>
              <p:cNvPr id="478" name="墨迹 477"/>
            </p:nvPicPr>
            <p:blipFill>
              <a:blip r:embed="rId898"/>
            </p:blipFill>
            <p:spPr>
              <a:xfrm>
                <a:off x="3009900" y="4483100"/>
                <a:ext cx="825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99" p14:bwMode="auto">
            <p14:nvContentPartPr>
              <p14:cNvPr id="479" name="墨迹 478"/>
              <p14:cNvContentPartPr/>
              <p14:nvPr/>
            </p14:nvContentPartPr>
            <p14:xfrm>
              <a:off x="3073400" y="4432300"/>
              <a:ext cx="44450" cy="146050"/>
            </p14:xfrm>
          </p:contentPart>
        </mc:Choice>
        <mc:Fallback xmlns="">
          <p:pic>
            <p:nvPicPr>
              <p:cNvPr id="479" name="墨迹 478"/>
            </p:nvPicPr>
            <p:blipFill>
              <a:blip r:embed="rId900"/>
            </p:blipFill>
            <p:spPr>
              <a:xfrm>
                <a:off x="3073400" y="4432300"/>
                <a:ext cx="4445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01" p14:bwMode="auto">
            <p14:nvContentPartPr>
              <p14:cNvPr id="480" name="墨迹 479"/>
              <p14:cNvContentPartPr/>
              <p14:nvPr/>
            </p14:nvContentPartPr>
            <p14:xfrm>
              <a:off x="2838450" y="4546600"/>
              <a:ext cx="127000" cy="19050"/>
            </p14:xfrm>
          </p:contentPart>
        </mc:Choice>
        <mc:Fallback xmlns="">
          <p:pic>
            <p:nvPicPr>
              <p:cNvPr id="480" name="墨迹 479"/>
            </p:nvPicPr>
            <p:blipFill>
              <a:blip r:embed="rId902"/>
            </p:blipFill>
            <p:spPr>
              <a:xfrm>
                <a:off x="2838450" y="4546600"/>
                <a:ext cx="12700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03" p14:bwMode="auto">
            <p14:nvContentPartPr>
              <p14:cNvPr id="481" name="墨迹 480"/>
              <p14:cNvContentPartPr/>
              <p14:nvPr/>
            </p14:nvContentPartPr>
            <p14:xfrm>
              <a:off x="596900" y="4381500"/>
              <a:ext cx="349250" cy="139700"/>
            </p14:xfrm>
          </p:contentPart>
        </mc:Choice>
        <mc:Fallback xmlns="">
          <p:pic>
            <p:nvPicPr>
              <p:cNvPr id="481" name="墨迹 480"/>
            </p:nvPicPr>
            <p:blipFill>
              <a:blip r:embed="rId904"/>
            </p:blipFill>
            <p:spPr>
              <a:xfrm>
                <a:off x="596900" y="4381500"/>
                <a:ext cx="34925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05" p14:bwMode="auto">
            <p14:nvContentPartPr>
              <p14:cNvPr id="482" name="墨迹 481"/>
              <p14:cNvContentPartPr/>
              <p14:nvPr/>
            </p14:nvContentPartPr>
            <p14:xfrm>
              <a:off x="2146300" y="4724400"/>
              <a:ext cx="19050" cy="360"/>
            </p14:xfrm>
          </p:contentPart>
        </mc:Choice>
        <mc:Fallback xmlns="">
          <p:pic>
            <p:nvPicPr>
              <p:cNvPr id="482" name="墨迹 481"/>
            </p:nvPicPr>
            <p:blipFill>
              <a:blip r:embed="rId832"/>
            </p:blipFill>
            <p:spPr>
              <a:xfrm>
                <a:off x="2146300" y="4724400"/>
                <a:ext cx="190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06" p14:bwMode="auto">
            <p14:nvContentPartPr>
              <p14:cNvPr id="483" name="墨迹 482"/>
              <p14:cNvContentPartPr/>
              <p14:nvPr/>
            </p14:nvContentPartPr>
            <p14:xfrm>
              <a:off x="2038350" y="4699000"/>
              <a:ext cx="469900" cy="31750"/>
            </p14:xfrm>
          </p:contentPart>
        </mc:Choice>
        <mc:Fallback xmlns="">
          <p:pic>
            <p:nvPicPr>
              <p:cNvPr id="483" name="墨迹 482"/>
            </p:nvPicPr>
            <p:blipFill>
              <a:blip r:embed="rId907"/>
            </p:blipFill>
            <p:spPr>
              <a:xfrm>
                <a:off x="2038350" y="4699000"/>
                <a:ext cx="46990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08" p14:bwMode="auto">
            <p14:nvContentPartPr>
              <p14:cNvPr id="484" name="墨迹 483"/>
              <p14:cNvContentPartPr/>
              <p14:nvPr/>
            </p14:nvContentPartPr>
            <p14:xfrm>
              <a:off x="5911850" y="3797300"/>
              <a:ext cx="95250" cy="139700"/>
            </p14:xfrm>
          </p:contentPart>
        </mc:Choice>
        <mc:Fallback xmlns="">
          <p:pic>
            <p:nvPicPr>
              <p:cNvPr id="484" name="墨迹 483"/>
            </p:nvPicPr>
            <p:blipFill>
              <a:blip r:embed="rId909"/>
            </p:blipFill>
            <p:spPr>
              <a:xfrm>
                <a:off x="5911850" y="3797300"/>
                <a:ext cx="9525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10" p14:bwMode="auto">
            <p14:nvContentPartPr>
              <p14:cNvPr id="485" name="墨迹 484"/>
              <p14:cNvContentPartPr/>
              <p14:nvPr/>
            </p14:nvContentPartPr>
            <p14:xfrm>
              <a:off x="6038850" y="3803650"/>
              <a:ext cx="360" cy="120650"/>
            </p14:xfrm>
          </p:contentPart>
        </mc:Choice>
        <mc:Fallback xmlns="">
          <p:pic>
            <p:nvPicPr>
              <p:cNvPr id="485" name="墨迹 484"/>
            </p:nvPicPr>
            <p:blipFill>
              <a:blip r:embed="rId911"/>
            </p:blipFill>
            <p:spPr>
              <a:xfrm>
                <a:off x="6038850" y="3803650"/>
                <a:ext cx="36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12" p14:bwMode="auto">
            <p14:nvContentPartPr>
              <p14:cNvPr id="486" name="墨迹 485"/>
              <p14:cNvContentPartPr/>
              <p14:nvPr/>
            </p14:nvContentPartPr>
            <p14:xfrm>
              <a:off x="6007100" y="3867150"/>
              <a:ext cx="95250" cy="6350"/>
            </p14:xfrm>
          </p:contentPart>
        </mc:Choice>
        <mc:Fallback xmlns="">
          <p:pic>
            <p:nvPicPr>
              <p:cNvPr id="486" name="墨迹 485"/>
            </p:nvPicPr>
            <p:blipFill>
              <a:blip r:embed="rId913"/>
            </p:blipFill>
            <p:spPr>
              <a:xfrm>
                <a:off x="6007100" y="3867150"/>
                <a:ext cx="952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14" p14:bwMode="auto">
            <p14:nvContentPartPr>
              <p14:cNvPr id="487" name="墨迹 486"/>
              <p14:cNvContentPartPr/>
              <p14:nvPr/>
            </p14:nvContentPartPr>
            <p14:xfrm>
              <a:off x="6102350" y="3835400"/>
              <a:ext cx="38100" cy="95250"/>
            </p14:xfrm>
          </p:contentPart>
        </mc:Choice>
        <mc:Fallback xmlns="">
          <p:pic>
            <p:nvPicPr>
              <p:cNvPr id="487" name="墨迹 486"/>
            </p:nvPicPr>
            <p:blipFill>
              <a:blip r:embed="rId915"/>
            </p:blipFill>
            <p:spPr>
              <a:xfrm>
                <a:off x="6102350" y="3835400"/>
                <a:ext cx="3810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16" p14:bwMode="auto">
            <p14:nvContentPartPr>
              <p14:cNvPr id="488" name="墨迹 487"/>
              <p14:cNvContentPartPr/>
              <p14:nvPr/>
            </p14:nvContentPartPr>
            <p14:xfrm>
              <a:off x="6083300" y="3829050"/>
              <a:ext cx="114300" cy="101600"/>
            </p14:xfrm>
          </p:contentPart>
        </mc:Choice>
        <mc:Fallback xmlns="">
          <p:pic>
            <p:nvPicPr>
              <p:cNvPr id="488" name="墨迹 487"/>
            </p:nvPicPr>
            <p:blipFill>
              <a:blip r:embed="rId917"/>
            </p:blipFill>
            <p:spPr>
              <a:xfrm>
                <a:off x="6083300" y="3829050"/>
                <a:ext cx="11430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18" p14:bwMode="auto">
            <p14:nvContentPartPr>
              <p14:cNvPr id="489" name="墨迹 488"/>
              <p14:cNvContentPartPr/>
              <p14:nvPr/>
            </p14:nvContentPartPr>
            <p14:xfrm>
              <a:off x="6203950" y="3829050"/>
              <a:ext cx="25400" cy="82550"/>
            </p14:xfrm>
          </p:contentPart>
        </mc:Choice>
        <mc:Fallback xmlns="">
          <p:pic>
            <p:nvPicPr>
              <p:cNvPr id="489" name="墨迹 488"/>
            </p:nvPicPr>
            <p:blipFill>
              <a:blip r:embed="rId919"/>
            </p:blipFill>
            <p:spPr>
              <a:xfrm>
                <a:off x="6203950" y="3829050"/>
                <a:ext cx="2540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20" p14:bwMode="auto">
            <p14:nvContentPartPr>
              <p14:cNvPr id="490" name="墨迹 489"/>
              <p14:cNvContentPartPr/>
              <p14:nvPr/>
            </p14:nvContentPartPr>
            <p14:xfrm>
              <a:off x="6229350" y="3790950"/>
              <a:ext cx="95250" cy="165100"/>
            </p14:xfrm>
          </p:contentPart>
        </mc:Choice>
        <mc:Fallback xmlns="">
          <p:pic>
            <p:nvPicPr>
              <p:cNvPr id="490" name="墨迹 489"/>
            </p:nvPicPr>
            <p:blipFill>
              <a:blip r:embed="rId921"/>
            </p:blipFill>
            <p:spPr>
              <a:xfrm>
                <a:off x="6229350" y="3790950"/>
                <a:ext cx="9525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22" p14:bwMode="auto">
            <p14:nvContentPartPr>
              <p14:cNvPr id="491" name="墨迹 490"/>
              <p14:cNvContentPartPr/>
              <p14:nvPr/>
            </p14:nvContentPartPr>
            <p14:xfrm>
              <a:off x="6375400" y="3848100"/>
              <a:ext cx="19050" cy="107950"/>
            </p14:xfrm>
          </p:contentPart>
        </mc:Choice>
        <mc:Fallback xmlns="">
          <p:pic>
            <p:nvPicPr>
              <p:cNvPr id="491" name="墨迹 490"/>
            </p:nvPicPr>
            <p:blipFill>
              <a:blip r:embed="rId923"/>
            </p:blipFill>
            <p:spPr>
              <a:xfrm>
                <a:off x="6375400" y="3848100"/>
                <a:ext cx="1905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24" p14:bwMode="auto">
            <p14:nvContentPartPr>
              <p14:cNvPr id="492" name="墨迹 491"/>
              <p14:cNvContentPartPr/>
              <p14:nvPr/>
            </p14:nvContentPartPr>
            <p14:xfrm>
              <a:off x="2336800" y="4699000"/>
              <a:ext cx="127000" cy="25400"/>
            </p14:xfrm>
          </p:contentPart>
        </mc:Choice>
        <mc:Fallback xmlns="">
          <p:pic>
            <p:nvPicPr>
              <p:cNvPr id="492" name="墨迹 491"/>
            </p:nvPicPr>
            <p:blipFill>
              <a:blip r:embed="rId925"/>
            </p:blipFill>
            <p:spPr>
              <a:xfrm>
                <a:off x="2336800" y="4699000"/>
                <a:ext cx="12700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26" p14:bwMode="auto">
            <p14:nvContentPartPr>
              <p14:cNvPr id="493" name="墨迹 492"/>
              <p14:cNvContentPartPr/>
              <p14:nvPr/>
            </p14:nvContentPartPr>
            <p14:xfrm>
              <a:off x="6680200" y="4222750"/>
              <a:ext cx="12700" cy="360"/>
            </p14:xfrm>
          </p:contentPart>
        </mc:Choice>
        <mc:Fallback xmlns="">
          <p:pic>
            <p:nvPicPr>
              <p:cNvPr id="493" name="墨迹 492"/>
            </p:nvPicPr>
            <p:blipFill>
              <a:blip r:embed="rId17"/>
            </p:blipFill>
            <p:spPr>
              <a:xfrm>
                <a:off x="6680200" y="422275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27" p14:bwMode="auto">
            <p14:nvContentPartPr>
              <p14:cNvPr id="494" name="墨迹 493"/>
              <p14:cNvContentPartPr/>
              <p14:nvPr/>
            </p14:nvContentPartPr>
            <p14:xfrm>
              <a:off x="6680200" y="4222750"/>
              <a:ext cx="12700" cy="360"/>
            </p14:xfrm>
          </p:contentPart>
        </mc:Choice>
        <mc:Fallback xmlns="">
          <p:pic>
            <p:nvPicPr>
              <p:cNvPr id="494" name="墨迹 493"/>
            </p:nvPicPr>
            <p:blipFill>
              <a:blip r:embed="rId17"/>
            </p:blipFill>
            <p:spPr>
              <a:xfrm>
                <a:off x="6680200" y="422275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28" p14:bwMode="auto">
            <p14:nvContentPartPr>
              <p14:cNvPr id="495" name="墨迹 494"/>
              <p14:cNvContentPartPr/>
              <p14:nvPr/>
            </p14:nvContentPartPr>
            <p14:xfrm>
              <a:off x="6826250" y="3981450"/>
              <a:ext cx="774700" cy="342900"/>
            </p14:xfrm>
          </p:contentPart>
        </mc:Choice>
        <mc:Fallback xmlns="">
          <p:pic>
            <p:nvPicPr>
              <p:cNvPr id="495" name="墨迹 494"/>
            </p:nvPicPr>
            <p:blipFill>
              <a:blip r:embed="rId929"/>
            </p:blipFill>
            <p:spPr>
              <a:xfrm>
                <a:off x="6826250" y="3981450"/>
                <a:ext cx="774700" cy="342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30" p14:bwMode="auto">
            <p14:nvContentPartPr>
              <p14:cNvPr id="496" name="墨迹 495"/>
              <p14:cNvContentPartPr/>
              <p14:nvPr/>
            </p14:nvContentPartPr>
            <p14:xfrm>
              <a:off x="1358900" y="4686300"/>
              <a:ext cx="285750" cy="50800"/>
            </p14:xfrm>
          </p:contentPart>
        </mc:Choice>
        <mc:Fallback xmlns="">
          <p:pic>
            <p:nvPicPr>
              <p:cNvPr id="496" name="墨迹 495"/>
            </p:nvPicPr>
            <p:blipFill>
              <a:blip r:embed="rId931"/>
            </p:blipFill>
            <p:spPr>
              <a:xfrm>
                <a:off x="1358900" y="4686300"/>
                <a:ext cx="28575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32" p14:bwMode="auto">
            <p14:nvContentPartPr>
              <p14:cNvPr id="497" name="墨迹 496"/>
              <p14:cNvContentPartPr/>
              <p14:nvPr/>
            </p14:nvContentPartPr>
            <p14:xfrm>
              <a:off x="1123950" y="4730750"/>
              <a:ext cx="222250" cy="12700"/>
            </p14:xfrm>
          </p:contentPart>
        </mc:Choice>
        <mc:Fallback xmlns="">
          <p:pic>
            <p:nvPicPr>
              <p:cNvPr id="497" name="墨迹 496"/>
            </p:nvPicPr>
            <p:blipFill>
              <a:blip r:embed="rId933"/>
            </p:blipFill>
            <p:spPr>
              <a:xfrm>
                <a:off x="1123950" y="4730750"/>
                <a:ext cx="2222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34" p14:bwMode="auto">
            <p14:nvContentPartPr>
              <p14:cNvPr id="498" name="墨迹 497"/>
              <p14:cNvContentPartPr/>
              <p14:nvPr/>
            </p14:nvContentPartPr>
            <p14:xfrm>
              <a:off x="2565400" y="4584700"/>
              <a:ext cx="101600" cy="76200"/>
            </p14:xfrm>
          </p:contentPart>
        </mc:Choice>
        <mc:Fallback xmlns="">
          <p:pic>
            <p:nvPicPr>
              <p:cNvPr id="498" name="墨迹 497"/>
            </p:nvPicPr>
            <p:blipFill>
              <a:blip r:embed="rId935"/>
            </p:blipFill>
            <p:spPr>
              <a:xfrm>
                <a:off x="2565400" y="4584700"/>
                <a:ext cx="10160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36" p14:bwMode="auto">
            <p14:nvContentPartPr>
              <p14:cNvPr id="499" name="墨迹 498"/>
              <p14:cNvContentPartPr/>
              <p14:nvPr/>
            </p14:nvContentPartPr>
            <p14:xfrm>
              <a:off x="2692400" y="4603750"/>
              <a:ext cx="82550" cy="69850"/>
            </p14:xfrm>
          </p:contentPart>
        </mc:Choice>
        <mc:Fallback xmlns="">
          <p:pic>
            <p:nvPicPr>
              <p:cNvPr id="499" name="墨迹 498"/>
            </p:nvPicPr>
            <p:blipFill>
              <a:blip r:embed="rId937"/>
            </p:blipFill>
            <p:spPr>
              <a:xfrm>
                <a:off x="2692400" y="4603750"/>
                <a:ext cx="8255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38" p14:bwMode="auto">
            <p14:nvContentPartPr>
              <p14:cNvPr id="500" name="墨迹 499"/>
              <p14:cNvContentPartPr/>
              <p14:nvPr/>
            </p14:nvContentPartPr>
            <p14:xfrm>
              <a:off x="2819400" y="4622800"/>
              <a:ext cx="19050" cy="69850"/>
            </p14:xfrm>
          </p:contentPart>
        </mc:Choice>
        <mc:Fallback xmlns="">
          <p:pic>
            <p:nvPicPr>
              <p:cNvPr id="500" name="墨迹 499"/>
            </p:nvPicPr>
            <p:blipFill>
              <a:blip r:embed="rId939"/>
            </p:blipFill>
            <p:spPr>
              <a:xfrm>
                <a:off x="2819400" y="4622800"/>
                <a:ext cx="1905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40" p14:bwMode="auto">
            <p14:nvContentPartPr>
              <p14:cNvPr id="501" name="墨迹 500"/>
              <p14:cNvContentPartPr/>
              <p14:nvPr/>
            </p14:nvContentPartPr>
            <p14:xfrm>
              <a:off x="2832100" y="4660900"/>
              <a:ext cx="88900" cy="360"/>
            </p14:xfrm>
          </p:contentPart>
        </mc:Choice>
        <mc:Fallback xmlns="">
          <p:pic>
            <p:nvPicPr>
              <p:cNvPr id="501" name="墨迹 500"/>
            </p:nvPicPr>
            <p:blipFill>
              <a:blip r:embed="rId208"/>
            </p:blipFill>
            <p:spPr>
              <a:xfrm>
                <a:off x="2832100" y="4660900"/>
                <a:ext cx="889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41" p14:bwMode="auto">
            <p14:nvContentPartPr>
              <p14:cNvPr id="502" name="墨迹 501"/>
              <p14:cNvContentPartPr/>
              <p14:nvPr/>
            </p14:nvContentPartPr>
            <p14:xfrm>
              <a:off x="2882900" y="4629150"/>
              <a:ext cx="44450" cy="114300"/>
            </p14:xfrm>
          </p:contentPart>
        </mc:Choice>
        <mc:Fallback xmlns="">
          <p:pic>
            <p:nvPicPr>
              <p:cNvPr id="502" name="墨迹 501"/>
            </p:nvPicPr>
            <p:blipFill>
              <a:blip r:embed="rId942"/>
            </p:blipFill>
            <p:spPr>
              <a:xfrm>
                <a:off x="2882900" y="4629150"/>
                <a:ext cx="4445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43" p14:bwMode="auto">
            <p14:nvContentPartPr>
              <p14:cNvPr id="503" name="墨迹 502"/>
              <p14:cNvContentPartPr/>
              <p14:nvPr/>
            </p14:nvContentPartPr>
            <p14:xfrm>
              <a:off x="622300" y="4597400"/>
              <a:ext cx="234950" cy="133350"/>
            </p14:xfrm>
          </p:contentPart>
        </mc:Choice>
        <mc:Fallback xmlns="">
          <p:pic>
            <p:nvPicPr>
              <p:cNvPr id="503" name="墨迹 502"/>
            </p:nvPicPr>
            <p:blipFill>
              <a:blip r:embed="rId944"/>
            </p:blipFill>
            <p:spPr>
              <a:xfrm>
                <a:off x="622300" y="4597400"/>
                <a:ext cx="23495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45" p14:bwMode="auto">
            <p14:nvContentPartPr>
              <p14:cNvPr id="504" name="墨迹 503"/>
              <p14:cNvContentPartPr/>
              <p14:nvPr/>
            </p14:nvContentPartPr>
            <p14:xfrm>
              <a:off x="1111250" y="4724400"/>
              <a:ext cx="177800" cy="12700"/>
            </p14:xfrm>
          </p:contentPart>
        </mc:Choice>
        <mc:Fallback xmlns="">
          <p:pic>
            <p:nvPicPr>
              <p:cNvPr id="504" name="墨迹 503"/>
            </p:nvPicPr>
            <p:blipFill>
              <a:blip r:embed="rId946"/>
            </p:blipFill>
            <p:spPr>
              <a:xfrm>
                <a:off x="1111250" y="4724400"/>
                <a:ext cx="1778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47" p14:bwMode="auto">
            <p14:nvContentPartPr>
              <p14:cNvPr id="505" name="墨迹 504"/>
              <p14:cNvContentPartPr/>
              <p14:nvPr/>
            </p14:nvContentPartPr>
            <p14:xfrm>
              <a:off x="2692400" y="4705350"/>
              <a:ext cx="38100" cy="6350"/>
            </p14:xfrm>
          </p:contentPart>
        </mc:Choice>
        <mc:Fallback xmlns="">
          <p:pic>
            <p:nvPicPr>
              <p:cNvPr id="505" name="墨迹 504"/>
            </p:nvPicPr>
            <p:blipFill>
              <a:blip r:embed="rId948"/>
            </p:blipFill>
            <p:spPr>
              <a:xfrm>
                <a:off x="2692400" y="4705350"/>
                <a:ext cx="3810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49" p14:bwMode="auto">
            <p14:nvContentPartPr>
              <p14:cNvPr id="506" name="墨迹 505"/>
              <p14:cNvContentPartPr/>
              <p14:nvPr/>
            </p14:nvContentPartPr>
            <p14:xfrm>
              <a:off x="2654300" y="4724400"/>
              <a:ext cx="101600" cy="19050"/>
            </p14:xfrm>
          </p:contentPart>
        </mc:Choice>
        <mc:Fallback xmlns="">
          <p:pic>
            <p:nvPicPr>
              <p:cNvPr id="506" name="墨迹 505"/>
            </p:nvPicPr>
            <p:blipFill>
              <a:blip r:embed="rId950"/>
            </p:blipFill>
            <p:spPr>
              <a:xfrm>
                <a:off x="2654300" y="4724400"/>
                <a:ext cx="10160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51" p14:bwMode="auto">
            <p14:nvContentPartPr>
              <p14:cNvPr id="507" name="墨迹 506"/>
              <p14:cNvContentPartPr/>
              <p14:nvPr/>
            </p14:nvContentPartPr>
            <p14:xfrm>
              <a:off x="2063750" y="4914900"/>
              <a:ext cx="438150" cy="12700"/>
            </p14:xfrm>
          </p:contentPart>
        </mc:Choice>
        <mc:Fallback xmlns="">
          <p:pic>
            <p:nvPicPr>
              <p:cNvPr id="507" name="墨迹 506"/>
            </p:nvPicPr>
            <p:blipFill>
              <a:blip r:embed="rId952"/>
            </p:blipFill>
            <p:spPr>
              <a:xfrm>
                <a:off x="2063750" y="4914900"/>
                <a:ext cx="4381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53" p14:bwMode="auto">
            <p14:nvContentPartPr>
              <p14:cNvPr id="508" name="墨迹 507"/>
              <p14:cNvContentPartPr/>
              <p14:nvPr/>
            </p14:nvContentPartPr>
            <p14:xfrm>
              <a:off x="6565900" y="3041650"/>
              <a:ext cx="360" cy="19050"/>
            </p14:xfrm>
          </p:contentPart>
        </mc:Choice>
        <mc:Fallback xmlns="">
          <p:pic>
            <p:nvPicPr>
              <p:cNvPr id="508" name="墨迹 507"/>
            </p:nvPicPr>
            <p:blipFill>
              <a:blip r:embed="rId114"/>
            </p:blipFill>
            <p:spPr>
              <a:xfrm>
                <a:off x="6565900" y="3041650"/>
                <a:ext cx="36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54" p14:bwMode="auto">
            <p14:nvContentPartPr>
              <p14:cNvPr id="509" name="墨迹 508"/>
              <p14:cNvContentPartPr/>
              <p14:nvPr/>
            </p14:nvContentPartPr>
            <p14:xfrm>
              <a:off x="6515100" y="3302000"/>
              <a:ext cx="12700" cy="360"/>
            </p14:xfrm>
          </p:contentPart>
        </mc:Choice>
        <mc:Fallback xmlns="">
          <p:pic>
            <p:nvPicPr>
              <p:cNvPr id="509" name="墨迹 508"/>
            </p:nvPicPr>
            <p:blipFill>
              <a:blip r:embed="rId17"/>
            </p:blipFill>
            <p:spPr>
              <a:xfrm>
                <a:off x="6515100" y="330200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55" p14:bwMode="auto">
            <p14:nvContentPartPr>
              <p14:cNvPr id="510" name="墨迹 509"/>
              <p14:cNvContentPartPr/>
              <p14:nvPr/>
            </p14:nvContentPartPr>
            <p14:xfrm>
              <a:off x="6508750" y="3556000"/>
              <a:ext cx="25400" cy="360"/>
            </p14:xfrm>
          </p:contentPart>
        </mc:Choice>
        <mc:Fallback xmlns="">
          <p:pic>
            <p:nvPicPr>
              <p:cNvPr id="510" name="墨迹 509"/>
            </p:nvPicPr>
            <p:blipFill>
              <a:blip r:embed="rId956"/>
            </p:blipFill>
            <p:spPr>
              <a:xfrm>
                <a:off x="6508750" y="3556000"/>
                <a:ext cx="254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57" p14:bwMode="auto">
            <p14:nvContentPartPr>
              <p14:cNvPr id="511" name="墨迹 510"/>
              <p14:cNvContentPartPr/>
              <p14:nvPr/>
            </p14:nvContentPartPr>
            <p14:xfrm>
              <a:off x="6261100" y="3549650"/>
              <a:ext cx="234950" cy="6350"/>
            </p14:xfrm>
          </p:contentPart>
        </mc:Choice>
        <mc:Fallback xmlns="">
          <p:pic>
            <p:nvPicPr>
              <p:cNvPr id="511" name="墨迹 510"/>
            </p:nvPicPr>
            <p:blipFill>
              <a:blip r:embed="rId958"/>
            </p:blipFill>
            <p:spPr>
              <a:xfrm>
                <a:off x="6261100" y="3549650"/>
                <a:ext cx="2349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59" p14:bwMode="auto">
            <p14:nvContentPartPr>
              <p14:cNvPr id="512" name="墨迹 511"/>
              <p14:cNvContentPartPr/>
              <p14:nvPr/>
            </p14:nvContentPartPr>
            <p14:xfrm>
              <a:off x="6413500" y="3511550"/>
              <a:ext cx="127000" cy="139700"/>
            </p14:xfrm>
          </p:contentPart>
        </mc:Choice>
        <mc:Fallback xmlns="">
          <p:pic>
            <p:nvPicPr>
              <p:cNvPr id="512" name="墨迹 511"/>
            </p:nvPicPr>
            <p:blipFill>
              <a:blip r:embed="rId960"/>
            </p:blipFill>
            <p:spPr>
              <a:xfrm>
                <a:off x="6413500" y="3511550"/>
                <a:ext cx="12700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61" p14:bwMode="auto">
            <p14:nvContentPartPr>
              <p14:cNvPr id="513" name="墨迹 512"/>
              <p14:cNvContentPartPr/>
              <p14:nvPr/>
            </p14:nvContentPartPr>
            <p14:xfrm>
              <a:off x="1460500" y="4889500"/>
              <a:ext cx="203200" cy="12700"/>
            </p14:xfrm>
          </p:contentPart>
        </mc:Choice>
        <mc:Fallback xmlns="">
          <p:pic>
            <p:nvPicPr>
              <p:cNvPr id="513" name="墨迹 512"/>
            </p:nvPicPr>
            <p:blipFill>
              <a:blip r:embed="rId962"/>
            </p:blipFill>
            <p:spPr>
              <a:xfrm>
                <a:off x="1460500" y="4889500"/>
                <a:ext cx="2032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63" p14:bwMode="auto">
            <p14:nvContentPartPr>
              <p14:cNvPr id="514" name="墨迹 513"/>
              <p14:cNvContentPartPr/>
              <p14:nvPr/>
            </p14:nvContentPartPr>
            <p14:xfrm>
              <a:off x="1193800" y="4908550"/>
              <a:ext cx="215900" cy="25400"/>
            </p14:xfrm>
          </p:contentPart>
        </mc:Choice>
        <mc:Fallback xmlns="">
          <p:pic>
            <p:nvPicPr>
              <p:cNvPr id="514" name="墨迹 513"/>
            </p:nvPicPr>
            <p:blipFill>
              <a:blip r:embed="rId964"/>
            </p:blipFill>
            <p:spPr>
              <a:xfrm>
                <a:off x="1193800" y="4908550"/>
                <a:ext cx="21590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65" p14:bwMode="auto">
            <p14:nvContentPartPr>
              <p14:cNvPr id="515" name="墨迹 514"/>
              <p14:cNvContentPartPr/>
              <p14:nvPr/>
            </p14:nvContentPartPr>
            <p14:xfrm>
              <a:off x="6915150" y="3448050"/>
              <a:ext cx="838200" cy="565150"/>
            </p14:xfrm>
          </p:contentPart>
        </mc:Choice>
        <mc:Fallback xmlns="">
          <p:pic>
            <p:nvPicPr>
              <p:cNvPr id="515" name="墨迹 514"/>
            </p:nvPicPr>
            <p:blipFill>
              <a:blip r:embed="rId966"/>
            </p:blipFill>
            <p:spPr>
              <a:xfrm>
                <a:off x="6915150" y="3448050"/>
                <a:ext cx="838200" cy="565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67" p14:bwMode="auto">
            <p14:nvContentPartPr>
              <p14:cNvPr id="516" name="墨迹 515"/>
              <p14:cNvContentPartPr/>
              <p14:nvPr/>
            </p14:nvContentPartPr>
            <p14:xfrm>
              <a:off x="2520950" y="4870450"/>
              <a:ext cx="25400" cy="120650"/>
            </p14:xfrm>
          </p:contentPart>
        </mc:Choice>
        <mc:Fallback xmlns="">
          <p:pic>
            <p:nvPicPr>
              <p:cNvPr id="516" name="墨迹 515"/>
            </p:nvPicPr>
            <p:blipFill>
              <a:blip r:embed="rId968"/>
            </p:blipFill>
            <p:spPr>
              <a:xfrm>
                <a:off x="2520950" y="4870450"/>
                <a:ext cx="2540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69" p14:bwMode="auto">
            <p14:nvContentPartPr>
              <p14:cNvPr id="517" name="墨迹 516"/>
              <p14:cNvContentPartPr/>
              <p14:nvPr/>
            </p14:nvContentPartPr>
            <p14:xfrm>
              <a:off x="2565400" y="4883150"/>
              <a:ext cx="82550" cy="146050"/>
            </p14:xfrm>
          </p:contentPart>
        </mc:Choice>
        <mc:Fallback xmlns="">
          <p:pic>
            <p:nvPicPr>
              <p:cNvPr id="517" name="墨迹 516"/>
            </p:nvPicPr>
            <p:blipFill>
              <a:blip r:embed="rId970"/>
            </p:blipFill>
            <p:spPr>
              <a:xfrm>
                <a:off x="2565400" y="4883150"/>
                <a:ext cx="8255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71" p14:bwMode="auto">
            <p14:nvContentPartPr>
              <p14:cNvPr id="518" name="墨迹 517"/>
              <p14:cNvContentPartPr/>
              <p14:nvPr/>
            </p14:nvContentPartPr>
            <p14:xfrm>
              <a:off x="2641600" y="4921250"/>
              <a:ext cx="44450" cy="69850"/>
            </p14:xfrm>
          </p:contentPart>
        </mc:Choice>
        <mc:Fallback xmlns="">
          <p:pic>
            <p:nvPicPr>
              <p:cNvPr id="518" name="墨迹 517"/>
            </p:nvPicPr>
            <p:blipFill>
              <a:blip r:embed="rId972"/>
            </p:blipFill>
            <p:spPr>
              <a:xfrm>
                <a:off x="2641600" y="4921250"/>
                <a:ext cx="4445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73" p14:bwMode="auto">
            <p14:nvContentPartPr>
              <p14:cNvPr id="519" name="墨迹 518"/>
              <p14:cNvContentPartPr/>
              <p14:nvPr/>
            </p14:nvContentPartPr>
            <p14:xfrm>
              <a:off x="2686050" y="4921250"/>
              <a:ext cx="57150" cy="12700"/>
            </p14:xfrm>
          </p:contentPart>
        </mc:Choice>
        <mc:Fallback xmlns="">
          <p:pic>
            <p:nvPicPr>
              <p:cNvPr id="519" name="墨迹 518"/>
            </p:nvPicPr>
            <p:blipFill>
              <a:blip r:embed="rId974"/>
            </p:blipFill>
            <p:spPr>
              <a:xfrm>
                <a:off x="2686050" y="4921250"/>
                <a:ext cx="571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75" p14:bwMode="auto">
            <p14:nvContentPartPr>
              <p14:cNvPr id="520" name="墨迹 519"/>
              <p14:cNvContentPartPr/>
              <p14:nvPr/>
            </p14:nvContentPartPr>
            <p14:xfrm>
              <a:off x="2743200" y="4895850"/>
              <a:ext cx="69850" cy="114300"/>
            </p14:xfrm>
          </p:contentPart>
        </mc:Choice>
        <mc:Fallback xmlns="">
          <p:pic>
            <p:nvPicPr>
              <p:cNvPr id="520" name="墨迹 519"/>
            </p:nvPicPr>
            <p:blipFill>
              <a:blip r:embed="rId976"/>
            </p:blipFill>
            <p:spPr>
              <a:xfrm>
                <a:off x="2743200" y="4895850"/>
                <a:ext cx="6985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77" p14:bwMode="auto">
            <p14:nvContentPartPr>
              <p14:cNvPr id="521" name="墨迹 520"/>
              <p14:cNvContentPartPr/>
              <p14:nvPr/>
            </p14:nvContentPartPr>
            <p14:xfrm>
              <a:off x="2825750" y="4933950"/>
              <a:ext cx="31750" cy="95250"/>
            </p14:xfrm>
          </p:contentPart>
        </mc:Choice>
        <mc:Fallback xmlns="">
          <p:pic>
            <p:nvPicPr>
              <p:cNvPr id="521" name="墨迹 520"/>
            </p:nvPicPr>
            <p:blipFill>
              <a:blip r:embed="rId978"/>
            </p:blipFill>
            <p:spPr>
              <a:xfrm>
                <a:off x="2825750" y="4933950"/>
                <a:ext cx="3175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79" p14:bwMode="auto">
            <p14:nvContentPartPr>
              <p14:cNvPr id="522" name="墨迹 521"/>
              <p14:cNvContentPartPr/>
              <p14:nvPr/>
            </p14:nvContentPartPr>
            <p14:xfrm>
              <a:off x="2870200" y="4965700"/>
              <a:ext cx="57150" cy="360"/>
            </p14:xfrm>
          </p:contentPart>
        </mc:Choice>
        <mc:Fallback xmlns="">
          <p:pic>
            <p:nvPicPr>
              <p:cNvPr id="522" name="墨迹 521"/>
            </p:nvPicPr>
            <p:blipFill>
              <a:blip r:embed="rId386"/>
            </p:blipFill>
            <p:spPr>
              <a:xfrm>
                <a:off x="2870200" y="4965700"/>
                <a:ext cx="571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80" p14:bwMode="auto">
            <p14:nvContentPartPr>
              <p14:cNvPr id="523" name="墨迹 522"/>
              <p14:cNvContentPartPr/>
              <p14:nvPr/>
            </p14:nvContentPartPr>
            <p14:xfrm>
              <a:off x="2901950" y="4946650"/>
              <a:ext cx="63500" cy="190500"/>
            </p14:xfrm>
          </p:contentPart>
        </mc:Choice>
        <mc:Fallback xmlns="">
          <p:pic>
            <p:nvPicPr>
              <p:cNvPr id="523" name="墨迹 522"/>
            </p:nvPicPr>
            <p:blipFill>
              <a:blip r:embed="rId981"/>
            </p:blipFill>
            <p:spPr>
              <a:xfrm>
                <a:off x="2901950" y="4946650"/>
                <a:ext cx="6350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82" p14:bwMode="auto">
            <p14:nvContentPartPr>
              <p14:cNvPr id="524" name="墨迹 523"/>
              <p14:cNvContentPartPr/>
              <p14:nvPr/>
            </p14:nvContentPartPr>
            <p14:xfrm>
              <a:off x="1155700" y="4908550"/>
              <a:ext cx="228600" cy="38100"/>
            </p14:xfrm>
          </p:contentPart>
        </mc:Choice>
        <mc:Fallback xmlns="">
          <p:pic>
            <p:nvPicPr>
              <p:cNvPr id="524" name="墨迹 523"/>
            </p:nvPicPr>
            <p:blipFill>
              <a:blip r:embed="rId983"/>
            </p:blipFill>
            <p:spPr>
              <a:xfrm>
                <a:off x="1155700" y="4908550"/>
                <a:ext cx="22860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84" p14:bwMode="auto">
            <p14:nvContentPartPr>
              <p14:cNvPr id="525" name="墨迹 524"/>
              <p14:cNvContentPartPr/>
              <p14:nvPr/>
            </p14:nvContentPartPr>
            <p14:xfrm>
              <a:off x="2635250" y="5080000"/>
              <a:ext cx="158750" cy="12700"/>
            </p14:xfrm>
          </p:contentPart>
        </mc:Choice>
        <mc:Fallback xmlns="">
          <p:pic>
            <p:nvPicPr>
              <p:cNvPr id="525" name="墨迹 524"/>
            </p:nvPicPr>
            <p:blipFill>
              <a:blip r:embed="rId985"/>
            </p:blipFill>
            <p:spPr>
              <a:xfrm>
                <a:off x="2635250" y="5080000"/>
                <a:ext cx="1587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86" p14:bwMode="auto">
            <p14:nvContentPartPr>
              <p14:cNvPr id="526" name="墨迹 525"/>
              <p14:cNvContentPartPr/>
              <p14:nvPr/>
            </p14:nvContentPartPr>
            <p14:xfrm>
              <a:off x="596900" y="4794250"/>
              <a:ext cx="311150" cy="203200"/>
            </p14:xfrm>
          </p:contentPart>
        </mc:Choice>
        <mc:Fallback xmlns="">
          <p:pic>
            <p:nvPicPr>
              <p:cNvPr id="526" name="墨迹 525"/>
            </p:nvPicPr>
            <p:blipFill>
              <a:blip r:embed="rId987"/>
            </p:blipFill>
            <p:spPr>
              <a:xfrm>
                <a:off x="596900" y="4794250"/>
                <a:ext cx="31115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88" p14:bwMode="auto">
            <p14:nvContentPartPr>
              <p14:cNvPr id="527" name="墨迹 526"/>
              <p14:cNvContentPartPr/>
              <p14:nvPr/>
            </p14:nvContentPartPr>
            <p14:xfrm>
              <a:off x="2216150" y="2895600"/>
              <a:ext cx="273050" cy="228600"/>
            </p14:xfrm>
          </p:contentPart>
        </mc:Choice>
        <mc:Fallback xmlns="">
          <p:pic>
            <p:nvPicPr>
              <p:cNvPr id="527" name="墨迹 526"/>
            </p:nvPicPr>
            <p:blipFill>
              <a:blip r:embed="rId989"/>
            </p:blipFill>
            <p:spPr>
              <a:xfrm>
                <a:off x="2216150" y="2895600"/>
                <a:ext cx="273050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90" p14:bwMode="auto">
            <p14:nvContentPartPr>
              <p14:cNvPr id="528" name="墨迹 527"/>
              <p14:cNvContentPartPr/>
              <p14:nvPr/>
            </p14:nvContentPartPr>
            <p14:xfrm>
              <a:off x="3244850" y="4349750"/>
              <a:ext cx="260350" cy="82550"/>
            </p14:xfrm>
          </p:contentPart>
        </mc:Choice>
        <mc:Fallback xmlns="">
          <p:pic>
            <p:nvPicPr>
              <p:cNvPr id="528" name="墨迹 527"/>
            </p:nvPicPr>
            <p:blipFill>
              <a:blip r:embed="rId991"/>
            </p:blipFill>
            <p:spPr>
              <a:xfrm>
                <a:off x="3244850" y="4349750"/>
                <a:ext cx="26035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92" p14:bwMode="auto">
            <p14:nvContentPartPr>
              <p14:cNvPr id="529" name="墨迹 528"/>
              <p14:cNvContentPartPr/>
              <p14:nvPr/>
            </p14:nvContentPartPr>
            <p14:xfrm>
              <a:off x="4330700" y="3575050"/>
              <a:ext cx="317500" cy="19050"/>
            </p14:xfrm>
          </p:contentPart>
        </mc:Choice>
        <mc:Fallback xmlns="">
          <p:pic>
            <p:nvPicPr>
              <p:cNvPr id="529" name="墨迹 528"/>
            </p:nvPicPr>
            <p:blipFill>
              <a:blip r:embed="rId993"/>
            </p:blipFill>
            <p:spPr>
              <a:xfrm>
                <a:off x="4330700" y="3575050"/>
                <a:ext cx="31750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94" p14:bwMode="auto">
            <p14:nvContentPartPr>
              <p14:cNvPr id="530" name="墨迹 529"/>
              <p14:cNvContentPartPr/>
              <p14:nvPr/>
            </p14:nvContentPartPr>
            <p14:xfrm>
              <a:off x="4635500" y="3524250"/>
              <a:ext cx="127000" cy="101600"/>
            </p14:xfrm>
          </p:contentPart>
        </mc:Choice>
        <mc:Fallback xmlns="">
          <p:pic>
            <p:nvPicPr>
              <p:cNvPr id="530" name="墨迹 529"/>
            </p:nvPicPr>
            <p:blipFill>
              <a:blip r:embed="rId995"/>
            </p:blipFill>
            <p:spPr>
              <a:xfrm>
                <a:off x="4635500" y="3524250"/>
                <a:ext cx="12700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96" p14:bwMode="auto">
            <p14:nvContentPartPr>
              <p14:cNvPr id="531" name="墨迹 530"/>
              <p14:cNvContentPartPr/>
              <p14:nvPr/>
            </p14:nvContentPartPr>
            <p14:xfrm>
              <a:off x="4864100" y="3524250"/>
              <a:ext cx="139700" cy="165100"/>
            </p14:xfrm>
          </p:contentPart>
        </mc:Choice>
        <mc:Fallback xmlns="">
          <p:pic>
            <p:nvPicPr>
              <p:cNvPr id="531" name="墨迹 530"/>
            </p:nvPicPr>
            <p:blipFill>
              <a:blip r:embed="rId997"/>
            </p:blipFill>
            <p:spPr>
              <a:xfrm>
                <a:off x="4864100" y="3524250"/>
                <a:ext cx="13970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98" p14:bwMode="auto">
            <p14:nvContentPartPr>
              <p14:cNvPr id="532" name="墨迹 531"/>
              <p14:cNvContentPartPr/>
              <p14:nvPr/>
            </p14:nvContentPartPr>
            <p14:xfrm>
              <a:off x="5016500" y="3524250"/>
              <a:ext cx="95250" cy="69850"/>
            </p14:xfrm>
          </p:contentPart>
        </mc:Choice>
        <mc:Fallback xmlns="">
          <p:pic>
            <p:nvPicPr>
              <p:cNvPr id="532" name="墨迹 531"/>
            </p:nvPicPr>
            <p:blipFill>
              <a:blip r:embed="rId999"/>
            </p:blipFill>
            <p:spPr>
              <a:xfrm>
                <a:off x="5016500" y="3524250"/>
                <a:ext cx="9525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00" p14:bwMode="auto">
            <p14:nvContentPartPr>
              <p14:cNvPr id="533" name="墨迹 532"/>
              <p14:cNvContentPartPr/>
              <p14:nvPr/>
            </p14:nvContentPartPr>
            <p14:xfrm>
              <a:off x="5041900" y="3606800"/>
              <a:ext cx="6350" cy="120650"/>
            </p14:xfrm>
          </p:contentPart>
        </mc:Choice>
        <mc:Fallback xmlns="">
          <p:pic>
            <p:nvPicPr>
              <p:cNvPr id="533" name="墨迹 532"/>
            </p:nvPicPr>
            <p:blipFill>
              <a:blip r:embed="rId1001"/>
            </p:blipFill>
            <p:spPr>
              <a:xfrm>
                <a:off x="5041900" y="3606800"/>
                <a:ext cx="635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02" p14:bwMode="auto">
            <p14:nvContentPartPr>
              <p14:cNvPr id="534" name="墨迹 533"/>
              <p14:cNvContentPartPr/>
              <p14:nvPr/>
            </p14:nvContentPartPr>
            <p14:xfrm>
              <a:off x="5213350" y="3524250"/>
              <a:ext cx="12700" cy="38100"/>
            </p14:xfrm>
          </p:contentPart>
        </mc:Choice>
        <mc:Fallback xmlns="">
          <p:pic>
            <p:nvPicPr>
              <p:cNvPr id="534" name="墨迹 533"/>
            </p:nvPicPr>
            <p:blipFill>
              <a:blip r:embed="rId1003"/>
            </p:blipFill>
            <p:spPr>
              <a:xfrm>
                <a:off x="5213350" y="3524250"/>
                <a:ext cx="1270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04" p14:bwMode="auto">
            <p14:nvContentPartPr>
              <p14:cNvPr id="535" name="墨迹 534"/>
              <p14:cNvContentPartPr/>
              <p14:nvPr/>
            </p14:nvContentPartPr>
            <p14:xfrm>
              <a:off x="5124450" y="3606800"/>
              <a:ext cx="44450" cy="114300"/>
            </p14:xfrm>
          </p:contentPart>
        </mc:Choice>
        <mc:Fallback xmlns="">
          <p:pic>
            <p:nvPicPr>
              <p:cNvPr id="535" name="墨迹 534"/>
            </p:nvPicPr>
            <p:blipFill>
              <a:blip r:embed="rId1005"/>
            </p:blipFill>
            <p:spPr>
              <a:xfrm>
                <a:off x="5124450" y="3606800"/>
                <a:ext cx="4445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06" p14:bwMode="auto">
            <p14:nvContentPartPr>
              <p14:cNvPr id="536" name="墨迹 535"/>
              <p14:cNvContentPartPr/>
              <p14:nvPr/>
            </p14:nvContentPartPr>
            <p14:xfrm>
              <a:off x="5029200" y="3657600"/>
              <a:ext cx="196850" cy="101600"/>
            </p14:xfrm>
          </p:contentPart>
        </mc:Choice>
        <mc:Fallback xmlns="">
          <p:pic>
            <p:nvPicPr>
              <p:cNvPr id="536" name="墨迹 535"/>
            </p:nvPicPr>
            <p:blipFill>
              <a:blip r:embed="rId1007"/>
            </p:blipFill>
            <p:spPr>
              <a:xfrm>
                <a:off x="5029200" y="3657600"/>
                <a:ext cx="19685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08" p14:bwMode="auto">
            <p14:nvContentPartPr>
              <p14:cNvPr id="537" name="墨迹 536"/>
              <p14:cNvContentPartPr/>
              <p14:nvPr/>
            </p14:nvContentPartPr>
            <p14:xfrm>
              <a:off x="4749800" y="3898900"/>
              <a:ext cx="6350" cy="107950"/>
            </p14:xfrm>
          </p:contentPart>
        </mc:Choice>
        <mc:Fallback xmlns="">
          <p:pic>
            <p:nvPicPr>
              <p:cNvPr id="537" name="墨迹 536"/>
            </p:nvPicPr>
            <p:blipFill>
              <a:blip r:embed="rId1009"/>
            </p:blipFill>
            <p:spPr>
              <a:xfrm>
                <a:off x="4749800" y="3898900"/>
                <a:ext cx="635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10" p14:bwMode="auto">
            <p14:nvContentPartPr>
              <p14:cNvPr id="538" name="墨迹 537"/>
              <p14:cNvContentPartPr/>
              <p14:nvPr/>
            </p14:nvContentPartPr>
            <p14:xfrm>
              <a:off x="4749800" y="3867150"/>
              <a:ext cx="139700" cy="107950"/>
            </p14:xfrm>
          </p:contentPart>
        </mc:Choice>
        <mc:Fallback xmlns="">
          <p:pic>
            <p:nvPicPr>
              <p:cNvPr id="538" name="墨迹 537"/>
            </p:nvPicPr>
            <p:blipFill>
              <a:blip r:embed="rId1011"/>
            </p:blipFill>
            <p:spPr>
              <a:xfrm>
                <a:off x="4749800" y="3867150"/>
                <a:ext cx="13970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12" p14:bwMode="auto">
            <p14:nvContentPartPr>
              <p14:cNvPr id="539" name="墨迹 538"/>
              <p14:cNvContentPartPr/>
              <p14:nvPr/>
            </p14:nvContentPartPr>
            <p14:xfrm>
              <a:off x="4914900" y="3854450"/>
              <a:ext cx="254000" cy="146050"/>
            </p14:xfrm>
          </p:contentPart>
        </mc:Choice>
        <mc:Fallback xmlns="">
          <p:pic>
            <p:nvPicPr>
              <p:cNvPr id="539" name="墨迹 538"/>
            </p:nvPicPr>
            <p:blipFill>
              <a:blip r:embed="rId1013"/>
            </p:blipFill>
            <p:spPr>
              <a:xfrm>
                <a:off x="4914900" y="3854450"/>
                <a:ext cx="25400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14" p14:bwMode="auto">
            <p14:nvContentPartPr>
              <p14:cNvPr id="540" name="墨迹 539"/>
              <p14:cNvContentPartPr/>
              <p14:nvPr/>
            </p14:nvContentPartPr>
            <p14:xfrm>
              <a:off x="4883150" y="3841750"/>
              <a:ext cx="360" cy="127000"/>
            </p14:xfrm>
          </p:contentPart>
        </mc:Choice>
        <mc:Fallback xmlns="">
          <p:pic>
            <p:nvPicPr>
              <p:cNvPr id="540" name="墨迹 539"/>
            </p:nvPicPr>
            <p:blipFill>
              <a:blip r:embed="rId62"/>
            </p:blipFill>
            <p:spPr>
              <a:xfrm>
                <a:off x="4883150" y="3841750"/>
                <a:ext cx="36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15" p14:bwMode="auto">
            <p14:nvContentPartPr>
              <p14:cNvPr id="541" name="墨迹 540"/>
              <p14:cNvContentPartPr/>
              <p14:nvPr/>
            </p14:nvContentPartPr>
            <p14:xfrm>
              <a:off x="4337050" y="3708400"/>
              <a:ext cx="19050" cy="360"/>
            </p14:xfrm>
          </p:contentPart>
        </mc:Choice>
        <mc:Fallback xmlns="">
          <p:pic>
            <p:nvPicPr>
              <p:cNvPr id="541" name="墨迹 540"/>
            </p:nvPicPr>
            <p:blipFill>
              <a:blip r:embed="rId832"/>
            </p:blipFill>
            <p:spPr>
              <a:xfrm>
                <a:off x="4337050" y="3708400"/>
                <a:ext cx="190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16" p14:bwMode="auto">
            <p14:nvContentPartPr>
              <p14:cNvPr id="542" name="墨迹 541"/>
              <p14:cNvContentPartPr/>
              <p14:nvPr/>
            </p14:nvContentPartPr>
            <p14:xfrm>
              <a:off x="3930650" y="3149600"/>
              <a:ext cx="12700" cy="360"/>
            </p14:xfrm>
          </p:contentPart>
        </mc:Choice>
        <mc:Fallback xmlns="">
          <p:pic>
            <p:nvPicPr>
              <p:cNvPr id="542" name="墨迹 541"/>
            </p:nvPicPr>
            <p:blipFill>
              <a:blip r:embed="rId17"/>
            </p:blipFill>
            <p:spPr>
              <a:xfrm>
                <a:off x="3930650" y="314960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17" p14:bwMode="auto">
            <p14:nvContentPartPr>
              <p14:cNvPr id="543" name="墨迹 542"/>
              <p14:cNvContentPartPr/>
              <p14:nvPr/>
            </p14:nvContentPartPr>
            <p14:xfrm>
              <a:off x="3917950" y="3168650"/>
              <a:ext cx="25400" cy="360"/>
            </p14:xfrm>
          </p:contentPart>
        </mc:Choice>
        <mc:Fallback xmlns="">
          <p:pic>
            <p:nvPicPr>
              <p:cNvPr id="543" name="墨迹 542"/>
            </p:nvPicPr>
            <p:blipFill>
              <a:blip r:embed="rId956"/>
            </p:blipFill>
            <p:spPr>
              <a:xfrm>
                <a:off x="3917950" y="3168650"/>
                <a:ext cx="254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18" p14:bwMode="auto">
            <p14:nvContentPartPr>
              <p14:cNvPr id="544" name="墨迹 543"/>
              <p14:cNvContentPartPr/>
              <p14:nvPr/>
            </p14:nvContentPartPr>
            <p14:xfrm>
              <a:off x="1162050" y="3048000"/>
              <a:ext cx="209550" cy="12700"/>
            </p14:xfrm>
          </p:contentPart>
        </mc:Choice>
        <mc:Fallback xmlns="">
          <p:pic>
            <p:nvPicPr>
              <p:cNvPr id="544" name="墨迹 543"/>
            </p:nvPicPr>
            <p:blipFill>
              <a:blip r:embed="rId1019"/>
            </p:blipFill>
            <p:spPr>
              <a:xfrm>
                <a:off x="1162050" y="3048000"/>
                <a:ext cx="2095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20" p14:bwMode="auto">
            <p14:nvContentPartPr>
              <p14:cNvPr id="545" name="墨迹 544"/>
              <p14:cNvContentPartPr/>
              <p14:nvPr/>
            </p14:nvContentPartPr>
            <p14:xfrm>
              <a:off x="1555750" y="3048000"/>
              <a:ext cx="171450" cy="12700"/>
            </p14:xfrm>
          </p:contentPart>
        </mc:Choice>
        <mc:Fallback xmlns="">
          <p:pic>
            <p:nvPicPr>
              <p:cNvPr id="545" name="墨迹 544"/>
            </p:nvPicPr>
            <p:blipFill>
              <a:blip r:embed="rId1021"/>
            </p:blipFill>
            <p:spPr>
              <a:xfrm>
                <a:off x="1555750" y="3048000"/>
                <a:ext cx="1714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22" p14:bwMode="auto">
            <p14:nvContentPartPr>
              <p14:cNvPr id="546" name="墨迹 545"/>
              <p14:cNvContentPartPr/>
              <p14:nvPr/>
            </p14:nvContentPartPr>
            <p14:xfrm>
              <a:off x="4070350" y="3276600"/>
              <a:ext cx="25400" cy="107950"/>
            </p14:xfrm>
          </p:contentPart>
        </mc:Choice>
        <mc:Fallback xmlns="">
          <p:pic>
            <p:nvPicPr>
              <p:cNvPr id="546" name="墨迹 545"/>
            </p:nvPicPr>
            <p:blipFill>
              <a:blip r:embed="rId1023"/>
            </p:blipFill>
            <p:spPr>
              <a:xfrm>
                <a:off x="4070350" y="3276600"/>
                <a:ext cx="2540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24" p14:bwMode="auto">
            <p14:nvContentPartPr>
              <p14:cNvPr id="547" name="墨迹 546"/>
              <p14:cNvContentPartPr/>
              <p14:nvPr/>
            </p14:nvContentPartPr>
            <p14:xfrm>
              <a:off x="4165600" y="3511550"/>
              <a:ext cx="31750" cy="19050"/>
            </p14:xfrm>
          </p:contentPart>
        </mc:Choice>
        <mc:Fallback xmlns="">
          <p:pic>
            <p:nvPicPr>
              <p:cNvPr id="547" name="墨迹 546"/>
            </p:nvPicPr>
            <p:blipFill>
              <a:blip r:embed="rId1025"/>
            </p:blipFill>
            <p:spPr>
              <a:xfrm>
                <a:off x="4165600" y="3511550"/>
                <a:ext cx="317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26" p14:bwMode="auto">
            <p14:nvContentPartPr>
              <p14:cNvPr id="548" name="墨迹 547"/>
              <p14:cNvContentPartPr/>
              <p14:nvPr/>
            </p14:nvContentPartPr>
            <p14:xfrm>
              <a:off x="3441700" y="3784600"/>
              <a:ext cx="285750" cy="88900"/>
            </p14:xfrm>
          </p:contentPart>
        </mc:Choice>
        <mc:Fallback xmlns="">
          <p:pic>
            <p:nvPicPr>
              <p:cNvPr id="548" name="墨迹 547"/>
            </p:nvPicPr>
            <p:blipFill>
              <a:blip r:embed="rId1027"/>
            </p:blipFill>
            <p:spPr>
              <a:xfrm>
                <a:off x="3441700" y="3784600"/>
                <a:ext cx="28575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28" p14:bwMode="auto">
            <p14:nvContentPartPr>
              <p14:cNvPr id="549" name="墨迹 548"/>
              <p14:cNvContentPartPr/>
              <p14:nvPr/>
            </p14:nvContentPartPr>
            <p14:xfrm>
              <a:off x="3460750" y="3797300"/>
              <a:ext cx="44450" cy="25400"/>
            </p14:xfrm>
          </p:contentPart>
        </mc:Choice>
        <mc:Fallback xmlns="">
          <p:pic>
            <p:nvPicPr>
              <p:cNvPr id="549" name="墨迹 548"/>
            </p:nvPicPr>
            <p:blipFill>
              <a:blip r:embed="rId1029"/>
            </p:blipFill>
            <p:spPr>
              <a:xfrm>
                <a:off x="3460750" y="3797300"/>
                <a:ext cx="4445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30" p14:bwMode="auto">
            <p14:nvContentPartPr>
              <p14:cNvPr id="550" name="墨迹 549"/>
              <p14:cNvContentPartPr/>
              <p14:nvPr/>
            </p14:nvContentPartPr>
            <p14:xfrm>
              <a:off x="3397250" y="3778250"/>
              <a:ext cx="336550" cy="69850"/>
            </p14:xfrm>
          </p:contentPart>
        </mc:Choice>
        <mc:Fallback xmlns="">
          <p:pic>
            <p:nvPicPr>
              <p:cNvPr id="550" name="墨迹 549"/>
            </p:nvPicPr>
            <p:blipFill>
              <a:blip r:embed="rId1031"/>
            </p:blipFill>
            <p:spPr>
              <a:xfrm>
                <a:off x="3397250" y="3778250"/>
                <a:ext cx="33655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32" p14:bwMode="auto">
            <p14:nvContentPartPr>
              <p14:cNvPr id="551" name="墨迹 550"/>
              <p14:cNvContentPartPr/>
              <p14:nvPr/>
            </p14:nvContentPartPr>
            <p14:xfrm>
              <a:off x="3333750" y="3130550"/>
              <a:ext cx="393700" cy="69850"/>
            </p14:xfrm>
          </p:contentPart>
        </mc:Choice>
        <mc:Fallback xmlns="">
          <p:pic>
            <p:nvPicPr>
              <p:cNvPr id="551" name="墨迹 550"/>
            </p:nvPicPr>
            <p:blipFill>
              <a:blip r:embed="rId1033"/>
            </p:blipFill>
            <p:spPr>
              <a:xfrm>
                <a:off x="3333750" y="3130550"/>
                <a:ext cx="39370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34" p14:bwMode="auto">
            <p14:nvContentPartPr>
              <p14:cNvPr id="552" name="墨迹 551"/>
              <p14:cNvContentPartPr/>
              <p14:nvPr/>
            </p14:nvContentPartPr>
            <p14:xfrm>
              <a:off x="3670300" y="3225800"/>
              <a:ext cx="120650" cy="69850"/>
            </p14:xfrm>
          </p:contentPart>
        </mc:Choice>
        <mc:Fallback xmlns="">
          <p:pic>
            <p:nvPicPr>
              <p:cNvPr id="552" name="墨迹 551"/>
            </p:nvPicPr>
            <p:blipFill>
              <a:blip r:embed="rId1035"/>
            </p:blipFill>
            <p:spPr>
              <a:xfrm>
                <a:off x="3670300" y="3225800"/>
                <a:ext cx="12065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36" p14:bwMode="auto">
            <p14:nvContentPartPr>
              <p14:cNvPr id="553" name="墨迹 552"/>
              <p14:cNvContentPartPr/>
              <p14:nvPr/>
            </p14:nvContentPartPr>
            <p14:xfrm>
              <a:off x="3784600" y="3251200"/>
              <a:ext cx="57150" cy="88900"/>
            </p14:xfrm>
          </p:contentPart>
        </mc:Choice>
        <mc:Fallback xmlns="">
          <p:pic>
            <p:nvPicPr>
              <p:cNvPr id="553" name="墨迹 552"/>
            </p:nvPicPr>
            <p:blipFill>
              <a:blip r:embed="rId1037"/>
            </p:blipFill>
            <p:spPr>
              <a:xfrm>
                <a:off x="3784600" y="3251200"/>
                <a:ext cx="5715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38" p14:bwMode="auto">
            <p14:nvContentPartPr>
              <p14:cNvPr id="554" name="墨迹 553"/>
              <p14:cNvContentPartPr/>
              <p14:nvPr/>
            </p14:nvContentPartPr>
            <p14:xfrm>
              <a:off x="3530600" y="3479800"/>
              <a:ext cx="190500" cy="12700"/>
            </p14:xfrm>
          </p:contentPart>
        </mc:Choice>
        <mc:Fallback xmlns="">
          <p:pic>
            <p:nvPicPr>
              <p:cNvPr id="554" name="墨迹 553"/>
            </p:nvPicPr>
            <p:blipFill>
              <a:blip r:embed="rId1039"/>
            </p:blipFill>
            <p:spPr>
              <a:xfrm>
                <a:off x="3530600" y="3479800"/>
                <a:ext cx="1905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40" p14:bwMode="auto">
            <p14:nvContentPartPr>
              <p14:cNvPr id="555" name="墨迹 554"/>
              <p14:cNvContentPartPr/>
              <p14:nvPr/>
            </p14:nvContentPartPr>
            <p14:xfrm>
              <a:off x="3727450" y="3441700"/>
              <a:ext cx="88900" cy="95250"/>
            </p14:xfrm>
          </p:contentPart>
        </mc:Choice>
        <mc:Fallback xmlns="">
          <p:pic>
            <p:nvPicPr>
              <p:cNvPr id="555" name="墨迹 554"/>
            </p:nvPicPr>
            <p:blipFill>
              <a:blip r:embed="rId1041"/>
            </p:blipFill>
            <p:spPr>
              <a:xfrm>
                <a:off x="3727450" y="3441700"/>
                <a:ext cx="8890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42" p14:bwMode="auto">
            <p14:nvContentPartPr>
              <p14:cNvPr id="556" name="墨迹 555"/>
              <p14:cNvContentPartPr/>
              <p14:nvPr/>
            </p14:nvContentPartPr>
            <p14:xfrm>
              <a:off x="3441700" y="3702050"/>
              <a:ext cx="234950" cy="50800"/>
            </p14:xfrm>
          </p:contentPart>
        </mc:Choice>
        <mc:Fallback xmlns="">
          <p:pic>
            <p:nvPicPr>
              <p:cNvPr id="556" name="墨迹 555"/>
            </p:nvPicPr>
            <p:blipFill>
              <a:blip r:embed="rId1043"/>
            </p:blipFill>
            <p:spPr>
              <a:xfrm>
                <a:off x="3441700" y="3702050"/>
                <a:ext cx="23495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44" p14:bwMode="auto">
            <p14:nvContentPartPr>
              <p14:cNvPr id="557" name="墨迹 556"/>
              <p14:cNvContentPartPr/>
              <p14:nvPr/>
            </p14:nvContentPartPr>
            <p14:xfrm>
              <a:off x="3695700" y="3695700"/>
              <a:ext cx="50800" cy="120650"/>
            </p14:xfrm>
          </p:contentPart>
        </mc:Choice>
        <mc:Fallback xmlns="">
          <p:pic>
            <p:nvPicPr>
              <p:cNvPr id="557" name="墨迹 556"/>
            </p:nvPicPr>
            <p:blipFill>
              <a:blip r:embed="rId1045"/>
            </p:blipFill>
            <p:spPr>
              <a:xfrm>
                <a:off x="3695700" y="3695700"/>
                <a:ext cx="5080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46" p14:bwMode="auto">
            <p14:nvContentPartPr>
              <p14:cNvPr id="558" name="墨迹 557"/>
              <p14:cNvContentPartPr/>
              <p14:nvPr/>
            </p14:nvContentPartPr>
            <p14:xfrm>
              <a:off x="1790700" y="3060700"/>
              <a:ext cx="355600" cy="19050"/>
            </p14:xfrm>
          </p:contentPart>
        </mc:Choice>
        <mc:Fallback xmlns="">
          <p:pic>
            <p:nvPicPr>
              <p:cNvPr id="558" name="墨迹 557"/>
            </p:nvPicPr>
            <p:blipFill>
              <a:blip r:embed="rId1047"/>
            </p:blipFill>
            <p:spPr>
              <a:xfrm>
                <a:off x="1790700" y="3060700"/>
                <a:ext cx="35560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48" p14:bwMode="auto">
            <p14:nvContentPartPr>
              <p14:cNvPr id="559" name="墨迹 558"/>
              <p14:cNvContentPartPr/>
              <p14:nvPr/>
            </p14:nvContentPartPr>
            <p14:xfrm>
              <a:off x="1168400" y="3035300"/>
              <a:ext cx="234950" cy="50800"/>
            </p14:xfrm>
          </p:contentPart>
        </mc:Choice>
        <mc:Fallback xmlns="">
          <p:pic>
            <p:nvPicPr>
              <p:cNvPr id="559" name="墨迹 558"/>
            </p:nvPicPr>
            <p:blipFill>
              <a:blip r:embed="rId1049"/>
            </p:blipFill>
            <p:spPr>
              <a:xfrm>
                <a:off x="1168400" y="3035300"/>
                <a:ext cx="23495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50" p14:bwMode="auto">
            <p14:nvContentPartPr>
              <p14:cNvPr id="560" name="墨迹 559"/>
              <p14:cNvContentPartPr/>
              <p14:nvPr/>
            </p14:nvContentPartPr>
            <p14:xfrm>
              <a:off x="3784600" y="3752850"/>
              <a:ext cx="12700" cy="360"/>
            </p14:xfrm>
          </p:contentPart>
        </mc:Choice>
        <mc:Fallback xmlns="">
          <p:pic>
            <p:nvPicPr>
              <p:cNvPr id="560" name="墨迹 559"/>
            </p:nvPicPr>
            <p:blipFill>
              <a:blip r:embed="rId17"/>
            </p:blipFill>
            <p:spPr>
              <a:xfrm>
                <a:off x="3784600" y="375285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51" p14:bwMode="auto">
            <p14:nvContentPartPr>
              <p14:cNvPr id="561" name="墨迹 560"/>
              <p14:cNvContentPartPr/>
              <p14:nvPr/>
            </p14:nvContentPartPr>
            <p14:xfrm>
              <a:off x="3644900" y="3968750"/>
              <a:ext cx="12700" cy="360"/>
            </p14:xfrm>
          </p:contentPart>
        </mc:Choice>
        <mc:Fallback xmlns="">
          <p:pic>
            <p:nvPicPr>
              <p:cNvPr id="561" name="墨迹 560"/>
            </p:nvPicPr>
            <p:blipFill>
              <a:blip r:embed="rId17"/>
            </p:blipFill>
            <p:spPr>
              <a:xfrm>
                <a:off x="3644900" y="396875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52" p14:bwMode="auto">
            <p14:nvContentPartPr>
              <p14:cNvPr id="562" name="墨迹 561"/>
              <p14:cNvContentPartPr/>
              <p14:nvPr/>
            </p14:nvContentPartPr>
            <p14:xfrm>
              <a:off x="3606800" y="4311650"/>
              <a:ext cx="6350" cy="19050"/>
            </p14:xfrm>
          </p:contentPart>
        </mc:Choice>
        <mc:Fallback xmlns="">
          <p:pic>
            <p:nvPicPr>
              <p:cNvPr id="562" name="墨迹 561"/>
            </p:nvPicPr>
            <p:blipFill>
              <a:blip r:embed="rId1053"/>
            </p:blipFill>
            <p:spPr>
              <a:xfrm>
                <a:off x="3606800" y="4311650"/>
                <a:ext cx="63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54" p14:bwMode="auto">
            <p14:nvContentPartPr>
              <p14:cNvPr id="563" name="墨迹 562"/>
              <p14:cNvContentPartPr/>
              <p14:nvPr/>
            </p14:nvContentPartPr>
            <p14:xfrm>
              <a:off x="3282950" y="4305300"/>
              <a:ext cx="406400" cy="133350"/>
            </p14:xfrm>
          </p:contentPart>
        </mc:Choice>
        <mc:Fallback xmlns="">
          <p:pic>
            <p:nvPicPr>
              <p:cNvPr id="563" name="墨迹 562"/>
            </p:nvPicPr>
            <p:blipFill>
              <a:blip r:embed="rId1055"/>
            </p:blipFill>
            <p:spPr>
              <a:xfrm>
                <a:off x="3282950" y="4305300"/>
                <a:ext cx="40640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56" p14:bwMode="auto">
            <p14:nvContentPartPr>
              <p14:cNvPr id="564" name="墨迹 563"/>
              <p14:cNvContentPartPr/>
              <p14:nvPr/>
            </p14:nvContentPartPr>
            <p14:xfrm>
              <a:off x="3689350" y="4330700"/>
              <a:ext cx="12700" cy="360"/>
            </p14:xfrm>
          </p:contentPart>
        </mc:Choice>
        <mc:Fallback xmlns="">
          <p:pic>
            <p:nvPicPr>
              <p:cNvPr id="564" name="墨迹 563"/>
            </p:nvPicPr>
            <p:blipFill>
              <a:blip r:embed="rId17"/>
            </p:blipFill>
            <p:spPr>
              <a:xfrm>
                <a:off x="3689350" y="433070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57" p14:bwMode="auto">
            <p14:nvContentPartPr>
              <p14:cNvPr id="565" name="墨迹 564"/>
              <p14:cNvContentPartPr/>
              <p14:nvPr/>
            </p14:nvContentPartPr>
            <p14:xfrm>
              <a:off x="2184400" y="3054350"/>
              <a:ext cx="260350" cy="25400"/>
            </p14:xfrm>
          </p:contentPart>
        </mc:Choice>
        <mc:Fallback xmlns="">
          <p:pic>
            <p:nvPicPr>
              <p:cNvPr id="565" name="墨迹 564"/>
            </p:nvPicPr>
            <p:blipFill>
              <a:blip r:embed="rId1058"/>
            </p:blipFill>
            <p:spPr>
              <a:xfrm>
                <a:off x="2184400" y="3054350"/>
                <a:ext cx="26035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59" p14:bwMode="auto">
            <p14:nvContentPartPr>
              <p14:cNvPr id="566" name="墨迹 565"/>
              <p14:cNvContentPartPr/>
              <p14:nvPr/>
            </p14:nvContentPartPr>
            <p14:xfrm>
              <a:off x="3486150" y="4527550"/>
              <a:ext cx="19050" cy="12700"/>
            </p14:xfrm>
          </p:contentPart>
        </mc:Choice>
        <mc:Fallback xmlns="">
          <p:pic>
            <p:nvPicPr>
              <p:cNvPr id="566" name="墨迹 565"/>
            </p:nvPicPr>
            <p:blipFill>
              <a:blip r:embed="rId530"/>
            </p:blipFill>
            <p:spPr>
              <a:xfrm>
                <a:off x="3486150" y="4527550"/>
                <a:ext cx="190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60" p14:bwMode="auto">
            <p14:nvContentPartPr>
              <p14:cNvPr id="567" name="墨迹 566"/>
              <p14:cNvContentPartPr/>
              <p14:nvPr/>
            </p14:nvContentPartPr>
            <p14:xfrm>
              <a:off x="3498850" y="4889500"/>
              <a:ext cx="12700" cy="360"/>
            </p14:xfrm>
          </p:contentPart>
        </mc:Choice>
        <mc:Fallback xmlns="">
          <p:pic>
            <p:nvPicPr>
              <p:cNvPr id="567" name="墨迹 566"/>
            </p:nvPicPr>
            <p:blipFill>
              <a:blip r:embed="rId17"/>
            </p:blipFill>
            <p:spPr>
              <a:xfrm>
                <a:off x="3498850" y="488950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61" p14:bwMode="auto">
            <p14:nvContentPartPr>
              <p14:cNvPr id="568" name="墨迹 567"/>
              <p14:cNvContentPartPr/>
              <p14:nvPr/>
            </p14:nvContentPartPr>
            <p14:xfrm>
              <a:off x="3060700" y="4895850"/>
              <a:ext cx="450850" cy="139700"/>
            </p14:xfrm>
          </p:contentPart>
        </mc:Choice>
        <mc:Fallback xmlns="">
          <p:pic>
            <p:nvPicPr>
              <p:cNvPr id="568" name="墨迹 567"/>
            </p:nvPicPr>
            <p:blipFill>
              <a:blip r:embed="rId1062"/>
            </p:blipFill>
            <p:spPr>
              <a:xfrm>
                <a:off x="3060700" y="4895850"/>
                <a:ext cx="45085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63" p14:bwMode="auto">
            <p14:nvContentPartPr>
              <p14:cNvPr id="569" name="墨迹 568"/>
              <p14:cNvContentPartPr/>
              <p14:nvPr/>
            </p14:nvContentPartPr>
            <p14:xfrm>
              <a:off x="3308350" y="4489450"/>
              <a:ext cx="76200" cy="139700"/>
            </p14:xfrm>
          </p:contentPart>
        </mc:Choice>
        <mc:Fallback xmlns="">
          <p:pic>
            <p:nvPicPr>
              <p:cNvPr id="569" name="墨迹 568"/>
            </p:nvPicPr>
            <p:blipFill>
              <a:blip r:embed="rId1064"/>
            </p:blipFill>
            <p:spPr>
              <a:xfrm>
                <a:off x="3308350" y="4489450"/>
                <a:ext cx="7620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65" p14:bwMode="auto">
            <p14:nvContentPartPr>
              <p14:cNvPr id="570" name="墨迹 569"/>
              <p14:cNvContentPartPr/>
              <p14:nvPr/>
            </p14:nvContentPartPr>
            <p14:xfrm>
              <a:off x="3422650" y="4489450"/>
              <a:ext cx="101600" cy="177800"/>
            </p14:xfrm>
          </p:contentPart>
        </mc:Choice>
        <mc:Fallback xmlns="">
          <p:pic>
            <p:nvPicPr>
              <p:cNvPr id="570" name="墨迹 569"/>
            </p:nvPicPr>
            <p:blipFill>
              <a:blip r:embed="rId1066"/>
            </p:blipFill>
            <p:spPr>
              <a:xfrm>
                <a:off x="3422650" y="4489450"/>
                <a:ext cx="10160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67" p14:bwMode="auto">
            <p14:nvContentPartPr>
              <p14:cNvPr id="571" name="墨迹 570"/>
              <p14:cNvContentPartPr/>
              <p14:nvPr/>
            </p14:nvContentPartPr>
            <p14:xfrm>
              <a:off x="3543300" y="4565650"/>
              <a:ext cx="25400" cy="95250"/>
            </p14:xfrm>
          </p:contentPart>
        </mc:Choice>
        <mc:Fallback xmlns="">
          <p:pic>
            <p:nvPicPr>
              <p:cNvPr id="571" name="墨迹 570"/>
            </p:nvPicPr>
            <p:blipFill>
              <a:blip r:embed="rId1068"/>
            </p:blipFill>
            <p:spPr>
              <a:xfrm>
                <a:off x="3543300" y="4565650"/>
                <a:ext cx="2540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69" p14:bwMode="auto">
            <p14:nvContentPartPr>
              <p14:cNvPr id="572" name="墨迹 571"/>
              <p14:cNvContentPartPr/>
              <p14:nvPr/>
            </p14:nvContentPartPr>
            <p14:xfrm>
              <a:off x="3556000" y="4629150"/>
              <a:ext cx="76200" cy="360"/>
            </p14:xfrm>
          </p:contentPart>
        </mc:Choice>
        <mc:Fallback xmlns="">
          <p:pic>
            <p:nvPicPr>
              <p:cNvPr id="572" name="墨迹 571"/>
            </p:nvPicPr>
            <p:blipFill>
              <a:blip r:embed="rId93"/>
            </p:blipFill>
            <p:spPr>
              <a:xfrm>
                <a:off x="3556000" y="4629150"/>
                <a:ext cx="762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70" p14:bwMode="auto">
            <p14:nvContentPartPr>
              <p14:cNvPr id="573" name="墨迹 572"/>
              <p14:cNvContentPartPr/>
              <p14:nvPr/>
            </p14:nvContentPartPr>
            <p14:xfrm>
              <a:off x="3606800" y="4578350"/>
              <a:ext cx="31750" cy="133350"/>
            </p14:xfrm>
          </p:contentPart>
        </mc:Choice>
        <mc:Fallback xmlns="">
          <p:pic>
            <p:nvPicPr>
              <p:cNvPr id="573" name="墨迹 572"/>
            </p:nvPicPr>
            <p:blipFill>
              <a:blip r:embed="rId1071"/>
            </p:blipFill>
            <p:spPr>
              <a:xfrm>
                <a:off x="3606800" y="4578350"/>
                <a:ext cx="3175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72" p14:bwMode="auto">
            <p14:nvContentPartPr>
              <p14:cNvPr id="574" name="墨迹 573"/>
              <p14:cNvContentPartPr/>
              <p14:nvPr/>
            </p14:nvContentPartPr>
            <p14:xfrm>
              <a:off x="3289300" y="4902200"/>
              <a:ext cx="12700" cy="360"/>
            </p14:xfrm>
          </p:contentPart>
        </mc:Choice>
        <mc:Fallback xmlns="">
          <p:pic>
            <p:nvPicPr>
              <p:cNvPr id="574" name="墨迹 573"/>
            </p:nvPicPr>
            <p:blipFill>
              <a:blip r:embed="rId17"/>
            </p:blipFill>
            <p:spPr>
              <a:xfrm>
                <a:off x="3289300" y="490220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73" p14:bwMode="auto">
            <p14:nvContentPartPr>
              <p14:cNvPr id="575" name="墨迹 574"/>
              <p14:cNvContentPartPr/>
              <p14:nvPr/>
            </p14:nvContentPartPr>
            <p14:xfrm>
              <a:off x="2438400" y="2762250"/>
              <a:ext cx="450850" cy="400050"/>
            </p14:xfrm>
          </p:contentPart>
        </mc:Choice>
        <mc:Fallback xmlns="">
          <p:pic>
            <p:nvPicPr>
              <p:cNvPr id="575" name="墨迹 574"/>
            </p:nvPicPr>
            <p:blipFill>
              <a:blip r:embed="rId1074"/>
            </p:blipFill>
            <p:spPr>
              <a:xfrm>
                <a:off x="2438400" y="2762250"/>
                <a:ext cx="450850" cy="400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75" p14:bwMode="auto">
            <p14:nvContentPartPr>
              <p14:cNvPr id="576" name="墨迹 575"/>
              <p14:cNvContentPartPr/>
              <p14:nvPr/>
            </p14:nvContentPartPr>
            <p14:xfrm>
              <a:off x="3943350" y="4978400"/>
              <a:ext cx="44450" cy="88900"/>
            </p14:xfrm>
          </p:contentPart>
        </mc:Choice>
        <mc:Fallback xmlns="">
          <p:pic>
            <p:nvPicPr>
              <p:cNvPr id="576" name="墨迹 575"/>
            </p:nvPicPr>
            <p:blipFill>
              <a:blip r:embed="rId1076"/>
            </p:blipFill>
            <p:spPr>
              <a:xfrm>
                <a:off x="3943350" y="4978400"/>
                <a:ext cx="4445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77" p14:bwMode="auto">
            <p14:nvContentPartPr>
              <p14:cNvPr id="577" name="墨迹 576"/>
              <p14:cNvContentPartPr/>
              <p14:nvPr/>
            </p14:nvContentPartPr>
            <p14:xfrm>
              <a:off x="2228850" y="3454400"/>
              <a:ext cx="228600" cy="12700"/>
            </p14:xfrm>
          </p:contentPart>
        </mc:Choice>
        <mc:Fallback xmlns="">
          <p:pic>
            <p:nvPicPr>
              <p:cNvPr id="577" name="墨迹 576"/>
            </p:nvPicPr>
            <p:blipFill>
              <a:blip r:embed="rId1078"/>
            </p:blipFill>
            <p:spPr>
              <a:xfrm>
                <a:off x="2228850" y="3454400"/>
                <a:ext cx="2286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79" p14:bwMode="auto">
            <p14:nvContentPartPr>
              <p14:cNvPr id="578" name="墨迹 577"/>
              <p14:cNvContentPartPr/>
              <p14:nvPr/>
            </p14:nvContentPartPr>
            <p14:xfrm>
              <a:off x="4394200" y="2114550"/>
              <a:ext cx="19050" cy="6350"/>
            </p14:xfrm>
          </p:contentPart>
        </mc:Choice>
        <mc:Fallback xmlns="">
          <p:pic>
            <p:nvPicPr>
              <p:cNvPr id="578" name="墨迹 577"/>
            </p:nvPicPr>
            <p:blipFill>
              <a:blip r:embed="rId1080"/>
            </p:blipFill>
            <p:spPr>
              <a:xfrm>
                <a:off x="4394200" y="2114550"/>
                <a:ext cx="190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81" p14:bwMode="auto">
            <p14:nvContentPartPr>
              <p14:cNvPr id="579" name="墨迹 578"/>
              <p14:cNvContentPartPr/>
              <p14:nvPr/>
            </p14:nvContentPartPr>
            <p14:xfrm>
              <a:off x="4381500" y="2120900"/>
              <a:ext cx="19050" cy="360"/>
            </p14:xfrm>
          </p:contentPart>
        </mc:Choice>
        <mc:Fallback xmlns="">
          <p:pic>
            <p:nvPicPr>
              <p:cNvPr id="579" name="墨迹 578"/>
            </p:nvPicPr>
            <p:blipFill>
              <a:blip r:embed="rId832"/>
            </p:blipFill>
            <p:spPr>
              <a:xfrm>
                <a:off x="4381500" y="2120900"/>
                <a:ext cx="190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82" p14:bwMode="auto">
            <p14:nvContentPartPr>
              <p14:cNvPr id="580" name="墨迹 579"/>
              <p14:cNvContentPartPr/>
              <p14:nvPr/>
            </p14:nvContentPartPr>
            <p14:xfrm>
              <a:off x="5937250" y="1079500"/>
              <a:ext cx="6350" cy="279400"/>
            </p14:xfrm>
          </p:contentPart>
        </mc:Choice>
        <mc:Fallback xmlns="">
          <p:pic>
            <p:nvPicPr>
              <p:cNvPr id="580" name="墨迹 579"/>
            </p:nvPicPr>
            <p:blipFill>
              <a:blip r:embed="rId1083"/>
            </p:blipFill>
            <p:spPr>
              <a:xfrm>
                <a:off x="5937250" y="1079500"/>
                <a:ext cx="6350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84" p14:bwMode="auto">
            <p14:nvContentPartPr>
              <p14:cNvPr id="581" name="墨迹 580"/>
              <p14:cNvContentPartPr/>
              <p14:nvPr/>
            </p14:nvContentPartPr>
            <p14:xfrm>
              <a:off x="5943600" y="1066800"/>
              <a:ext cx="730250" cy="349250"/>
            </p14:xfrm>
          </p:contentPart>
        </mc:Choice>
        <mc:Fallback xmlns="">
          <p:pic>
            <p:nvPicPr>
              <p:cNvPr id="581" name="墨迹 580"/>
            </p:nvPicPr>
            <p:blipFill>
              <a:blip r:embed="rId1085"/>
            </p:blipFill>
            <p:spPr>
              <a:xfrm>
                <a:off x="5943600" y="1066800"/>
                <a:ext cx="730250" cy="349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86" p14:bwMode="auto">
            <p14:nvContentPartPr>
              <p14:cNvPr id="582" name="墨迹 581"/>
              <p14:cNvContentPartPr/>
              <p14:nvPr/>
            </p14:nvContentPartPr>
            <p14:xfrm>
              <a:off x="1225550" y="3784600"/>
              <a:ext cx="158750" cy="19050"/>
            </p14:xfrm>
          </p:contentPart>
        </mc:Choice>
        <mc:Fallback xmlns="">
          <p:pic>
            <p:nvPicPr>
              <p:cNvPr id="582" name="墨迹 581"/>
            </p:nvPicPr>
            <p:blipFill>
              <a:blip r:embed="rId1087"/>
            </p:blipFill>
            <p:spPr>
              <a:xfrm>
                <a:off x="1225550" y="3784600"/>
                <a:ext cx="1587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88" p14:bwMode="auto">
            <p14:nvContentPartPr>
              <p14:cNvPr id="583" name="墨迹 582"/>
              <p14:cNvContentPartPr/>
              <p14:nvPr/>
            </p14:nvContentPartPr>
            <p14:xfrm>
              <a:off x="1206500" y="3981450"/>
              <a:ext cx="190500" cy="6350"/>
            </p14:xfrm>
          </p:contentPart>
        </mc:Choice>
        <mc:Fallback xmlns="">
          <p:pic>
            <p:nvPicPr>
              <p:cNvPr id="583" name="墨迹 582"/>
            </p:nvPicPr>
            <p:blipFill>
              <a:blip r:embed="rId1089"/>
            </p:blipFill>
            <p:spPr>
              <a:xfrm>
                <a:off x="1206500" y="3981450"/>
                <a:ext cx="19050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90" p14:bwMode="auto">
            <p14:nvContentPartPr>
              <p14:cNvPr id="584" name="墨迹 583"/>
              <p14:cNvContentPartPr/>
              <p14:nvPr/>
            </p14:nvContentPartPr>
            <p14:xfrm>
              <a:off x="1212850" y="3784600"/>
              <a:ext cx="190500" cy="38100"/>
            </p14:xfrm>
          </p:contentPart>
        </mc:Choice>
        <mc:Fallback xmlns="">
          <p:pic>
            <p:nvPicPr>
              <p:cNvPr id="584" name="墨迹 583"/>
            </p:nvPicPr>
            <p:blipFill>
              <a:blip r:embed="rId1091"/>
            </p:blipFill>
            <p:spPr>
              <a:xfrm>
                <a:off x="1212850" y="3784600"/>
                <a:ext cx="19050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92" p14:bwMode="auto">
            <p14:nvContentPartPr>
              <p14:cNvPr id="585" name="墨迹 584"/>
              <p14:cNvContentPartPr/>
              <p14:nvPr/>
            </p14:nvContentPartPr>
            <p14:xfrm>
              <a:off x="6985000" y="1206500"/>
              <a:ext cx="76200" cy="95250"/>
            </p14:xfrm>
          </p:contentPart>
        </mc:Choice>
        <mc:Fallback xmlns="">
          <p:pic>
            <p:nvPicPr>
              <p:cNvPr id="585" name="墨迹 584"/>
            </p:nvPicPr>
            <p:blipFill>
              <a:blip r:embed="rId1093"/>
            </p:blipFill>
            <p:spPr>
              <a:xfrm>
                <a:off x="6985000" y="1206500"/>
                <a:ext cx="7620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94" p14:bwMode="auto">
            <p14:nvContentPartPr>
              <p14:cNvPr id="586" name="墨迹 585"/>
              <p14:cNvContentPartPr/>
              <p14:nvPr/>
            </p14:nvContentPartPr>
            <p14:xfrm>
              <a:off x="7194550" y="1225550"/>
              <a:ext cx="120650" cy="38100"/>
            </p14:xfrm>
          </p:contentPart>
        </mc:Choice>
        <mc:Fallback xmlns="">
          <p:pic>
            <p:nvPicPr>
              <p:cNvPr id="586" name="墨迹 585"/>
            </p:nvPicPr>
            <p:blipFill>
              <a:blip r:embed="rId1095"/>
            </p:blipFill>
            <p:spPr>
              <a:xfrm>
                <a:off x="7194550" y="1225550"/>
                <a:ext cx="12065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96" p14:bwMode="auto">
            <p14:nvContentPartPr>
              <p14:cNvPr id="587" name="墨迹 586"/>
              <p14:cNvContentPartPr/>
              <p14:nvPr/>
            </p14:nvContentPartPr>
            <p14:xfrm>
              <a:off x="7054850" y="1181100"/>
              <a:ext cx="298450" cy="273050"/>
            </p14:xfrm>
          </p:contentPart>
        </mc:Choice>
        <mc:Fallback xmlns="">
          <p:pic>
            <p:nvPicPr>
              <p:cNvPr id="587" name="墨迹 586"/>
            </p:nvPicPr>
            <p:blipFill>
              <a:blip r:embed="rId1097"/>
            </p:blipFill>
            <p:spPr>
              <a:xfrm>
                <a:off x="7054850" y="1181100"/>
                <a:ext cx="298450" cy="273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98" p14:bwMode="auto">
            <p14:nvContentPartPr>
              <p14:cNvPr id="588" name="墨迹 587"/>
              <p14:cNvContentPartPr/>
              <p14:nvPr/>
            </p14:nvContentPartPr>
            <p14:xfrm>
              <a:off x="6883400" y="1492250"/>
              <a:ext cx="381000" cy="12700"/>
            </p14:xfrm>
          </p:contentPart>
        </mc:Choice>
        <mc:Fallback xmlns="">
          <p:pic>
            <p:nvPicPr>
              <p:cNvPr id="588" name="墨迹 587"/>
            </p:nvPicPr>
            <p:blipFill>
              <a:blip r:embed="rId1099"/>
            </p:blipFill>
            <p:spPr>
              <a:xfrm>
                <a:off x="6883400" y="1492250"/>
                <a:ext cx="3810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00" p14:bwMode="auto">
            <p14:nvContentPartPr>
              <p14:cNvPr id="589" name="墨迹 588"/>
              <p14:cNvContentPartPr/>
              <p14:nvPr/>
            </p14:nvContentPartPr>
            <p14:xfrm>
              <a:off x="6877050" y="1543050"/>
              <a:ext cx="311150" cy="6350"/>
            </p14:xfrm>
          </p:contentPart>
        </mc:Choice>
        <mc:Fallback xmlns="">
          <p:pic>
            <p:nvPicPr>
              <p:cNvPr id="589" name="墨迹 588"/>
            </p:nvPicPr>
            <p:blipFill>
              <a:blip r:embed="rId1101"/>
            </p:blipFill>
            <p:spPr>
              <a:xfrm>
                <a:off x="6877050" y="1543050"/>
                <a:ext cx="3111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02" p14:bwMode="auto">
            <p14:nvContentPartPr>
              <p14:cNvPr id="590" name="墨迹 589"/>
              <p14:cNvContentPartPr/>
              <p14:nvPr/>
            </p14:nvContentPartPr>
            <p14:xfrm>
              <a:off x="6864350" y="1593850"/>
              <a:ext cx="368300" cy="6350"/>
            </p14:xfrm>
          </p:contentPart>
        </mc:Choice>
        <mc:Fallback xmlns="">
          <p:pic>
            <p:nvPicPr>
              <p:cNvPr id="590" name="墨迹 589"/>
            </p:nvPicPr>
            <p:blipFill>
              <a:blip r:embed="rId1103"/>
            </p:blipFill>
            <p:spPr>
              <a:xfrm>
                <a:off x="6864350" y="1593850"/>
                <a:ext cx="36830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04" p14:bwMode="auto">
            <p14:nvContentPartPr>
              <p14:cNvPr id="591" name="墨迹 590"/>
              <p14:cNvContentPartPr/>
              <p14:nvPr/>
            </p14:nvContentPartPr>
            <p14:xfrm>
              <a:off x="6800850" y="1631950"/>
              <a:ext cx="381000" cy="6350"/>
            </p14:xfrm>
          </p:contentPart>
        </mc:Choice>
        <mc:Fallback xmlns="">
          <p:pic>
            <p:nvPicPr>
              <p:cNvPr id="591" name="墨迹 590"/>
            </p:nvPicPr>
            <p:blipFill>
              <a:blip r:embed="rId1105"/>
            </p:blipFill>
            <p:spPr>
              <a:xfrm>
                <a:off x="6800850" y="1631950"/>
                <a:ext cx="38100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06" p14:bwMode="auto">
            <p14:nvContentPartPr>
              <p14:cNvPr id="592" name="墨迹 591"/>
              <p14:cNvContentPartPr/>
              <p14:nvPr/>
            </p14:nvContentPartPr>
            <p14:xfrm>
              <a:off x="6838950" y="1670050"/>
              <a:ext cx="412750" cy="19050"/>
            </p14:xfrm>
          </p:contentPart>
        </mc:Choice>
        <mc:Fallback xmlns="">
          <p:pic>
            <p:nvPicPr>
              <p:cNvPr id="592" name="墨迹 591"/>
            </p:nvPicPr>
            <p:blipFill>
              <a:blip r:embed="rId1107"/>
            </p:blipFill>
            <p:spPr>
              <a:xfrm>
                <a:off x="6838950" y="1670050"/>
                <a:ext cx="4127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08" p14:bwMode="auto">
            <p14:nvContentPartPr>
              <p14:cNvPr id="593" name="墨迹 592"/>
              <p14:cNvContentPartPr/>
              <p14:nvPr/>
            </p14:nvContentPartPr>
            <p14:xfrm>
              <a:off x="6781800" y="1720850"/>
              <a:ext cx="349250" cy="12700"/>
            </p14:xfrm>
          </p:contentPart>
        </mc:Choice>
        <mc:Fallback xmlns="">
          <p:pic>
            <p:nvPicPr>
              <p:cNvPr id="593" name="墨迹 592"/>
            </p:nvPicPr>
            <p:blipFill>
              <a:blip r:embed="rId1109"/>
            </p:blipFill>
            <p:spPr>
              <a:xfrm>
                <a:off x="6781800" y="1720850"/>
                <a:ext cx="3492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10" p14:bwMode="auto">
            <p14:nvContentPartPr>
              <p14:cNvPr id="594" name="墨迹 593"/>
              <p14:cNvContentPartPr/>
              <p14:nvPr/>
            </p14:nvContentPartPr>
            <p14:xfrm>
              <a:off x="6724650" y="1771650"/>
              <a:ext cx="577850" cy="25400"/>
            </p14:xfrm>
          </p:contentPart>
        </mc:Choice>
        <mc:Fallback xmlns="">
          <p:pic>
            <p:nvPicPr>
              <p:cNvPr id="594" name="墨迹 593"/>
            </p:nvPicPr>
            <p:blipFill>
              <a:blip r:embed="rId1111"/>
            </p:blipFill>
            <p:spPr>
              <a:xfrm>
                <a:off x="6724650" y="1771650"/>
                <a:ext cx="57785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12" p14:bwMode="auto">
            <p14:nvContentPartPr>
              <p14:cNvPr id="595" name="墨迹 594"/>
              <p14:cNvContentPartPr/>
              <p14:nvPr/>
            </p14:nvContentPartPr>
            <p14:xfrm>
              <a:off x="6756400" y="1841500"/>
              <a:ext cx="571500" cy="6350"/>
            </p14:xfrm>
          </p:contentPart>
        </mc:Choice>
        <mc:Fallback xmlns="">
          <p:pic>
            <p:nvPicPr>
              <p:cNvPr id="595" name="墨迹 594"/>
            </p:nvPicPr>
            <p:blipFill>
              <a:blip r:embed="rId1113"/>
            </p:blipFill>
            <p:spPr>
              <a:xfrm>
                <a:off x="6756400" y="1841500"/>
                <a:ext cx="57150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14" p14:bwMode="auto">
            <p14:nvContentPartPr>
              <p14:cNvPr id="596" name="墨迹 595"/>
              <p14:cNvContentPartPr/>
              <p14:nvPr/>
            </p14:nvContentPartPr>
            <p14:xfrm>
              <a:off x="6705600" y="1892300"/>
              <a:ext cx="793750" cy="12700"/>
            </p14:xfrm>
          </p:contentPart>
        </mc:Choice>
        <mc:Fallback xmlns="">
          <p:pic>
            <p:nvPicPr>
              <p:cNvPr id="596" name="墨迹 595"/>
            </p:nvPicPr>
            <p:blipFill>
              <a:blip r:embed="rId1115"/>
            </p:blipFill>
            <p:spPr>
              <a:xfrm>
                <a:off x="6705600" y="1892300"/>
                <a:ext cx="7937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16" p14:bwMode="auto">
            <p14:nvContentPartPr>
              <p14:cNvPr id="597" name="墨迹 596"/>
              <p14:cNvContentPartPr/>
              <p14:nvPr/>
            </p14:nvContentPartPr>
            <p14:xfrm>
              <a:off x="7994650" y="1403350"/>
              <a:ext cx="44450" cy="990600"/>
            </p14:xfrm>
          </p:contentPart>
        </mc:Choice>
        <mc:Fallback xmlns="">
          <p:pic>
            <p:nvPicPr>
              <p:cNvPr id="597" name="墨迹 596"/>
            </p:nvPicPr>
            <p:blipFill>
              <a:blip r:embed="rId1117"/>
            </p:blipFill>
            <p:spPr>
              <a:xfrm>
                <a:off x="7994650" y="1403350"/>
                <a:ext cx="44450" cy="990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18" p14:bwMode="auto">
            <p14:nvContentPartPr>
              <p14:cNvPr id="598" name="墨迹 597"/>
              <p14:cNvContentPartPr/>
              <p14:nvPr/>
            </p14:nvContentPartPr>
            <p14:xfrm>
              <a:off x="8007350" y="1352550"/>
              <a:ext cx="571500" cy="1092200"/>
            </p14:xfrm>
          </p:contentPart>
        </mc:Choice>
        <mc:Fallback xmlns="">
          <p:pic>
            <p:nvPicPr>
              <p:cNvPr id="598" name="墨迹 597"/>
            </p:nvPicPr>
            <p:blipFill>
              <a:blip r:embed="rId1119"/>
            </p:blipFill>
            <p:spPr>
              <a:xfrm>
                <a:off x="8007350" y="1352550"/>
                <a:ext cx="571500" cy="1092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20" p14:bwMode="auto">
            <p14:nvContentPartPr>
              <p14:cNvPr id="599" name="墨迹 598"/>
              <p14:cNvContentPartPr/>
              <p14:nvPr/>
            </p14:nvContentPartPr>
            <p14:xfrm>
              <a:off x="8089900" y="1524000"/>
              <a:ext cx="412750" cy="88900"/>
            </p14:xfrm>
          </p:contentPart>
        </mc:Choice>
        <mc:Fallback xmlns="">
          <p:pic>
            <p:nvPicPr>
              <p:cNvPr id="599" name="墨迹 598"/>
            </p:nvPicPr>
            <p:blipFill>
              <a:blip r:embed="rId1121"/>
            </p:blipFill>
            <p:spPr>
              <a:xfrm>
                <a:off x="8089900" y="1524000"/>
                <a:ext cx="41275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22" p14:bwMode="auto">
            <p14:nvContentPartPr>
              <p14:cNvPr id="600" name="墨迹 599"/>
              <p14:cNvContentPartPr/>
              <p14:nvPr/>
            </p14:nvContentPartPr>
            <p14:xfrm>
              <a:off x="8108950" y="1746250"/>
              <a:ext cx="501650" cy="57150"/>
            </p14:xfrm>
          </p:contentPart>
        </mc:Choice>
        <mc:Fallback xmlns="">
          <p:pic>
            <p:nvPicPr>
              <p:cNvPr id="600" name="墨迹 599"/>
            </p:nvPicPr>
            <p:blipFill>
              <a:blip r:embed="rId1123"/>
            </p:blipFill>
            <p:spPr>
              <a:xfrm>
                <a:off x="8108950" y="1746250"/>
                <a:ext cx="50165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24" p14:bwMode="auto">
            <p14:nvContentPartPr>
              <p14:cNvPr id="601" name="墨迹 600"/>
              <p14:cNvContentPartPr/>
              <p14:nvPr/>
            </p14:nvContentPartPr>
            <p14:xfrm>
              <a:off x="8159750" y="1911350"/>
              <a:ext cx="482600" cy="38100"/>
            </p14:xfrm>
          </p:contentPart>
        </mc:Choice>
        <mc:Fallback xmlns="">
          <p:pic>
            <p:nvPicPr>
              <p:cNvPr id="601" name="墨迹 600"/>
            </p:nvPicPr>
            <p:blipFill>
              <a:blip r:embed="rId1125"/>
            </p:blipFill>
            <p:spPr>
              <a:xfrm>
                <a:off x="8159750" y="1911350"/>
                <a:ext cx="48260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26" p14:bwMode="auto">
            <p14:nvContentPartPr>
              <p14:cNvPr id="602" name="墨迹 601"/>
              <p14:cNvContentPartPr/>
              <p14:nvPr/>
            </p14:nvContentPartPr>
            <p14:xfrm>
              <a:off x="8140700" y="2114550"/>
              <a:ext cx="355600" cy="25400"/>
            </p14:xfrm>
          </p:contentPart>
        </mc:Choice>
        <mc:Fallback xmlns="">
          <p:pic>
            <p:nvPicPr>
              <p:cNvPr id="602" name="墨迹 601"/>
            </p:nvPicPr>
            <p:blipFill>
              <a:blip r:embed="rId1127"/>
            </p:blipFill>
            <p:spPr>
              <a:xfrm>
                <a:off x="8140700" y="2114550"/>
                <a:ext cx="35560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28" p14:bwMode="auto">
            <p14:nvContentPartPr>
              <p14:cNvPr id="603" name="墨迹 602"/>
              <p14:cNvContentPartPr/>
              <p14:nvPr/>
            </p14:nvContentPartPr>
            <p14:xfrm>
              <a:off x="8432800" y="1346200"/>
              <a:ext cx="12700" cy="360"/>
            </p14:xfrm>
          </p:contentPart>
        </mc:Choice>
        <mc:Fallback xmlns="">
          <p:pic>
            <p:nvPicPr>
              <p:cNvPr id="603" name="墨迹 602"/>
            </p:nvPicPr>
            <p:blipFill>
              <a:blip r:embed="rId17"/>
            </p:blipFill>
            <p:spPr>
              <a:xfrm>
                <a:off x="8432800" y="134620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29" p14:bwMode="auto">
            <p14:nvContentPartPr>
              <p14:cNvPr id="604" name="墨迹 603"/>
              <p14:cNvContentPartPr/>
              <p14:nvPr/>
            </p14:nvContentPartPr>
            <p14:xfrm>
              <a:off x="8407400" y="1625600"/>
              <a:ext cx="12700" cy="360"/>
            </p14:xfrm>
          </p:contentPart>
        </mc:Choice>
        <mc:Fallback xmlns="">
          <p:pic>
            <p:nvPicPr>
              <p:cNvPr id="604" name="墨迹 603"/>
            </p:nvPicPr>
            <p:blipFill>
              <a:blip r:embed="rId17"/>
            </p:blipFill>
            <p:spPr>
              <a:xfrm>
                <a:off x="8407400" y="162560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30" p14:bwMode="auto">
            <p14:nvContentPartPr>
              <p14:cNvPr id="605" name="墨迹 604"/>
              <p14:cNvContentPartPr/>
              <p14:nvPr/>
            </p14:nvContentPartPr>
            <p14:xfrm>
              <a:off x="8375650" y="1854200"/>
              <a:ext cx="12700" cy="360"/>
            </p14:xfrm>
          </p:contentPart>
        </mc:Choice>
        <mc:Fallback xmlns="">
          <p:pic>
            <p:nvPicPr>
              <p:cNvPr id="605" name="墨迹 604"/>
            </p:nvPicPr>
            <p:blipFill>
              <a:blip r:embed="rId17"/>
            </p:blipFill>
            <p:spPr>
              <a:xfrm>
                <a:off x="8375650" y="185420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31" p14:bwMode="auto">
            <p14:nvContentPartPr>
              <p14:cNvPr id="606" name="墨迹 605"/>
              <p14:cNvContentPartPr/>
              <p14:nvPr/>
            </p14:nvContentPartPr>
            <p14:xfrm>
              <a:off x="8388350" y="2051050"/>
              <a:ext cx="12700" cy="360"/>
            </p14:xfrm>
          </p:contentPart>
        </mc:Choice>
        <mc:Fallback xmlns="">
          <p:pic>
            <p:nvPicPr>
              <p:cNvPr id="606" name="墨迹 605"/>
            </p:nvPicPr>
            <p:blipFill>
              <a:blip r:embed="rId17"/>
            </p:blipFill>
            <p:spPr>
              <a:xfrm>
                <a:off x="8388350" y="205105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32" p14:bwMode="auto">
            <p14:nvContentPartPr>
              <p14:cNvPr id="607" name="墨迹 606"/>
              <p14:cNvContentPartPr/>
              <p14:nvPr/>
            </p14:nvContentPartPr>
            <p14:xfrm>
              <a:off x="8121650" y="2298700"/>
              <a:ext cx="457200" cy="12700"/>
            </p14:xfrm>
          </p:contentPart>
        </mc:Choice>
        <mc:Fallback xmlns="">
          <p:pic>
            <p:nvPicPr>
              <p:cNvPr id="607" name="墨迹 606"/>
            </p:nvPicPr>
            <p:blipFill>
              <a:blip r:embed="rId1133"/>
            </p:blipFill>
            <p:spPr>
              <a:xfrm>
                <a:off x="8121650" y="2298700"/>
                <a:ext cx="4572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34" p14:bwMode="auto">
            <p14:nvContentPartPr>
              <p14:cNvPr id="608" name="墨迹 607"/>
              <p14:cNvContentPartPr/>
              <p14:nvPr/>
            </p14:nvContentPartPr>
            <p14:xfrm>
              <a:off x="8140700" y="2419350"/>
              <a:ext cx="419100" cy="12700"/>
            </p14:xfrm>
          </p:contentPart>
        </mc:Choice>
        <mc:Fallback xmlns="">
          <p:pic>
            <p:nvPicPr>
              <p:cNvPr id="608" name="墨迹 607"/>
            </p:nvPicPr>
            <p:blipFill>
              <a:blip r:embed="rId1135"/>
            </p:blipFill>
            <p:spPr>
              <a:xfrm>
                <a:off x="8140700" y="2419350"/>
                <a:ext cx="4191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36" p14:bwMode="auto">
            <p14:nvContentPartPr>
              <p14:cNvPr id="609" name="墨迹 608"/>
              <p14:cNvContentPartPr/>
              <p14:nvPr/>
            </p14:nvContentPartPr>
            <p14:xfrm>
              <a:off x="8191500" y="2571750"/>
              <a:ext cx="215900" cy="360"/>
            </p14:xfrm>
          </p:contentPart>
        </mc:Choice>
        <mc:Fallback xmlns="">
          <p:pic>
            <p:nvPicPr>
              <p:cNvPr id="609" name="墨迹 608"/>
            </p:nvPicPr>
            <p:blipFill>
              <a:blip r:embed="rId1137"/>
            </p:blipFill>
            <p:spPr>
              <a:xfrm>
                <a:off x="8191500" y="2571750"/>
                <a:ext cx="2159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38" p14:bwMode="auto">
            <p14:nvContentPartPr>
              <p14:cNvPr id="610" name="墨迹 609"/>
              <p14:cNvContentPartPr/>
              <p14:nvPr/>
            </p14:nvContentPartPr>
            <p14:xfrm>
              <a:off x="7924800" y="2800350"/>
              <a:ext cx="25400" cy="360"/>
            </p14:xfrm>
          </p:contentPart>
        </mc:Choice>
        <mc:Fallback xmlns="">
          <p:pic>
            <p:nvPicPr>
              <p:cNvPr id="610" name="墨迹 609"/>
            </p:nvPicPr>
            <p:blipFill>
              <a:blip r:embed="rId956"/>
            </p:blipFill>
            <p:spPr>
              <a:xfrm>
                <a:off x="7924800" y="2800350"/>
                <a:ext cx="254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39" p14:bwMode="auto">
            <p14:nvContentPartPr>
              <p14:cNvPr id="611" name="墨迹 610"/>
              <p14:cNvContentPartPr/>
              <p14:nvPr/>
            </p14:nvContentPartPr>
            <p14:xfrm>
              <a:off x="8001000" y="2393950"/>
              <a:ext cx="622300" cy="381000"/>
            </p14:xfrm>
          </p:contentPart>
        </mc:Choice>
        <mc:Fallback xmlns="">
          <p:pic>
            <p:nvPicPr>
              <p:cNvPr id="611" name="墨迹 610"/>
            </p:nvPicPr>
            <p:blipFill>
              <a:blip r:embed="rId1140"/>
            </p:blipFill>
            <p:spPr>
              <a:xfrm>
                <a:off x="8001000" y="2393950"/>
                <a:ext cx="622300" cy="381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41" p14:bwMode="auto">
            <p14:nvContentPartPr>
              <p14:cNvPr id="612" name="墨迹 611"/>
              <p14:cNvContentPartPr/>
              <p14:nvPr/>
            </p14:nvContentPartPr>
            <p14:xfrm>
              <a:off x="8604250" y="2336800"/>
              <a:ext cx="19050" cy="495300"/>
            </p14:xfrm>
          </p:contentPart>
        </mc:Choice>
        <mc:Fallback xmlns="">
          <p:pic>
            <p:nvPicPr>
              <p:cNvPr id="612" name="墨迹 611"/>
            </p:nvPicPr>
            <p:blipFill>
              <a:blip r:embed="rId1142"/>
            </p:blipFill>
            <p:spPr>
              <a:xfrm>
                <a:off x="8604250" y="2336800"/>
                <a:ext cx="19050" cy="495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43" p14:bwMode="auto">
            <p14:nvContentPartPr>
              <p14:cNvPr id="613" name="墨迹 612"/>
              <p14:cNvContentPartPr/>
              <p14:nvPr/>
            </p14:nvContentPartPr>
            <p14:xfrm>
              <a:off x="8337550" y="2724150"/>
              <a:ext cx="12700" cy="360"/>
            </p14:xfrm>
          </p:contentPart>
        </mc:Choice>
        <mc:Fallback xmlns="">
          <p:pic>
            <p:nvPicPr>
              <p:cNvPr id="613" name="墨迹 612"/>
            </p:nvPicPr>
            <p:blipFill>
              <a:blip r:embed="rId17"/>
            </p:blipFill>
            <p:spPr>
              <a:xfrm>
                <a:off x="8337550" y="272415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44" p14:bwMode="auto">
            <p14:nvContentPartPr>
              <p14:cNvPr id="614" name="墨迹 613"/>
              <p14:cNvContentPartPr/>
              <p14:nvPr/>
            </p14:nvContentPartPr>
            <p14:xfrm>
              <a:off x="8337550" y="2489200"/>
              <a:ext cx="12700" cy="360"/>
            </p14:xfrm>
          </p:contentPart>
        </mc:Choice>
        <mc:Fallback xmlns="">
          <p:pic>
            <p:nvPicPr>
              <p:cNvPr id="614" name="墨迹 613"/>
            </p:nvPicPr>
            <p:blipFill>
              <a:blip r:embed="rId17"/>
            </p:blipFill>
            <p:spPr>
              <a:xfrm>
                <a:off x="8337550" y="248920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45" p14:bwMode="auto">
            <p14:nvContentPartPr>
              <p14:cNvPr id="615" name="墨迹 614"/>
              <p14:cNvContentPartPr/>
              <p14:nvPr/>
            </p14:nvContentPartPr>
            <p14:xfrm>
              <a:off x="8350250" y="2343150"/>
              <a:ext cx="12700" cy="360"/>
            </p14:xfrm>
          </p:contentPart>
        </mc:Choice>
        <mc:Fallback xmlns="">
          <p:pic>
            <p:nvPicPr>
              <p:cNvPr id="615" name="墨迹 614"/>
            </p:nvPicPr>
            <p:blipFill>
              <a:blip r:embed="rId17"/>
            </p:blipFill>
            <p:spPr>
              <a:xfrm>
                <a:off x="8350250" y="234315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46" p14:bwMode="auto">
            <p14:nvContentPartPr>
              <p14:cNvPr id="616" name="墨迹 615"/>
              <p14:cNvContentPartPr/>
              <p14:nvPr/>
            </p14:nvContentPartPr>
            <p14:xfrm>
              <a:off x="8388350" y="2190750"/>
              <a:ext cx="12700" cy="360"/>
            </p14:xfrm>
          </p:contentPart>
        </mc:Choice>
        <mc:Fallback xmlns="">
          <p:pic>
            <p:nvPicPr>
              <p:cNvPr id="616" name="墨迹 615"/>
            </p:nvPicPr>
            <p:blipFill>
              <a:blip r:embed="rId17"/>
            </p:blipFill>
            <p:spPr>
              <a:xfrm>
                <a:off x="8388350" y="219075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47" p14:bwMode="auto">
            <p14:nvContentPartPr>
              <p14:cNvPr id="617" name="墨迹 616"/>
              <p14:cNvContentPartPr/>
              <p14:nvPr/>
            </p14:nvContentPartPr>
            <p14:xfrm>
              <a:off x="8369300" y="2025650"/>
              <a:ext cx="19050" cy="360"/>
            </p14:xfrm>
          </p:contentPart>
        </mc:Choice>
        <mc:Fallback xmlns="">
          <p:pic>
            <p:nvPicPr>
              <p:cNvPr id="617" name="墨迹 616"/>
            </p:nvPicPr>
            <p:blipFill>
              <a:blip r:embed="rId832"/>
            </p:blipFill>
            <p:spPr>
              <a:xfrm>
                <a:off x="8369300" y="2025650"/>
                <a:ext cx="190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48" p14:bwMode="auto">
            <p14:nvContentPartPr>
              <p14:cNvPr id="618" name="墨迹 617"/>
              <p14:cNvContentPartPr/>
              <p14:nvPr/>
            </p14:nvContentPartPr>
            <p14:xfrm>
              <a:off x="8382000" y="1797050"/>
              <a:ext cx="19050" cy="360"/>
            </p14:xfrm>
          </p:contentPart>
        </mc:Choice>
        <mc:Fallback xmlns="">
          <p:pic>
            <p:nvPicPr>
              <p:cNvPr id="618" name="墨迹 617"/>
            </p:nvPicPr>
            <p:blipFill>
              <a:blip r:embed="rId832"/>
            </p:blipFill>
            <p:spPr>
              <a:xfrm>
                <a:off x="8382000" y="1797050"/>
                <a:ext cx="190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49" p14:bwMode="auto">
            <p14:nvContentPartPr>
              <p14:cNvPr id="619" name="墨迹 618"/>
              <p14:cNvContentPartPr/>
              <p14:nvPr/>
            </p14:nvContentPartPr>
            <p14:xfrm>
              <a:off x="8420100" y="1631950"/>
              <a:ext cx="12700" cy="360"/>
            </p14:xfrm>
          </p:contentPart>
        </mc:Choice>
        <mc:Fallback xmlns="">
          <p:pic>
            <p:nvPicPr>
              <p:cNvPr id="619" name="墨迹 618"/>
            </p:nvPicPr>
            <p:blipFill>
              <a:blip r:embed="rId17"/>
            </p:blipFill>
            <p:spPr>
              <a:xfrm>
                <a:off x="8420100" y="163195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50" p14:bwMode="auto">
            <p14:nvContentPartPr>
              <p14:cNvPr id="620" name="墨迹 619"/>
              <p14:cNvContentPartPr/>
              <p14:nvPr/>
            </p14:nvContentPartPr>
            <p14:xfrm>
              <a:off x="8439150" y="1447800"/>
              <a:ext cx="12700" cy="360"/>
            </p14:xfrm>
          </p:contentPart>
        </mc:Choice>
        <mc:Fallback xmlns="">
          <p:pic>
            <p:nvPicPr>
              <p:cNvPr id="620" name="墨迹 619"/>
            </p:nvPicPr>
            <p:blipFill>
              <a:blip r:embed="rId17"/>
            </p:blipFill>
            <p:spPr>
              <a:xfrm>
                <a:off x="8439150" y="144780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51" p14:bwMode="auto">
            <p14:nvContentPartPr>
              <p14:cNvPr id="621" name="墨迹 620"/>
              <p14:cNvContentPartPr/>
              <p14:nvPr/>
            </p14:nvContentPartPr>
            <p14:xfrm>
              <a:off x="8102600" y="1371600"/>
              <a:ext cx="374650" cy="1339850"/>
            </p14:xfrm>
          </p:contentPart>
        </mc:Choice>
        <mc:Fallback xmlns="">
          <p:pic>
            <p:nvPicPr>
              <p:cNvPr id="621" name="墨迹 620"/>
            </p:nvPicPr>
            <p:blipFill>
              <a:blip r:embed="rId1152"/>
            </p:blipFill>
            <p:spPr>
              <a:xfrm>
                <a:off x="8102600" y="1371600"/>
                <a:ext cx="374650" cy="133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53" p14:bwMode="auto">
            <p14:nvContentPartPr>
              <p14:cNvPr id="622" name="墨迹 621"/>
              <p14:cNvContentPartPr/>
              <p14:nvPr/>
            </p14:nvContentPartPr>
            <p14:xfrm>
              <a:off x="7245350" y="1098550"/>
              <a:ext cx="876300" cy="292100"/>
            </p14:xfrm>
          </p:contentPart>
        </mc:Choice>
        <mc:Fallback xmlns="">
          <p:pic>
            <p:nvPicPr>
              <p:cNvPr id="622" name="墨迹 621"/>
            </p:nvPicPr>
            <p:blipFill>
              <a:blip r:embed="rId1154"/>
            </p:blipFill>
            <p:spPr>
              <a:xfrm>
                <a:off x="7245350" y="1098550"/>
                <a:ext cx="876300" cy="292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55" p14:bwMode="auto">
            <p14:nvContentPartPr>
              <p14:cNvPr id="623" name="墨迹 622"/>
              <p14:cNvContentPartPr/>
              <p14:nvPr/>
            </p14:nvContentPartPr>
            <p14:xfrm>
              <a:off x="7118350" y="1035050"/>
              <a:ext cx="304800" cy="222250"/>
            </p14:xfrm>
          </p:contentPart>
        </mc:Choice>
        <mc:Fallback xmlns="">
          <p:pic>
            <p:nvPicPr>
              <p:cNvPr id="623" name="墨迹 622"/>
            </p:nvPicPr>
            <p:blipFill>
              <a:blip r:embed="rId1156"/>
            </p:blipFill>
            <p:spPr>
              <a:xfrm>
                <a:off x="7118350" y="1035050"/>
                <a:ext cx="304800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57" p14:bwMode="auto">
            <p14:nvContentPartPr>
              <p14:cNvPr id="624" name="墨迹 623"/>
              <p14:cNvContentPartPr/>
              <p14:nvPr/>
            </p14:nvContentPartPr>
            <p14:xfrm>
              <a:off x="7169150" y="1206500"/>
              <a:ext cx="171450" cy="50800"/>
            </p14:xfrm>
          </p:contentPart>
        </mc:Choice>
        <mc:Fallback xmlns="">
          <p:pic>
            <p:nvPicPr>
              <p:cNvPr id="624" name="墨迹 623"/>
            </p:nvPicPr>
            <p:blipFill>
              <a:blip r:embed="rId1158"/>
            </p:blipFill>
            <p:spPr>
              <a:xfrm>
                <a:off x="7169150" y="1206500"/>
                <a:ext cx="17145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59" p14:bwMode="auto">
            <p14:nvContentPartPr>
              <p14:cNvPr id="625" name="墨迹 624"/>
              <p14:cNvContentPartPr/>
              <p14:nvPr/>
            </p14:nvContentPartPr>
            <p14:xfrm>
              <a:off x="6159500" y="1835150"/>
              <a:ext cx="95250" cy="152400"/>
            </p14:xfrm>
          </p:contentPart>
        </mc:Choice>
        <mc:Fallback xmlns="">
          <p:pic>
            <p:nvPicPr>
              <p:cNvPr id="625" name="墨迹 624"/>
            </p:nvPicPr>
            <p:blipFill>
              <a:blip r:embed="rId1160"/>
            </p:blipFill>
            <p:spPr>
              <a:xfrm>
                <a:off x="6159500" y="1835150"/>
                <a:ext cx="9525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61" p14:bwMode="auto">
            <p14:nvContentPartPr>
              <p14:cNvPr id="626" name="墨迹 625"/>
              <p14:cNvContentPartPr/>
              <p14:nvPr/>
            </p14:nvContentPartPr>
            <p14:xfrm>
              <a:off x="6261100" y="1873250"/>
              <a:ext cx="31750" cy="228600"/>
            </p14:xfrm>
          </p:contentPart>
        </mc:Choice>
        <mc:Fallback xmlns="">
          <p:pic>
            <p:nvPicPr>
              <p:cNvPr id="626" name="墨迹 625"/>
            </p:nvPicPr>
            <p:blipFill>
              <a:blip r:embed="rId1162"/>
            </p:blipFill>
            <p:spPr>
              <a:xfrm>
                <a:off x="6261100" y="1873250"/>
                <a:ext cx="31750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63" p14:bwMode="auto">
            <p14:nvContentPartPr>
              <p14:cNvPr id="627" name="墨迹 626"/>
              <p14:cNvContentPartPr/>
              <p14:nvPr/>
            </p14:nvContentPartPr>
            <p14:xfrm>
              <a:off x="6286500" y="1854200"/>
              <a:ext cx="82550" cy="139700"/>
            </p14:xfrm>
          </p:contentPart>
        </mc:Choice>
        <mc:Fallback xmlns="">
          <p:pic>
            <p:nvPicPr>
              <p:cNvPr id="627" name="墨迹 626"/>
            </p:nvPicPr>
            <p:blipFill>
              <a:blip r:embed="rId1164"/>
            </p:blipFill>
            <p:spPr>
              <a:xfrm>
                <a:off x="6286500" y="1854200"/>
                <a:ext cx="8255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65" p14:bwMode="auto">
            <p14:nvContentPartPr>
              <p14:cNvPr id="628" name="墨迹 627"/>
              <p14:cNvContentPartPr/>
              <p14:nvPr/>
            </p14:nvContentPartPr>
            <p14:xfrm>
              <a:off x="6438900" y="1828800"/>
              <a:ext cx="95250" cy="152400"/>
            </p14:xfrm>
          </p:contentPart>
        </mc:Choice>
        <mc:Fallback xmlns="">
          <p:pic>
            <p:nvPicPr>
              <p:cNvPr id="628" name="墨迹 627"/>
            </p:nvPicPr>
            <p:blipFill>
              <a:blip r:embed="rId1166"/>
            </p:blipFill>
            <p:spPr>
              <a:xfrm>
                <a:off x="6438900" y="1828800"/>
                <a:ext cx="9525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67" p14:bwMode="auto">
            <p14:nvContentPartPr>
              <p14:cNvPr id="629" name="墨迹 628"/>
              <p14:cNvContentPartPr/>
              <p14:nvPr/>
            </p14:nvContentPartPr>
            <p14:xfrm>
              <a:off x="1320800" y="5067300"/>
              <a:ext cx="781050" cy="38100"/>
            </p14:xfrm>
          </p:contentPart>
        </mc:Choice>
        <mc:Fallback xmlns="">
          <p:pic>
            <p:nvPicPr>
              <p:cNvPr id="629" name="墨迹 628"/>
            </p:nvPicPr>
            <p:blipFill>
              <a:blip r:embed="rId1168"/>
            </p:blipFill>
            <p:spPr>
              <a:xfrm>
                <a:off x="1320800" y="5067300"/>
                <a:ext cx="78105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69" p14:bwMode="auto">
            <p14:nvContentPartPr>
              <p14:cNvPr id="630" name="墨迹 629"/>
              <p14:cNvContentPartPr/>
              <p14:nvPr/>
            </p14:nvContentPartPr>
            <p14:xfrm>
              <a:off x="781050" y="5130800"/>
              <a:ext cx="368300" cy="165100"/>
            </p14:xfrm>
          </p:contentPart>
        </mc:Choice>
        <mc:Fallback xmlns="">
          <p:pic>
            <p:nvPicPr>
              <p:cNvPr id="630" name="墨迹 629"/>
            </p:nvPicPr>
            <p:blipFill>
              <a:blip r:embed="rId1170"/>
            </p:blipFill>
            <p:spPr>
              <a:xfrm>
                <a:off x="781050" y="5130800"/>
                <a:ext cx="36830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71" p14:bwMode="auto">
            <p14:nvContentPartPr>
              <p14:cNvPr id="631" name="墨迹 630"/>
              <p14:cNvContentPartPr/>
              <p14:nvPr/>
            </p14:nvContentPartPr>
            <p14:xfrm>
              <a:off x="4933950" y="4756150"/>
              <a:ext cx="114300" cy="1282700"/>
            </p14:xfrm>
          </p:contentPart>
        </mc:Choice>
        <mc:Fallback xmlns="">
          <p:pic>
            <p:nvPicPr>
              <p:cNvPr id="631" name="墨迹 630"/>
            </p:nvPicPr>
            <p:blipFill>
              <a:blip r:embed="rId1172"/>
            </p:blipFill>
            <p:spPr>
              <a:xfrm>
                <a:off x="4933950" y="4756150"/>
                <a:ext cx="114300" cy="128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73" p14:bwMode="auto">
            <p14:nvContentPartPr>
              <p14:cNvPr id="632" name="墨迹 631"/>
              <p14:cNvContentPartPr/>
              <p14:nvPr/>
            </p14:nvContentPartPr>
            <p14:xfrm>
              <a:off x="5137150" y="4686300"/>
              <a:ext cx="952500" cy="1517650"/>
            </p14:xfrm>
          </p:contentPart>
        </mc:Choice>
        <mc:Fallback xmlns="">
          <p:pic>
            <p:nvPicPr>
              <p:cNvPr id="632" name="墨迹 631"/>
            </p:nvPicPr>
            <p:blipFill>
              <a:blip r:embed="rId1174"/>
            </p:blipFill>
            <p:spPr>
              <a:xfrm>
                <a:off x="5137150" y="4686300"/>
                <a:ext cx="952500" cy="151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75" p14:bwMode="auto">
            <p14:nvContentPartPr>
              <p14:cNvPr id="633" name="墨迹 632"/>
              <p14:cNvContentPartPr/>
              <p14:nvPr/>
            </p14:nvContentPartPr>
            <p14:xfrm>
              <a:off x="5022850" y="5035550"/>
              <a:ext cx="1111250" cy="31750"/>
            </p14:xfrm>
          </p:contentPart>
        </mc:Choice>
        <mc:Fallback xmlns="">
          <p:pic>
            <p:nvPicPr>
              <p:cNvPr id="633" name="墨迹 632"/>
            </p:nvPicPr>
            <p:blipFill>
              <a:blip r:embed="rId1176"/>
            </p:blipFill>
            <p:spPr>
              <a:xfrm>
                <a:off x="5022850" y="5035550"/>
                <a:ext cx="111125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77" p14:bwMode="auto">
            <p14:nvContentPartPr>
              <p14:cNvPr id="634" name="墨迹 633"/>
              <p14:cNvContentPartPr/>
              <p14:nvPr/>
            </p14:nvContentPartPr>
            <p14:xfrm>
              <a:off x="4483100" y="4775200"/>
              <a:ext cx="6350" cy="146050"/>
            </p14:xfrm>
          </p:contentPart>
        </mc:Choice>
        <mc:Fallback xmlns="">
          <p:pic>
            <p:nvPicPr>
              <p:cNvPr id="634" name="墨迹 633"/>
            </p:nvPicPr>
            <p:blipFill>
              <a:blip r:embed="rId1178"/>
            </p:blipFill>
            <p:spPr>
              <a:xfrm>
                <a:off x="4483100" y="4775200"/>
                <a:ext cx="635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79" p14:bwMode="auto">
            <p14:nvContentPartPr>
              <p14:cNvPr id="635" name="墨迹 634"/>
              <p14:cNvContentPartPr/>
              <p14:nvPr/>
            </p14:nvContentPartPr>
            <p14:xfrm>
              <a:off x="4451350" y="4768850"/>
              <a:ext cx="152400" cy="133350"/>
            </p14:xfrm>
          </p:contentPart>
        </mc:Choice>
        <mc:Fallback xmlns="">
          <p:pic>
            <p:nvPicPr>
              <p:cNvPr id="635" name="墨迹 634"/>
            </p:nvPicPr>
            <p:blipFill>
              <a:blip r:embed="rId1180"/>
            </p:blipFill>
            <p:spPr>
              <a:xfrm>
                <a:off x="4451350" y="4768850"/>
                <a:ext cx="15240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81" p14:bwMode="auto">
            <p14:nvContentPartPr>
              <p14:cNvPr id="636" name="墨迹 635"/>
              <p14:cNvContentPartPr/>
              <p14:nvPr/>
            </p14:nvContentPartPr>
            <p14:xfrm>
              <a:off x="4616450" y="4743450"/>
              <a:ext cx="177800" cy="107950"/>
            </p14:xfrm>
          </p:contentPart>
        </mc:Choice>
        <mc:Fallback xmlns="">
          <p:pic>
            <p:nvPicPr>
              <p:cNvPr id="636" name="墨迹 635"/>
            </p:nvPicPr>
            <p:blipFill>
              <a:blip r:embed="rId1182"/>
            </p:blipFill>
            <p:spPr>
              <a:xfrm>
                <a:off x="4616450" y="4743450"/>
                <a:ext cx="17780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83" p14:bwMode="auto">
            <p14:nvContentPartPr>
              <p14:cNvPr id="637" name="墨迹 636"/>
              <p14:cNvContentPartPr/>
              <p14:nvPr/>
            </p14:nvContentPartPr>
            <p14:xfrm>
              <a:off x="4851400" y="4806950"/>
              <a:ext cx="19050" cy="139700"/>
            </p14:xfrm>
          </p:contentPart>
        </mc:Choice>
        <mc:Fallback xmlns="">
          <p:pic>
            <p:nvPicPr>
              <p:cNvPr id="637" name="墨迹 636"/>
            </p:nvPicPr>
            <p:blipFill>
              <a:blip r:embed="rId1184"/>
            </p:blipFill>
            <p:spPr>
              <a:xfrm>
                <a:off x="4851400" y="4806950"/>
                <a:ext cx="1905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85" p14:bwMode="auto">
            <p14:nvContentPartPr>
              <p14:cNvPr id="638" name="墨迹 637"/>
              <p14:cNvContentPartPr/>
              <p14:nvPr/>
            </p14:nvContentPartPr>
            <p14:xfrm>
              <a:off x="4540250" y="4508500"/>
              <a:ext cx="107950" cy="95250"/>
            </p14:xfrm>
          </p:contentPart>
        </mc:Choice>
        <mc:Fallback xmlns="">
          <p:pic>
            <p:nvPicPr>
              <p:cNvPr id="638" name="墨迹 637"/>
            </p:nvPicPr>
            <p:blipFill>
              <a:blip r:embed="rId1186"/>
            </p:blipFill>
            <p:spPr>
              <a:xfrm>
                <a:off x="4540250" y="4508500"/>
                <a:ext cx="10795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87" p14:bwMode="auto">
            <p14:nvContentPartPr>
              <p14:cNvPr id="639" name="墨迹 638"/>
              <p14:cNvContentPartPr/>
              <p14:nvPr/>
            </p14:nvContentPartPr>
            <p14:xfrm>
              <a:off x="4743450" y="4483100"/>
              <a:ext cx="101600" cy="101600"/>
            </p14:xfrm>
          </p:contentPart>
        </mc:Choice>
        <mc:Fallback xmlns="">
          <p:pic>
            <p:nvPicPr>
              <p:cNvPr id="639" name="墨迹 638"/>
            </p:nvPicPr>
            <p:blipFill>
              <a:blip r:embed="rId1188"/>
            </p:blipFill>
            <p:spPr>
              <a:xfrm>
                <a:off x="4743450" y="4483100"/>
                <a:ext cx="10160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89" p14:bwMode="auto">
            <p14:nvContentPartPr>
              <p14:cNvPr id="640" name="墨迹 639"/>
              <p14:cNvContentPartPr/>
              <p14:nvPr/>
            </p14:nvContentPartPr>
            <p14:xfrm>
              <a:off x="4864100" y="4470400"/>
              <a:ext cx="76200" cy="76200"/>
            </p14:xfrm>
          </p:contentPart>
        </mc:Choice>
        <mc:Fallback xmlns="">
          <p:pic>
            <p:nvPicPr>
              <p:cNvPr id="640" name="墨迹 639"/>
            </p:nvPicPr>
            <p:blipFill>
              <a:blip r:embed="rId1190"/>
            </p:blipFill>
            <p:spPr>
              <a:xfrm>
                <a:off x="4864100" y="4470400"/>
                <a:ext cx="7620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91" p14:bwMode="auto">
            <p14:nvContentPartPr>
              <p14:cNvPr id="641" name="墨迹 640"/>
              <p14:cNvContentPartPr/>
              <p14:nvPr/>
            </p14:nvContentPartPr>
            <p14:xfrm>
              <a:off x="4953000" y="4457700"/>
              <a:ext cx="88900" cy="95250"/>
            </p14:xfrm>
          </p:contentPart>
        </mc:Choice>
        <mc:Fallback xmlns="">
          <p:pic>
            <p:nvPicPr>
              <p:cNvPr id="641" name="墨迹 640"/>
            </p:nvPicPr>
            <p:blipFill>
              <a:blip r:embed="rId1192"/>
            </p:blipFill>
            <p:spPr>
              <a:xfrm>
                <a:off x="4953000" y="4457700"/>
                <a:ext cx="8890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93" p14:bwMode="auto">
            <p14:nvContentPartPr>
              <p14:cNvPr id="642" name="墨迹 641"/>
              <p14:cNvContentPartPr/>
              <p14:nvPr/>
            </p14:nvContentPartPr>
            <p14:xfrm>
              <a:off x="5099050" y="4464050"/>
              <a:ext cx="360" cy="82550"/>
            </p14:xfrm>
          </p:contentPart>
        </mc:Choice>
        <mc:Fallback xmlns="">
          <p:pic>
            <p:nvPicPr>
              <p:cNvPr id="642" name="墨迹 641"/>
            </p:nvPicPr>
            <p:blipFill>
              <a:blip r:embed="rId384"/>
            </p:blipFill>
            <p:spPr>
              <a:xfrm>
                <a:off x="5099050" y="4464050"/>
                <a:ext cx="36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94" p14:bwMode="auto">
            <p14:nvContentPartPr>
              <p14:cNvPr id="643" name="墨迹 642"/>
              <p14:cNvContentPartPr/>
              <p14:nvPr/>
            </p14:nvContentPartPr>
            <p14:xfrm>
              <a:off x="5118100" y="4502150"/>
              <a:ext cx="76200" cy="360"/>
            </p14:xfrm>
          </p:contentPart>
        </mc:Choice>
        <mc:Fallback xmlns="">
          <p:pic>
            <p:nvPicPr>
              <p:cNvPr id="643" name="墨迹 642"/>
            </p:nvPicPr>
            <p:blipFill>
              <a:blip r:embed="rId93"/>
            </p:blipFill>
            <p:spPr>
              <a:xfrm>
                <a:off x="5118100" y="4502150"/>
                <a:ext cx="762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95" p14:bwMode="auto">
            <p14:nvContentPartPr>
              <p14:cNvPr id="644" name="墨迹 643"/>
              <p14:cNvContentPartPr/>
              <p14:nvPr/>
            </p14:nvContentPartPr>
            <p14:xfrm>
              <a:off x="5130800" y="4457700"/>
              <a:ext cx="69850" cy="146050"/>
            </p14:xfrm>
          </p:contentPart>
        </mc:Choice>
        <mc:Fallback xmlns="">
          <p:pic>
            <p:nvPicPr>
              <p:cNvPr id="644" name="墨迹 643"/>
            </p:nvPicPr>
            <p:blipFill>
              <a:blip r:embed="rId1196"/>
            </p:blipFill>
            <p:spPr>
              <a:xfrm>
                <a:off x="5130800" y="4457700"/>
                <a:ext cx="6985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97" p14:bwMode="auto">
            <p14:nvContentPartPr>
              <p14:cNvPr id="645" name="墨迹 644"/>
              <p14:cNvContentPartPr/>
              <p14:nvPr/>
            </p14:nvContentPartPr>
            <p14:xfrm>
              <a:off x="5035550" y="4686300"/>
              <a:ext cx="50800" cy="76200"/>
            </p14:xfrm>
          </p:contentPart>
        </mc:Choice>
        <mc:Fallback xmlns="">
          <p:pic>
            <p:nvPicPr>
              <p:cNvPr id="645" name="墨迹 644"/>
            </p:nvPicPr>
            <p:blipFill>
              <a:blip r:embed="rId1198"/>
            </p:blipFill>
            <p:spPr>
              <a:xfrm>
                <a:off x="5035550" y="4686300"/>
                <a:ext cx="5080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99" p14:bwMode="auto">
            <p14:nvContentPartPr>
              <p14:cNvPr id="646" name="墨迹 645"/>
              <p14:cNvContentPartPr/>
              <p14:nvPr/>
            </p14:nvContentPartPr>
            <p14:xfrm>
              <a:off x="5340350" y="5086350"/>
              <a:ext cx="82550" cy="120650"/>
            </p14:xfrm>
          </p:contentPart>
        </mc:Choice>
        <mc:Fallback xmlns="">
          <p:pic>
            <p:nvPicPr>
              <p:cNvPr id="646" name="墨迹 645"/>
            </p:nvPicPr>
            <p:blipFill>
              <a:blip r:embed="rId1200"/>
            </p:blipFill>
            <p:spPr>
              <a:xfrm>
                <a:off x="5340350" y="5086350"/>
                <a:ext cx="8255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01" p14:bwMode="auto">
            <p14:nvContentPartPr>
              <p14:cNvPr id="647" name="墨迹 646"/>
              <p14:cNvContentPartPr/>
              <p14:nvPr/>
            </p14:nvContentPartPr>
            <p14:xfrm>
              <a:off x="5486400" y="5054600"/>
              <a:ext cx="158750" cy="152400"/>
            </p14:xfrm>
          </p:contentPart>
        </mc:Choice>
        <mc:Fallback xmlns="">
          <p:pic>
            <p:nvPicPr>
              <p:cNvPr id="647" name="墨迹 646"/>
            </p:nvPicPr>
            <p:blipFill>
              <a:blip r:embed="rId1202"/>
            </p:blipFill>
            <p:spPr>
              <a:xfrm>
                <a:off x="5486400" y="5054600"/>
                <a:ext cx="15875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03" p14:bwMode="auto">
            <p14:nvContentPartPr>
              <p14:cNvPr id="648" name="墨迹 647"/>
              <p14:cNvContentPartPr/>
              <p14:nvPr/>
            </p14:nvContentPartPr>
            <p14:xfrm>
              <a:off x="5365750" y="4781550"/>
              <a:ext cx="114300" cy="146050"/>
            </p14:xfrm>
          </p:contentPart>
        </mc:Choice>
        <mc:Fallback xmlns="">
          <p:pic>
            <p:nvPicPr>
              <p:cNvPr id="648" name="墨迹 647"/>
            </p:nvPicPr>
            <p:blipFill>
              <a:blip r:embed="rId1204"/>
            </p:blipFill>
            <p:spPr>
              <a:xfrm>
                <a:off x="5365750" y="4781550"/>
                <a:ext cx="11430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05" p14:bwMode="auto">
            <p14:nvContentPartPr>
              <p14:cNvPr id="649" name="墨迹 648"/>
              <p14:cNvContentPartPr/>
              <p14:nvPr/>
            </p14:nvContentPartPr>
            <p14:xfrm>
              <a:off x="5537200" y="4838700"/>
              <a:ext cx="69850" cy="101600"/>
            </p14:xfrm>
          </p:contentPart>
        </mc:Choice>
        <mc:Fallback xmlns="">
          <p:pic>
            <p:nvPicPr>
              <p:cNvPr id="649" name="墨迹 648"/>
            </p:nvPicPr>
            <p:blipFill>
              <a:blip r:embed="rId1206"/>
            </p:blipFill>
            <p:spPr>
              <a:xfrm>
                <a:off x="5537200" y="4838700"/>
                <a:ext cx="6985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07" p14:bwMode="auto">
            <p14:nvContentPartPr>
              <p14:cNvPr id="650" name="墨迹 649"/>
              <p14:cNvContentPartPr/>
              <p14:nvPr/>
            </p14:nvContentPartPr>
            <p14:xfrm>
              <a:off x="5664200" y="4845050"/>
              <a:ext cx="6350" cy="95250"/>
            </p14:xfrm>
          </p:contentPart>
        </mc:Choice>
        <mc:Fallback xmlns="">
          <p:pic>
            <p:nvPicPr>
              <p:cNvPr id="650" name="墨迹 649"/>
            </p:nvPicPr>
            <p:blipFill>
              <a:blip r:embed="rId1208"/>
            </p:blipFill>
            <p:spPr>
              <a:xfrm>
                <a:off x="5664200" y="4845050"/>
                <a:ext cx="635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09" p14:bwMode="auto">
            <p14:nvContentPartPr>
              <p14:cNvPr id="651" name="墨迹 650"/>
              <p14:cNvContentPartPr/>
              <p14:nvPr/>
            </p14:nvContentPartPr>
            <p14:xfrm>
              <a:off x="5702300" y="4870450"/>
              <a:ext cx="69850" cy="25400"/>
            </p14:xfrm>
          </p:contentPart>
        </mc:Choice>
        <mc:Fallback xmlns="">
          <p:pic>
            <p:nvPicPr>
              <p:cNvPr id="651" name="墨迹 650"/>
            </p:nvPicPr>
            <p:blipFill>
              <a:blip r:embed="rId1210"/>
            </p:blipFill>
            <p:spPr>
              <a:xfrm>
                <a:off x="5702300" y="4870450"/>
                <a:ext cx="6985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11" p14:bwMode="auto">
            <p14:nvContentPartPr>
              <p14:cNvPr id="652" name="墨迹 651"/>
              <p14:cNvContentPartPr/>
              <p14:nvPr/>
            </p14:nvContentPartPr>
            <p14:xfrm>
              <a:off x="5753100" y="4851400"/>
              <a:ext cx="38100" cy="152400"/>
            </p14:xfrm>
          </p:contentPart>
        </mc:Choice>
        <mc:Fallback xmlns="">
          <p:pic>
            <p:nvPicPr>
              <p:cNvPr id="652" name="墨迹 651"/>
            </p:nvPicPr>
            <p:blipFill>
              <a:blip r:embed="rId1212"/>
            </p:blipFill>
            <p:spPr>
              <a:xfrm>
                <a:off x="5753100" y="4851400"/>
                <a:ext cx="3810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13" p14:bwMode="auto">
            <p14:nvContentPartPr>
              <p14:cNvPr id="653" name="墨迹 652"/>
              <p14:cNvContentPartPr/>
              <p14:nvPr/>
            </p14:nvContentPartPr>
            <p14:xfrm>
              <a:off x="5689600" y="5086350"/>
              <a:ext cx="171450" cy="120650"/>
            </p14:xfrm>
          </p:contentPart>
        </mc:Choice>
        <mc:Fallback xmlns="">
          <p:pic>
            <p:nvPicPr>
              <p:cNvPr id="653" name="墨迹 652"/>
            </p:nvPicPr>
            <p:blipFill>
              <a:blip r:embed="rId1214"/>
            </p:blipFill>
            <p:spPr>
              <a:xfrm>
                <a:off x="5689600" y="5086350"/>
                <a:ext cx="17145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15" p14:bwMode="auto">
            <p14:nvContentPartPr>
              <p14:cNvPr id="654" name="墨迹 653"/>
              <p14:cNvContentPartPr/>
              <p14:nvPr/>
            </p14:nvContentPartPr>
            <p14:xfrm>
              <a:off x="5867400" y="5080000"/>
              <a:ext cx="57150" cy="120650"/>
            </p14:xfrm>
          </p:contentPart>
        </mc:Choice>
        <mc:Fallback xmlns="">
          <p:pic>
            <p:nvPicPr>
              <p:cNvPr id="654" name="墨迹 653"/>
            </p:nvPicPr>
            <p:blipFill>
              <a:blip r:embed="rId1216"/>
            </p:blipFill>
            <p:spPr>
              <a:xfrm>
                <a:off x="5867400" y="5080000"/>
                <a:ext cx="5715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17" p14:bwMode="auto">
            <p14:nvContentPartPr>
              <p14:cNvPr id="655" name="墨迹 654"/>
              <p14:cNvContentPartPr/>
              <p14:nvPr/>
            </p14:nvContentPartPr>
            <p14:xfrm>
              <a:off x="5048250" y="5283200"/>
              <a:ext cx="1028700" cy="88900"/>
            </p14:xfrm>
          </p:contentPart>
        </mc:Choice>
        <mc:Fallback xmlns="">
          <p:pic>
            <p:nvPicPr>
              <p:cNvPr id="655" name="墨迹 654"/>
            </p:nvPicPr>
            <p:blipFill>
              <a:blip r:embed="rId1218"/>
            </p:blipFill>
            <p:spPr>
              <a:xfrm>
                <a:off x="5048250" y="5283200"/>
                <a:ext cx="102870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19" p14:bwMode="auto">
            <p14:nvContentPartPr>
              <p14:cNvPr id="656" name="墨迹 655"/>
              <p14:cNvContentPartPr/>
              <p14:nvPr/>
            </p14:nvContentPartPr>
            <p14:xfrm>
              <a:off x="1752600" y="5264150"/>
              <a:ext cx="241300" cy="12700"/>
            </p14:xfrm>
          </p:contentPart>
        </mc:Choice>
        <mc:Fallback xmlns="">
          <p:pic>
            <p:nvPicPr>
              <p:cNvPr id="656" name="墨迹 655"/>
            </p:nvPicPr>
            <p:blipFill>
              <a:blip r:embed="rId1220"/>
            </p:blipFill>
            <p:spPr>
              <a:xfrm>
                <a:off x="1752600" y="5264150"/>
                <a:ext cx="2413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21" p14:bwMode="auto">
            <p14:nvContentPartPr>
              <p14:cNvPr id="657" name="墨迹 656"/>
              <p14:cNvContentPartPr/>
              <p14:nvPr/>
            </p14:nvContentPartPr>
            <p14:xfrm>
              <a:off x="5124450" y="5543550"/>
              <a:ext cx="25400" cy="360"/>
            </p14:xfrm>
          </p:contentPart>
        </mc:Choice>
        <mc:Fallback xmlns="">
          <p:pic>
            <p:nvPicPr>
              <p:cNvPr id="657" name="墨迹 656"/>
            </p:nvPicPr>
            <p:blipFill>
              <a:blip r:embed="rId956"/>
            </p:blipFill>
            <p:spPr>
              <a:xfrm>
                <a:off x="5124450" y="5543550"/>
                <a:ext cx="254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22" p14:bwMode="auto">
            <p14:nvContentPartPr>
              <p14:cNvPr id="658" name="墨迹 657"/>
              <p14:cNvContentPartPr/>
              <p14:nvPr/>
            </p14:nvContentPartPr>
            <p14:xfrm>
              <a:off x="5016500" y="5562600"/>
              <a:ext cx="1149350" cy="114300"/>
            </p14:xfrm>
          </p:contentPart>
        </mc:Choice>
        <mc:Fallback xmlns="">
          <p:pic>
            <p:nvPicPr>
              <p:cNvPr id="658" name="墨迹 657"/>
            </p:nvPicPr>
            <p:blipFill>
              <a:blip r:embed="rId1223"/>
            </p:blipFill>
            <p:spPr>
              <a:xfrm>
                <a:off x="5016500" y="5562600"/>
                <a:ext cx="114935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24" p14:bwMode="auto">
            <p14:nvContentPartPr>
              <p14:cNvPr id="659" name="墨迹 658"/>
              <p14:cNvContentPartPr/>
              <p14:nvPr/>
            </p14:nvContentPartPr>
            <p14:xfrm>
              <a:off x="4933950" y="5784850"/>
              <a:ext cx="984250" cy="63500"/>
            </p14:xfrm>
          </p:contentPart>
        </mc:Choice>
        <mc:Fallback xmlns="">
          <p:pic>
            <p:nvPicPr>
              <p:cNvPr id="659" name="墨迹 658"/>
            </p:nvPicPr>
            <p:blipFill>
              <a:blip r:embed="rId1225"/>
            </p:blipFill>
            <p:spPr>
              <a:xfrm>
                <a:off x="4933950" y="5784850"/>
                <a:ext cx="98425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26" p14:bwMode="auto">
            <p14:nvContentPartPr>
              <p14:cNvPr id="660" name="墨迹 659"/>
              <p14:cNvContentPartPr/>
              <p14:nvPr/>
            </p14:nvContentPartPr>
            <p14:xfrm>
              <a:off x="5416550" y="5657850"/>
              <a:ext cx="95250" cy="88900"/>
            </p14:xfrm>
          </p:contentPart>
        </mc:Choice>
        <mc:Fallback xmlns="">
          <p:pic>
            <p:nvPicPr>
              <p:cNvPr id="660" name="墨迹 659"/>
            </p:nvPicPr>
            <p:blipFill>
              <a:blip r:embed="rId1227"/>
            </p:blipFill>
            <p:spPr>
              <a:xfrm>
                <a:off x="5416550" y="5657850"/>
                <a:ext cx="9525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28" p14:bwMode="auto">
            <p14:nvContentPartPr>
              <p14:cNvPr id="661" name="墨迹 660"/>
              <p14:cNvContentPartPr/>
              <p14:nvPr/>
            </p14:nvContentPartPr>
            <p14:xfrm>
              <a:off x="5562600" y="5664200"/>
              <a:ext cx="95250" cy="95250"/>
            </p14:xfrm>
          </p:contentPart>
        </mc:Choice>
        <mc:Fallback xmlns="">
          <p:pic>
            <p:nvPicPr>
              <p:cNvPr id="661" name="墨迹 660"/>
            </p:nvPicPr>
            <p:blipFill>
              <a:blip r:embed="rId1229"/>
            </p:blipFill>
            <p:spPr>
              <a:xfrm>
                <a:off x="5562600" y="5664200"/>
                <a:ext cx="9525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30" p14:bwMode="auto">
            <p14:nvContentPartPr>
              <p14:cNvPr id="662" name="墨迹 661"/>
              <p14:cNvContentPartPr/>
              <p14:nvPr/>
            </p14:nvContentPartPr>
            <p14:xfrm>
              <a:off x="5422900" y="5410200"/>
              <a:ext cx="95250" cy="114300"/>
            </p14:xfrm>
          </p:contentPart>
        </mc:Choice>
        <mc:Fallback xmlns="">
          <p:pic>
            <p:nvPicPr>
              <p:cNvPr id="662" name="墨迹 661"/>
            </p:nvPicPr>
            <p:blipFill>
              <a:blip r:embed="rId1231"/>
            </p:blipFill>
            <p:spPr>
              <a:xfrm>
                <a:off x="5422900" y="5410200"/>
                <a:ext cx="9525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32" p14:bwMode="auto">
            <p14:nvContentPartPr>
              <p14:cNvPr id="663" name="墨迹 662"/>
              <p14:cNvContentPartPr/>
              <p14:nvPr/>
            </p14:nvContentPartPr>
            <p14:xfrm>
              <a:off x="5549900" y="5467350"/>
              <a:ext cx="95250" cy="63500"/>
            </p14:xfrm>
          </p:contentPart>
        </mc:Choice>
        <mc:Fallback xmlns="">
          <p:pic>
            <p:nvPicPr>
              <p:cNvPr id="663" name="墨迹 662"/>
            </p:nvPicPr>
            <p:blipFill>
              <a:blip r:embed="rId1233"/>
            </p:blipFill>
            <p:spPr>
              <a:xfrm>
                <a:off x="5549900" y="5467350"/>
                <a:ext cx="9525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34" p14:bwMode="auto">
            <p14:nvContentPartPr>
              <p14:cNvPr id="664" name="墨迹 663"/>
              <p14:cNvContentPartPr/>
              <p14:nvPr/>
            </p14:nvContentPartPr>
            <p14:xfrm>
              <a:off x="5740400" y="5461000"/>
              <a:ext cx="133350" cy="88900"/>
            </p14:xfrm>
          </p:contentPart>
        </mc:Choice>
        <mc:Fallback xmlns="">
          <p:pic>
            <p:nvPicPr>
              <p:cNvPr id="664" name="墨迹 663"/>
            </p:nvPicPr>
            <p:blipFill>
              <a:blip r:embed="rId1235"/>
            </p:blipFill>
            <p:spPr>
              <a:xfrm>
                <a:off x="5740400" y="5461000"/>
                <a:ext cx="13335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36" p14:bwMode="auto">
            <p14:nvContentPartPr>
              <p14:cNvPr id="665" name="墨迹 664"/>
              <p14:cNvContentPartPr/>
              <p14:nvPr/>
            </p14:nvContentPartPr>
            <p14:xfrm>
              <a:off x="5861050" y="5435600"/>
              <a:ext cx="19050" cy="120650"/>
            </p14:xfrm>
          </p:contentPart>
        </mc:Choice>
        <mc:Fallback xmlns="">
          <p:pic>
            <p:nvPicPr>
              <p:cNvPr id="665" name="墨迹 664"/>
            </p:nvPicPr>
            <p:blipFill>
              <a:blip r:embed="rId1237"/>
            </p:blipFill>
            <p:spPr>
              <a:xfrm>
                <a:off x="5861050" y="5435600"/>
                <a:ext cx="1905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38" p14:bwMode="auto">
            <p14:nvContentPartPr>
              <p14:cNvPr id="666" name="墨迹 665"/>
              <p14:cNvContentPartPr/>
              <p14:nvPr/>
            </p14:nvContentPartPr>
            <p14:xfrm>
              <a:off x="5765800" y="5651500"/>
              <a:ext cx="19050" cy="133350"/>
            </p14:xfrm>
          </p:contentPart>
        </mc:Choice>
        <mc:Fallback xmlns="">
          <p:pic>
            <p:nvPicPr>
              <p:cNvPr id="666" name="墨迹 665"/>
            </p:nvPicPr>
            <p:blipFill>
              <a:blip r:embed="rId1239"/>
            </p:blipFill>
            <p:spPr>
              <a:xfrm>
                <a:off x="5765800" y="5651500"/>
                <a:ext cx="1905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40" p14:bwMode="auto">
            <p14:nvContentPartPr>
              <p14:cNvPr id="667" name="墨迹 666"/>
              <p14:cNvContentPartPr/>
              <p14:nvPr/>
            </p14:nvContentPartPr>
            <p14:xfrm>
              <a:off x="5797550" y="5721350"/>
              <a:ext cx="101600" cy="360"/>
            </p14:xfrm>
          </p:contentPart>
        </mc:Choice>
        <mc:Fallback xmlns="">
          <p:pic>
            <p:nvPicPr>
              <p:cNvPr id="667" name="墨迹 666"/>
            </p:nvPicPr>
            <p:blipFill>
              <a:blip r:embed="rId1241"/>
            </p:blipFill>
            <p:spPr>
              <a:xfrm>
                <a:off x="5797550" y="5721350"/>
                <a:ext cx="1016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42" p14:bwMode="auto">
            <p14:nvContentPartPr>
              <p14:cNvPr id="668" name="墨迹 667"/>
              <p14:cNvContentPartPr/>
              <p14:nvPr/>
            </p14:nvContentPartPr>
            <p14:xfrm>
              <a:off x="5892800" y="5683250"/>
              <a:ext cx="25400" cy="107950"/>
            </p14:xfrm>
          </p:contentPart>
        </mc:Choice>
        <mc:Fallback xmlns="">
          <p:pic>
            <p:nvPicPr>
              <p:cNvPr id="668" name="墨迹 667"/>
            </p:nvPicPr>
            <p:blipFill>
              <a:blip r:embed="rId1243"/>
            </p:blipFill>
            <p:spPr>
              <a:xfrm>
                <a:off x="5892800" y="5683250"/>
                <a:ext cx="2540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44" p14:bwMode="auto">
            <p14:nvContentPartPr>
              <p14:cNvPr id="669" name="墨迹 668"/>
              <p14:cNvContentPartPr/>
              <p14:nvPr/>
            </p14:nvContentPartPr>
            <p14:xfrm>
              <a:off x="5886450" y="5861050"/>
              <a:ext cx="196850" cy="360"/>
            </p14:xfrm>
          </p:contentPart>
        </mc:Choice>
        <mc:Fallback xmlns="">
          <p:pic>
            <p:nvPicPr>
              <p:cNvPr id="669" name="墨迹 668"/>
            </p:nvPicPr>
            <p:blipFill>
              <a:blip r:embed="rId1245"/>
            </p:blipFill>
            <p:spPr>
              <a:xfrm>
                <a:off x="5886450" y="5861050"/>
                <a:ext cx="1968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46" p14:bwMode="auto">
            <p14:nvContentPartPr>
              <p14:cNvPr id="670" name="墨迹 669"/>
              <p14:cNvContentPartPr/>
              <p14:nvPr/>
            </p14:nvContentPartPr>
            <p14:xfrm>
              <a:off x="1365250" y="5664200"/>
              <a:ext cx="215900" cy="360"/>
            </p14:xfrm>
          </p:contentPart>
        </mc:Choice>
        <mc:Fallback xmlns="">
          <p:pic>
            <p:nvPicPr>
              <p:cNvPr id="670" name="墨迹 669"/>
            </p:nvPicPr>
            <p:blipFill>
              <a:blip r:embed="rId1137"/>
            </p:blipFill>
            <p:spPr>
              <a:xfrm>
                <a:off x="1365250" y="5664200"/>
                <a:ext cx="2159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47" p14:bwMode="auto">
            <p14:nvContentPartPr>
              <p14:cNvPr id="671" name="墨迹 670"/>
              <p14:cNvContentPartPr/>
              <p14:nvPr/>
            </p14:nvContentPartPr>
            <p14:xfrm>
              <a:off x="2178050" y="5632450"/>
              <a:ext cx="209550" cy="360"/>
            </p14:xfrm>
          </p:contentPart>
        </mc:Choice>
        <mc:Fallback xmlns="">
          <p:pic>
            <p:nvPicPr>
              <p:cNvPr id="671" name="墨迹 670"/>
            </p:nvPicPr>
            <p:blipFill>
              <a:blip r:embed="rId20"/>
            </p:blipFill>
            <p:spPr>
              <a:xfrm>
                <a:off x="2178050" y="5632450"/>
                <a:ext cx="2095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48" p14:bwMode="auto">
            <p14:nvContentPartPr>
              <p14:cNvPr id="672" name="墨迹 671"/>
              <p14:cNvContentPartPr/>
              <p14:nvPr/>
            </p14:nvContentPartPr>
            <p14:xfrm>
              <a:off x="2698750" y="5632450"/>
              <a:ext cx="196850" cy="360"/>
            </p14:xfrm>
          </p:contentPart>
        </mc:Choice>
        <mc:Fallback xmlns="">
          <p:pic>
            <p:nvPicPr>
              <p:cNvPr id="672" name="墨迹 671"/>
            </p:nvPicPr>
            <p:blipFill>
              <a:blip r:embed="rId1245"/>
            </p:blipFill>
            <p:spPr>
              <a:xfrm>
                <a:off x="2698750" y="5632450"/>
                <a:ext cx="1968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49" p14:bwMode="auto">
            <p14:nvContentPartPr>
              <p14:cNvPr id="673" name="墨迹 672"/>
              <p14:cNvContentPartPr/>
              <p14:nvPr/>
            </p14:nvContentPartPr>
            <p14:xfrm>
              <a:off x="2959100" y="5632450"/>
              <a:ext cx="63500" cy="25400"/>
            </p14:xfrm>
          </p:contentPart>
        </mc:Choice>
        <mc:Fallback xmlns="">
          <p:pic>
            <p:nvPicPr>
              <p:cNvPr id="673" name="墨迹 672"/>
            </p:nvPicPr>
            <p:blipFill>
              <a:blip r:embed="rId1250"/>
            </p:blipFill>
            <p:spPr>
              <a:xfrm>
                <a:off x="2959100" y="5632450"/>
                <a:ext cx="6350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51" p14:bwMode="auto">
            <p14:nvContentPartPr>
              <p14:cNvPr id="674" name="墨迹 673"/>
              <p14:cNvContentPartPr/>
              <p14:nvPr/>
            </p14:nvContentPartPr>
            <p14:xfrm>
              <a:off x="4921250" y="4914900"/>
              <a:ext cx="101600" cy="360"/>
            </p14:xfrm>
          </p:contentPart>
        </mc:Choice>
        <mc:Fallback xmlns="">
          <p:pic>
            <p:nvPicPr>
              <p:cNvPr id="674" name="墨迹 673"/>
            </p:nvPicPr>
            <p:blipFill>
              <a:blip r:embed="rId1241"/>
            </p:blipFill>
            <p:spPr>
              <a:xfrm>
                <a:off x="4921250" y="4914900"/>
                <a:ext cx="1016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52" p14:bwMode="auto">
            <p14:nvContentPartPr>
              <p14:cNvPr id="675" name="墨迹 674"/>
              <p14:cNvContentPartPr/>
              <p14:nvPr/>
            </p14:nvContentPartPr>
            <p14:xfrm>
              <a:off x="4984750" y="4870450"/>
              <a:ext cx="88900" cy="120650"/>
            </p14:xfrm>
          </p:contentPart>
        </mc:Choice>
        <mc:Fallback xmlns="">
          <p:pic>
            <p:nvPicPr>
              <p:cNvPr id="675" name="墨迹 674"/>
            </p:nvPicPr>
            <p:blipFill>
              <a:blip r:embed="rId1253"/>
            </p:blipFill>
            <p:spPr>
              <a:xfrm>
                <a:off x="4984750" y="4870450"/>
                <a:ext cx="8890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54" p14:bwMode="auto">
            <p14:nvContentPartPr>
              <p14:cNvPr id="676" name="墨迹 675"/>
              <p14:cNvContentPartPr/>
              <p14:nvPr/>
            </p14:nvContentPartPr>
            <p14:xfrm>
              <a:off x="4781550" y="5187950"/>
              <a:ext cx="152400" cy="360"/>
            </p14:xfrm>
          </p:contentPart>
        </mc:Choice>
        <mc:Fallback xmlns="">
          <p:pic>
            <p:nvPicPr>
              <p:cNvPr id="676" name="墨迹 675"/>
            </p:nvPicPr>
            <p:blipFill>
              <a:blip r:embed="rId1255"/>
            </p:blipFill>
            <p:spPr>
              <a:xfrm>
                <a:off x="4781550" y="5187950"/>
                <a:ext cx="1524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56" p14:bwMode="auto">
            <p14:nvContentPartPr>
              <p14:cNvPr id="677" name="墨迹 676"/>
              <p14:cNvContentPartPr/>
              <p14:nvPr/>
            </p14:nvContentPartPr>
            <p14:xfrm>
              <a:off x="4908550" y="5137150"/>
              <a:ext cx="101600" cy="88900"/>
            </p14:xfrm>
          </p:contentPart>
        </mc:Choice>
        <mc:Fallback xmlns="">
          <p:pic>
            <p:nvPicPr>
              <p:cNvPr id="677" name="墨迹 676"/>
            </p:nvPicPr>
            <p:blipFill>
              <a:blip r:embed="rId1257"/>
            </p:blipFill>
            <p:spPr>
              <a:xfrm>
                <a:off x="4908550" y="5137150"/>
                <a:ext cx="10160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58" p14:bwMode="auto">
            <p14:nvContentPartPr>
              <p14:cNvPr id="678" name="墨迹 677"/>
              <p14:cNvContentPartPr/>
              <p14:nvPr/>
            </p14:nvContentPartPr>
            <p14:xfrm>
              <a:off x="2012950" y="5422900"/>
              <a:ext cx="323850" cy="241300"/>
            </p14:xfrm>
          </p:contentPart>
        </mc:Choice>
        <mc:Fallback xmlns="">
          <p:pic>
            <p:nvPicPr>
              <p:cNvPr id="678" name="墨迹 677"/>
            </p:nvPicPr>
            <p:blipFill>
              <a:blip r:embed="rId1259"/>
            </p:blipFill>
            <p:spPr>
              <a:xfrm>
                <a:off x="2012950" y="5422900"/>
                <a:ext cx="323850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60" p14:bwMode="auto">
            <p14:nvContentPartPr>
              <p14:cNvPr id="679" name="墨迹 678"/>
              <p14:cNvContentPartPr/>
              <p14:nvPr/>
            </p14:nvContentPartPr>
            <p14:xfrm>
              <a:off x="5295900" y="5257800"/>
              <a:ext cx="368300" cy="12700"/>
            </p14:xfrm>
          </p:contentPart>
        </mc:Choice>
        <mc:Fallback xmlns="">
          <p:pic>
            <p:nvPicPr>
              <p:cNvPr id="679" name="墨迹 678"/>
            </p:nvPicPr>
            <p:blipFill>
              <a:blip r:embed="rId1261"/>
            </p:blipFill>
            <p:spPr>
              <a:xfrm>
                <a:off x="5295900" y="5257800"/>
                <a:ext cx="3683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62" p14:bwMode="auto">
            <p14:nvContentPartPr>
              <p14:cNvPr id="680" name="墨迹 679"/>
              <p14:cNvContentPartPr/>
              <p14:nvPr/>
            </p14:nvContentPartPr>
            <p14:xfrm>
              <a:off x="1993900" y="5334000"/>
              <a:ext cx="196850" cy="120650"/>
            </p14:xfrm>
          </p:contentPart>
        </mc:Choice>
        <mc:Fallback xmlns="">
          <p:pic>
            <p:nvPicPr>
              <p:cNvPr id="680" name="墨迹 679"/>
            </p:nvPicPr>
            <p:blipFill>
              <a:blip r:embed="rId1263"/>
            </p:blipFill>
            <p:spPr>
              <a:xfrm>
                <a:off x="1993900" y="5334000"/>
                <a:ext cx="19685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64" p14:bwMode="auto">
            <p14:nvContentPartPr>
              <p14:cNvPr id="681" name="墨迹 680"/>
              <p14:cNvContentPartPr/>
              <p14:nvPr/>
            </p14:nvContentPartPr>
            <p14:xfrm>
              <a:off x="1371600" y="5816600"/>
              <a:ext cx="228600" cy="360"/>
            </p14:xfrm>
          </p:contentPart>
        </mc:Choice>
        <mc:Fallback xmlns="">
          <p:pic>
            <p:nvPicPr>
              <p:cNvPr id="681" name="墨迹 680"/>
            </p:nvPicPr>
            <p:blipFill>
              <a:blip r:embed="rId814"/>
            </p:blipFill>
            <p:spPr>
              <a:xfrm>
                <a:off x="1371600" y="5816600"/>
                <a:ext cx="2286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65" p14:bwMode="auto">
            <p14:nvContentPartPr>
              <p14:cNvPr id="682" name="墨迹 681"/>
              <p14:cNvContentPartPr/>
              <p14:nvPr/>
            </p14:nvContentPartPr>
            <p14:xfrm>
              <a:off x="2641600" y="5810250"/>
              <a:ext cx="266700" cy="6350"/>
            </p14:xfrm>
          </p:contentPart>
        </mc:Choice>
        <mc:Fallback xmlns="">
          <p:pic>
            <p:nvPicPr>
              <p:cNvPr id="682" name="墨迹 681"/>
            </p:nvPicPr>
            <p:blipFill>
              <a:blip r:embed="rId1266"/>
            </p:blipFill>
            <p:spPr>
              <a:xfrm>
                <a:off x="2641600" y="5810250"/>
                <a:ext cx="26670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67" p14:bwMode="auto">
            <p14:nvContentPartPr>
              <p14:cNvPr id="683" name="墨迹 682"/>
              <p14:cNvContentPartPr/>
              <p14:nvPr/>
            </p14:nvContentPartPr>
            <p14:xfrm>
              <a:off x="5194300" y="4622800"/>
              <a:ext cx="666750" cy="381000"/>
            </p14:xfrm>
          </p:contentPart>
        </mc:Choice>
        <mc:Fallback xmlns="">
          <p:pic>
            <p:nvPicPr>
              <p:cNvPr id="683" name="墨迹 682"/>
            </p:nvPicPr>
            <p:blipFill>
              <a:blip r:embed="rId1268"/>
            </p:blipFill>
            <p:spPr>
              <a:xfrm>
                <a:off x="5194300" y="4622800"/>
                <a:ext cx="666750" cy="381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69" p14:bwMode="auto">
            <p14:nvContentPartPr>
              <p14:cNvPr id="684" name="墨迹 683"/>
              <p14:cNvContentPartPr/>
              <p14:nvPr/>
            </p14:nvContentPartPr>
            <p14:xfrm>
              <a:off x="2095500" y="6000750"/>
              <a:ext cx="266700" cy="360"/>
            </p14:xfrm>
          </p:contentPart>
        </mc:Choice>
        <mc:Fallback xmlns="">
          <p:pic>
            <p:nvPicPr>
              <p:cNvPr id="684" name="墨迹 683"/>
            </p:nvPicPr>
            <p:blipFill>
              <a:blip r:embed="rId1270"/>
            </p:blipFill>
            <p:spPr>
              <a:xfrm>
                <a:off x="2095500" y="6000750"/>
                <a:ext cx="266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71" p14:bwMode="auto">
            <p14:nvContentPartPr>
              <p14:cNvPr id="685" name="墨迹 684"/>
              <p14:cNvContentPartPr/>
              <p14:nvPr/>
            </p14:nvContentPartPr>
            <p14:xfrm>
              <a:off x="2501900" y="6000750"/>
              <a:ext cx="177800" cy="360"/>
            </p14:xfrm>
          </p:contentPart>
        </mc:Choice>
        <mc:Fallback xmlns="">
          <p:pic>
            <p:nvPicPr>
              <p:cNvPr id="685" name="墨迹 684"/>
            </p:nvPicPr>
            <p:blipFill>
              <a:blip r:embed="rId1272"/>
            </p:blipFill>
            <p:spPr>
              <a:xfrm>
                <a:off x="2501900" y="6000750"/>
                <a:ext cx="1778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73" p14:bwMode="auto">
            <p14:nvContentPartPr>
              <p14:cNvPr id="686" name="墨迹 685"/>
              <p14:cNvContentPartPr/>
              <p14:nvPr/>
            </p14:nvContentPartPr>
            <p14:xfrm>
              <a:off x="2082800" y="6000750"/>
              <a:ext cx="266700" cy="6350"/>
            </p14:xfrm>
          </p:contentPart>
        </mc:Choice>
        <mc:Fallback xmlns="">
          <p:pic>
            <p:nvPicPr>
              <p:cNvPr id="686" name="墨迹 685"/>
            </p:nvPicPr>
            <p:blipFill>
              <a:blip r:embed="rId1274"/>
            </p:blipFill>
            <p:spPr>
              <a:xfrm>
                <a:off x="2082800" y="6000750"/>
                <a:ext cx="26670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75" p14:bwMode="auto">
            <p14:nvContentPartPr>
              <p14:cNvPr id="687" name="墨迹 686"/>
              <p14:cNvContentPartPr/>
              <p14:nvPr/>
            </p14:nvContentPartPr>
            <p14:xfrm>
              <a:off x="4527550" y="4641850"/>
              <a:ext cx="603250" cy="44450"/>
            </p14:xfrm>
          </p:contentPart>
        </mc:Choice>
        <mc:Fallback xmlns="">
          <p:pic>
            <p:nvPicPr>
              <p:cNvPr id="687" name="墨迹 686"/>
            </p:nvPicPr>
            <p:blipFill>
              <a:blip r:embed="rId1276"/>
            </p:blipFill>
            <p:spPr>
              <a:xfrm>
                <a:off x="4527550" y="4641850"/>
                <a:ext cx="60325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77" p14:bwMode="auto">
            <p14:nvContentPartPr>
              <p14:cNvPr id="688" name="墨迹 687"/>
              <p14:cNvContentPartPr/>
              <p14:nvPr/>
            </p14:nvContentPartPr>
            <p14:xfrm>
              <a:off x="2139950" y="5784850"/>
              <a:ext cx="152400" cy="69850"/>
            </p14:xfrm>
          </p:contentPart>
        </mc:Choice>
        <mc:Fallback xmlns="">
          <p:pic>
            <p:nvPicPr>
              <p:cNvPr id="688" name="墨迹 687"/>
            </p:nvPicPr>
            <p:blipFill>
              <a:blip r:embed="rId1278"/>
            </p:blipFill>
            <p:spPr>
              <a:xfrm>
                <a:off x="2139950" y="5784850"/>
                <a:ext cx="15240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79" p14:bwMode="auto">
            <p14:nvContentPartPr>
              <p14:cNvPr id="689" name="墨迹 688"/>
              <p14:cNvContentPartPr/>
              <p14:nvPr/>
            </p14:nvContentPartPr>
            <p14:xfrm>
              <a:off x="1397000" y="6165850"/>
              <a:ext cx="215900" cy="6350"/>
            </p14:xfrm>
          </p:contentPart>
        </mc:Choice>
        <mc:Fallback xmlns="">
          <p:pic>
            <p:nvPicPr>
              <p:cNvPr id="689" name="墨迹 688"/>
            </p:nvPicPr>
            <p:blipFill>
              <a:blip r:embed="rId1280"/>
            </p:blipFill>
            <p:spPr>
              <a:xfrm>
                <a:off x="1397000" y="6165850"/>
                <a:ext cx="21590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81" p14:bwMode="auto">
            <p14:nvContentPartPr>
              <p14:cNvPr id="690" name="墨迹 689"/>
              <p14:cNvContentPartPr/>
              <p14:nvPr/>
            </p14:nvContentPartPr>
            <p14:xfrm>
              <a:off x="2660650" y="6165850"/>
              <a:ext cx="393700" cy="360"/>
            </p14:xfrm>
          </p:contentPart>
        </mc:Choice>
        <mc:Fallback xmlns="">
          <p:pic>
            <p:nvPicPr>
              <p:cNvPr id="690" name="墨迹 689"/>
            </p:nvPicPr>
            <p:blipFill>
              <a:blip r:embed="rId1282"/>
            </p:blipFill>
            <p:spPr>
              <a:xfrm>
                <a:off x="2660650" y="6165850"/>
                <a:ext cx="393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83" p14:bwMode="auto">
            <p14:nvContentPartPr>
              <p14:cNvPr id="691" name="墨迹 690"/>
              <p14:cNvContentPartPr/>
              <p14:nvPr/>
            </p14:nvContentPartPr>
            <p14:xfrm>
              <a:off x="4724400" y="5403850"/>
              <a:ext cx="184150" cy="360"/>
            </p14:xfrm>
          </p:contentPart>
        </mc:Choice>
        <mc:Fallback xmlns="">
          <p:pic>
            <p:nvPicPr>
              <p:cNvPr id="691" name="墨迹 690"/>
            </p:nvPicPr>
            <p:blipFill>
              <a:blip r:embed="rId1284"/>
            </p:blipFill>
            <p:spPr>
              <a:xfrm>
                <a:off x="4724400" y="5403850"/>
                <a:ext cx="1841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85" p14:bwMode="auto">
            <p14:nvContentPartPr>
              <p14:cNvPr id="692" name="墨迹 691"/>
              <p14:cNvContentPartPr/>
              <p14:nvPr/>
            </p14:nvContentPartPr>
            <p14:xfrm>
              <a:off x="4864100" y="5346700"/>
              <a:ext cx="171450" cy="139700"/>
            </p14:xfrm>
          </p:contentPart>
        </mc:Choice>
        <mc:Fallback xmlns="">
          <p:pic>
            <p:nvPicPr>
              <p:cNvPr id="692" name="墨迹 691"/>
            </p:nvPicPr>
            <p:blipFill>
              <a:blip r:embed="rId1286"/>
            </p:blipFill>
            <p:spPr>
              <a:xfrm>
                <a:off x="4864100" y="5346700"/>
                <a:ext cx="17145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87" p14:bwMode="auto">
            <p14:nvContentPartPr>
              <p14:cNvPr id="693" name="墨迹 692"/>
              <p14:cNvContentPartPr/>
              <p14:nvPr/>
            </p14:nvContentPartPr>
            <p14:xfrm>
              <a:off x="5321300" y="5556250"/>
              <a:ext cx="558800" cy="63500"/>
            </p14:xfrm>
          </p:contentPart>
        </mc:Choice>
        <mc:Fallback xmlns="">
          <p:pic>
            <p:nvPicPr>
              <p:cNvPr id="693" name="墨迹 692"/>
            </p:nvPicPr>
            <p:blipFill>
              <a:blip r:embed="rId1288"/>
            </p:blipFill>
            <p:spPr>
              <a:xfrm>
                <a:off x="5321300" y="5556250"/>
                <a:ext cx="55880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89" p14:bwMode="auto">
            <p14:nvContentPartPr>
              <p14:cNvPr id="694" name="墨迹 693"/>
              <p14:cNvContentPartPr/>
              <p14:nvPr/>
            </p14:nvContentPartPr>
            <p14:xfrm>
              <a:off x="2139950" y="6165850"/>
              <a:ext cx="165100" cy="360"/>
            </p14:xfrm>
          </p:contentPart>
        </mc:Choice>
        <mc:Fallback xmlns="">
          <p:pic>
            <p:nvPicPr>
              <p:cNvPr id="694" name="墨迹 693"/>
            </p:nvPicPr>
            <p:blipFill>
              <a:blip r:embed="rId1290"/>
            </p:blipFill>
            <p:spPr>
              <a:xfrm>
                <a:off x="2139950" y="6165850"/>
                <a:ext cx="1651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91" p14:bwMode="auto">
            <p14:nvContentPartPr>
              <p14:cNvPr id="695" name="墨迹 694"/>
              <p14:cNvContentPartPr/>
              <p14:nvPr/>
            </p14:nvContentPartPr>
            <p14:xfrm>
              <a:off x="2324100" y="6318250"/>
              <a:ext cx="508000" cy="19050"/>
            </p14:xfrm>
          </p:contentPart>
        </mc:Choice>
        <mc:Fallback xmlns="">
          <p:pic>
            <p:nvPicPr>
              <p:cNvPr id="695" name="墨迹 694"/>
            </p:nvPicPr>
            <p:blipFill>
              <a:blip r:embed="rId1292"/>
            </p:blipFill>
            <p:spPr>
              <a:xfrm>
                <a:off x="2324100" y="6318250"/>
                <a:ext cx="50800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93" p14:bwMode="auto">
            <p14:nvContentPartPr>
              <p14:cNvPr id="696" name="墨迹 695"/>
              <p14:cNvContentPartPr/>
              <p14:nvPr/>
            </p14:nvContentPartPr>
            <p14:xfrm>
              <a:off x="1263650" y="5080000"/>
              <a:ext cx="361950" cy="196850"/>
            </p14:xfrm>
          </p:contentPart>
        </mc:Choice>
        <mc:Fallback xmlns="">
          <p:pic>
            <p:nvPicPr>
              <p:cNvPr id="696" name="墨迹 695"/>
            </p:nvPicPr>
            <p:blipFill>
              <a:blip r:embed="rId1294"/>
            </p:blipFill>
            <p:spPr>
              <a:xfrm>
                <a:off x="1263650" y="5080000"/>
                <a:ext cx="36195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95" p14:bwMode="auto">
            <p14:nvContentPartPr>
              <p14:cNvPr id="697" name="墨迹 696"/>
              <p14:cNvContentPartPr/>
              <p14:nvPr/>
            </p14:nvContentPartPr>
            <p14:xfrm>
              <a:off x="2089150" y="5619750"/>
              <a:ext cx="190500" cy="12700"/>
            </p14:xfrm>
          </p:contentPart>
        </mc:Choice>
        <mc:Fallback xmlns="">
          <p:pic>
            <p:nvPicPr>
              <p:cNvPr id="697" name="墨迹 696"/>
            </p:nvPicPr>
            <p:blipFill>
              <a:blip r:embed="rId1296"/>
            </p:blipFill>
            <p:spPr>
              <a:xfrm>
                <a:off x="2089150" y="5619750"/>
                <a:ext cx="1905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97" p14:bwMode="auto">
            <p14:nvContentPartPr>
              <p14:cNvPr id="698" name="墨迹 697"/>
              <p14:cNvContentPartPr/>
              <p14:nvPr/>
            </p14:nvContentPartPr>
            <p14:xfrm>
              <a:off x="2660650" y="5791200"/>
              <a:ext cx="266700" cy="31750"/>
            </p14:xfrm>
          </p:contentPart>
        </mc:Choice>
        <mc:Fallback xmlns="">
          <p:pic>
            <p:nvPicPr>
              <p:cNvPr id="698" name="墨迹 697"/>
            </p:nvPicPr>
            <p:blipFill>
              <a:blip r:embed="rId1298"/>
            </p:blipFill>
            <p:spPr>
              <a:xfrm>
                <a:off x="2660650" y="5791200"/>
                <a:ext cx="26670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99" p14:bwMode="auto">
            <p14:nvContentPartPr>
              <p14:cNvPr id="699" name="墨迹 698"/>
              <p14:cNvContentPartPr/>
              <p14:nvPr/>
            </p14:nvContentPartPr>
            <p14:xfrm>
              <a:off x="2108200" y="5816600"/>
              <a:ext cx="234950" cy="31750"/>
            </p14:xfrm>
          </p:contentPart>
        </mc:Choice>
        <mc:Fallback xmlns="">
          <p:pic>
            <p:nvPicPr>
              <p:cNvPr id="699" name="墨迹 698"/>
            </p:nvPicPr>
            <p:blipFill>
              <a:blip r:embed="rId1300"/>
            </p:blipFill>
            <p:spPr>
              <a:xfrm>
                <a:off x="2108200" y="5816600"/>
                <a:ext cx="23495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01" p14:bwMode="auto">
            <p14:nvContentPartPr>
              <p14:cNvPr id="700" name="墨迹 699"/>
              <p14:cNvContentPartPr/>
              <p14:nvPr/>
            </p14:nvContentPartPr>
            <p14:xfrm>
              <a:off x="2133600" y="5994400"/>
              <a:ext cx="260350" cy="19050"/>
            </p14:xfrm>
          </p:contentPart>
        </mc:Choice>
        <mc:Fallback xmlns="">
          <p:pic>
            <p:nvPicPr>
              <p:cNvPr id="700" name="墨迹 699"/>
            </p:nvPicPr>
            <p:blipFill>
              <a:blip r:embed="rId1302"/>
            </p:blipFill>
            <p:spPr>
              <a:xfrm>
                <a:off x="2133600" y="5994400"/>
                <a:ext cx="2603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03" p14:bwMode="auto">
            <p14:nvContentPartPr>
              <p14:cNvPr id="701" name="墨迹 700"/>
              <p14:cNvContentPartPr/>
              <p14:nvPr/>
            </p14:nvContentPartPr>
            <p14:xfrm>
              <a:off x="2127250" y="6172200"/>
              <a:ext cx="127000" cy="6350"/>
            </p14:xfrm>
          </p:contentPart>
        </mc:Choice>
        <mc:Fallback xmlns="">
          <p:pic>
            <p:nvPicPr>
              <p:cNvPr id="701" name="墨迹 700"/>
            </p:nvPicPr>
            <p:blipFill>
              <a:blip r:embed="rId1304"/>
            </p:blipFill>
            <p:spPr>
              <a:xfrm>
                <a:off x="2127250" y="6172200"/>
                <a:ext cx="12700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05" p14:bwMode="auto">
            <p14:nvContentPartPr>
              <p14:cNvPr id="702" name="墨迹 701"/>
              <p14:cNvContentPartPr/>
              <p14:nvPr/>
            </p14:nvContentPartPr>
            <p14:xfrm>
              <a:off x="2692400" y="6165850"/>
              <a:ext cx="260350" cy="360"/>
            </p14:xfrm>
          </p:contentPart>
        </mc:Choice>
        <mc:Fallback xmlns="">
          <p:pic>
            <p:nvPicPr>
              <p:cNvPr id="702" name="墨迹 701"/>
            </p:nvPicPr>
            <p:blipFill>
              <a:blip r:embed="rId1306"/>
            </p:blipFill>
            <p:spPr>
              <a:xfrm>
                <a:off x="2692400" y="6165850"/>
                <a:ext cx="260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07" p14:bwMode="auto">
            <p14:nvContentPartPr>
              <p14:cNvPr id="703" name="墨迹 702"/>
              <p14:cNvContentPartPr/>
              <p14:nvPr/>
            </p14:nvContentPartPr>
            <p14:xfrm>
              <a:off x="1181100" y="5251450"/>
              <a:ext cx="501650" cy="57150"/>
            </p14:xfrm>
          </p:contentPart>
        </mc:Choice>
        <mc:Fallback xmlns="">
          <p:pic>
            <p:nvPicPr>
              <p:cNvPr id="703" name="墨迹 702"/>
            </p:nvPicPr>
            <p:blipFill>
              <a:blip r:embed="rId1308"/>
            </p:blipFill>
            <p:spPr>
              <a:xfrm>
                <a:off x="1181100" y="5251450"/>
                <a:ext cx="501650" cy="57150"/>
              </a:xfrm>
              <a:prstGeom prst="rect"/>
            </p:spPr>
          </p:pic>
        </mc:Fallback>
      </mc:AlternateContent>
    </p:spTree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3850" y="116523"/>
            <a:ext cx="8229600" cy="1143000"/>
          </a:xfrm>
        </p:spPr>
        <p:txBody>
          <a:bodyPr/>
          <a:p>
            <a:r>
              <a:rPr lang="zh-CN" altLang="en-US">
                <a:solidFill>
                  <a:srgbClr val="FF0000"/>
                </a:solidFill>
              </a:rPr>
              <a:t>作业：第</a:t>
            </a:r>
            <a:r>
              <a:rPr lang="zh-CN" altLang="en-US">
                <a:solidFill>
                  <a:srgbClr val="FF0000"/>
                </a:solidFill>
              </a:rPr>
              <a:t>五章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zh-CN" sz="1400" b="0" i="0" u="none" strike="noStrike" kern="1200" cap="none" spc="0" normalizeH="0" baseline="0" noProof="0">
              <a:ln>
                <a:noFill/>
              </a:ln>
              <a:solidFill>
                <a:schemeClr val="hlin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pic>
        <p:nvPicPr>
          <p:cNvPr id="5" name="内容占位符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07315" y="908685"/>
            <a:ext cx="4596765" cy="41148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3" name="墨迹 2"/>
              <p14:cNvContentPartPr/>
              <p14:nvPr/>
            </p14:nvContentPartPr>
            <p14:xfrm>
              <a:off x="5353050" y="1054100"/>
              <a:ext cx="31750" cy="196850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3"/>
            </p:blipFill>
            <p:spPr>
              <a:xfrm>
                <a:off x="5353050" y="1054100"/>
                <a:ext cx="3175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6" name="墨迹 5"/>
              <p14:cNvContentPartPr/>
              <p14:nvPr/>
            </p14:nvContentPartPr>
            <p14:xfrm>
              <a:off x="5346700" y="1092200"/>
              <a:ext cx="209550" cy="19685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5"/>
            </p:blipFill>
            <p:spPr>
              <a:xfrm>
                <a:off x="5346700" y="1092200"/>
                <a:ext cx="20955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7" name="墨迹 6"/>
              <p14:cNvContentPartPr/>
              <p14:nvPr/>
            </p14:nvContentPartPr>
            <p14:xfrm>
              <a:off x="5619750" y="1060450"/>
              <a:ext cx="152400" cy="24130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7"/>
            </p:blipFill>
            <p:spPr>
              <a:xfrm>
                <a:off x="5619750" y="1060450"/>
                <a:ext cx="152400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8" name="墨迹 7"/>
              <p14:cNvContentPartPr/>
              <p14:nvPr/>
            </p14:nvContentPartPr>
            <p14:xfrm>
              <a:off x="5759450" y="1117600"/>
              <a:ext cx="360" cy="20955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9"/>
            </p:blipFill>
            <p:spPr>
              <a:xfrm>
                <a:off x="5759450" y="1117600"/>
                <a:ext cx="36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9" name="墨迹 8"/>
              <p14:cNvContentPartPr/>
              <p14:nvPr/>
            </p14:nvContentPartPr>
            <p14:xfrm>
              <a:off x="5670550" y="1225550"/>
              <a:ext cx="146050" cy="1270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1"/>
            </p:blipFill>
            <p:spPr>
              <a:xfrm>
                <a:off x="5670550" y="1225550"/>
                <a:ext cx="1460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10" name="墨迹 9"/>
              <p14:cNvContentPartPr/>
              <p14:nvPr/>
            </p14:nvContentPartPr>
            <p14:xfrm>
              <a:off x="5918200" y="1206500"/>
              <a:ext cx="114300" cy="8255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3"/>
            </p:blipFill>
            <p:spPr>
              <a:xfrm>
                <a:off x="5918200" y="1206500"/>
                <a:ext cx="11430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" p14:bwMode="auto">
            <p14:nvContentPartPr>
              <p14:cNvPr id="11" name="墨迹 10"/>
              <p14:cNvContentPartPr/>
              <p14:nvPr/>
            </p14:nvContentPartPr>
            <p14:xfrm>
              <a:off x="6388100" y="1162050"/>
              <a:ext cx="31750" cy="15240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5"/>
            </p:blipFill>
            <p:spPr>
              <a:xfrm>
                <a:off x="6388100" y="1162050"/>
                <a:ext cx="3175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" p14:bwMode="auto">
            <p14:nvContentPartPr>
              <p14:cNvPr id="12" name="墨迹 11"/>
              <p14:cNvContentPartPr/>
              <p14:nvPr/>
            </p14:nvContentPartPr>
            <p14:xfrm>
              <a:off x="6375400" y="1143000"/>
              <a:ext cx="158750" cy="15875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7"/>
            </p:blipFill>
            <p:spPr>
              <a:xfrm>
                <a:off x="6375400" y="1143000"/>
                <a:ext cx="15875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" p14:bwMode="auto">
            <p14:nvContentPartPr>
              <p14:cNvPr id="13" name="墨迹 12"/>
              <p14:cNvContentPartPr/>
              <p14:nvPr/>
            </p14:nvContentPartPr>
            <p14:xfrm>
              <a:off x="6661150" y="1193800"/>
              <a:ext cx="76200" cy="165100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19"/>
            </p:blipFill>
            <p:spPr>
              <a:xfrm>
                <a:off x="6661150" y="1193800"/>
                <a:ext cx="7620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" p14:bwMode="auto">
            <p14:nvContentPartPr>
              <p14:cNvPr id="14" name="墨迹 13"/>
              <p14:cNvContentPartPr/>
              <p14:nvPr/>
            </p14:nvContentPartPr>
            <p14:xfrm>
              <a:off x="6648450" y="1168400"/>
              <a:ext cx="209550" cy="18415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21"/>
            </p:blipFill>
            <p:spPr>
              <a:xfrm>
                <a:off x="6648450" y="1168400"/>
                <a:ext cx="209550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" p14:bwMode="auto">
            <p14:nvContentPartPr>
              <p14:cNvPr id="15" name="墨迹 14"/>
              <p14:cNvContentPartPr/>
              <p14:nvPr/>
            </p14:nvContentPartPr>
            <p14:xfrm>
              <a:off x="7277100" y="1149350"/>
              <a:ext cx="101600" cy="12700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3"/>
            </p:blipFill>
            <p:spPr>
              <a:xfrm>
                <a:off x="7277100" y="1149350"/>
                <a:ext cx="10160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" p14:bwMode="auto">
            <p14:nvContentPartPr>
              <p14:cNvPr id="16" name="墨迹 15"/>
              <p14:cNvContentPartPr/>
              <p14:nvPr/>
            </p14:nvContentPartPr>
            <p14:xfrm>
              <a:off x="7359650" y="1168400"/>
              <a:ext cx="101600" cy="24765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5"/>
            </p:blipFill>
            <p:spPr>
              <a:xfrm>
                <a:off x="7359650" y="1168400"/>
                <a:ext cx="101600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" p14:bwMode="auto">
            <p14:nvContentPartPr>
              <p14:cNvPr id="17" name="墨迹 16"/>
              <p14:cNvContentPartPr/>
              <p14:nvPr/>
            </p14:nvContentPartPr>
            <p14:xfrm>
              <a:off x="7461250" y="1174750"/>
              <a:ext cx="107950" cy="3175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27"/>
            </p:blipFill>
            <p:spPr>
              <a:xfrm>
                <a:off x="7461250" y="1174750"/>
                <a:ext cx="10795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" p14:bwMode="auto">
            <p14:nvContentPartPr>
              <p14:cNvPr id="18" name="墨迹 17"/>
              <p14:cNvContentPartPr/>
              <p14:nvPr/>
            </p14:nvContentPartPr>
            <p14:xfrm>
              <a:off x="7416800" y="1231900"/>
              <a:ext cx="177800" cy="3175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29"/>
            </p:blipFill>
            <p:spPr>
              <a:xfrm>
                <a:off x="7416800" y="1231900"/>
                <a:ext cx="17780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" p14:bwMode="auto">
            <p14:nvContentPartPr>
              <p14:cNvPr id="19" name="墨迹 18"/>
              <p14:cNvContentPartPr/>
              <p14:nvPr/>
            </p14:nvContentPartPr>
            <p14:xfrm>
              <a:off x="7562850" y="1225550"/>
              <a:ext cx="146050" cy="15240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31"/>
            </p:blipFill>
            <p:spPr>
              <a:xfrm>
                <a:off x="7562850" y="1225550"/>
                <a:ext cx="14605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" p14:bwMode="auto">
            <p14:nvContentPartPr>
              <p14:cNvPr id="20" name="墨迹 19"/>
              <p14:cNvContentPartPr/>
              <p14:nvPr/>
            </p14:nvContentPartPr>
            <p14:xfrm>
              <a:off x="7708900" y="1219200"/>
              <a:ext cx="38100" cy="6350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3"/>
            </p:blipFill>
            <p:spPr>
              <a:xfrm>
                <a:off x="7708900" y="1219200"/>
                <a:ext cx="3810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" p14:bwMode="auto">
            <p14:nvContentPartPr>
              <p14:cNvPr id="21" name="墨迹 20"/>
              <p14:cNvContentPartPr/>
              <p14:nvPr/>
            </p14:nvContentPartPr>
            <p14:xfrm>
              <a:off x="7645400" y="1231900"/>
              <a:ext cx="107950" cy="50800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35"/>
            </p:blipFill>
            <p:spPr>
              <a:xfrm>
                <a:off x="7645400" y="1231900"/>
                <a:ext cx="10795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" p14:bwMode="auto">
            <p14:nvContentPartPr>
              <p14:cNvPr id="22" name="墨迹 21"/>
              <p14:cNvContentPartPr/>
              <p14:nvPr/>
            </p14:nvContentPartPr>
            <p14:xfrm>
              <a:off x="7810500" y="1244600"/>
              <a:ext cx="57150" cy="133350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37"/>
            </p:blipFill>
            <p:spPr>
              <a:xfrm>
                <a:off x="7810500" y="1244600"/>
                <a:ext cx="5715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" p14:bwMode="auto">
            <p14:nvContentPartPr>
              <p14:cNvPr id="23" name="墨迹 22"/>
              <p14:cNvContentPartPr/>
              <p14:nvPr/>
            </p14:nvContentPartPr>
            <p14:xfrm>
              <a:off x="7874000" y="1352550"/>
              <a:ext cx="101600" cy="360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39"/>
            </p:blipFill>
            <p:spPr>
              <a:xfrm>
                <a:off x="7874000" y="1352550"/>
                <a:ext cx="1016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" p14:bwMode="auto">
            <p14:nvContentPartPr>
              <p14:cNvPr id="24" name="墨迹 23"/>
              <p14:cNvContentPartPr/>
              <p14:nvPr/>
            </p14:nvContentPartPr>
            <p14:xfrm>
              <a:off x="7931150" y="1308100"/>
              <a:ext cx="69850" cy="146050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41"/>
            </p:blipFill>
            <p:spPr>
              <a:xfrm>
                <a:off x="7931150" y="1308100"/>
                <a:ext cx="6985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" p14:bwMode="auto">
            <p14:nvContentPartPr>
              <p14:cNvPr id="25" name="墨迹 24"/>
              <p14:cNvContentPartPr/>
              <p14:nvPr/>
            </p14:nvContentPartPr>
            <p14:xfrm>
              <a:off x="6102350" y="1587500"/>
              <a:ext cx="120650" cy="171450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43"/>
            </p:blipFill>
            <p:spPr>
              <a:xfrm>
                <a:off x="6102350" y="1587500"/>
                <a:ext cx="12065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" p14:bwMode="auto">
            <p14:nvContentPartPr>
              <p14:cNvPr id="26" name="墨迹 25"/>
              <p14:cNvContentPartPr/>
              <p14:nvPr/>
            </p14:nvContentPartPr>
            <p14:xfrm>
              <a:off x="6229350" y="1625600"/>
              <a:ext cx="6350" cy="133350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45"/>
            </p:blipFill>
            <p:spPr>
              <a:xfrm>
                <a:off x="6229350" y="1625600"/>
                <a:ext cx="635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" p14:bwMode="auto">
            <p14:nvContentPartPr>
              <p14:cNvPr id="27" name="墨迹 26"/>
              <p14:cNvContentPartPr/>
              <p14:nvPr/>
            </p14:nvContentPartPr>
            <p14:xfrm>
              <a:off x="6153150" y="1676400"/>
              <a:ext cx="127000" cy="360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47"/>
            </p:blipFill>
            <p:spPr>
              <a:xfrm>
                <a:off x="6153150" y="1676400"/>
                <a:ext cx="1270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" p14:bwMode="auto">
            <p14:nvContentPartPr>
              <p14:cNvPr id="28" name="墨迹 27"/>
              <p14:cNvContentPartPr/>
              <p14:nvPr/>
            </p14:nvContentPartPr>
            <p14:xfrm>
              <a:off x="6318250" y="1663700"/>
              <a:ext cx="215900" cy="139700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49"/>
            </p:blipFill>
            <p:spPr>
              <a:xfrm>
                <a:off x="6318250" y="1663700"/>
                <a:ext cx="21590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" p14:bwMode="auto">
            <p14:nvContentPartPr>
              <p14:cNvPr id="29" name="墨迹 28"/>
              <p14:cNvContentPartPr/>
              <p14:nvPr/>
            </p14:nvContentPartPr>
            <p14:xfrm>
              <a:off x="5981700" y="1517650"/>
              <a:ext cx="190500" cy="304800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51"/>
            </p:blipFill>
            <p:spPr>
              <a:xfrm>
                <a:off x="5981700" y="1517650"/>
                <a:ext cx="190500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" p14:bwMode="auto">
            <p14:nvContentPartPr>
              <p14:cNvPr id="30" name="墨迹 29"/>
              <p14:cNvContentPartPr/>
              <p14:nvPr/>
            </p14:nvContentPartPr>
            <p14:xfrm>
              <a:off x="6635750" y="1574800"/>
              <a:ext cx="82550" cy="196850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53"/>
            </p:blipFill>
            <p:spPr>
              <a:xfrm>
                <a:off x="6635750" y="1574800"/>
                <a:ext cx="8255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" p14:bwMode="auto">
            <p14:nvContentPartPr>
              <p14:cNvPr id="31" name="墨迹 30"/>
              <p14:cNvContentPartPr/>
              <p14:nvPr/>
            </p14:nvContentPartPr>
            <p14:xfrm>
              <a:off x="6775450" y="1663700"/>
              <a:ext cx="82550" cy="360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55"/>
            </p:blipFill>
            <p:spPr>
              <a:xfrm>
                <a:off x="6775450" y="1663700"/>
                <a:ext cx="825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" p14:bwMode="auto">
            <p14:nvContentPartPr>
              <p14:cNvPr id="32" name="墨迹 31"/>
              <p14:cNvContentPartPr/>
              <p14:nvPr/>
            </p14:nvContentPartPr>
            <p14:xfrm>
              <a:off x="6769100" y="1720850"/>
              <a:ext cx="107950" cy="12700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57"/>
            </p:blipFill>
            <p:spPr>
              <a:xfrm>
                <a:off x="6769100" y="1720850"/>
                <a:ext cx="1079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" p14:bwMode="auto">
            <p14:nvContentPartPr>
              <p14:cNvPr id="33" name="墨迹 32"/>
              <p14:cNvContentPartPr/>
              <p14:nvPr/>
            </p14:nvContentPartPr>
            <p14:xfrm>
              <a:off x="6965950" y="1651000"/>
              <a:ext cx="95250" cy="215900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59"/>
            </p:blipFill>
            <p:spPr>
              <a:xfrm>
                <a:off x="6965950" y="1651000"/>
                <a:ext cx="95250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" p14:bwMode="auto">
            <p14:nvContentPartPr>
              <p14:cNvPr id="34" name="墨迹 33"/>
              <p14:cNvContentPartPr/>
              <p14:nvPr/>
            </p14:nvContentPartPr>
            <p14:xfrm>
              <a:off x="6972300" y="1746250"/>
              <a:ext cx="139700" cy="57150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61"/>
            </p:blipFill>
            <p:spPr>
              <a:xfrm>
                <a:off x="6972300" y="1746250"/>
                <a:ext cx="13970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" p14:bwMode="auto">
            <p14:nvContentPartPr>
              <p14:cNvPr id="35" name="墨迹 34"/>
              <p14:cNvContentPartPr/>
              <p14:nvPr/>
            </p14:nvContentPartPr>
            <p14:xfrm>
              <a:off x="7207250" y="1701800"/>
              <a:ext cx="152400" cy="158750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63"/>
            </p:blipFill>
            <p:spPr>
              <a:xfrm>
                <a:off x="7207250" y="1701800"/>
                <a:ext cx="15240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" p14:bwMode="auto">
            <p14:nvContentPartPr>
              <p14:cNvPr id="36" name="墨迹 35"/>
              <p14:cNvContentPartPr/>
              <p14:nvPr/>
            </p14:nvContentPartPr>
            <p14:xfrm>
              <a:off x="7118350" y="1758950"/>
              <a:ext cx="260350" cy="101600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65"/>
            </p:blipFill>
            <p:spPr>
              <a:xfrm>
                <a:off x="7118350" y="1758950"/>
                <a:ext cx="26035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" p14:bwMode="auto">
            <p14:nvContentPartPr>
              <p14:cNvPr id="37" name="墨迹 36"/>
              <p14:cNvContentPartPr/>
              <p14:nvPr/>
            </p14:nvContentPartPr>
            <p14:xfrm>
              <a:off x="7270750" y="1435100"/>
              <a:ext cx="501650" cy="38100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67"/>
            </p:blipFill>
            <p:spPr>
              <a:xfrm>
                <a:off x="7270750" y="1435100"/>
                <a:ext cx="50165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8" p14:bwMode="auto">
            <p14:nvContentPartPr>
              <p14:cNvPr id="38" name="墨迹 37"/>
              <p14:cNvContentPartPr/>
              <p14:nvPr/>
            </p14:nvContentPartPr>
            <p14:xfrm>
              <a:off x="6991350" y="2254250"/>
              <a:ext cx="19050" cy="127000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69"/>
            </p:blipFill>
            <p:spPr>
              <a:xfrm>
                <a:off x="6991350" y="2254250"/>
                <a:ext cx="1905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0" p14:bwMode="auto">
            <p14:nvContentPartPr>
              <p14:cNvPr id="39" name="墨迹 38"/>
              <p14:cNvContentPartPr/>
              <p14:nvPr/>
            </p14:nvContentPartPr>
            <p14:xfrm>
              <a:off x="7131050" y="2216150"/>
              <a:ext cx="25400" cy="133350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71"/>
            </p:blipFill>
            <p:spPr>
              <a:xfrm>
                <a:off x="7131050" y="2216150"/>
                <a:ext cx="2540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2" p14:bwMode="auto">
            <p14:nvContentPartPr>
              <p14:cNvPr id="40" name="墨迹 39"/>
              <p14:cNvContentPartPr/>
              <p14:nvPr/>
            </p14:nvContentPartPr>
            <p14:xfrm>
              <a:off x="7270750" y="2254250"/>
              <a:ext cx="19050" cy="82550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73"/>
            </p:blipFill>
            <p:spPr>
              <a:xfrm>
                <a:off x="7270750" y="2254250"/>
                <a:ext cx="1905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4" p14:bwMode="auto">
            <p14:nvContentPartPr>
              <p14:cNvPr id="41" name="墨迹 40"/>
              <p14:cNvContentPartPr/>
              <p14:nvPr/>
            </p14:nvContentPartPr>
            <p14:xfrm>
              <a:off x="7366000" y="2235200"/>
              <a:ext cx="31750" cy="152400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75"/>
            </p:blipFill>
            <p:spPr>
              <a:xfrm>
                <a:off x="7366000" y="2235200"/>
                <a:ext cx="3175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6" p14:bwMode="auto">
            <p14:nvContentPartPr>
              <p14:cNvPr id="42" name="墨迹 41"/>
              <p14:cNvContentPartPr/>
              <p14:nvPr/>
            </p14:nvContentPartPr>
            <p14:xfrm>
              <a:off x="7550150" y="2247900"/>
              <a:ext cx="31750" cy="107950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77"/>
            </p:blipFill>
            <p:spPr>
              <a:xfrm>
                <a:off x="7550150" y="2247900"/>
                <a:ext cx="3175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8" p14:bwMode="auto">
            <p14:nvContentPartPr>
              <p14:cNvPr id="43" name="墨迹 42"/>
              <p14:cNvContentPartPr/>
              <p14:nvPr/>
            </p14:nvContentPartPr>
            <p14:xfrm>
              <a:off x="7689850" y="2222500"/>
              <a:ext cx="31750" cy="171450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79"/>
            </p:blipFill>
            <p:spPr>
              <a:xfrm>
                <a:off x="7689850" y="2222500"/>
                <a:ext cx="3175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0" p14:bwMode="auto">
            <p14:nvContentPartPr>
              <p14:cNvPr id="44" name="墨迹 43"/>
              <p14:cNvContentPartPr/>
              <p14:nvPr/>
            </p14:nvContentPartPr>
            <p14:xfrm>
              <a:off x="7829550" y="2254250"/>
              <a:ext cx="19050" cy="101600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81"/>
            </p:blipFill>
            <p:spPr>
              <a:xfrm>
                <a:off x="7829550" y="2254250"/>
                <a:ext cx="1905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2" p14:bwMode="auto">
            <p14:nvContentPartPr>
              <p14:cNvPr id="45" name="墨迹 44"/>
              <p14:cNvContentPartPr/>
              <p14:nvPr/>
            </p14:nvContentPartPr>
            <p14:xfrm>
              <a:off x="7975600" y="2260600"/>
              <a:ext cx="107950" cy="114300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83"/>
            </p:blipFill>
            <p:spPr>
              <a:xfrm>
                <a:off x="7975600" y="2260600"/>
                <a:ext cx="10795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4" p14:bwMode="auto">
            <p14:nvContentPartPr>
              <p14:cNvPr id="46" name="墨迹 45"/>
              <p14:cNvContentPartPr/>
              <p14:nvPr/>
            </p14:nvContentPartPr>
            <p14:xfrm>
              <a:off x="7797800" y="2286000"/>
              <a:ext cx="44450" cy="38100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85"/>
            </p:blipFill>
            <p:spPr>
              <a:xfrm>
                <a:off x="7797800" y="2286000"/>
                <a:ext cx="4445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6" p14:bwMode="auto">
            <p14:nvContentPartPr>
              <p14:cNvPr id="47" name="墨迹 46"/>
              <p14:cNvContentPartPr/>
              <p14:nvPr/>
            </p14:nvContentPartPr>
            <p14:xfrm>
              <a:off x="6038850" y="1898650"/>
              <a:ext cx="742950" cy="6350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87"/>
            </p:blipFill>
            <p:spPr>
              <a:xfrm>
                <a:off x="6038850" y="1898650"/>
                <a:ext cx="7429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8" p14:bwMode="auto">
            <p14:nvContentPartPr>
              <p14:cNvPr id="48" name="墨迹 47"/>
              <p14:cNvContentPartPr/>
              <p14:nvPr/>
            </p14:nvContentPartPr>
            <p14:xfrm>
              <a:off x="6927850" y="1943100"/>
              <a:ext cx="139700" cy="133350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89"/>
            </p:blipFill>
            <p:spPr>
              <a:xfrm>
                <a:off x="6927850" y="1943100"/>
                <a:ext cx="13970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0" p14:bwMode="auto">
            <p14:nvContentPartPr>
              <p14:cNvPr id="49" name="墨迹 48"/>
              <p14:cNvContentPartPr/>
              <p14:nvPr/>
            </p14:nvContentPartPr>
            <p14:xfrm>
              <a:off x="6972300" y="2012950"/>
              <a:ext cx="114300" cy="107950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91"/>
            </p:blipFill>
            <p:spPr>
              <a:xfrm>
                <a:off x="6972300" y="2012950"/>
                <a:ext cx="11430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2" p14:bwMode="auto">
            <p14:nvContentPartPr>
              <p14:cNvPr id="50" name="墨迹 49"/>
              <p14:cNvContentPartPr/>
              <p14:nvPr/>
            </p14:nvContentPartPr>
            <p14:xfrm>
              <a:off x="6902450" y="1930400"/>
              <a:ext cx="360" cy="88900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93"/>
            </p:blipFill>
            <p:spPr>
              <a:xfrm>
                <a:off x="6902450" y="1930400"/>
                <a:ext cx="36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4" p14:bwMode="auto">
            <p14:nvContentPartPr>
              <p14:cNvPr id="51" name="墨迹 50"/>
              <p14:cNvContentPartPr/>
              <p14:nvPr/>
            </p14:nvContentPartPr>
            <p14:xfrm>
              <a:off x="6927850" y="1936750"/>
              <a:ext cx="133350" cy="6350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95"/>
            </p:blipFill>
            <p:spPr>
              <a:xfrm>
                <a:off x="6927850" y="1936750"/>
                <a:ext cx="1333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6" p14:bwMode="auto">
            <p14:nvContentPartPr>
              <p14:cNvPr id="52" name="墨迹 51"/>
              <p14:cNvContentPartPr/>
              <p14:nvPr/>
            </p14:nvContentPartPr>
            <p14:xfrm>
              <a:off x="7835900" y="2305050"/>
              <a:ext cx="12700" cy="76200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97"/>
            </p:blipFill>
            <p:spPr>
              <a:xfrm>
                <a:off x="7835900" y="2305050"/>
                <a:ext cx="1270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8" p14:bwMode="auto">
            <p14:nvContentPartPr>
              <p14:cNvPr id="53" name="墨迹 52"/>
              <p14:cNvContentPartPr/>
              <p14:nvPr/>
            </p14:nvContentPartPr>
            <p14:xfrm>
              <a:off x="7556500" y="2235200"/>
              <a:ext cx="25400" cy="158750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99"/>
            </p:blipFill>
            <p:spPr>
              <a:xfrm>
                <a:off x="7556500" y="2235200"/>
                <a:ext cx="2540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0" p14:bwMode="auto">
            <p14:nvContentPartPr>
              <p14:cNvPr id="54" name="墨迹 53"/>
              <p14:cNvContentPartPr/>
              <p14:nvPr/>
            </p14:nvContentPartPr>
            <p14:xfrm>
              <a:off x="7258050" y="2228850"/>
              <a:ext cx="50800" cy="158750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101"/>
            </p:blipFill>
            <p:spPr>
              <a:xfrm>
                <a:off x="7258050" y="2228850"/>
                <a:ext cx="5080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2" p14:bwMode="auto">
            <p14:nvContentPartPr>
              <p14:cNvPr id="55" name="墨迹 54"/>
              <p14:cNvContentPartPr/>
              <p14:nvPr/>
            </p14:nvContentPartPr>
            <p14:xfrm>
              <a:off x="6927850" y="2451100"/>
              <a:ext cx="971550" cy="6350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103"/>
            </p:blipFill>
            <p:spPr>
              <a:xfrm>
                <a:off x="6927850" y="2451100"/>
                <a:ext cx="9715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4" p14:bwMode="auto">
            <p14:nvContentPartPr>
              <p14:cNvPr id="56" name="墨迹 55"/>
              <p14:cNvContentPartPr/>
              <p14:nvPr/>
            </p14:nvContentPartPr>
            <p14:xfrm>
              <a:off x="7956550" y="2444750"/>
              <a:ext cx="222250" cy="69850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105"/>
            </p:blipFill>
            <p:spPr>
              <a:xfrm>
                <a:off x="7956550" y="2444750"/>
                <a:ext cx="22225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6" p14:bwMode="auto">
            <p14:nvContentPartPr>
              <p14:cNvPr id="57" name="墨迹 56"/>
              <p14:cNvContentPartPr/>
              <p14:nvPr/>
            </p14:nvContentPartPr>
            <p14:xfrm>
              <a:off x="7950200" y="2432050"/>
              <a:ext cx="222250" cy="88900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107"/>
            </p:blipFill>
            <p:spPr>
              <a:xfrm>
                <a:off x="7950200" y="2432050"/>
                <a:ext cx="22225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8" p14:bwMode="auto">
            <p14:nvContentPartPr>
              <p14:cNvPr id="58" name="墨迹 57"/>
              <p14:cNvContentPartPr/>
              <p14:nvPr/>
            </p14:nvContentPartPr>
            <p14:xfrm>
              <a:off x="6026150" y="1905000"/>
              <a:ext cx="698500" cy="31750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109"/>
            </p:blipFill>
            <p:spPr>
              <a:xfrm>
                <a:off x="6026150" y="1905000"/>
                <a:ext cx="69850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0" p14:bwMode="auto">
            <p14:nvContentPartPr>
              <p14:cNvPr id="59" name="墨迹 58"/>
              <p14:cNvContentPartPr/>
              <p14:nvPr/>
            </p14:nvContentPartPr>
            <p14:xfrm>
              <a:off x="6953250" y="1517650"/>
              <a:ext cx="552450" cy="425450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111"/>
            </p:blipFill>
            <p:spPr>
              <a:xfrm>
                <a:off x="6953250" y="1517650"/>
                <a:ext cx="552450" cy="425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2" p14:bwMode="auto">
            <p14:nvContentPartPr>
              <p14:cNvPr id="60" name="墨迹 59"/>
              <p14:cNvContentPartPr/>
              <p14:nvPr/>
            </p14:nvContentPartPr>
            <p14:xfrm>
              <a:off x="7042150" y="2724150"/>
              <a:ext cx="12700" cy="360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113"/>
            </p:blipFill>
            <p:spPr>
              <a:xfrm>
                <a:off x="7042150" y="272415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4" p14:bwMode="auto">
            <p14:nvContentPartPr>
              <p14:cNvPr id="61" name="墨迹 60"/>
              <p14:cNvContentPartPr/>
              <p14:nvPr/>
            </p14:nvContentPartPr>
            <p14:xfrm>
              <a:off x="7188200" y="2717800"/>
              <a:ext cx="50800" cy="360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115"/>
            </p:blipFill>
            <p:spPr>
              <a:xfrm>
                <a:off x="7188200" y="2717800"/>
                <a:ext cx="508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6" p14:bwMode="auto">
            <p14:nvContentPartPr>
              <p14:cNvPr id="62" name="墨迹 61"/>
              <p14:cNvContentPartPr/>
              <p14:nvPr/>
            </p14:nvContentPartPr>
            <p14:xfrm>
              <a:off x="7346950" y="2705100"/>
              <a:ext cx="38100" cy="360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117"/>
            </p:blipFill>
            <p:spPr>
              <a:xfrm>
                <a:off x="7346950" y="2705100"/>
                <a:ext cx="381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8" p14:bwMode="auto">
            <p14:nvContentPartPr>
              <p14:cNvPr id="63" name="墨迹 62"/>
              <p14:cNvContentPartPr/>
              <p14:nvPr/>
            </p14:nvContentPartPr>
            <p14:xfrm>
              <a:off x="7435850" y="2705100"/>
              <a:ext cx="63500" cy="360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119"/>
            </p:blipFill>
            <p:spPr>
              <a:xfrm>
                <a:off x="7435850" y="2705100"/>
                <a:ext cx="635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0" p14:bwMode="auto">
            <p14:nvContentPartPr>
              <p14:cNvPr id="64" name="墨迹 63"/>
              <p14:cNvContentPartPr/>
              <p14:nvPr/>
            </p14:nvContentPartPr>
            <p14:xfrm>
              <a:off x="7562850" y="2711450"/>
              <a:ext cx="57150" cy="31750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121"/>
            </p:blipFill>
            <p:spPr>
              <a:xfrm>
                <a:off x="7562850" y="2711450"/>
                <a:ext cx="5715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2" p14:bwMode="auto">
            <p14:nvContentPartPr>
              <p14:cNvPr id="65" name="墨迹 64"/>
              <p14:cNvContentPartPr/>
              <p14:nvPr/>
            </p14:nvContentPartPr>
            <p14:xfrm>
              <a:off x="7969250" y="2749550"/>
              <a:ext cx="44450" cy="360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123"/>
            </p:blipFill>
            <p:spPr>
              <a:xfrm>
                <a:off x="7969250" y="2749550"/>
                <a:ext cx="444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4" p14:bwMode="auto">
            <p14:nvContentPartPr>
              <p14:cNvPr id="66" name="墨迹 65"/>
              <p14:cNvContentPartPr/>
              <p14:nvPr/>
            </p14:nvContentPartPr>
            <p14:xfrm>
              <a:off x="7981950" y="2673350"/>
              <a:ext cx="44450" cy="196850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125"/>
            </p:blipFill>
            <p:spPr>
              <a:xfrm>
                <a:off x="7981950" y="2673350"/>
                <a:ext cx="4445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6" p14:bwMode="auto">
            <p14:nvContentPartPr>
              <p14:cNvPr id="67" name="墨迹 66"/>
              <p14:cNvContentPartPr/>
              <p14:nvPr/>
            </p14:nvContentPartPr>
            <p14:xfrm>
              <a:off x="7296150" y="3016250"/>
              <a:ext cx="63500" cy="133350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127"/>
            </p:blipFill>
            <p:spPr>
              <a:xfrm>
                <a:off x="7296150" y="3016250"/>
                <a:ext cx="6350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8" p14:bwMode="auto">
            <p14:nvContentPartPr>
              <p14:cNvPr id="68" name="墨迹 67"/>
              <p14:cNvContentPartPr/>
              <p14:nvPr/>
            </p14:nvContentPartPr>
            <p14:xfrm>
              <a:off x="7435850" y="2984500"/>
              <a:ext cx="360" cy="171450"/>
            </p14:xfrm>
          </p:contentPart>
        </mc:Choice>
        <mc:Fallback xmlns="">
          <p:pic>
            <p:nvPicPr>
              <p:cNvPr id="68" name="墨迹 67"/>
            </p:nvPicPr>
            <p:blipFill>
              <a:blip r:embed="rId129"/>
            </p:blipFill>
            <p:spPr>
              <a:xfrm>
                <a:off x="7435850" y="2984500"/>
                <a:ext cx="36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0" p14:bwMode="auto">
            <p14:nvContentPartPr>
              <p14:cNvPr id="69" name="墨迹 68"/>
              <p14:cNvContentPartPr/>
              <p14:nvPr/>
            </p14:nvContentPartPr>
            <p14:xfrm>
              <a:off x="7353300" y="3073400"/>
              <a:ext cx="127000" cy="12700"/>
            </p14:xfrm>
          </p:contentPart>
        </mc:Choice>
        <mc:Fallback xmlns="">
          <p:pic>
            <p:nvPicPr>
              <p:cNvPr id="69" name="墨迹 68"/>
            </p:nvPicPr>
            <p:blipFill>
              <a:blip r:embed="rId131"/>
            </p:blipFill>
            <p:spPr>
              <a:xfrm>
                <a:off x="7353300" y="3073400"/>
                <a:ext cx="1270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2" p14:bwMode="auto">
            <p14:nvContentPartPr>
              <p14:cNvPr id="70" name="墨迹 69"/>
              <p14:cNvContentPartPr/>
              <p14:nvPr/>
            </p14:nvContentPartPr>
            <p14:xfrm>
              <a:off x="7486650" y="3041650"/>
              <a:ext cx="146050" cy="120650"/>
            </p14:xfrm>
          </p:contentPart>
        </mc:Choice>
        <mc:Fallback xmlns="">
          <p:pic>
            <p:nvPicPr>
              <p:cNvPr id="70" name="墨迹 69"/>
            </p:nvPicPr>
            <p:blipFill>
              <a:blip r:embed="rId133"/>
            </p:blipFill>
            <p:spPr>
              <a:xfrm>
                <a:off x="7486650" y="3041650"/>
                <a:ext cx="14605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4" p14:bwMode="auto">
            <p14:nvContentPartPr>
              <p14:cNvPr id="71" name="墨迹 70"/>
              <p14:cNvContentPartPr/>
              <p14:nvPr/>
            </p14:nvContentPartPr>
            <p14:xfrm>
              <a:off x="7664450" y="3060700"/>
              <a:ext cx="82550" cy="360"/>
            </p14:xfrm>
          </p:contentPart>
        </mc:Choice>
        <mc:Fallback xmlns="">
          <p:pic>
            <p:nvPicPr>
              <p:cNvPr id="71" name="墨迹 70"/>
            </p:nvPicPr>
            <p:blipFill>
              <a:blip r:embed="rId55"/>
            </p:blipFill>
            <p:spPr>
              <a:xfrm>
                <a:off x="7664450" y="3060700"/>
                <a:ext cx="825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5" p14:bwMode="auto">
            <p14:nvContentPartPr>
              <p14:cNvPr id="72" name="墨迹 71"/>
              <p14:cNvContentPartPr/>
              <p14:nvPr/>
            </p14:nvContentPartPr>
            <p14:xfrm>
              <a:off x="7664450" y="3105150"/>
              <a:ext cx="127000" cy="360"/>
            </p14:xfrm>
          </p:contentPart>
        </mc:Choice>
        <mc:Fallback xmlns="">
          <p:pic>
            <p:nvPicPr>
              <p:cNvPr id="72" name="墨迹 71"/>
            </p:nvPicPr>
            <p:blipFill>
              <a:blip r:embed="rId47"/>
            </p:blipFill>
            <p:spPr>
              <a:xfrm>
                <a:off x="7664450" y="3105150"/>
                <a:ext cx="1270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6" p14:bwMode="auto">
            <p14:nvContentPartPr>
              <p14:cNvPr id="73" name="墨迹 72"/>
              <p14:cNvContentPartPr/>
              <p14:nvPr/>
            </p14:nvContentPartPr>
            <p14:xfrm>
              <a:off x="7823200" y="3041650"/>
              <a:ext cx="120650" cy="120650"/>
            </p14:xfrm>
          </p:contentPart>
        </mc:Choice>
        <mc:Fallback xmlns="">
          <p:pic>
            <p:nvPicPr>
              <p:cNvPr id="73" name="墨迹 72"/>
            </p:nvPicPr>
            <p:blipFill>
              <a:blip r:embed="rId137"/>
            </p:blipFill>
            <p:spPr>
              <a:xfrm>
                <a:off x="7823200" y="3041650"/>
                <a:ext cx="12065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8" p14:bwMode="auto">
            <p14:nvContentPartPr>
              <p14:cNvPr id="74" name="墨迹 73"/>
              <p14:cNvContentPartPr/>
              <p14:nvPr/>
            </p14:nvContentPartPr>
            <p14:xfrm>
              <a:off x="7359650" y="2959100"/>
              <a:ext cx="82550" cy="69850"/>
            </p14:xfrm>
          </p:contentPart>
        </mc:Choice>
        <mc:Fallback xmlns="">
          <p:pic>
            <p:nvPicPr>
              <p:cNvPr id="74" name="墨迹 73"/>
            </p:nvPicPr>
            <p:blipFill>
              <a:blip r:embed="rId139"/>
            </p:blipFill>
            <p:spPr>
              <a:xfrm>
                <a:off x="7359650" y="2959100"/>
                <a:ext cx="8255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0" p14:bwMode="auto">
            <p14:nvContentPartPr>
              <p14:cNvPr id="75" name="墨迹 74"/>
              <p14:cNvContentPartPr/>
              <p14:nvPr/>
            </p14:nvContentPartPr>
            <p14:xfrm>
              <a:off x="6705600" y="2635250"/>
              <a:ext cx="114300" cy="184150"/>
            </p14:xfrm>
          </p:contentPart>
        </mc:Choice>
        <mc:Fallback xmlns="">
          <p:pic>
            <p:nvPicPr>
              <p:cNvPr id="75" name="墨迹 74"/>
            </p:nvPicPr>
            <p:blipFill>
              <a:blip r:embed="rId141"/>
            </p:blipFill>
            <p:spPr>
              <a:xfrm>
                <a:off x="6705600" y="2635250"/>
                <a:ext cx="114300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2" p14:bwMode="auto">
            <p14:nvContentPartPr>
              <p14:cNvPr id="76" name="墨迹 75"/>
              <p14:cNvContentPartPr/>
              <p14:nvPr/>
            </p14:nvContentPartPr>
            <p14:xfrm>
              <a:off x="6826250" y="2654300"/>
              <a:ext cx="6350" cy="133350"/>
            </p14:xfrm>
          </p:contentPart>
        </mc:Choice>
        <mc:Fallback xmlns="">
          <p:pic>
            <p:nvPicPr>
              <p:cNvPr id="76" name="墨迹 75"/>
            </p:nvPicPr>
            <p:blipFill>
              <a:blip r:embed="rId143"/>
            </p:blipFill>
            <p:spPr>
              <a:xfrm>
                <a:off x="6826250" y="2654300"/>
                <a:ext cx="635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4" p14:bwMode="auto">
            <p14:nvContentPartPr>
              <p14:cNvPr id="77" name="墨迹 76"/>
              <p14:cNvContentPartPr/>
              <p14:nvPr/>
            </p14:nvContentPartPr>
            <p14:xfrm>
              <a:off x="6775450" y="2736850"/>
              <a:ext cx="114300" cy="360"/>
            </p14:xfrm>
          </p:contentPart>
        </mc:Choice>
        <mc:Fallback xmlns="">
          <p:pic>
            <p:nvPicPr>
              <p:cNvPr id="77" name="墨迹 76"/>
            </p:nvPicPr>
            <p:blipFill>
              <a:blip r:embed="rId145"/>
            </p:blipFill>
            <p:spPr>
              <a:xfrm>
                <a:off x="6775450" y="2736850"/>
                <a:ext cx="1143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6" p14:bwMode="auto">
            <p14:nvContentPartPr>
              <p14:cNvPr id="78" name="墨迹 77"/>
              <p14:cNvContentPartPr/>
              <p14:nvPr/>
            </p14:nvContentPartPr>
            <p14:xfrm>
              <a:off x="6915150" y="2660650"/>
              <a:ext cx="152400" cy="139700"/>
            </p14:xfrm>
          </p:contentPart>
        </mc:Choice>
        <mc:Fallback xmlns="">
          <p:pic>
            <p:nvPicPr>
              <p:cNvPr id="78" name="墨迹 77"/>
            </p:nvPicPr>
            <p:blipFill>
              <a:blip r:embed="rId147"/>
            </p:blipFill>
            <p:spPr>
              <a:xfrm>
                <a:off x="6915150" y="2660650"/>
                <a:ext cx="15240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8" p14:bwMode="auto">
            <p14:nvContentPartPr>
              <p14:cNvPr id="79" name="墨迹 78"/>
              <p14:cNvContentPartPr/>
              <p14:nvPr/>
            </p14:nvContentPartPr>
            <p14:xfrm>
              <a:off x="6642100" y="2597150"/>
              <a:ext cx="95250" cy="190500"/>
            </p14:xfrm>
          </p:contentPart>
        </mc:Choice>
        <mc:Fallback xmlns="">
          <p:pic>
            <p:nvPicPr>
              <p:cNvPr id="79" name="墨迹 78"/>
            </p:nvPicPr>
            <p:blipFill>
              <a:blip r:embed="rId149"/>
            </p:blipFill>
            <p:spPr>
              <a:xfrm>
                <a:off x="6642100" y="2597150"/>
                <a:ext cx="9525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0" p14:bwMode="auto">
            <p14:nvContentPartPr>
              <p14:cNvPr id="80" name="墨迹 79"/>
              <p14:cNvContentPartPr/>
              <p14:nvPr/>
            </p14:nvContentPartPr>
            <p14:xfrm>
              <a:off x="7073900" y="2571750"/>
              <a:ext cx="76200" cy="285750"/>
            </p14:xfrm>
          </p:contentPart>
        </mc:Choice>
        <mc:Fallback xmlns="">
          <p:pic>
            <p:nvPicPr>
              <p:cNvPr id="80" name="墨迹 79"/>
            </p:nvPicPr>
            <p:blipFill>
              <a:blip r:embed="rId151"/>
            </p:blipFill>
            <p:spPr>
              <a:xfrm>
                <a:off x="7073900" y="2571750"/>
                <a:ext cx="76200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2" p14:bwMode="auto">
            <p14:nvContentPartPr>
              <p14:cNvPr id="81" name="墨迹 80"/>
              <p14:cNvContentPartPr/>
              <p14:nvPr/>
            </p14:nvContentPartPr>
            <p14:xfrm>
              <a:off x="7829550" y="2749550"/>
              <a:ext cx="12700" cy="360"/>
            </p14:xfrm>
          </p:contentPart>
        </mc:Choice>
        <mc:Fallback xmlns="">
          <p:pic>
            <p:nvPicPr>
              <p:cNvPr id="81" name="墨迹 80"/>
            </p:nvPicPr>
            <p:blipFill>
              <a:blip r:embed="rId113"/>
            </p:blipFill>
            <p:spPr>
              <a:xfrm>
                <a:off x="7829550" y="274955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3" p14:bwMode="auto">
            <p14:nvContentPartPr>
              <p14:cNvPr id="82" name="墨迹 81"/>
              <p14:cNvContentPartPr/>
              <p14:nvPr/>
            </p14:nvContentPartPr>
            <p14:xfrm>
              <a:off x="7810500" y="2762250"/>
              <a:ext cx="12700" cy="360"/>
            </p14:xfrm>
          </p:contentPart>
        </mc:Choice>
        <mc:Fallback xmlns="">
          <p:pic>
            <p:nvPicPr>
              <p:cNvPr id="82" name="墨迹 81"/>
            </p:nvPicPr>
            <p:blipFill>
              <a:blip r:embed="rId113"/>
            </p:blipFill>
            <p:spPr>
              <a:xfrm>
                <a:off x="7810500" y="276225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4" p14:bwMode="auto">
            <p14:nvContentPartPr>
              <p14:cNvPr id="83" name="墨迹 82"/>
              <p14:cNvContentPartPr/>
              <p14:nvPr/>
            </p14:nvContentPartPr>
            <p14:xfrm>
              <a:off x="7810500" y="2965450"/>
              <a:ext cx="165100" cy="196850"/>
            </p14:xfrm>
          </p:contentPart>
        </mc:Choice>
        <mc:Fallback xmlns="">
          <p:pic>
            <p:nvPicPr>
              <p:cNvPr id="83" name="墨迹 82"/>
            </p:nvPicPr>
            <p:blipFill>
              <a:blip r:embed="rId155"/>
            </p:blipFill>
            <p:spPr>
              <a:xfrm>
                <a:off x="7810500" y="2965450"/>
                <a:ext cx="16510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6" p14:bwMode="auto">
            <p14:nvContentPartPr>
              <p14:cNvPr id="84" name="墨迹 83"/>
              <p14:cNvContentPartPr/>
              <p14:nvPr/>
            </p14:nvContentPartPr>
            <p14:xfrm>
              <a:off x="7962900" y="3016250"/>
              <a:ext cx="139700" cy="63500"/>
            </p14:xfrm>
          </p:contentPart>
        </mc:Choice>
        <mc:Fallback xmlns="">
          <p:pic>
            <p:nvPicPr>
              <p:cNvPr id="84" name="墨迹 83"/>
            </p:nvPicPr>
            <p:blipFill>
              <a:blip r:embed="rId157"/>
            </p:blipFill>
            <p:spPr>
              <a:xfrm>
                <a:off x="7962900" y="3016250"/>
                <a:ext cx="13970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8" p14:bwMode="auto">
            <p14:nvContentPartPr>
              <p14:cNvPr id="85" name="墨迹 84"/>
              <p14:cNvContentPartPr/>
              <p14:nvPr/>
            </p14:nvContentPartPr>
            <p14:xfrm>
              <a:off x="7874000" y="3124200"/>
              <a:ext cx="95250" cy="146050"/>
            </p14:xfrm>
          </p:contentPart>
        </mc:Choice>
        <mc:Fallback xmlns="">
          <p:pic>
            <p:nvPicPr>
              <p:cNvPr id="85" name="墨迹 84"/>
            </p:nvPicPr>
            <p:blipFill>
              <a:blip r:embed="rId159"/>
            </p:blipFill>
            <p:spPr>
              <a:xfrm>
                <a:off x="7874000" y="3124200"/>
                <a:ext cx="9525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0" p14:bwMode="auto">
            <p14:nvContentPartPr>
              <p14:cNvPr id="86" name="墨迹 85"/>
              <p14:cNvContentPartPr/>
              <p14:nvPr/>
            </p14:nvContentPartPr>
            <p14:xfrm>
              <a:off x="7874000" y="3200400"/>
              <a:ext cx="254000" cy="101600"/>
            </p14:xfrm>
          </p:contentPart>
        </mc:Choice>
        <mc:Fallback xmlns="">
          <p:pic>
            <p:nvPicPr>
              <p:cNvPr id="86" name="墨迹 85"/>
            </p:nvPicPr>
            <p:blipFill>
              <a:blip r:embed="rId161"/>
            </p:blipFill>
            <p:spPr>
              <a:xfrm>
                <a:off x="7874000" y="3200400"/>
                <a:ext cx="25400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2" p14:bwMode="auto">
            <p14:nvContentPartPr>
              <p14:cNvPr id="87" name="墨迹 86"/>
              <p14:cNvContentPartPr/>
              <p14:nvPr/>
            </p14:nvContentPartPr>
            <p14:xfrm>
              <a:off x="8242300" y="3073400"/>
              <a:ext cx="38100" cy="215900"/>
            </p14:xfrm>
          </p:contentPart>
        </mc:Choice>
        <mc:Fallback xmlns="">
          <p:pic>
            <p:nvPicPr>
              <p:cNvPr id="87" name="墨迹 86"/>
            </p:nvPicPr>
            <p:blipFill>
              <a:blip r:embed="rId163"/>
            </p:blipFill>
            <p:spPr>
              <a:xfrm>
                <a:off x="8242300" y="3073400"/>
                <a:ext cx="38100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4" p14:bwMode="auto">
            <p14:nvContentPartPr>
              <p14:cNvPr id="88" name="墨迹 87"/>
              <p14:cNvContentPartPr/>
              <p14:nvPr/>
            </p14:nvContentPartPr>
            <p14:xfrm>
              <a:off x="7880350" y="3111500"/>
              <a:ext cx="101600" cy="146050"/>
            </p14:xfrm>
          </p:contentPart>
        </mc:Choice>
        <mc:Fallback xmlns="">
          <p:pic>
            <p:nvPicPr>
              <p:cNvPr id="88" name="墨迹 87"/>
            </p:nvPicPr>
            <p:blipFill>
              <a:blip r:embed="rId165"/>
            </p:blipFill>
            <p:spPr>
              <a:xfrm>
                <a:off x="7880350" y="3111500"/>
                <a:ext cx="10160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6" p14:bwMode="auto">
            <p14:nvContentPartPr>
              <p14:cNvPr id="89" name="墨迹 88"/>
              <p14:cNvContentPartPr/>
              <p14:nvPr/>
            </p14:nvContentPartPr>
            <p14:xfrm>
              <a:off x="7867650" y="3206750"/>
              <a:ext cx="254000" cy="107950"/>
            </p14:xfrm>
          </p:contentPart>
        </mc:Choice>
        <mc:Fallback xmlns="">
          <p:pic>
            <p:nvPicPr>
              <p:cNvPr id="89" name="墨迹 88"/>
            </p:nvPicPr>
            <p:blipFill>
              <a:blip r:embed="rId167"/>
            </p:blipFill>
            <p:spPr>
              <a:xfrm>
                <a:off x="7867650" y="3206750"/>
                <a:ext cx="25400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8" p14:bwMode="auto">
            <p14:nvContentPartPr>
              <p14:cNvPr id="90" name="墨迹 89"/>
              <p14:cNvContentPartPr/>
              <p14:nvPr/>
            </p14:nvContentPartPr>
            <p14:xfrm>
              <a:off x="6838950" y="3390900"/>
              <a:ext cx="120650" cy="234950"/>
            </p14:xfrm>
          </p:contentPart>
        </mc:Choice>
        <mc:Fallback xmlns="">
          <p:pic>
            <p:nvPicPr>
              <p:cNvPr id="90" name="墨迹 89"/>
            </p:nvPicPr>
            <p:blipFill>
              <a:blip r:embed="rId169"/>
            </p:blipFill>
            <p:spPr>
              <a:xfrm>
                <a:off x="6838950" y="3390900"/>
                <a:ext cx="120650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0" p14:bwMode="auto">
            <p14:nvContentPartPr>
              <p14:cNvPr id="91" name="墨迹 90"/>
              <p14:cNvContentPartPr/>
              <p14:nvPr/>
            </p14:nvContentPartPr>
            <p14:xfrm>
              <a:off x="6953250" y="3409950"/>
              <a:ext cx="25400" cy="196850"/>
            </p14:xfrm>
          </p:contentPart>
        </mc:Choice>
        <mc:Fallback xmlns="">
          <p:pic>
            <p:nvPicPr>
              <p:cNvPr id="91" name="墨迹 90"/>
            </p:nvPicPr>
            <p:blipFill>
              <a:blip r:embed="rId171"/>
            </p:blipFill>
            <p:spPr>
              <a:xfrm>
                <a:off x="6953250" y="3409950"/>
                <a:ext cx="2540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2" p14:bwMode="auto">
            <p14:nvContentPartPr>
              <p14:cNvPr id="92" name="墨迹 91"/>
              <p14:cNvContentPartPr/>
              <p14:nvPr/>
            </p14:nvContentPartPr>
            <p14:xfrm>
              <a:off x="6889750" y="3517900"/>
              <a:ext cx="139700" cy="19050"/>
            </p14:xfrm>
          </p:contentPart>
        </mc:Choice>
        <mc:Fallback xmlns="">
          <p:pic>
            <p:nvPicPr>
              <p:cNvPr id="92" name="墨迹 91"/>
            </p:nvPicPr>
            <p:blipFill>
              <a:blip r:embed="rId173"/>
            </p:blipFill>
            <p:spPr>
              <a:xfrm>
                <a:off x="6889750" y="3517900"/>
                <a:ext cx="13970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4" p14:bwMode="auto">
            <p14:nvContentPartPr>
              <p14:cNvPr id="93" name="墨迹 92"/>
              <p14:cNvContentPartPr/>
              <p14:nvPr/>
            </p14:nvContentPartPr>
            <p14:xfrm>
              <a:off x="7067550" y="3479800"/>
              <a:ext cx="139700" cy="120650"/>
            </p14:xfrm>
          </p:contentPart>
        </mc:Choice>
        <mc:Fallback xmlns="">
          <p:pic>
            <p:nvPicPr>
              <p:cNvPr id="93" name="墨迹 92"/>
            </p:nvPicPr>
            <p:blipFill>
              <a:blip r:embed="rId175"/>
            </p:blipFill>
            <p:spPr>
              <a:xfrm>
                <a:off x="7067550" y="3479800"/>
                <a:ext cx="13970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6" p14:bwMode="auto">
            <p14:nvContentPartPr>
              <p14:cNvPr id="94" name="墨迹 93"/>
              <p14:cNvContentPartPr/>
              <p14:nvPr/>
            </p14:nvContentPartPr>
            <p14:xfrm>
              <a:off x="6673850" y="3340100"/>
              <a:ext cx="241300" cy="323850"/>
            </p14:xfrm>
          </p:contentPart>
        </mc:Choice>
        <mc:Fallback xmlns="">
          <p:pic>
            <p:nvPicPr>
              <p:cNvPr id="94" name="墨迹 93"/>
            </p:nvPicPr>
            <p:blipFill>
              <a:blip r:embed="rId177"/>
            </p:blipFill>
            <p:spPr>
              <a:xfrm>
                <a:off x="6673850" y="3340100"/>
                <a:ext cx="241300" cy="323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8" p14:bwMode="auto">
            <p14:nvContentPartPr>
              <p14:cNvPr id="95" name="墨迹 94"/>
              <p14:cNvContentPartPr/>
              <p14:nvPr/>
            </p14:nvContentPartPr>
            <p14:xfrm>
              <a:off x="7308850" y="3403600"/>
              <a:ext cx="82550" cy="209550"/>
            </p14:xfrm>
          </p:contentPart>
        </mc:Choice>
        <mc:Fallback xmlns="">
          <p:pic>
            <p:nvPicPr>
              <p:cNvPr id="95" name="墨迹 94"/>
            </p:nvPicPr>
            <p:blipFill>
              <a:blip r:embed="rId179"/>
            </p:blipFill>
            <p:spPr>
              <a:xfrm>
                <a:off x="7308850" y="3403600"/>
                <a:ext cx="8255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0" p14:bwMode="auto">
            <p14:nvContentPartPr>
              <p14:cNvPr id="96" name="墨迹 95"/>
              <p14:cNvContentPartPr/>
              <p14:nvPr/>
            </p14:nvContentPartPr>
            <p14:xfrm>
              <a:off x="7505700" y="3505200"/>
              <a:ext cx="12700" cy="360"/>
            </p14:xfrm>
          </p:contentPart>
        </mc:Choice>
        <mc:Fallback xmlns="">
          <p:pic>
            <p:nvPicPr>
              <p:cNvPr id="96" name="墨迹 95"/>
            </p:nvPicPr>
            <p:blipFill>
              <a:blip r:embed="rId113"/>
            </p:blipFill>
            <p:spPr>
              <a:xfrm>
                <a:off x="7505700" y="350520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1" p14:bwMode="auto">
            <p14:nvContentPartPr>
              <p14:cNvPr id="97" name="墨迹 96"/>
              <p14:cNvContentPartPr/>
              <p14:nvPr/>
            </p14:nvContentPartPr>
            <p14:xfrm>
              <a:off x="7581900" y="3505200"/>
              <a:ext cx="19050" cy="360"/>
            </p14:xfrm>
          </p:contentPart>
        </mc:Choice>
        <mc:Fallback xmlns="">
          <p:pic>
            <p:nvPicPr>
              <p:cNvPr id="97" name="墨迹 96"/>
            </p:nvPicPr>
            <p:blipFill>
              <a:blip r:embed="rId182"/>
            </p:blipFill>
            <p:spPr>
              <a:xfrm>
                <a:off x="7581900" y="3505200"/>
                <a:ext cx="190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3" p14:bwMode="auto">
            <p14:nvContentPartPr>
              <p14:cNvPr id="98" name="墨迹 97"/>
              <p14:cNvContentPartPr/>
              <p14:nvPr/>
            </p14:nvContentPartPr>
            <p14:xfrm>
              <a:off x="7670800" y="3511550"/>
              <a:ext cx="19050" cy="360"/>
            </p14:xfrm>
          </p:contentPart>
        </mc:Choice>
        <mc:Fallback xmlns="">
          <p:pic>
            <p:nvPicPr>
              <p:cNvPr id="98" name="墨迹 97"/>
            </p:nvPicPr>
            <p:blipFill>
              <a:blip r:embed="rId182"/>
            </p:blipFill>
            <p:spPr>
              <a:xfrm>
                <a:off x="7670800" y="3511550"/>
                <a:ext cx="190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4" p14:bwMode="auto">
            <p14:nvContentPartPr>
              <p14:cNvPr id="99" name="墨迹 98"/>
              <p14:cNvContentPartPr/>
              <p14:nvPr/>
            </p14:nvContentPartPr>
            <p14:xfrm>
              <a:off x="7753350" y="3511550"/>
              <a:ext cx="63500" cy="12700"/>
            </p14:xfrm>
          </p:contentPart>
        </mc:Choice>
        <mc:Fallback xmlns="">
          <p:pic>
            <p:nvPicPr>
              <p:cNvPr id="99" name="墨迹 98"/>
            </p:nvPicPr>
            <p:blipFill>
              <a:blip r:embed="rId185"/>
            </p:blipFill>
            <p:spPr>
              <a:xfrm>
                <a:off x="7753350" y="3511550"/>
                <a:ext cx="635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6" p14:bwMode="auto">
            <p14:nvContentPartPr>
              <p14:cNvPr id="100" name="墨迹 99"/>
              <p14:cNvContentPartPr/>
              <p14:nvPr/>
            </p14:nvContentPartPr>
            <p14:xfrm>
              <a:off x="8032750" y="3492500"/>
              <a:ext cx="12700" cy="360"/>
            </p14:xfrm>
          </p:contentPart>
        </mc:Choice>
        <mc:Fallback xmlns="">
          <p:pic>
            <p:nvPicPr>
              <p:cNvPr id="100" name="墨迹 99"/>
            </p:nvPicPr>
            <p:blipFill>
              <a:blip r:embed="rId113"/>
            </p:blipFill>
            <p:spPr>
              <a:xfrm>
                <a:off x="8032750" y="349250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7" p14:bwMode="auto">
            <p14:nvContentPartPr>
              <p14:cNvPr id="101" name="墨迹 100"/>
              <p14:cNvContentPartPr/>
              <p14:nvPr/>
            </p14:nvContentPartPr>
            <p14:xfrm>
              <a:off x="8032750" y="3403600"/>
              <a:ext cx="152400" cy="209550"/>
            </p14:xfrm>
          </p:contentPart>
        </mc:Choice>
        <mc:Fallback xmlns="">
          <p:pic>
            <p:nvPicPr>
              <p:cNvPr id="101" name="墨迹 100"/>
            </p:nvPicPr>
            <p:blipFill>
              <a:blip r:embed="rId188"/>
            </p:blipFill>
            <p:spPr>
              <a:xfrm>
                <a:off x="8032750" y="3403600"/>
                <a:ext cx="15240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9" p14:bwMode="auto">
            <p14:nvContentPartPr>
              <p14:cNvPr id="102" name="墨迹 101"/>
              <p14:cNvContentPartPr/>
              <p14:nvPr/>
            </p14:nvContentPartPr>
            <p14:xfrm>
              <a:off x="6902450" y="2432050"/>
              <a:ext cx="1289050" cy="44450"/>
            </p14:xfrm>
          </p:contentPart>
        </mc:Choice>
        <mc:Fallback xmlns="">
          <p:pic>
            <p:nvPicPr>
              <p:cNvPr id="102" name="墨迹 101"/>
            </p:nvPicPr>
            <p:blipFill>
              <a:blip r:embed="rId190"/>
            </p:blipFill>
            <p:spPr>
              <a:xfrm>
                <a:off x="6902450" y="2432050"/>
                <a:ext cx="128905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1" p14:bwMode="auto">
            <p14:nvContentPartPr>
              <p14:cNvPr id="103" name="墨迹 102"/>
              <p14:cNvContentPartPr/>
              <p14:nvPr/>
            </p14:nvContentPartPr>
            <p14:xfrm>
              <a:off x="7943850" y="2476500"/>
              <a:ext cx="165100" cy="19050"/>
            </p14:xfrm>
          </p:contentPart>
        </mc:Choice>
        <mc:Fallback xmlns="">
          <p:pic>
            <p:nvPicPr>
              <p:cNvPr id="103" name="墨迹 102"/>
            </p:nvPicPr>
            <p:blipFill>
              <a:blip r:embed="rId192"/>
            </p:blipFill>
            <p:spPr>
              <a:xfrm>
                <a:off x="7943850" y="2476500"/>
                <a:ext cx="16510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3" p14:bwMode="auto">
            <p14:nvContentPartPr>
              <p14:cNvPr id="104" name="墨迹 103"/>
              <p14:cNvContentPartPr/>
              <p14:nvPr/>
            </p14:nvContentPartPr>
            <p14:xfrm>
              <a:off x="7340600" y="3810000"/>
              <a:ext cx="101600" cy="215900"/>
            </p14:xfrm>
          </p:contentPart>
        </mc:Choice>
        <mc:Fallback xmlns="">
          <p:pic>
            <p:nvPicPr>
              <p:cNvPr id="104" name="墨迹 103"/>
            </p:nvPicPr>
            <p:blipFill>
              <a:blip r:embed="rId194"/>
            </p:blipFill>
            <p:spPr>
              <a:xfrm>
                <a:off x="7340600" y="3810000"/>
                <a:ext cx="101600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5" p14:bwMode="auto">
            <p14:nvContentPartPr>
              <p14:cNvPr id="105" name="墨迹 104"/>
              <p14:cNvContentPartPr/>
              <p14:nvPr/>
            </p14:nvContentPartPr>
            <p14:xfrm>
              <a:off x="7454900" y="3810000"/>
              <a:ext cx="31750" cy="165100"/>
            </p14:xfrm>
          </p:contentPart>
        </mc:Choice>
        <mc:Fallback xmlns="">
          <p:pic>
            <p:nvPicPr>
              <p:cNvPr id="105" name="墨迹 104"/>
            </p:nvPicPr>
            <p:blipFill>
              <a:blip r:embed="rId196"/>
            </p:blipFill>
            <p:spPr>
              <a:xfrm>
                <a:off x="7454900" y="3810000"/>
                <a:ext cx="3175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7" p14:bwMode="auto">
            <p14:nvContentPartPr>
              <p14:cNvPr id="106" name="墨迹 105"/>
              <p14:cNvContentPartPr/>
              <p14:nvPr/>
            </p14:nvContentPartPr>
            <p14:xfrm>
              <a:off x="7410450" y="3911600"/>
              <a:ext cx="133350" cy="19050"/>
            </p14:xfrm>
          </p:contentPart>
        </mc:Choice>
        <mc:Fallback xmlns="">
          <p:pic>
            <p:nvPicPr>
              <p:cNvPr id="106" name="墨迹 105"/>
            </p:nvPicPr>
            <p:blipFill>
              <a:blip r:embed="rId198"/>
            </p:blipFill>
            <p:spPr>
              <a:xfrm>
                <a:off x="7410450" y="3911600"/>
                <a:ext cx="1333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9" p14:bwMode="auto">
            <p14:nvContentPartPr>
              <p14:cNvPr id="107" name="墨迹 106"/>
              <p14:cNvContentPartPr/>
              <p14:nvPr/>
            </p14:nvContentPartPr>
            <p14:xfrm>
              <a:off x="7569200" y="3816350"/>
              <a:ext cx="114300" cy="222250"/>
            </p14:xfrm>
          </p:contentPart>
        </mc:Choice>
        <mc:Fallback xmlns="">
          <p:pic>
            <p:nvPicPr>
              <p:cNvPr id="107" name="墨迹 106"/>
            </p:nvPicPr>
            <p:blipFill>
              <a:blip r:embed="rId200"/>
            </p:blipFill>
            <p:spPr>
              <a:xfrm>
                <a:off x="7569200" y="3816350"/>
                <a:ext cx="114300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1" p14:bwMode="auto">
            <p14:nvContentPartPr>
              <p14:cNvPr id="108" name="墨迹 107"/>
              <p14:cNvContentPartPr/>
              <p14:nvPr/>
            </p14:nvContentPartPr>
            <p14:xfrm>
              <a:off x="7715250" y="3879850"/>
              <a:ext cx="57150" cy="19050"/>
            </p14:xfrm>
          </p:contentPart>
        </mc:Choice>
        <mc:Fallback xmlns="">
          <p:pic>
            <p:nvPicPr>
              <p:cNvPr id="108" name="墨迹 107"/>
            </p:nvPicPr>
            <p:blipFill>
              <a:blip r:embed="rId202"/>
            </p:blipFill>
            <p:spPr>
              <a:xfrm>
                <a:off x="7715250" y="3879850"/>
                <a:ext cx="571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3" p14:bwMode="auto">
            <p14:nvContentPartPr>
              <p14:cNvPr id="109" name="墨迹 108"/>
              <p14:cNvContentPartPr/>
              <p14:nvPr/>
            </p14:nvContentPartPr>
            <p14:xfrm>
              <a:off x="7702550" y="3937000"/>
              <a:ext cx="88900" cy="19050"/>
            </p14:xfrm>
          </p:contentPart>
        </mc:Choice>
        <mc:Fallback xmlns="">
          <p:pic>
            <p:nvPicPr>
              <p:cNvPr id="109" name="墨迹 108"/>
            </p:nvPicPr>
            <p:blipFill>
              <a:blip r:embed="rId204"/>
            </p:blipFill>
            <p:spPr>
              <a:xfrm>
                <a:off x="7702550" y="3937000"/>
                <a:ext cx="8890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5" p14:bwMode="auto">
            <p14:nvContentPartPr>
              <p14:cNvPr id="110" name="墨迹 109"/>
              <p14:cNvContentPartPr/>
              <p14:nvPr/>
            </p14:nvContentPartPr>
            <p14:xfrm>
              <a:off x="7905750" y="3879850"/>
              <a:ext cx="44450" cy="114300"/>
            </p14:xfrm>
          </p:contentPart>
        </mc:Choice>
        <mc:Fallback xmlns="">
          <p:pic>
            <p:nvPicPr>
              <p:cNvPr id="110" name="墨迹 109"/>
            </p:nvPicPr>
            <p:blipFill>
              <a:blip r:embed="rId206"/>
            </p:blipFill>
            <p:spPr>
              <a:xfrm>
                <a:off x="7905750" y="3879850"/>
                <a:ext cx="4445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7" p14:bwMode="auto">
            <p14:nvContentPartPr>
              <p14:cNvPr id="111" name="墨迹 110"/>
              <p14:cNvContentPartPr/>
              <p14:nvPr/>
            </p14:nvContentPartPr>
            <p14:xfrm>
              <a:off x="7994650" y="3867150"/>
              <a:ext cx="38100" cy="120650"/>
            </p14:xfrm>
          </p:contentPart>
        </mc:Choice>
        <mc:Fallback xmlns="">
          <p:pic>
            <p:nvPicPr>
              <p:cNvPr id="111" name="墨迹 110"/>
            </p:nvPicPr>
            <p:blipFill>
              <a:blip r:embed="rId208"/>
            </p:blipFill>
            <p:spPr>
              <a:xfrm>
                <a:off x="7994650" y="3867150"/>
                <a:ext cx="3810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9" p14:bwMode="auto">
            <p14:nvContentPartPr>
              <p14:cNvPr id="112" name="墨迹 111"/>
              <p14:cNvContentPartPr/>
              <p14:nvPr/>
            </p14:nvContentPartPr>
            <p14:xfrm>
              <a:off x="8083550" y="3892550"/>
              <a:ext cx="19050" cy="82550"/>
            </p14:xfrm>
          </p:contentPart>
        </mc:Choice>
        <mc:Fallback xmlns="">
          <p:pic>
            <p:nvPicPr>
              <p:cNvPr id="112" name="墨迹 111"/>
            </p:nvPicPr>
            <p:blipFill>
              <a:blip r:embed="rId210"/>
            </p:blipFill>
            <p:spPr>
              <a:xfrm>
                <a:off x="8083550" y="3892550"/>
                <a:ext cx="1905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1" p14:bwMode="auto">
            <p14:nvContentPartPr>
              <p14:cNvPr id="113" name="墨迹 112"/>
              <p14:cNvContentPartPr/>
              <p14:nvPr/>
            </p14:nvContentPartPr>
            <p14:xfrm>
              <a:off x="8172450" y="3892550"/>
              <a:ext cx="25400" cy="127000"/>
            </p14:xfrm>
          </p:contentPart>
        </mc:Choice>
        <mc:Fallback xmlns="">
          <p:pic>
            <p:nvPicPr>
              <p:cNvPr id="113" name="墨迹 112"/>
            </p:nvPicPr>
            <p:blipFill>
              <a:blip r:embed="rId212"/>
            </p:blipFill>
            <p:spPr>
              <a:xfrm>
                <a:off x="8172450" y="3892550"/>
                <a:ext cx="2540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3" p14:bwMode="auto">
            <p14:nvContentPartPr>
              <p14:cNvPr id="114" name="墨迹 113"/>
              <p14:cNvContentPartPr/>
              <p14:nvPr/>
            </p14:nvContentPartPr>
            <p14:xfrm>
              <a:off x="8293100" y="3949700"/>
              <a:ext cx="12700" cy="360"/>
            </p14:xfrm>
          </p:contentPart>
        </mc:Choice>
        <mc:Fallback xmlns="">
          <p:pic>
            <p:nvPicPr>
              <p:cNvPr id="114" name="墨迹 113"/>
            </p:nvPicPr>
            <p:blipFill>
              <a:blip r:embed="rId113"/>
            </p:blipFill>
            <p:spPr>
              <a:xfrm>
                <a:off x="8293100" y="394970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4" p14:bwMode="auto">
            <p14:nvContentPartPr>
              <p14:cNvPr id="115" name="墨迹 114"/>
              <p14:cNvContentPartPr/>
              <p14:nvPr/>
            </p14:nvContentPartPr>
            <p14:xfrm>
              <a:off x="8286750" y="3898900"/>
              <a:ext cx="12700" cy="95250"/>
            </p14:xfrm>
          </p:contentPart>
        </mc:Choice>
        <mc:Fallback xmlns="">
          <p:pic>
            <p:nvPicPr>
              <p:cNvPr id="115" name="墨迹 114"/>
            </p:nvPicPr>
            <p:blipFill>
              <a:blip r:embed="rId215"/>
            </p:blipFill>
            <p:spPr>
              <a:xfrm>
                <a:off x="8286750" y="3898900"/>
                <a:ext cx="1270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6" p14:bwMode="auto">
            <p14:nvContentPartPr>
              <p14:cNvPr id="116" name="墨迹 115"/>
              <p14:cNvContentPartPr/>
              <p14:nvPr/>
            </p14:nvContentPartPr>
            <p14:xfrm>
              <a:off x="8388350" y="3892550"/>
              <a:ext cx="6350" cy="82550"/>
            </p14:xfrm>
          </p:contentPart>
        </mc:Choice>
        <mc:Fallback xmlns="">
          <p:pic>
            <p:nvPicPr>
              <p:cNvPr id="116" name="墨迹 115"/>
            </p:nvPicPr>
            <p:blipFill>
              <a:blip r:embed="rId217"/>
            </p:blipFill>
            <p:spPr>
              <a:xfrm>
                <a:off x="8388350" y="3892550"/>
                <a:ext cx="635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8" p14:bwMode="auto">
            <p14:nvContentPartPr>
              <p14:cNvPr id="117" name="墨迹 116"/>
              <p14:cNvContentPartPr/>
              <p14:nvPr/>
            </p14:nvContentPartPr>
            <p14:xfrm>
              <a:off x="8483600" y="3873500"/>
              <a:ext cx="19050" cy="114300"/>
            </p14:xfrm>
          </p:contentPart>
        </mc:Choice>
        <mc:Fallback xmlns="">
          <p:pic>
            <p:nvPicPr>
              <p:cNvPr id="117" name="墨迹 116"/>
            </p:nvPicPr>
            <p:blipFill>
              <a:blip r:embed="rId219"/>
            </p:blipFill>
            <p:spPr>
              <a:xfrm>
                <a:off x="8483600" y="3873500"/>
                <a:ext cx="1905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0" p14:bwMode="auto">
            <p14:nvContentPartPr>
              <p14:cNvPr id="118" name="墨迹 117"/>
              <p14:cNvContentPartPr/>
              <p14:nvPr/>
            </p14:nvContentPartPr>
            <p14:xfrm>
              <a:off x="8585200" y="3917950"/>
              <a:ext cx="146050" cy="88900"/>
            </p14:xfrm>
          </p:contentPart>
        </mc:Choice>
        <mc:Fallback xmlns="">
          <p:pic>
            <p:nvPicPr>
              <p:cNvPr id="118" name="墨迹 117"/>
            </p:nvPicPr>
            <p:blipFill>
              <a:blip r:embed="rId221"/>
            </p:blipFill>
            <p:spPr>
              <a:xfrm>
                <a:off x="8585200" y="3917950"/>
                <a:ext cx="14605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2" p14:bwMode="auto">
            <p14:nvContentPartPr>
              <p14:cNvPr id="119" name="墨迹 118"/>
              <p14:cNvContentPartPr/>
              <p14:nvPr/>
            </p14:nvContentPartPr>
            <p14:xfrm>
              <a:off x="8362950" y="2533650"/>
              <a:ext cx="158750" cy="360"/>
            </p14:xfrm>
          </p:contentPart>
        </mc:Choice>
        <mc:Fallback xmlns="">
          <p:pic>
            <p:nvPicPr>
              <p:cNvPr id="119" name="墨迹 118"/>
            </p:nvPicPr>
            <p:blipFill>
              <a:blip r:embed="rId223"/>
            </p:blipFill>
            <p:spPr>
              <a:xfrm>
                <a:off x="8362950" y="2533650"/>
                <a:ext cx="1587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4" p14:bwMode="auto">
            <p14:nvContentPartPr>
              <p14:cNvPr id="120" name="墨迹 119"/>
              <p14:cNvContentPartPr/>
              <p14:nvPr/>
            </p14:nvContentPartPr>
            <p14:xfrm>
              <a:off x="8388350" y="2495550"/>
              <a:ext cx="95250" cy="146050"/>
            </p14:xfrm>
          </p:contentPart>
        </mc:Choice>
        <mc:Fallback xmlns="">
          <p:pic>
            <p:nvPicPr>
              <p:cNvPr id="120" name="墨迹 119"/>
            </p:nvPicPr>
            <p:blipFill>
              <a:blip r:embed="rId225"/>
            </p:blipFill>
            <p:spPr>
              <a:xfrm>
                <a:off x="8388350" y="2495550"/>
                <a:ext cx="9525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6" p14:bwMode="auto">
            <p14:nvContentPartPr>
              <p14:cNvPr id="121" name="墨迹 120"/>
              <p14:cNvContentPartPr/>
              <p14:nvPr/>
            </p14:nvContentPartPr>
            <p14:xfrm>
              <a:off x="8242300" y="2654300"/>
              <a:ext cx="323850" cy="12700"/>
            </p14:xfrm>
          </p:contentPart>
        </mc:Choice>
        <mc:Fallback xmlns="">
          <p:pic>
            <p:nvPicPr>
              <p:cNvPr id="121" name="墨迹 120"/>
            </p:nvPicPr>
            <p:blipFill>
              <a:blip r:embed="rId227"/>
            </p:blipFill>
            <p:spPr>
              <a:xfrm>
                <a:off x="8242300" y="2654300"/>
                <a:ext cx="3238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8" p14:bwMode="auto">
            <p14:nvContentPartPr>
              <p14:cNvPr id="122" name="墨迹 121"/>
              <p14:cNvContentPartPr/>
              <p14:nvPr/>
            </p14:nvContentPartPr>
            <p14:xfrm>
              <a:off x="8362950" y="2673350"/>
              <a:ext cx="82550" cy="82550"/>
            </p14:xfrm>
          </p:contentPart>
        </mc:Choice>
        <mc:Fallback xmlns="">
          <p:pic>
            <p:nvPicPr>
              <p:cNvPr id="122" name="墨迹 121"/>
            </p:nvPicPr>
            <p:blipFill>
              <a:blip r:embed="rId229"/>
            </p:blipFill>
            <p:spPr>
              <a:xfrm>
                <a:off x="8362950" y="2673350"/>
                <a:ext cx="8255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0" p14:bwMode="auto">
            <p14:nvContentPartPr>
              <p14:cNvPr id="123" name="墨迹 122"/>
              <p14:cNvContentPartPr/>
              <p14:nvPr/>
            </p14:nvContentPartPr>
            <p14:xfrm>
              <a:off x="8362950" y="2660650"/>
              <a:ext cx="133350" cy="215900"/>
            </p14:xfrm>
          </p:contentPart>
        </mc:Choice>
        <mc:Fallback xmlns="">
          <p:pic>
            <p:nvPicPr>
              <p:cNvPr id="123" name="墨迹 122"/>
            </p:nvPicPr>
            <p:blipFill>
              <a:blip r:embed="rId231"/>
            </p:blipFill>
            <p:spPr>
              <a:xfrm>
                <a:off x="8362950" y="2660650"/>
                <a:ext cx="133350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2" p14:bwMode="auto">
            <p14:nvContentPartPr>
              <p14:cNvPr id="124" name="墨迹 123"/>
              <p14:cNvContentPartPr/>
              <p14:nvPr/>
            </p14:nvContentPartPr>
            <p14:xfrm>
              <a:off x="8356600" y="3416300"/>
              <a:ext cx="76200" cy="95250"/>
            </p14:xfrm>
          </p:contentPart>
        </mc:Choice>
        <mc:Fallback xmlns="">
          <p:pic>
            <p:nvPicPr>
              <p:cNvPr id="124" name="墨迹 123"/>
            </p:nvPicPr>
            <p:blipFill>
              <a:blip r:embed="rId233"/>
            </p:blipFill>
            <p:spPr>
              <a:xfrm>
                <a:off x="8356600" y="3416300"/>
                <a:ext cx="7620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4" p14:bwMode="auto">
            <p14:nvContentPartPr>
              <p14:cNvPr id="125" name="墨迹 124"/>
              <p14:cNvContentPartPr/>
              <p14:nvPr/>
            </p14:nvContentPartPr>
            <p14:xfrm>
              <a:off x="8401050" y="3511550"/>
              <a:ext cx="360" cy="114300"/>
            </p14:xfrm>
          </p:contentPart>
        </mc:Choice>
        <mc:Fallback xmlns="">
          <p:pic>
            <p:nvPicPr>
              <p:cNvPr id="125" name="墨迹 124"/>
            </p:nvPicPr>
            <p:blipFill>
              <a:blip r:embed="rId235"/>
            </p:blipFill>
            <p:spPr>
              <a:xfrm>
                <a:off x="8401050" y="3511550"/>
                <a:ext cx="36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6" p14:bwMode="auto">
            <p14:nvContentPartPr>
              <p14:cNvPr id="126" name="墨迹 125"/>
              <p14:cNvContentPartPr/>
              <p14:nvPr/>
            </p14:nvContentPartPr>
            <p14:xfrm>
              <a:off x="8534400" y="3371850"/>
              <a:ext cx="360" cy="101600"/>
            </p14:xfrm>
          </p:contentPart>
        </mc:Choice>
        <mc:Fallback xmlns="">
          <p:pic>
            <p:nvPicPr>
              <p:cNvPr id="126" name="墨迹 125"/>
            </p:nvPicPr>
            <p:blipFill>
              <a:blip r:embed="rId237"/>
            </p:blipFill>
            <p:spPr>
              <a:xfrm>
                <a:off x="8534400" y="3371850"/>
                <a:ext cx="36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8" p14:bwMode="auto">
            <p14:nvContentPartPr>
              <p14:cNvPr id="127" name="墨迹 126"/>
              <p14:cNvContentPartPr/>
              <p14:nvPr/>
            </p14:nvContentPartPr>
            <p14:xfrm>
              <a:off x="8515350" y="3378200"/>
              <a:ext cx="107950" cy="114300"/>
            </p14:xfrm>
          </p:contentPart>
        </mc:Choice>
        <mc:Fallback xmlns="">
          <p:pic>
            <p:nvPicPr>
              <p:cNvPr id="127" name="墨迹 126"/>
            </p:nvPicPr>
            <p:blipFill>
              <a:blip r:embed="rId239"/>
            </p:blipFill>
            <p:spPr>
              <a:xfrm>
                <a:off x="8515350" y="3378200"/>
                <a:ext cx="10795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0" p14:bwMode="auto">
            <p14:nvContentPartPr>
              <p14:cNvPr id="128" name="墨迹 127"/>
              <p14:cNvContentPartPr/>
              <p14:nvPr/>
            </p14:nvContentPartPr>
            <p14:xfrm>
              <a:off x="8521700" y="3422650"/>
              <a:ext cx="38100" cy="12700"/>
            </p14:xfrm>
          </p:contentPart>
        </mc:Choice>
        <mc:Fallback xmlns="">
          <p:pic>
            <p:nvPicPr>
              <p:cNvPr id="128" name="墨迹 127"/>
            </p:nvPicPr>
            <p:blipFill>
              <a:blip r:embed="rId241"/>
            </p:blipFill>
            <p:spPr>
              <a:xfrm>
                <a:off x="8521700" y="3422650"/>
                <a:ext cx="381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2" p14:bwMode="auto">
            <p14:nvContentPartPr>
              <p14:cNvPr id="129" name="墨迹 128"/>
              <p14:cNvContentPartPr/>
              <p14:nvPr/>
            </p14:nvContentPartPr>
            <p14:xfrm>
              <a:off x="8426450" y="3473450"/>
              <a:ext cx="304800" cy="215900"/>
            </p14:xfrm>
          </p:contentPart>
        </mc:Choice>
        <mc:Fallback xmlns="">
          <p:pic>
            <p:nvPicPr>
              <p:cNvPr id="129" name="墨迹 128"/>
            </p:nvPicPr>
            <p:blipFill>
              <a:blip r:embed="rId243"/>
            </p:blipFill>
            <p:spPr>
              <a:xfrm>
                <a:off x="8426450" y="3473450"/>
                <a:ext cx="304800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4" p14:bwMode="auto">
            <p14:nvContentPartPr>
              <p14:cNvPr id="130" name="墨迹 129"/>
              <p14:cNvContentPartPr/>
              <p14:nvPr/>
            </p14:nvContentPartPr>
            <p14:xfrm>
              <a:off x="8553450" y="3390900"/>
              <a:ext cx="88900" cy="215900"/>
            </p14:xfrm>
          </p:contentPart>
        </mc:Choice>
        <mc:Fallback xmlns="">
          <p:pic>
            <p:nvPicPr>
              <p:cNvPr id="130" name="墨迹 129"/>
            </p:nvPicPr>
            <p:blipFill>
              <a:blip r:embed="rId245"/>
            </p:blipFill>
            <p:spPr>
              <a:xfrm>
                <a:off x="8553450" y="3390900"/>
                <a:ext cx="88900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6" p14:bwMode="auto">
            <p14:nvContentPartPr>
              <p14:cNvPr id="131" name="墨迹 130"/>
              <p14:cNvContentPartPr/>
              <p14:nvPr/>
            </p14:nvContentPartPr>
            <p14:xfrm>
              <a:off x="6254750" y="3009900"/>
              <a:ext cx="457200" cy="869950"/>
            </p14:xfrm>
          </p:contentPart>
        </mc:Choice>
        <mc:Fallback xmlns="">
          <p:pic>
            <p:nvPicPr>
              <p:cNvPr id="131" name="墨迹 130"/>
            </p:nvPicPr>
            <p:blipFill>
              <a:blip r:embed="rId247"/>
            </p:blipFill>
            <p:spPr>
              <a:xfrm>
                <a:off x="6254750" y="3009900"/>
                <a:ext cx="457200" cy="869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8" p14:bwMode="auto">
            <p14:nvContentPartPr>
              <p14:cNvPr id="132" name="墨迹 131"/>
              <p14:cNvContentPartPr/>
              <p14:nvPr/>
            </p14:nvContentPartPr>
            <p14:xfrm>
              <a:off x="6223000" y="3702050"/>
              <a:ext cx="361950" cy="501650"/>
            </p14:xfrm>
          </p:contentPart>
        </mc:Choice>
        <mc:Fallback xmlns="">
          <p:pic>
            <p:nvPicPr>
              <p:cNvPr id="132" name="墨迹 131"/>
            </p:nvPicPr>
            <p:blipFill>
              <a:blip r:embed="rId249"/>
            </p:blipFill>
            <p:spPr>
              <a:xfrm>
                <a:off x="6223000" y="3702050"/>
                <a:ext cx="361950" cy="501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0" p14:bwMode="auto">
            <p14:nvContentPartPr>
              <p14:cNvPr id="133" name="墨迹 132"/>
              <p14:cNvContentPartPr/>
              <p14:nvPr/>
            </p14:nvContentPartPr>
            <p14:xfrm>
              <a:off x="5956300" y="4222750"/>
              <a:ext cx="120650" cy="260350"/>
            </p14:xfrm>
          </p:contentPart>
        </mc:Choice>
        <mc:Fallback xmlns="">
          <p:pic>
            <p:nvPicPr>
              <p:cNvPr id="133" name="墨迹 132"/>
            </p:nvPicPr>
            <p:blipFill>
              <a:blip r:embed="rId251"/>
            </p:blipFill>
            <p:spPr>
              <a:xfrm>
                <a:off x="5956300" y="4222750"/>
                <a:ext cx="120650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2" p14:bwMode="auto">
            <p14:nvContentPartPr>
              <p14:cNvPr id="134" name="墨迹 133"/>
              <p14:cNvContentPartPr/>
              <p14:nvPr/>
            </p14:nvContentPartPr>
            <p14:xfrm>
              <a:off x="6096000" y="4197350"/>
              <a:ext cx="360" cy="254000"/>
            </p14:xfrm>
          </p:contentPart>
        </mc:Choice>
        <mc:Fallback xmlns="">
          <p:pic>
            <p:nvPicPr>
              <p:cNvPr id="134" name="墨迹 133"/>
            </p:nvPicPr>
            <p:blipFill>
              <a:blip r:embed="rId253"/>
            </p:blipFill>
            <p:spPr>
              <a:xfrm>
                <a:off x="6096000" y="4197350"/>
                <a:ext cx="360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4" p14:bwMode="auto">
            <p14:nvContentPartPr>
              <p14:cNvPr id="135" name="墨迹 134"/>
              <p14:cNvContentPartPr/>
              <p14:nvPr/>
            </p14:nvContentPartPr>
            <p14:xfrm>
              <a:off x="6026150" y="4343400"/>
              <a:ext cx="158750" cy="6350"/>
            </p14:xfrm>
          </p:contentPart>
        </mc:Choice>
        <mc:Fallback xmlns="">
          <p:pic>
            <p:nvPicPr>
              <p:cNvPr id="135" name="墨迹 134"/>
            </p:nvPicPr>
            <p:blipFill>
              <a:blip r:embed="rId255"/>
            </p:blipFill>
            <p:spPr>
              <a:xfrm>
                <a:off x="6026150" y="4343400"/>
                <a:ext cx="1587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6" p14:bwMode="auto">
            <p14:nvContentPartPr>
              <p14:cNvPr id="136" name="墨迹 135"/>
              <p14:cNvContentPartPr/>
              <p14:nvPr/>
            </p14:nvContentPartPr>
            <p14:xfrm>
              <a:off x="6203950" y="4298950"/>
              <a:ext cx="31750" cy="177800"/>
            </p14:xfrm>
          </p:contentPart>
        </mc:Choice>
        <mc:Fallback xmlns="">
          <p:pic>
            <p:nvPicPr>
              <p:cNvPr id="136" name="墨迹 135"/>
            </p:nvPicPr>
            <p:blipFill>
              <a:blip r:embed="rId257"/>
            </p:blipFill>
            <p:spPr>
              <a:xfrm>
                <a:off x="6203950" y="4298950"/>
                <a:ext cx="3175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8" p14:bwMode="auto">
            <p14:nvContentPartPr>
              <p14:cNvPr id="137" name="墨迹 136"/>
              <p14:cNvContentPartPr/>
              <p14:nvPr/>
            </p14:nvContentPartPr>
            <p14:xfrm>
              <a:off x="6223000" y="4400550"/>
              <a:ext cx="95250" cy="360"/>
            </p14:xfrm>
          </p:contentPart>
        </mc:Choice>
        <mc:Fallback xmlns="">
          <p:pic>
            <p:nvPicPr>
              <p:cNvPr id="137" name="墨迹 136"/>
            </p:nvPicPr>
            <p:blipFill>
              <a:blip r:embed="rId259"/>
            </p:blipFill>
            <p:spPr>
              <a:xfrm>
                <a:off x="6223000" y="4400550"/>
                <a:ext cx="952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0" p14:bwMode="auto">
            <p14:nvContentPartPr>
              <p14:cNvPr id="138" name="墨迹 137"/>
              <p14:cNvContentPartPr/>
              <p14:nvPr/>
            </p14:nvContentPartPr>
            <p14:xfrm>
              <a:off x="6330950" y="4311650"/>
              <a:ext cx="19050" cy="209550"/>
            </p14:xfrm>
          </p:contentPart>
        </mc:Choice>
        <mc:Fallback xmlns="">
          <p:pic>
            <p:nvPicPr>
              <p:cNvPr id="138" name="墨迹 137"/>
            </p:nvPicPr>
            <p:blipFill>
              <a:blip r:embed="rId261"/>
            </p:blipFill>
            <p:spPr>
              <a:xfrm>
                <a:off x="6330950" y="4311650"/>
                <a:ext cx="1905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2" p14:bwMode="auto">
            <p14:nvContentPartPr>
              <p14:cNvPr id="139" name="墨迹 138"/>
              <p14:cNvContentPartPr/>
              <p14:nvPr/>
            </p14:nvContentPartPr>
            <p14:xfrm>
              <a:off x="6711950" y="4330700"/>
              <a:ext cx="31750" cy="165100"/>
            </p14:xfrm>
          </p:contentPart>
        </mc:Choice>
        <mc:Fallback xmlns="">
          <p:pic>
            <p:nvPicPr>
              <p:cNvPr id="139" name="墨迹 138"/>
            </p:nvPicPr>
            <p:blipFill>
              <a:blip r:embed="rId263"/>
            </p:blipFill>
            <p:spPr>
              <a:xfrm>
                <a:off x="6711950" y="4330700"/>
                <a:ext cx="3175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4" p14:bwMode="auto">
            <p14:nvContentPartPr>
              <p14:cNvPr id="140" name="墨迹 139"/>
              <p14:cNvContentPartPr/>
              <p14:nvPr/>
            </p14:nvContentPartPr>
            <p14:xfrm>
              <a:off x="6597650" y="4387850"/>
              <a:ext cx="209550" cy="101600"/>
            </p14:xfrm>
          </p:contentPart>
        </mc:Choice>
        <mc:Fallback xmlns="">
          <p:pic>
            <p:nvPicPr>
              <p:cNvPr id="140" name="墨迹 139"/>
            </p:nvPicPr>
            <p:blipFill>
              <a:blip r:embed="rId265"/>
            </p:blipFill>
            <p:spPr>
              <a:xfrm>
                <a:off x="6597650" y="4387850"/>
                <a:ext cx="20955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6" p14:bwMode="auto">
            <p14:nvContentPartPr>
              <p14:cNvPr id="141" name="墨迹 140"/>
              <p14:cNvContentPartPr/>
              <p14:nvPr/>
            </p14:nvContentPartPr>
            <p14:xfrm>
              <a:off x="6845300" y="4337050"/>
              <a:ext cx="114300" cy="158750"/>
            </p14:xfrm>
          </p:contentPart>
        </mc:Choice>
        <mc:Fallback xmlns="">
          <p:pic>
            <p:nvPicPr>
              <p:cNvPr id="141" name="墨迹 140"/>
            </p:nvPicPr>
            <p:blipFill>
              <a:blip r:embed="rId267"/>
            </p:blipFill>
            <p:spPr>
              <a:xfrm>
                <a:off x="6845300" y="4337050"/>
                <a:ext cx="11430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8" p14:bwMode="auto">
            <p14:nvContentPartPr>
              <p14:cNvPr id="142" name="墨迹 141"/>
              <p14:cNvContentPartPr/>
              <p14:nvPr/>
            </p14:nvContentPartPr>
            <p14:xfrm>
              <a:off x="6997700" y="4337050"/>
              <a:ext cx="158750" cy="203200"/>
            </p14:xfrm>
          </p:contentPart>
        </mc:Choice>
        <mc:Fallback xmlns="">
          <p:pic>
            <p:nvPicPr>
              <p:cNvPr id="142" name="墨迹 141"/>
            </p:nvPicPr>
            <p:blipFill>
              <a:blip r:embed="rId269"/>
            </p:blipFill>
            <p:spPr>
              <a:xfrm>
                <a:off x="6997700" y="4337050"/>
                <a:ext cx="15875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0" p14:bwMode="auto">
            <p14:nvContentPartPr>
              <p14:cNvPr id="143" name="墨迹 142"/>
              <p14:cNvContentPartPr/>
              <p14:nvPr/>
            </p14:nvContentPartPr>
            <p14:xfrm>
              <a:off x="7391400" y="4368800"/>
              <a:ext cx="44450" cy="165100"/>
            </p14:xfrm>
          </p:contentPart>
        </mc:Choice>
        <mc:Fallback xmlns="">
          <p:pic>
            <p:nvPicPr>
              <p:cNvPr id="143" name="墨迹 142"/>
            </p:nvPicPr>
            <p:blipFill>
              <a:blip r:embed="rId271"/>
            </p:blipFill>
            <p:spPr>
              <a:xfrm>
                <a:off x="7391400" y="4368800"/>
                <a:ext cx="4445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2" p14:bwMode="auto">
            <p14:nvContentPartPr>
              <p14:cNvPr id="144" name="墨迹 143"/>
              <p14:cNvContentPartPr/>
              <p14:nvPr/>
            </p14:nvContentPartPr>
            <p14:xfrm>
              <a:off x="7518400" y="4349750"/>
              <a:ext cx="44450" cy="190500"/>
            </p14:xfrm>
          </p:contentPart>
        </mc:Choice>
        <mc:Fallback xmlns="">
          <p:pic>
            <p:nvPicPr>
              <p:cNvPr id="144" name="墨迹 143"/>
            </p:nvPicPr>
            <p:blipFill>
              <a:blip r:embed="rId273"/>
            </p:blipFill>
            <p:spPr>
              <a:xfrm>
                <a:off x="7518400" y="4349750"/>
                <a:ext cx="4445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4" p14:bwMode="auto">
            <p14:nvContentPartPr>
              <p14:cNvPr id="145" name="墨迹 144"/>
              <p14:cNvContentPartPr/>
              <p14:nvPr/>
            </p14:nvContentPartPr>
            <p14:xfrm>
              <a:off x="7651750" y="4375150"/>
              <a:ext cx="25400" cy="177800"/>
            </p14:xfrm>
          </p:contentPart>
        </mc:Choice>
        <mc:Fallback xmlns="">
          <p:pic>
            <p:nvPicPr>
              <p:cNvPr id="145" name="墨迹 144"/>
            </p:nvPicPr>
            <p:blipFill>
              <a:blip r:embed="rId275"/>
            </p:blipFill>
            <p:spPr>
              <a:xfrm>
                <a:off x="7651750" y="4375150"/>
                <a:ext cx="2540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6" p14:bwMode="auto">
            <p14:nvContentPartPr>
              <p14:cNvPr id="146" name="墨迹 145"/>
              <p14:cNvContentPartPr/>
              <p14:nvPr/>
            </p14:nvContentPartPr>
            <p14:xfrm>
              <a:off x="7759700" y="4381500"/>
              <a:ext cx="25400" cy="133350"/>
            </p14:xfrm>
          </p:contentPart>
        </mc:Choice>
        <mc:Fallback xmlns="">
          <p:pic>
            <p:nvPicPr>
              <p:cNvPr id="146" name="墨迹 145"/>
            </p:nvPicPr>
            <p:blipFill>
              <a:blip r:embed="rId277"/>
            </p:blipFill>
            <p:spPr>
              <a:xfrm>
                <a:off x="7759700" y="4381500"/>
                <a:ext cx="2540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8" p14:bwMode="auto">
            <p14:nvContentPartPr>
              <p14:cNvPr id="147" name="墨迹 146"/>
              <p14:cNvContentPartPr/>
              <p14:nvPr/>
            </p14:nvContentPartPr>
            <p14:xfrm>
              <a:off x="7861300" y="4381500"/>
              <a:ext cx="19050" cy="146050"/>
            </p14:xfrm>
          </p:contentPart>
        </mc:Choice>
        <mc:Fallback xmlns="">
          <p:pic>
            <p:nvPicPr>
              <p:cNvPr id="147" name="墨迹 146"/>
            </p:nvPicPr>
            <p:blipFill>
              <a:blip r:embed="rId279"/>
            </p:blipFill>
            <p:spPr>
              <a:xfrm>
                <a:off x="7861300" y="4381500"/>
                <a:ext cx="1905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0" p14:bwMode="auto">
            <p14:nvContentPartPr>
              <p14:cNvPr id="148" name="墨迹 147"/>
              <p14:cNvContentPartPr/>
              <p14:nvPr/>
            </p14:nvContentPartPr>
            <p14:xfrm>
              <a:off x="7994650" y="4381500"/>
              <a:ext cx="19050" cy="127000"/>
            </p14:xfrm>
          </p:contentPart>
        </mc:Choice>
        <mc:Fallback xmlns="">
          <p:pic>
            <p:nvPicPr>
              <p:cNvPr id="148" name="墨迹 147"/>
            </p:nvPicPr>
            <p:blipFill>
              <a:blip r:embed="rId281"/>
            </p:blipFill>
            <p:spPr>
              <a:xfrm>
                <a:off x="7994650" y="4381500"/>
                <a:ext cx="1905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2" p14:bwMode="auto">
            <p14:nvContentPartPr>
              <p14:cNvPr id="149" name="墨迹 148"/>
              <p14:cNvContentPartPr/>
              <p14:nvPr/>
            </p14:nvContentPartPr>
            <p14:xfrm>
              <a:off x="8102600" y="4368800"/>
              <a:ext cx="38100" cy="139700"/>
            </p14:xfrm>
          </p:contentPart>
        </mc:Choice>
        <mc:Fallback xmlns="">
          <p:pic>
            <p:nvPicPr>
              <p:cNvPr id="149" name="墨迹 148"/>
            </p:nvPicPr>
            <p:blipFill>
              <a:blip r:embed="rId283"/>
            </p:blipFill>
            <p:spPr>
              <a:xfrm>
                <a:off x="8102600" y="4368800"/>
                <a:ext cx="3810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4" p14:bwMode="auto">
            <p14:nvContentPartPr>
              <p14:cNvPr id="150" name="墨迹 149"/>
              <p14:cNvContentPartPr/>
              <p14:nvPr/>
            </p14:nvContentPartPr>
            <p14:xfrm>
              <a:off x="8210550" y="4362450"/>
              <a:ext cx="38100" cy="152400"/>
            </p14:xfrm>
          </p:contentPart>
        </mc:Choice>
        <mc:Fallback xmlns="">
          <p:pic>
            <p:nvPicPr>
              <p:cNvPr id="150" name="墨迹 149"/>
            </p:nvPicPr>
            <p:blipFill>
              <a:blip r:embed="rId285"/>
            </p:blipFill>
            <p:spPr>
              <a:xfrm>
                <a:off x="8210550" y="4362450"/>
                <a:ext cx="3810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6" p14:bwMode="auto">
            <p14:nvContentPartPr>
              <p14:cNvPr id="151" name="墨迹 150"/>
              <p14:cNvContentPartPr/>
              <p14:nvPr/>
            </p14:nvContentPartPr>
            <p14:xfrm>
              <a:off x="8451850" y="2927350"/>
              <a:ext cx="114300" cy="360"/>
            </p14:xfrm>
          </p:contentPart>
        </mc:Choice>
        <mc:Fallback xmlns="">
          <p:pic>
            <p:nvPicPr>
              <p:cNvPr id="151" name="墨迹 150"/>
            </p:nvPicPr>
            <p:blipFill>
              <a:blip r:embed="rId145"/>
            </p:blipFill>
            <p:spPr>
              <a:xfrm>
                <a:off x="8451850" y="2927350"/>
                <a:ext cx="1143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7" p14:bwMode="auto">
            <p14:nvContentPartPr>
              <p14:cNvPr id="152" name="墨迹 151"/>
              <p14:cNvContentPartPr/>
              <p14:nvPr/>
            </p14:nvContentPartPr>
            <p14:xfrm>
              <a:off x="6667500" y="4711700"/>
              <a:ext cx="139700" cy="209550"/>
            </p14:xfrm>
          </p:contentPart>
        </mc:Choice>
        <mc:Fallback xmlns="">
          <p:pic>
            <p:nvPicPr>
              <p:cNvPr id="152" name="墨迹 151"/>
            </p:nvPicPr>
            <p:blipFill>
              <a:blip r:embed="rId288"/>
            </p:blipFill>
            <p:spPr>
              <a:xfrm>
                <a:off x="6667500" y="4711700"/>
                <a:ext cx="13970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9" p14:bwMode="auto">
            <p14:nvContentPartPr>
              <p14:cNvPr id="153" name="墨迹 152"/>
              <p14:cNvContentPartPr/>
              <p14:nvPr/>
            </p14:nvContentPartPr>
            <p14:xfrm>
              <a:off x="6800850" y="4711700"/>
              <a:ext cx="44450" cy="177800"/>
            </p14:xfrm>
          </p:contentPart>
        </mc:Choice>
        <mc:Fallback xmlns="">
          <p:pic>
            <p:nvPicPr>
              <p:cNvPr id="153" name="墨迹 152"/>
            </p:nvPicPr>
            <p:blipFill>
              <a:blip r:embed="rId290"/>
            </p:blipFill>
            <p:spPr>
              <a:xfrm>
                <a:off x="6800850" y="4711700"/>
                <a:ext cx="4445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1" p14:bwMode="auto">
            <p14:nvContentPartPr>
              <p14:cNvPr id="154" name="墨迹 153"/>
              <p14:cNvContentPartPr/>
              <p14:nvPr/>
            </p14:nvContentPartPr>
            <p14:xfrm>
              <a:off x="6788150" y="4781550"/>
              <a:ext cx="177800" cy="12700"/>
            </p14:xfrm>
          </p:contentPart>
        </mc:Choice>
        <mc:Fallback xmlns="">
          <p:pic>
            <p:nvPicPr>
              <p:cNvPr id="154" name="墨迹 153"/>
            </p:nvPicPr>
            <p:blipFill>
              <a:blip r:embed="rId292"/>
            </p:blipFill>
            <p:spPr>
              <a:xfrm>
                <a:off x="6788150" y="4781550"/>
                <a:ext cx="1778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3" p14:bwMode="auto">
            <p14:nvContentPartPr>
              <p14:cNvPr id="155" name="墨迹 154"/>
              <p14:cNvContentPartPr/>
              <p14:nvPr/>
            </p14:nvContentPartPr>
            <p14:xfrm>
              <a:off x="6985000" y="4749800"/>
              <a:ext cx="171450" cy="133350"/>
            </p14:xfrm>
          </p:contentPart>
        </mc:Choice>
        <mc:Fallback xmlns="">
          <p:pic>
            <p:nvPicPr>
              <p:cNvPr id="155" name="墨迹 154"/>
            </p:nvPicPr>
            <p:blipFill>
              <a:blip r:embed="rId294"/>
            </p:blipFill>
            <p:spPr>
              <a:xfrm>
                <a:off x="6985000" y="4749800"/>
                <a:ext cx="17145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5" p14:bwMode="auto">
            <p14:nvContentPartPr>
              <p14:cNvPr id="156" name="墨迹 155"/>
              <p14:cNvContentPartPr/>
              <p14:nvPr/>
            </p14:nvContentPartPr>
            <p14:xfrm>
              <a:off x="7143750" y="4756150"/>
              <a:ext cx="19050" cy="177800"/>
            </p14:xfrm>
          </p:contentPart>
        </mc:Choice>
        <mc:Fallback xmlns="">
          <p:pic>
            <p:nvPicPr>
              <p:cNvPr id="156" name="墨迹 155"/>
            </p:nvPicPr>
            <p:blipFill>
              <a:blip r:embed="rId296"/>
            </p:blipFill>
            <p:spPr>
              <a:xfrm>
                <a:off x="7143750" y="4756150"/>
                <a:ext cx="1905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7" p14:bwMode="auto">
            <p14:nvContentPartPr>
              <p14:cNvPr id="157" name="墨迹 156"/>
              <p14:cNvContentPartPr/>
              <p14:nvPr/>
            </p14:nvContentPartPr>
            <p14:xfrm>
              <a:off x="7232650" y="4806950"/>
              <a:ext cx="152400" cy="360"/>
            </p14:xfrm>
          </p:contentPart>
        </mc:Choice>
        <mc:Fallback xmlns="">
          <p:pic>
            <p:nvPicPr>
              <p:cNvPr id="157" name="墨迹 156"/>
            </p:nvPicPr>
            <p:blipFill>
              <a:blip r:embed="rId298"/>
            </p:blipFill>
            <p:spPr>
              <a:xfrm>
                <a:off x="7232650" y="4806950"/>
                <a:ext cx="1524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9" p14:bwMode="auto">
            <p14:nvContentPartPr>
              <p14:cNvPr id="158" name="墨迹 157"/>
              <p14:cNvContentPartPr/>
              <p14:nvPr/>
            </p14:nvContentPartPr>
            <p14:xfrm>
              <a:off x="7270750" y="4832350"/>
              <a:ext cx="152400" cy="19050"/>
            </p14:xfrm>
          </p:contentPart>
        </mc:Choice>
        <mc:Fallback xmlns="">
          <p:pic>
            <p:nvPicPr>
              <p:cNvPr id="158" name="墨迹 157"/>
            </p:nvPicPr>
            <p:blipFill>
              <a:blip r:embed="rId300"/>
            </p:blipFill>
            <p:spPr>
              <a:xfrm>
                <a:off x="7270750" y="4832350"/>
                <a:ext cx="15240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1" p14:bwMode="auto">
            <p14:nvContentPartPr>
              <p14:cNvPr id="159" name="墨迹 158"/>
              <p14:cNvContentPartPr/>
              <p14:nvPr/>
            </p14:nvContentPartPr>
            <p14:xfrm>
              <a:off x="7461250" y="4768850"/>
              <a:ext cx="139700" cy="114300"/>
            </p14:xfrm>
          </p:contentPart>
        </mc:Choice>
        <mc:Fallback xmlns="">
          <p:pic>
            <p:nvPicPr>
              <p:cNvPr id="159" name="墨迹 158"/>
            </p:nvPicPr>
            <p:blipFill>
              <a:blip r:embed="rId302"/>
            </p:blipFill>
            <p:spPr>
              <a:xfrm>
                <a:off x="7461250" y="4768850"/>
                <a:ext cx="13970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3" p14:bwMode="auto">
            <p14:nvContentPartPr>
              <p14:cNvPr id="160" name="墨迹 159"/>
              <p14:cNvContentPartPr/>
              <p14:nvPr/>
            </p14:nvContentPartPr>
            <p14:xfrm>
              <a:off x="6775450" y="5207000"/>
              <a:ext cx="95250" cy="203200"/>
            </p14:xfrm>
          </p:contentPart>
        </mc:Choice>
        <mc:Fallback xmlns="">
          <p:pic>
            <p:nvPicPr>
              <p:cNvPr id="160" name="墨迹 159"/>
            </p:nvPicPr>
            <p:blipFill>
              <a:blip r:embed="rId304"/>
            </p:blipFill>
            <p:spPr>
              <a:xfrm>
                <a:off x="6775450" y="5207000"/>
                <a:ext cx="9525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5" p14:bwMode="auto">
            <p14:nvContentPartPr>
              <p14:cNvPr id="161" name="墨迹 160"/>
              <p14:cNvContentPartPr/>
              <p14:nvPr/>
            </p14:nvContentPartPr>
            <p14:xfrm>
              <a:off x="6851650" y="5232400"/>
              <a:ext cx="57150" cy="190500"/>
            </p14:xfrm>
          </p:contentPart>
        </mc:Choice>
        <mc:Fallback xmlns="">
          <p:pic>
            <p:nvPicPr>
              <p:cNvPr id="161" name="墨迹 160"/>
            </p:nvPicPr>
            <p:blipFill>
              <a:blip r:embed="rId306"/>
            </p:blipFill>
            <p:spPr>
              <a:xfrm>
                <a:off x="6851650" y="5232400"/>
                <a:ext cx="5715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7" p14:bwMode="auto">
            <p14:nvContentPartPr>
              <p14:cNvPr id="162" name="墨迹 161"/>
              <p14:cNvContentPartPr/>
              <p14:nvPr/>
            </p14:nvContentPartPr>
            <p14:xfrm>
              <a:off x="6864350" y="5289550"/>
              <a:ext cx="196850" cy="44450"/>
            </p14:xfrm>
          </p:contentPart>
        </mc:Choice>
        <mc:Fallback xmlns="">
          <p:pic>
            <p:nvPicPr>
              <p:cNvPr id="162" name="墨迹 161"/>
            </p:nvPicPr>
            <p:blipFill>
              <a:blip r:embed="rId308"/>
            </p:blipFill>
            <p:spPr>
              <a:xfrm>
                <a:off x="6864350" y="5289550"/>
                <a:ext cx="19685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9" p14:bwMode="auto">
            <p14:nvContentPartPr>
              <p14:cNvPr id="163" name="墨迹 162"/>
              <p14:cNvContentPartPr/>
              <p14:nvPr/>
            </p14:nvContentPartPr>
            <p14:xfrm>
              <a:off x="7086600" y="5264150"/>
              <a:ext cx="31750" cy="133350"/>
            </p14:xfrm>
          </p:contentPart>
        </mc:Choice>
        <mc:Fallback xmlns="">
          <p:pic>
            <p:nvPicPr>
              <p:cNvPr id="163" name="墨迹 162"/>
            </p:nvPicPr>
            <p:blipFill>
              <a:blip r:embed="rId310"/>
            </p:blipFill>
            <p:spPr>
              <a:xfrm>
                <a:off x="7086600" y="5264150"/>
                <a:ext cx="3175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1" p14:bwMode="auto">
            <p14:nvContentPartPr>
              <p14:cNvPr id="164" name="墨迹 163"/>
              <p14:cNvContentPartPr/>
              <p14:nvPr/>
            </p14:nvContentPartPr>
            <p14:xfrm>
              <a:off x="7112000" y="5334000"/>
              <a:ext cx="101600" cy="12700"/>
            </p14:xfrm>
          </p:contentPart>
        </mc:Choice>
        <mc:Fallback xmlns="">
          <p:pic>
            <p:nvPicPr>
              <p:cNvPr id="164" name="墨迹 163"/>
            </p:nvPicPr>
            <p:blipFill>
              <a:blip r:embed="rId312"/>
            </p:blipFill>
            <p:spPr>
              <a:xfrm>
                <a:off x="7112000" y="5334000"/>
                <a:ext cx="1016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3" p14:bwMode="auto">
            <p14:nvContentPartPr>
              <p14:cNvPr id="165" name="墨迹 164"/>
              <p14:cNvContentPartPr/>
              <p14:nvPr/>
            </p14:nvContentPartPr>
            <p14:xfrm>
              <a:off x="7181850" y="5245100"/>
              <a:ext cx="31750" cy="209550"/>
            </p14:xfrm>
          </p:contentPart>
        </mc:Choice>
        <mc:Fallback xmlns="">
          <p:pic>
            <p:nvPicPr>
              <p:cNvPr id="165" name="墨迹 164"/>
            </p:nvPicPr>
            <p:blipFill>
              <a:blip r:embed="rId314"/>
            </p:blipFill>
            <p:spPr>
              <a:xfrm>
                <a:off x="7181850" y="5245100"/>
                <a:ext cx="3175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5" p14:bwMode="auto">
            <p14:nvContentPartPr>
              <p14:cNvPr id="166" name="墨迹 165"/>
              <p14:cNvContentPartPr/>
              <p14:nvPr/>
            </p14:nvContentPartPr>
            <p14:xfrm>
              <a:off x="7340600" y="5321300"/>
              <a:ext cx="114300" cy="12700"/>
            </p14:xfrm>
          </p:contentPart>
        </mc:Choice>
        <mc:Fallback xmlns="">
          <p:pic>
            <p:nvPicPr>
              <p:cNvPr id="166" name="墨迹 165"/>
            </p:nvPicPr>
            <p:blipFill>
              <a:blip r:embed="rId316"/>
            </p:blipFill>
            <p:spPr>
              <a:xfrm>
                <a:off x="7340600" y="5321300"/>
                <a:ext cx="1143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7" p14:bwMode="auto">
            <p14:nvContentPartPr>
              <p14:cNvPr id="167" name="墨迹 166"/>
              <p14:cNvContentPartPr/>
              <p14:nvPr/>
            </p14:nvContentPartPr>
            <p14:xfrm>
              <a:off x="7366000" y="5365750"/>
              <a:ext cx="158750" cy="19050"/>
            </p14:xfrm>
          </p:contentPart>
        </mc:Choice>
        <mc:Fallback xmlns="">
          <p:pic>
            <p:nvPicPr>
              <p:cNvPr id="167" name="墨迹 166"/>
            </p:nvPicPr>
            <p:blipFill>
              <a:blip r:embed="rId318"/>
            </p:blipFill>
            <p:spPr>
              <a:xfrm>
                <a:off x="7366000" y="5365750"/>
                <a:ext cx="1587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9" p14:bwMode="auto">
            <p14:nvContentPartPr>
              <p14:cNvPr id="168" name="墨迹 167"/>
              <p14:cNvContentPartPr/>
              <p14:nvPr/>
            </p14:nvContentPartPr>
            <p14:xfrm>
              <a:off x="7613650" y="5238750"/>
              <a:ext cx="25400" cy="285750"/>
            </p14:xfrm>
          </p:contentPart>
        </mc:Choice>
        <mc:Fallback xmlns="">
          <p:pic>
            <p:nvPicPr>
              <p:cNvPr id="168" name="墨迹 167"/>
            </p:nvPicPr>
            <p:blipFill>
              <a:blip r:embed="rId320"/>
            </p:blipFill>
            <p:spPr>
              <a:xfrm>
                <a:off x="7613650" y="5238750"/>
                <a:ext cx="25400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1" p14:bwMode="auto">
            <p14:nvContentPartPr>
              <p14:cNvPr id="169" name="墨迹 168"/>
              <p14:cNvContentPartPr/>
              <p14:nvPr/>
            </p14:nvContentPartPr>
            <p14:xfrm>
              <a:off x="7893050" y="4070350"/>
              <a:ext cx="863600" cy="57150"/>
            </p14:xfrm>
          </p:contentPart>
        </mc:Choice>
        <mc:Fallback xmlns="">
          <p:pic>
            <p:nvPicPr>
              <p:cNvPr id="169" name="墨迹 168"/>
            </p:nvPicPr>
            <p:blipFill>
              <a:blip r:embed="rId322"/>
            </p:blipFill>
            <p:spPr>
              <a:xfrm>
                <a:off x="7893050" y="4070350"/>
                <a:ext cx="86360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3" p14:bwMode="auto">
            <p14:nvContentPartPr>
              <p14:cNvPr id="170" name="墨迹 169"/>
              <p14:cNvContentPartPr/>
              <p14:nvPr/>
            </p14:nvContentPartPr>
            <p14:xfrm>
              <a:off x="7645400" y="4032250"/>
              <a:ext cx="107950" cy="12700"/>
            </p14:xfrm>
          </p:contentPart>
        </mc:Choice>
        <mc:Fallback xmlns="">
          <p:pic>
            <p:nvPicPr>
              <p:cNvPr id="170" name="墨迹 169"/>
            </p:nvPicPr>
            <p:blipFill>
              <a:blip r:embed="rId324"/>
            </p:blipFill>
            <p:spPr>
              <a:xfrm>
                <a:off x="7645400" y="4032250"/>
                <a:ext cx="1079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5" p14:bwMode="auto">
            <p14:nvContentPartPr>
              <p14:cNvPr id="171" name="墨迹 170"/>
              <p14:cNvContentPartPr/>
              <p14:nvPr/>
            </p14:nvContentPartPr>
            <p14:xfrm>
              <a:off x="6807200" y="5321300"/>
              <a:ext cx="44450" cy="31750"/>
            </p14:xfrm>
          </p:contentPart>
        </mc:Choice>
        <mc:Fallback xmlns="">
          <p:pic>
            <p:nvPicPr>
              <p:cNvPr id="171" name="墨迹 170"/>
            </p:nvPicPr>
            <p:blipFill>
              <a:blip r:embed="rId326"/>
            </p:blipFill>
            <p:spPr>
              <a:xfrm>
                <a:off x="6807200" y="5321300"/>
                <a:ext cx="4445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7" p14:bwMode="auto">
            <p14:nvContentPartPr>
              <p14:cNvPr id="172" name="墨迹 171"/>
              <p14:cNvContentPartPr/>
              <p14:nvPr/>
            </p14:nvContentPartPr>
            <p14:xfrm>
              <a:off x="8229600" y="2317750"/>
              <a:ext cx="533400" cy="685800"/>
            </p14:xfrm>
          </p:contentPart>
        </mc:Choice>
        <mc:Fallback xmlns="">
          <p:pic>
            <p:nvPicPr>
              <p:cNvPr id="172" name="墨迹 171"/>
            </p:nvPicPr>
            <p:blipFill>
              <a:blip r:embed="rId328"/>
            </p:blipFill>
            <p:spPr>
              <a:xfrm>
                <a:off x="8229600" y="2317750"/>
                <a:ext cx="533400" cy="685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9" p14:bwMode="auto">
            <p14:nvContentPartPr>
              <p14:cNvPr id="173" name="墨迹 172"/>
              <p14:cNvContentPartPr/>
              <p14:nvPr/>
            </p14:nvContentPartPr>
            <p14:xfrm>
              <a:off x="7791450" y="4832350"/>
              <a:ext cx="438150" cy="203200"/>
            </p14:xfrm>
          </p:contentPart>
        </mc:Choice>
        <mc:Fallback xmlns="">
          <p:pic>
            <p:nvPicPr>
              <p:cNvPr id="173" name="墨迹 172"/>
            </p:nvPicPr>
            <p:blipFill>
              <a:blip r:embed="rId330"/>
            </p:blipFill>
            <p:spPr>
              <a:xfrm>
                <a:off x="7791450" y="4832350"/>
                <a:ext cx="43815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1" p14:bwMode="auto">
            <p14:nvContentPartPr>
              <p14:cNvPr id="174" name="墨迹 173"/>
              <p14:cNvContentPartPr/>
              <p14:nvPr/>
            </p14:nvContentPartPr>
            <p14:xfrm>
              <a:off x="8407400" y="3270250"/>
              <a:ext cx="527050" cy="565150"/>
            </p14:xfrm>
          </p:contentPart>
        </mc:Choice>
        <mc:Fallback xmlns="">
          <p:pic>
            <p:nvPicPr>
              <p:cNvPr id="174" name="墨迹 173"/>
            </p:nvPicPr>
            <p:blipFill>
              <a:blip r:embed="rId332"/>
            </p:blipFill>
            <p:spPr>
              <a:xfrm>
                <a:off x="8407400" y="3270250"/>
                <a:ext cx="527050" cy="565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3" p14:bwMode="auto">
            <p14:nvContentPartPr>
              <p14:cNvPr id="175" name="墨迹 174"/>
              <p14:cNvContentPartPr/>
              <p14:nvPr/>
            </p14:nvContentPartPr>
            <p14:xfrm>
              <a:off x="7912100" y="5289550"/>
              <a:ext cx="469900" cy="298450"/>
            </p14:xfrm>
          </p:contentPart>
        </mc:Choice>
        <mc:Fallback xmlns="">
          <p:pic>
            <p:nvPicPr>
              <p:cNvPr id="175" name="墨迹 174"/>
            </p:nvPicPr>
            <p:blipFill>
              <a:blip r:embed="rId334"/>
            </p:blipFill>
            <p:spPr>
              <a:xfrm>
                <a:off x="7912100" y="5289550"/>
                <a:ext cx="469900" cy="298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5" p14:bwMode="auto">
            <p14:nvContentPartPr>
              <p14:cNvPr id="176" name="墨迹 175"/>
              <p14:cNvContentPartPr/>
              <p14:nvPr/>
            </p14:nvContentPartPr>
            <p14:xfrm>
              <a:off x="5010150" y="2127250"/>
              <a:ext cx="107950" cy="196850"/>
            </p14:xfrm>
          </p:contentPart>
        </mc:Choice>
        <mc:Fallback xmlns="">
          <p:pic>
            <p:nvPicPr>
              <p:cNvPr id="176" name="墨迹 175"/>
            </p:nvPicPr>
            <p:blipFill>
              <a:blip r:embed="rId336"/>
            </p:blipFill>
            <p:spPr>
              <a:xfrm>
                <a:off x="5010150" y="2127250"/>
                <a:ext cx="10795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7" p14:bwMode="auto">
            <p14:nvContentPartPr>
              <p14:cNvPr id="177" name="墨迹 176"/>
              <p14:cNvContentPartPr/>
              <p14:nvPr/>
            </p14:nvContentPartPr>
            <p14:xfrm>
              <a:off x="5130800" y="2114550"/>
              <a:ext cx="247650" cy="222250"/>
            </p14:xfrm>
          </p:contentPart>
        </mc:Choice>
        <mc:Fallback xmlns="">
          <p:pic>
            <p:nvPicPr>
              <p:cNvPr id="177" name="墨迹 176"/>
            </p:nvPicPr>
            <p:blipFill>
              <a:blip r:embed="rId338"/>
            </p:blipFill>
            <p:spPr>
              <a:xfrm>
                <a:off x="5130800" y="2114550"/>
                <a:ext cx="247650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9" p14:bwMode="auto">
            <p14:nvContentPartPr>
              <p14:cNvPr id="178" name="墨迹 177"/>
              <p14:cNvContentPartPr/>
              <p14:nvPr/>
            </p14:nvContentPartPr>
            <p14:xfrm>
              <a:off x="5454650" y="2127250"/>
              <a:ext cx="133350" cy="190500"/>
            </p14:xfrm>
          </p:contentPart>
        </mc:Choice>
        <mc:Fallback xmlns="">
          <p:pic>
            <p:nvPicPr>
              <p:cNvPr id="178" name="墨迹 177"/>
            </p:nvPicPr>
            <p:blipFill>
              <a:blip r:embed="rId340"/>
            </p:blipFill>
            <p:spPr>
              <a:xfrm>
                <a:off x="5454650" y="2127250"/>
                <a:ext cx="13335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1" p14:bwMode="auto">
            <p14:nvContentPartPr>
              <p14:cNvPr id="179" name="墨迹 178"/>
              <p14:cNvContentPartPr/>
              <p14:nvPr/>
            </p14:nvContentPartPr>
            <p14:xfrm>
              <a:off x="5575300" y="2070100"/>
              <a:ext cx="69850" cy="228600"/>
            </p14:xfrm>
          </p:contentPart>
        </mc:Choice>
        <mc:Fallback xmlns="">
          <p:pic>
            <p:nvPicPr>
              <p:cNvPr id="179" name="墨迹 178"/>
            </p:nvPicPr>
            <p:blipFill>
              <a:blip r:embed="rId342"/>
            </p:blipFill>
            <p:spPr>
              <a:xfrm>
                <a:off x="5575300" y="2070100"/>
                <a:ext cx="69850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3" p14:bwMode="auto">
            <p14:nvContentPartPr>
              <p14:cNvPr id="180" name="墨迹 179"/>
              <p14:cNvContentPartPr/>
              <p14:nvPr/>
            </p14:nvContentPartPr>
            <p14:xfrm>
              <a:off x="5524500" y="2222500"/>
              <a:ext cx="101600" cy="360"/>
            </p14:xfrm>
          </p:contentPart>
        </mc:Choice>
        <mc:Fallback xmlns="">
          <p:pic>
            <p:nvPicPr>
              <p:cNvPr id="180" name="墨迹 179"/>
            </p:nvPicPr>
            <p:blipFill>
              <a:blip r:embed="rId39"/>
            </p:blipFill>
            <p:spPr>
              <a:xfrm>
                <a:off x="5524500" y="2222500"/>
                <a:ext cx="1016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4" p14:bwMode="auto">
            <p14:nvContentPartPr>
              <p14:cNvPr id="181" name="墨迹 180"/>
              <p14:cNvContentPartPr/>
              <p14:nvPr/>
            </p14:nvContentPartPr>
            <p14:xfrm>
              <a:off x="5670550" y="2127250"/>
              <a:ext cx="107950" cy="196850"/>
            </p14:xfrm>
          </p:contentPart>
        </mc:Choice>
        <mc:Fallback xmlns="">
          <p:pic>
            <p:nvPicPr>
              <p:cNvPr id="181" name="墨迹 180"/>
            </p:nvPicPr>
            <p:blipFill>
              <a:blip r:embed="rId345"/>
            </p:blipFill>
            <p:spPr>
              <a:xfrm>
                <a:off x="5670550" y="2127250"/>
                <a:ext cx="10795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6" p14:bwMode="auto">
            <p14:nvContentPartPr>
              <p14:cNvPr id="182" name="墨迹 181"/>
              <p14:cNvContentPartPr/>
              <p14:nvPr/>
            </p14:nvContentPartPr>
            <p14:xfrm>
              <a:off x="5924550" y="2330450"/>
              <a:ext cx="50800" cy="88900"/>
            </p14:xfrm>
          </p:contentPart>
        </mc:Choice>
        <mc:Fallback xmlns="">
          <p:pic>
            <p:nvPicPr>
              <p:cNvPr id="182" name="墨迹 181"/>
            </p:nvPicPr>
            <p:blipFill>
              <a:blip r:embed="rId347"/>
            </p:blipFill>
            <p:spPr>
              <a:xfrm>
                <a:off x="5924550" y="2330450"/>
                <a:ext cx="5080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8" p14:bwMode="auto">
            <p14:nvContentPartPr>
              <p14:cNvPr id="183" name="墨迹 182"/>
              <p14:cNvContentPartPr/>
              <p14:nvPr/>
            </p14:nvContentPartPr>
            <p14:xfrm>
              <a:off x="6083300" y="2228850"/>
              <a:ext cx="63500" cy="203200"/>
            </p14:xfrm>
          </p:contentPart>
        </mc:Choice>
        <mc:Fallback xmlns="">
          <p:pic>
            <p:nvPicPr>
              <p:cNvPr id="183" name="墨迹 182"/>
            </p:nvPicPr>
            <p:blipFill>
              <a:blip r:embed="rId349"/>
            </p:blipFill>
            <p:spPr>
              <a:xfrm>
                <a:off x="6083300" y="2228850"/>
                <a:ext cx="6350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0" p14:bwMode="auto">
            <p14:nvContentPartPr>
              <p14:cNvPr id="184" name="墨迹 183"/>
              <p14:cNvContentPartPr/>
              <p14:nvPr/>
            </p14:nvContentPartPr>
            <p14:xfrm>
              <a:off x="6057900" y="2190750"/>
              <a:ext cx="209550" cy="241300"/>
            </p14:xfrm>
          </p:contentPart>
        </mc:Choice>
        <mc:Fallback xmlns="">
          <p:pic>
            <p:nvPicPr>
              <p:cNvPr id="184" name="墨迹 183"/>
            </p:nvPicPr>
            <p:blipFill>
              <a:blip r:embed="rId351"/>
            </p:blipFill>
            <p:spPr>
              <a:xfrm>
                <a:off x="6057900" y="2190750"/>
                <a:ext cx="209550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2" p14:bwMode="auto">
            <p14:nvContentPartPr>
              <p14:cNvPr id="185" name="墨迹 184"/>
              <p14:cNvContentPartPr/>
              <p14:nvPr/>
            </p14:nvContentPartPr>
            <p14:xfrm>
              <a:off x="6330950" y="2139950"/>
              <a:ext cx="127000" cy="209550"/>
            </p14:xfrm>
          </p:contentPart>
        </mc:Choice>
        <mc:Fallback xmlns="">
          <p:pic>
            <p:nvPicPr>
              <p:cNvPr id="185" name="墨迹 184"/>
            </p:nvPicPr>
            <p:blipFill>
              <a:blip r:embed="rId353"/>
            </p:blipFill>
            <p:spPr>
              <a:xfrm>
                <a:off x="6330950" y="2139950"/>
                <a:ext cx="12700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4" p14:bwMode="auto">
            <p14:nvContentPartPr>
              <p14:cNvPr id="186" name="墨迹 185"/>
              <p14:cNvContentPartPr/>
              <p14:nvPr/>
            </p14:nvContentPartPr>
            <p14:xfrm>
              <a:off x="6432550" y="2171700"/>
              <a:ext cx="25400" cy="184150"/>
            </p14:xfrm>
          </p:contentPart>
        </mc:Choice>
        <mc:Fallback xmlns="">
          <p:pic>
            <p:nvPicPr>
              <p:cNvPr id="186" name="墨迹 185"/>
            </p:nvPicPr>
            <p:blipFill>
              <a:blip r:embed="rId355"/>
            </p:blipFill>
            <p:spPr>
              <a:xfrm>
                <a:off x="6432550" y="2171700"/>
                <a:ext cx="25400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6" p14:bwMode="auto">
            <p14:nvContentPartPr>
              <p14:cNvPr id="187" name="墨迹 186"/>
              <p14:cNvContentPartPr/>
              <p14:nvPr/>
            </p14:nvContentPartPr>
            <p14:xfrm>
              <a:off x="6419850" y="2273300"/>
              <a:ext cx="44450" cy="12700"/>
            </p14:xfrm>
          </p:contentPart>
        </mc:Choice>
        <mc:Fallback xmlns="">
          <p:pic>
            <p:nvPicPr>
              <p:cNvPr id="187" name="墨迹 186"/>
            </p:nvPicPr>
            <p:blipFill>
              <a:blip r:embed="rId357"/>
            </p:blipFill>
            <p:spPr>
              <a:xfrm>
                <a:off x="6419850" y="2273300"/>
                <a:ext cx="444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8" p14:bwMode="auto">
            <p14:nvContentPartPr>
              <p14:cNvPr id="188" name="墨迹 187"/>
              <p14:cNvContentPartPr/>
              <p14:nvPr/>
            </p14:nvContentPartPr>
            <p14:xfrm>
              <a:off x="6540500" y="2273300"/>
              <a:ext cx="76200" cy="133350"/>
            </p14:xfrm>
          </p:contentPart>
        </mc:Choice>
        <mc:Fallback xmlns="">
          <p:pic>
            <p:nvPicPr>
              <p:cNvPr id="188" name="墨迹 187"/>
            </p:nvPicPr>
            <p:blipFill>
              <a:blip r:embed="rId359"/>
            </p:blipFill>
            <p:spPr>
              <a:xfrm>
                <a:off x="6540500" y="2273300"/>
                <a:ext cx="7620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0" p14:bwMode="auto">
            <p14:nvContentPartPr>
              <p14:cNvPr id="189" name="墨迹 188"/>
              <p14:cNvContentPartPr/>
              <p14:nvPr/>
            </p14:nvContentPartPr>
            <p14:xfrm>
              <a:off x="6375400" y="2279650"/>
              <a:ext cx="38100" cy="360"/>
            </p14:xfrm>
          </p:contentPart>
        </mc:Choice>
        <mc:Fallback xmlns="">
          <p:pic>
            <p:nvPicPr>
              <p:cNvPr id="189" name="墨迹 188"/>
            </p:nvPicPr>
            <p:blipFill>
              <a:blip r:embed="rId117"/>
            </p:blipFill>
            <p:spPr>
              <a:xfrm>
                <a:off x="6375400" y="2279650"/>
                <a:ext cx="381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1" p14:bwMode="auto">
            <p14:nvContentPartPr>
              <p14:cNvPr id="190" name="墨迹 189"/>
              <p14:cNvContentPartPr/>
              <p14:nvPr/>
            </p14:nvContentPartPr>
            <p14:xfrm>
              <a:off x="6870700" y="2171700"/>
              <a:ext cx="1504950" cy="311150"/>
            </p14:xfrm>
          </p:contentPart>
        </mc:Choice>
        <mc:Fallback xmlns="">
          <p:pic>
            <p:nvPicPr>
              <p:cNvPr id="190" name="墨迹 189"/>
            </p:nvPicPr>
            <p:blipFill>
              <a:blip r:embed="rId362"/>
            </p:blipFill>
            <p:spPr>
              <a:xfrm>
                <a:off x="6870700" y="2171700"/>
                <a:ext cx="1504950" cy="311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3" p14:bwMode="auto">
            <p14:nvContentPartPr>
              <p14:cNvPr id="191" name="墨迹 190"/>
              <p14:cNvContentPartPr/>
              <p14:nvPr/>
            </p14:nvContentPartPr>
            <p14:xfrm>
              <a:off x="5092700" y="2438400"/>
              <a:ext cx="1473200" cy="19050"/>
            </p14:xfrm>
          </p:contentPart>
        </mc:Choice>
        <mc:Fallback xmlns="">
          <p:pic>
            <p:nvPicPr>
              <p:cNvPr id="191" name="墨迹 190"/>
            </p:nvPicPr>
            <p:blipFill>
              <a:blip r:embed="rId364"/>
            </p:blipFill>
            <p:spPr>
              <a:xfrm>
                <a:off x="5092700" y="2438400"/>
                <a:ext cx="147320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5" p14:bwMode="auto">
            <p14:nvContentPartPr>
              <p14:cNvPr id="192" name="墨迹 191"/>
              <p14:cNvContentPartPr/>
              <p14:nvPr/>
            </p14:nvContentPartPr>
            <p14:xfrm>
              <a:off x="7556500" y="1816100"/>
              <a:ext cx="12700" cy="360"/>
            </p14:xfrm>
          </p:contentPart>
        </mc:Choice>
        <mc:Fallback xmlns="">
          <p:pic>
            <p:nvPicPr>
              <p:cNvPr id="192" name="墨迹 191"/>
            </p:nvPicPr>
            <p:blipFill>
              <a:blip r:embed="rId113"/>
            </p:blipFill>
            <p:spPr>
              <a:xfrm>
                <a:off x="7556500" y="181610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6" p14:bwMode="auto">
            <p14:nvContentPartPr>
              <p14:cNvPr id="193" name="墨迹 192"/>
              <p14:cNvContentPartPr/>
              <p14:nvPr/>
            </p14:nvContentPartPr>
            <p14:xfrm>
              <a:off x="7581900" y="1816100"/>
              <a:ext cx="12700" cy="360"/>
            </p14:xfrm>
          </p:contentPart>
        </mc:Choice>
        <mc:Fallback xmlns="">
          <p:pic>
            <p:nvPicPr>
              <p:cNvPr id="193" name="墨迹 192"/>
            </p:nvPicPr>
            <p:blipFill>
              <a:blip r:embed="rId113"/>
            </p:blipFill>
            <p:spPr>
              <a:xfrm>
                <a:off x="7581900" y="181610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7" p14:bwMode="auto">
            <p14:nvContentPartPr>
              <p14:cNvPr id="194" name="墨迹 193"/>
              <p14:cNvContentPartPr/>
              <p14:nvPr/>
            </p14:nvContentPartPr>
            <p14:xfrm>
              <a:off x="7607300" y="1816100"/>
              <a:ext cx="19050" cy="360"/>
            </p14:xfrm>
          </p:contentPart>
        </mc:Choice>
        <mc:Fallback xmlns="">
          <p:pic>
            <p:nvPicPr>
              <p:cNvPr id="194" name="墨迹 193"/>
            </p:nvPicPr>
            <p:blipFill>
              <a:blip r:embed="rId182"/>
            </p:blipFill>
            <p:spPr>
              <a:xfrm>
                <a:off x="7607300" y="1816100"/>
                <a:ext cx="190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8" p14:bwMode="auto">
            <p14:nvContentPartPr>
              <p14:cNvPr id="195" name="墨迹 194"/>
              <p14:cNvContentPartPr/>
              <p14:nvPr/>
            </p14:nvContentPartPr>
            <p14:xfrm>
              <a:off x="7962900" y="2108200"/>
              <a:ext cx="12700" cy="360"/>
            </p14:xfrm>
          </p:contentPart>
        </mc:Choice>
        <mc:Fallback xmlns="">
          <p:pic>
            <p:nvPicPr>
              <p:cNvPr id="195" name="墨迹 194"/>
            </p:nvPicPr>
            <p:blipFill>
              <a:blip r:embed="rId113"/>
            </p:blipFill>
            <p:spPr>
              <a:xfrm>
                <a:off x="7962900" y="210820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9" p14:bwMode="auto">
            <p14:nvContentPartPr>
              <p14:cNvPr id="196" name="墨迹 195"/>
              <p14:cNvContentPartPr/>
              <p14:nvPr/>
            </p14:nvContentPartPr>
            <p14:xfrm>
              <a:off x="7861300" y="2095500"/>
              <a:ext cx="107950" cy="393700"/>
            </p14:xfrm>
          </p:contentPart>
        </mc:Choice>
        <mc:Fallback xmlns="">
          <p:pic>
            <p:nvPicPr>
              <p:cNvPr id="196" name="墨迹 195"/>
            </p:nvPicPr>
            <p:blipFill>
              <a:blip r:embed="rId370"/>
            </p:blipFill>
            <p:spPr>
              <a:xfrm>
                <a:off x="7861300" y="2095500"/>
                <a:ext cx="107950" cy="393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1" p14:bwMode="auto">
            <p14:nvContentPartPr>
              <p14:cNvPr id="197" name="墨迹 196"/>
              <p14:cNvContentPartPr/>
              <p14:nvPr/>
            </p14:nvContentPartPr>
            <p14:xfrm>
              <a:off x="7912100" y="2070100"/>
              <a:ext cx="279400" cy="400050"/>
            </p14:xfrm>
          </p:contentPart>
        </mc:Choice>
        <mc:Fallback xmlns="">
          <p:pic>
            <p:nvPicPr>
              <p:cNvPr id="197" name="墨迹 196"/>
            </p:nvPicPr>
            <p:blipFill>
              <a:blip r:embed="rId372"/>
            </p:blipFill>
            <p:spPr>
              <a:xfrm>
                <a:off x="7912100" y="2070100"/>
                <a:ext cx="279400" cy="400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3" p14:bwMode="auto">
            <p14:nvContentPartPr>
              <p14:cNvPr id="198" name="墨迹 197"/>
              <p14:cNvContentPartPr/>
              <p14:nvPr/>
            </p14:nvContentPartPr>
            <p14:xfrm>
              <a:off x="7334250" y="3263900"/>
              <a:ext cx="730250" cy="31750"/>
            </p14:xfrm>
          </p:contentPart>
        </mc:Choice>
        <mc:Fallback xmlns="">
          <p:pic>
            <p:nvPicPr>
              <p:cNvPr id="198" name="墨迹 197"/>
            </p:nvPicPr>
            <p:blipFill>
              <a:blip r:embed="rId374"/>
            </p:blipFill>
            <p:spPr>
              <a:xfrm>
                <a:off x="7334250" y="3263900"/>
                <a:ext cx="73025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5" p14:bwMode="auto">
            <p14:nvContentPartPr>
              <p14:cNvPr id="199" name="墨迹 198"/>
              <p14:cNvContentPartPr/>
              <p14:nvPr/>
            </p14:nvContentPartPr>
            <p14:xfrm>
              <a:off x="8026400" y="4070350"/>
              <a:ext cx="749300" cy="95250"/>
            </p14:xfrm>
          </p:contentPart>
        </mc:Choice>
        <mc:Fallback xmlns="">
          <p:pic>
            <p:nvPicPr>
              <p:cNvPr id="199" name="墨迹 198"/>
            </p:nvPicPr>
            <p:blipFill>
              <a:blip r:embed="rId376"/>
            </p:blipFill>
            <p:spPr>
              <a:xfrm>
                <a:off x="8026400" y="4070350"/>
                <a:ext cx="74930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7" p14:bwMode="auto">
            <p14:nvContentPartPr>
              <p14:cNvPr id="200" name="墨迹 199"/>
              <p14:cNvContentPartPr/>
              <p14:nvPr/>
            </p14:nvContentPartPr>
            <p14:xfrm>
              <a:off x="5848350" y="4584700"/>
              <a:ext cx="374650" cy="25400"/>
            </p14:xfrm>
          </p:contentPart>
        </mc:Choice>
        <mc:Fallback xmlns="">
          <p:pic>
            <p:nvPicPr>
              <p:cNvPr id="200" name="墨迹 199"/>
            </p:nvPicPr>
            <p:blipFill>
              <a:blip r:embed="rId378"/>
            </p:blipFill>
            <p:spPr>
              <a:xfrm>
                <a:off x="5848350" y="4584700"/>
                <a:ext cx="37465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9" p14:bwMode="auto">
            <p14:nvContentPartPr>
              <p14:cNvPr id="201" name="墨迹 200"/>
              <p14:cNvContentPartPr/>
              <p14:nvPr/>
            </p14:nvContentPartPr>
            <p14:xfrm>
              <a:off x="7302500" y="4603750"/>
              <a:ext cx="977900" cy="76200"/>
            </p14:xfrm>
          </p:contentPart>
        </mc:Choice>
        <mc:Fallback xmlns="">
          <p:pic>
            <p:nvPicPr>
              <p:cNvPr id="201" name="墨迹 200"/>
            </p:nvPicPr>
            <p:blipFill>
              <a:blip r:embed="rId380"/>
            </p:blipFill>
            <p:spPr>
              <a:xfrm>
                <a:off x="7302500" y="4603750"/>
                <a:ext cx="97790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1" p14:bwMode="auto">
            <p14:nvContentPartPr>
              <p14:cNvPr id="202" name="墨迹 201"/>
              <p14:cNvContentPartPr/>
              <p14:nvPr/>
            </p14:nvContentPartPr>
            <p14:xfrm>
              <a:off x="6819900" y="4622800"/>
              <a:ext cx="88900" cy="360"/>
            </p14:xfrm>
          </p:contentPart>
        </mc:Choice>
        <mc:Fallback xmlns="">
          <p:pic>
            <p:nvPicPr>
              <p:cNvPr id="202" name="墨迹 201"/>
            </p:nvPicPr>
            <p:blipFill>
              <a:blip r:embed="rId382"/>
            </p:blipFill>
            <p:spPr>
              <a:xfrm>
                <a:off x="6819900" y="4622800"/>
                <a:ext cx="889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3" p14:bwMode="auto">
            <p14:nvContentPartPr>
              <p14:cNvPr id="203" name="墨迹 202"/>
              <p14:cNvContentPartPr/>
              <p14:nvPr/>
            </p14:nvContentPartPr>
            <p14:xfrm>
              <a:off x="6623050" y="4584700"/>
              <a:ext cx="571500" cy="38100"/>
            </p14:xfrm>
          </p:contentPart>
        </mc:Choice>
        <mc:Fallback xmlns="">
          <p:pic>
            <p:nvPicPr>
              <p:cNvPr id="203" name="墨迹 202"/>
            </p:nvPicPr>
            <p:blipFill>
              <a:blip r:embed="rId384"/>
            </p:blipFill>
            <p:spPr>
              <a:xfrm>
                <a:off x="6623050" y="4584700"/>
                <a:ext cx="57150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5" p14:bwMode="auto">
            <p14:nvContentPartPr>
              <p14:cNvPr id="204" name="墨迹 203"/>
              <p14:cNvContentPartPr/>
              <p14:nvPr/>
            </p14:nvContentPartPr>
            <p14:xfrm>
              <a:off x="8382000" y="4641850"/>
              <a:ext cx="120650" cy="177800"/>
            </p14:xfrm>
          </p:contentPart>
        </mc:Choice>
        <mc:Fallback xmlns="">
          <p:pic>
            <p:nvPicPr>
              <p:cNvPr id="204" name="墨迹 203"/>
            </p:nvPicPr>
            <p:blipFill>
              <a:blip r:embed="rId386"/>
            </p:blipFill>
            <p:spPr>
              <a:xfrm>
                <a:off x="8382000" y="4641850"/>
                <a:ext cx="12065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7" p14:bwMode="auto">
            <p14:nvContentPartPr>
              <p14:cNvPr id="205" name="墨迹 204"/>
              <p14:cNvContentPartPr/>
              <p14:nvPr/>
            </p14:nvContentPartPr>
            <p14:xfrm>
              <a:off x="8451850" y="4762500"/>
              <a:ext cx="50800" cy="25400"/>
            </p14:xfrm>
          </p:contentPart>
        </mc:Choice>
        <mc:Fallback xmlns="">
          <p:pic>
            <p:nvPicPr>
              <p:cNvPr id="205" name="墨迹 204"/>
            </p:nvPicPr>
            <p:blipFill>
              <a:blip r:embed="rId388"/>
            </p:blipFill>
            <p:spPr>
              <a:xfrm>
                <a:off x="8451850" y="4762500"/>
                <a:ext cx="5080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9" p14:bwMode="auto">
            <p14:nvContentPartPr>
              <p14:cNvPr id="206" name="墨迹 205"/>
              <p14:cNvContentPartPr/>
              <p14:nvPr/>
            </p14:nvContentPartPr>
            <p14:xfrm>
              <a:off x="8293100" y="4800600"/>
              <a:ext cx="222250" cy="247650"/>
            </p14:xfrm>
          </p:contentPart>
        </mc:Choice>
        <mc:Fallback xmlns="">
          <p:pic>
            <p:nvPicPr>
              <p:cNvPr id="206" name="墨迹 205"/>
            </p:nvPicPr>
            <p:blipFill>
              <a:blip r:embed="rId390"/>
            </p:blipFill>
            <p:spPr>
              <a:xfrm>
                <a:off x="8293100" y="4800600"/>
                <a:ext cx="222250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1" p14:bwMode="auto">
            <p14:nvContentPartPr>
              <p14:cNvPr id="207" name="墨迹 206"/>
              <p14:cNvContentPartPr/>
              <p14:nvPr/>
            </p14:nvContentPartPr>
            <p14:xfrm>
              <a:off x="8394700" y="5194300"/>
              <a:ext cx="57150" cy="63500"/>
            </p14:xfrm>
          </p:contentPart>
        </mc:Choice>
        <mc:Fallback xmlns="">
          <p:pic>
            <p:nvPicPr>
              <p:cNvPr id="207" name="墨迹 206"/>
            </p:nvPicPr>
            <p:blipFill>
              <a:blip r:embed="rId392"/>
            </p:blipFill>
            <p:spPr>
              <a:xfrm>
                <a:off x="8394700" y="5194300"/>
                <a:ext cx="5715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3" p14:bwMode="auto">
            <p14:nvContentPartPr>
              <p14:cNvPr id="208" name="墨迹 207"/>
              <p14:cNvContentPartPr/>
              <p14:nvPr/>
            </p14:nvContentPartPr>
            <p14:xfrm>
              <a:off x="8420100" y="5270500"/>
              <a:ext cx="38100" cy="146050"/>
            </p14:xfrm>
          </p:contentPart>
        </mc:Choice>
        <mc:Fallback xmlns="">
          <p:pic>
            <p:nvPicPr>
              <p:cNvPr id="208" name="墨迹 207"/>
            </p:nvPicPr>
            <p:blipFill>
              <a:blip r:embed="rId394"/>
            </p:blipFill>
            <p:spPr>
              <a:xfrm>
                <a:off x="8420100" y="5270500"/>
                <a:ext cx="3810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5" p14:bwMode="auto">
            <p14:nvContentPartPr>
              <p14:cNvPr id="209" name="墨迹 208"/>
              <p14:cNvContentPartPr/>
              <p14:nvPr/>
            </p14:nvContentPartPr>
            <p14:xfrm>
              <a:off x="8515350" y="5149850"/>
              <a:ext cx="203200" cy="323850"/>
            </p14:xfrm>
          </p:contentPart>
        </mc:Choice>
        <mc:Fallback xmlns="">
          <p:pic>
            <p:nvPicPr>
              <p:cNvPr id="209" name="墨迹 208"/>
            </p:nvPicPr>
            <p:blipFill>
              <a:blip r:embed="rId396"/>
            </p:blipFill>
            <p:spPr>
              <a:xfrm>
                <a:off x="8515350" y="5149850"/>
                <a:ext cx="203200" cy="323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7" p14:bwMode="auto">
            <p14:nvContentPartPr>
              <p14:cNvPr id="210" name="墨迹 209"/>
              <p14:cNvContentPartPr/>
              <p14:nvPr/>
            </p14:nvContentPartPr>
            <p14:xfrm>
              <a:off x="8616950" y="5257800"/>
              <a:ext cx="101600" cy="196850"/>
            </p14:xfrm>
          </p:contentPart>
        </mc:Choice>
        <mc:Fallback xmlns="">
          <p:pic>
            <p:nvPicPr>
              <p:cNvPr id="210" name="墨迹 209"/>
            </p:nvPicPr>
            <p:blipFill>
              <a:blip r:embed="rId398"/>
            </p:blipFill>
            <p:spPr>
              <a:xfrm>
                <a:off x="8616950" y="5257800"/>
                <a:ext cx="10160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9" p14:bwMode="auto">
            <p14:nvContentPartPr>
              <p14:cNvPr id="211" name="墨迹 210"/>
              <p14:cNvContentPartPr/>
              <p14:nvPr/>
            </p14:nvContentPartPr>
            <p14:xfrm>
              <a:off x="4851400" y="793750"/>
              <a:ext cx="101600" cy="260350"/>
            </p14:xfrm>
          </p:contentPart>
        </mc:Choice>
        <mc:Fallback xmlns="">
          <p:pic>
            <p:nvPicPr>
              <p:cNvPr id="211" name="墨迹 210"/>
            </p:nvPicPr>
            <p:blipFill>
              <a:blip r:embed="rId400"/>
            </p:blipFill>
            <p:spPr>
              <a:xfrm>
                <a:off x="4851400" y="793750"/>
                <a:ext cx="101600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1" p14:bwMode="auto">
            <p14:nvContentPartPr>
              <p14:cNvPr id="212" name="墨迹 211"/>
              <p14:cNvContentPartPr/>
              <p14:nvPr/>
            </p14:nvContentPartPr>
            <p14:xfrm>
              <a:off x="4978400" y="863600"/>
              <a:ext cx="114300" cy="6350"/>
            </p14:xfrm>
          </p:contentPart>
        </mc:Choice>
        <mc:Fallback xmlns="">
          <p:pic>
            <p:nvPicPr>
              <p:cNvPr id="212" name="墨迹 211"/>
            </p:nvPicPr>
            <p:blipFill>
              <a:blip r:embed="rId402"/>
            </p:blipFill>
            <p:spPr>
              <a:xfrm>
                <a:off x="4978400" y="863600"/>
                <a:ext cx="11430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3" p14:bwMode="auto">
            <p14:nvContentPartPr>
              <p14:cNvPr id="213" name="墨迹 212"/>
              <p14:cNvContentPartPr/>
              <p14:nvPr/>
            </p14:nvContentPartPr>
            <p14:xfrm>
              <a:off x="5067300" y="927100"/>
              <a:ext cx="107950" cy="360"/>
            </p14:xfrm>
          </p:contentPart>
        </mc:Choice>
        <mc:Fallback xmlns="">
          <p:pic>
            <p:nvPicPr>
              <p:cNvPr id="213" name="墨迹 212"/>
            </p:nvPicPr>
            <p:blipFill>
              <a:blip r:embed="rId404"/>
            </p:blipFill>
            <p:spPr>
              <a:xfrm>
                <a:off x="5067300" y="927100"/>
                <a:ext cx="1079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5" p14:bwMode="auto">
            <p14:nvContentPartPr>
              <p14:cNvPr id="214" name="墨迹 213"/>
              <p14:cNvContentPartPr/>
              <p14:nvPr/>
            </p14:nvContentPartPr>
            <p14:xfrm>
              <a:off x="5213350" y="889000"/>
              <a:ext cx="25400" cy="158750"/>
            </p14:xfrm>
          </p:contentPart>
        </mc:Choice>
        <mc:Fallback xmlns="">
          <p:pic>
            <p:nvPicPr>
              <p:cNvPr id="214" name="墨迹 213"/>
            </p:nvPicPr>
            <p:blipFill>
              <a:blip r:embed="rId406"/>
            </p:blipFill>
            <p:spPr>
              <a:xfrm>
                <a:off x="5213350" y="889000"/>
                <a:ext cx="2540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7" p14:bwMode="auto">
            <p14:nvContentPartPr>
              <p14:cNvPr id="215" name="墨迹 214"/>
              <p14:cNvContentPartPr/>
              <p14:nvPr/>
            </p14:nvContentPartPr>
            <p14:xfrm>
              <a:off x="5314950" y="908050"/>
              <a:ext cx="82550" cy="69850"/>
            </p14:xfrm>
          </p:contentPart>
        </mc:Choice>
        <mc:Fallback xmlns="">
          <p:pic>
            <p:nvPicPr>
              <p:cNvPr id="215" name="墨迹 214"/>
            </p:nvPicPr>
            <p:blipFill>
              <a:blip r:embed="rId408"/>
            </p:blipFill>
            <p:spPr>
              <a:xfrm>
                <a:off x="5314950" y="908050"/>
                <a:ext cx="8255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9" p14:bwMode="auto">
            <p14:nvContentPartPr>
              <p14:cNvPr id="216" name="墨迹 215"/>
              <p14:cNvContentPartPr/>
              <p14:nvPr/>
            </p14:nvContentPartPr>
            <p14:xfrm>
              <a:off x="831850" y="5187950"/>
              <a:ext cx="95250" cy="1003300"/>
            </p14:xfrm>
          </p:contentPart>
        </mc:Choice>
        <mc:Fallback xmlns="">
          <p:pic>
            <p:nvPicPr>
              <p:cNvPr id="216" name="墨迹 215"/>
            </p:nvPicPr>
            <p:blipFill>
              <a:blip r:embed="rId410"/>
            </p:blipFill>
            <p:spPr>
              <a:xfrm>
                <a:off x="831850" y="5187950"/>
                <a:ext cx="95250" cy="1003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1" p14:bwMode="auto">
            <p14:nvContentPartPr>
              <p14:cNvPr id="217" name="墨迹 216"/>
              <p14:cNvContentPartPr/>
              <p14:nvPr/>
            </p14:nvContentPartPr>
            <p14:xfrm>
              <a:off x="958850" y="5200650"/>
              <a:ext cx="984250" cy="1085850"/>
            </p14:xfrm>
          </p:contentPart>
        </mc:Choice>
        <mc:Fallback xmlns="">
          <p:pic>
            <p:nvPicPr>
              <p:cNvPr id="217" name="墨迹 216"/>
            </p:nvPicPr>
            <p:blipFill>
              <a:blip r:embed="rId412"/>
            </p:blipFill>
            <p:spPr>
              <a:xfrm>
                <a:off x="958850" y="5200650"/>
                <a:ext cx="984250" cy="1085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3" p14:bwMode="auto">
            <p14:nvContentPartPr>
              <p14:cNvPr id="218" name="墨迹 217"/>
              <p14:cNvContentPartPr/>
              <p14:nvPr/>
            </p14:nvContentPartPr>
            <p14:xfrm>
              <a:off x="958850" y="5353050"/>
              <a:ext cx="901700" cy="114300"/>
            </p14:xfrm>
          </p:contentPart>
        </mc:Choice>
        <mc:Fallback xmlns="">
          <p:pic>
            <p:nvPicPr>
              <p:cNvPr id="218" name="墨迹 217"/>
            </p:nvPicPr>
            <p:blipFill>
              <a:blip r:embed="rId414"/>
            </p:blipFill>
            <p:spPr>
              <a:xfrm>
                <a:off x="958850" y="5353050"/>
                <a:ext cx="90170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5" p14:bwMode="auto">
            <p14:nvContentPartPr>
              <p14:cNvPr id="219" name="墨迹 218"/>
              <p14:cNvContentPartPr/>
              <p14:nvPr/>
            </p14:nvContentPartPr>
            <p14:xfrm>
              <a:off x="1346200" y="5245100"/>
              <a:ext cx="76200" cy="120650"/>
            </p14:xfrm>
          </p:contentPart>
        </mc:Choice>
        <mc:Fallback xmlns="">
          <p:pic>
            <p:nvPicPr>
              <p:cNvPr id="219" name="墨迹 218"/>
            </p:nvPicPr>
            <p:blipFill>
              <a:blip r:embed="rId416"/>
            </p:blipFill>
            <p:spPr>
              <a:xfrm>
                <a:off x="1346200" y="5245100"/>
                <a:ext cx="7620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7" p14:bwMode="auto">
            <p14:nvContentPartPr>
              <p14:cNvPr id="220" name="墨迹 219"/>
              <p14:cNvContentPartPr/>
              <p14:nvPr/>
            </p14:nvContentPartPr>
            <p14:xfrm>
              <a:off x="1447800" y="5276850"/>
              <a:ext cx="120650" cy="120650"/>
            </p14:xfrm>
          </p:contentPart>
        </mc:Choice>
        <mc:Fallback xmlns="">
          <p:pic>
            <p:nvPicPr>
              <p:cNvPr id="220" name="墨迹 219"/>
            </p:nvPicPr>
            <p:blipFill>
              <a:blip r:embed="rId418"/>
            </p:blipFill>
            <p:spPr>
              <a:xfrm>
                <a:off x="1447800" y="5276850"/>
                <a:ext cx="12065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9" p14:bwMode="auto">
            <p14:nvContentPartPr>
              <p14:cNvPr id="221" name="墨迹 220"/>
              <p14:cNvContentPartPr/>
              <p14:nvPr/>
            </p14:nvContentPartPr>
            <p14:xfrm>
              <a:off x="971550" y="5492750"/>
              <a:ext cx="692150" cy="133350"/>
            </p14:xfrm>
          </p:contentPart>
        </mc:Choice>
        <mc:Fallback xmlns="">
          <p:pic>
            <p:nvPicPr>
              <p:cNvPr id="221" name="墨迹 220"/>
            </p:nvPicPr>
            <p:blipFill>
              <a:blip r:embed="rId420"/>
            </p:blipFill>
            <p:spPr>
              <a:xfrm>
                <a:off x="971550" y="5492750"/>
                <a:ext cx="69215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1" p14:bwMode="auto">
            <p14:nvContentPartPr>
              <p14:cNvPr id="222" name="墨迹 221"/>
              <p14:cNvContentPartPr/>
              <p14:nvPr/>
            </p14:nvContentPartPr>
            <p14:xfrm>
              <a:off x="1270000" y="5448300"/>
              <a:ext cx="95250" cy="63500"/>
            </p14:xfrm>
          </p:contentPart>
        </mc:Choice>
        <mc:Fallback xmlns="">
          <p:pic>
            <p:nvPicPr>
              <p:cNvPr id="222" name="墨迹 221"/>
            </p:nvPicPr>
            <p:blipFill>
              <a:blip r:embed="rId422"/>
            </p:blipFill>
            <p:spPr>
              <a:xfrm>
                <a:off x="1270000" y="5448300"/>
                <a:ext cx="9525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3" p14:bwMode="auto">
            <p14:nvContentPartPr>
              <p14:cNvPr id="223" name="墨迹 222"/>
              <p14:cNvContentPartPr/>
              <p14:nvPr/>
            </p14:nvContentPartPr>
            <p14:xfrm>
              <a:off x="1416050" y="5467350"/>
              <a:ext cx="57150" cy="88900"/>
            </p14:xfrm>
          </p:contentPart>
        </mc:Choice>
        <mc:Fallback xmlns="">
          <p:pic>
            <p:nvPicPr>
              <p:cNvPr id="223" name="墨迹 222"/>
            </p:nvPicPr>
            <p:blipFill>
              <a:blip r:embed="rId424"/>
            </p:blipFill>
            <p:spPr>
              <a:xfrm>
                <a:off x="1416050" y="5467350"/>
                <a:ext cx="5715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5" p14:bwMode="auto">
            <p14:nvContentPartPr>
              <p14:cNvPr id="224" name="墨迹 223"/>
              <p14:cNvContentPartPr/>
              <p14:nvPr/>
            </p14:nvContentPartPr>
            <p14:xfrm>
              <a:off x="889000" y="5727700"/>
              <a:ext cx="787400" cy="88900"/>
            </p14:xfrm>
          </p:contentPart>
        </mc:Choice>
        <mc:Fallback xmlns="">
          <p:pic>
            <p:nvPicPr>
              <p:cNvPr id="224" name="墨迹 223"/>
            </p:nvPicPr>
            <p:blipFill>
              <a:blip r:embed="rId426"/>
            </p:blipFill>
            <p:spPr>
              <a:xfrm>
                <a:off x="889000" y="5727700"/>
                <a:ext cx="78740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7" p14:bwMode="auto">
            <p14:nvContentPartPr>
              <p14:cNvPr id="225" name="墨迹 224"/>
              <p14:cNvContentPartPr/>
              <p14:nvPr/>
            </p14:nvContentPartPr>
            <p14:xfrm>
              <a:off x="1270000" y="5632450"/>
              <a:ext cx="76200" cy="88900"/>
            </p14:xfrm>
          </p:contentPart>
        </mc:Choice>
        <mc:Fallback xmlns="">
          <p:pic>
            <p:nvPicPr>
              <p:cNvPr id="225" name="墨迹 224"/>
            </p:nvPicPr>
            <p:blipFill>
              <a:blip r:embed="rId428"/>
            </p:blipFill>
            <p:spPr>
              <a:xfrm>
                <a:off x="1270000" y="5632450"/>
                <a:ext cx="7620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9" p14:bwMode="auto">
            <p14:nvContentPartPr>
              <p14:cNvPr id="226" name="墨迹 225"/>
              <p14:cNvContentPartPr/>
              <p14:nvPr/>
            </p14:nvContentPartPr>
            <p14:xfrm>
              <a:off x="1352550" y="5638800"/>
              <a:ext cx="88900" cy="360"/>
            </p14:xfrm>
          </p:contentPart>
        </mc:Choice>
        <mc:Fallback xmlns="">
          <p:pic>
            <p:nvPicPr>
              <p:cNvPr id="226" name="墨迹 225"/>
            </p:nvPicPr>
            <p:blipFill>
              <a:blip r:embed="rId382"/>
            </p:blipFill>
            <p:spPr>
              <a:xfrm>
                <a:off x="1352550" y="5638800"/>
                <a:ext cx="889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0" p14:bwMode="auto">
            <p14:nvContentPartPr>
              <p14:cNvPr id="227" name="墨迹 226"/>
              <p14:cNvContentPartPr/>
              <p14:nvPr/>
            </p14:nvContentPartPr>
            <p14:xfrm>
              <a:off x="1447800" y="5626100"/>
              <a:ext cx="88900" cy="127000"/>
            </p14:xfrm>
          </p:contentPart>
        </mc:Choice>
        <mc:Fallback xmlns="">
          <p:pic>
            <p:nvPicPr>
              <p:cNvPr id="227" name="墨迹 226"/>
            </p:nvPicPr>
            <p:blipFill>
              <a:blip r:embed="rId431"/>
            </p:blipFill>
            <p:spPr>
              <a:xfrm>
                <a:off x="1447800" y="5626100"/>
                <a:ext cx="8890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2" p14:bwMode="auto">
            <p14:nvContentPartPr>
              <p14:cNvPr id="228" name="墨迹 227"/>
              <p14:cNvContentPartPr/>
              <p14:nvPr/>
            </p14:nvContentPartPr>
            <p14:xfrm>
              <a:off x="869950" y="5918200"/>
              <a:ext cx="1117600" cy="76200"/>
            </p14:xfrm>
          </p:contentPart>
        </mc:Choice>
        <mc:Fallback xmlns="">
          <p:pic>
            <p:nvPicPr>
              <p:cNvPr id="228" name="墨迹 227"/>
            </p:nvPicPr>
            <p:blipFill>
              <a:blip r:embed="rId433"/>
            </p:blipFill>
            <p:spPr>
              <a:xfrm>
                <a:off x="869950" y="5918200"/>
                <a:ext cx="111760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4" p14:bwMode="auto">
            <p14:nvContentPartPr>
              <p14:cNvPr id="229" name="墨迹 228"/>
              <p14:cNvContentPartPr/>
              <p14:nvPr/>
            </p14:nvContentPartPr>
            <p14:xfrm>
              <a:off x="1301750" y="5816600"/>
              <a:ext cx="69850" cy="114300"/>
            </p14:xfrm>
          </p:contentPart>
        </mc:Choice>
        <mc:Fallback xmlns="">
          <p:pic>
            <p:nvPicPr>
              <p:cNvPr id="229" name="墨迹 228"/>
            </p:nvPicPr>
            <p:blipFill>
              <a:blip r:embed="rId435"/>
            </p:blipFill>
            <p:spPr>
              <a:xfrm>
                <a:off x="1301750" y="5816600"/>
                <a:ext cx="6985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6" p14:bwMode="auto">
            <p14:nvContentPartPr>
              <p14:cNvPr id="230" name="墨迹 229"/>
              <p14:cNvContentPartPr/>
              <p14:nvPr/>
            </p14:nvContentPartPr>
            <p14:xfrm>
              <a:off x="1384300" y="5835650"/>
              <a:ext cx="57150" cy="69850"/>
            </p14:xfrm>
          </p:contentPart>
        </mc:Choice>
        <mc:Fallback xmlns="">
          <p:pic>
            <p:nvPicPr>
              <p:cNvPr id="230" name="墨迹 229"/>
            </p:nvPicPr>
            <p:blipFill>
              <a:blip r:embed="rId437"/>
            </p:blipFill>
            <p:spPr>
              <a:xfrm>
                <a:off x="1384300" y="5835650"/>
                <a:ext cx="5715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8" p14:bwMode="auto">
            <p14:nvContentPartPr>
              <p14:cNvPr id="231" name="墨迹 230"/>
              <p14:cNvContentPartPr/>
              <p14:nvPr/>
            </p14:nvContentPartPr>
            <p14:xfrm>
              <a:off x="1384300" y="5886450"/>
              <a:ext cx="88900" cy="360"/>
            </p14:xfrm>
          </p:contentPart>
        </mc:Choice>
        <mc:Fallback xmlns="">
          <p:pic>
            <p:nvPicPr>
              <p:cNvPr id="231" name="墨迹 230"/>
            </p:nvPicPr>
            <p:blipFill>
              <a:blip r:embed="rId382"/>
            </p:blipFill>
            <p:spPr>
              <a:xfrm>
                <a:off x="1384300" y="5886450"/>
                <a:ext cx="889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9" p14:bwMode="auto">
            <p14:nvContentPartPr>
              <p14:cNvPr id="232" name="墨迹 231"/>
              <p14:cNvContentPartPr/>
              <p14:nvPr/>
            </p14:nvContentPartPr>
            <p14:xfrm>
              <a:off x="1530350" y="5867400"/>
              <a:ext cx="6350" cy="76200"/>
            </p14:xfrm>
          </p:contentPart>
        </mc:Choice>
        <mc:Fallback xmlns="">
          <p:pic>
            <p:nvPicPr>
              <p:cNvPr id="232" name="墨迹 231"/>
            </p:nvPicPr>
            <p:blipFill>
              <a:blip r:embed="rId440"/>
            </p:blipFill>
            <p:spPr>
              <a:xfrm>
                <a:off x="1530350" y="5867400"/>
                <a:ext cx="635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1" p14:bwMode="auto">
            <p14:nvContentPartPr>
              <p14:cNvPr id="233" name="墨迹 232"/>
              <p14:cNvContentPartPr/>
              <p14:nvPr/>
            </p14:nvContentPartPr>
            <p14:xfrm>
              <a:off x="1511300" y="5873750"/>
              <a:ext cx="107950" cy="95250"/>
            </p14:xfrm>
          </p:contentPart>
        </mc:Choice>
        <mc:Fallback xmlns="">
          <p:pic>
            <p:nvPicPr>
              <p:cNvPr id="233" name="墨迹 232"/>
            </p:nvPicPr>
            <p:blipFill>
              <a:blip r:embed="rId442"/>
            </p:blipFill>
            <p:spPr>
              <a:xfrm>
                <a:off x="1511300" y="5873750"/>
                <a:ext cx="10795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3" p14:bwMode="auto">
            <p14:nvContentPartPr>
              <p14:cNvPr id="234" name="墨迹 233"/>
              <p14:cNvContentPartPr/>
              <p14:nvPr/>
            </p14:nvContentPartPr>
            <p14:xfrm>
              <a:off x="863600" y="6089650"/>
              <a:ext cx="825500" cy="69850"/>
            </p14:xfrm>
          </p:contentPart>
        </mc:Choice>
        <mc:Fallback xmlns="">
          <p:pic>
            <p:nvPicPr>
              <p:cNvPr id="234" name="墨迹 233"/>
            </p:nvPicPr>
            <p:blipFill>
              <a:blip r:embed="rId444"/>
            </p:blipFill>
            <p:spPr>
              <a:xfrm>
                <a:off x="863600" y="6089650"/>
                <a:ext cx="82550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5" p14:bwMode="auto">
            <p14:nvContentPartPr>
              <p14:cNvPr id="235" name="墨迹 234"/>
              <p14:cNvContentPartPr/>
              <p14:nvPr/>
            </p14:nvContentPartPr>
            <p14:xfrm>
              <a:off x="1231900" y="6007100"/>
              <a:ext cx="120650" cy="82550"/>
            </p14:xfrm>
          </p:contentPart>
        </mc:Choice>
        <mc:Fallback xmlns="">
          <p:pic>
            <p:nvPicPr>
              <p:cNvPr id="235" name="墨迹 234"/>
            </p:nvPicPr>
            <p:blipFill>
              <a:blip r:embed="rId446"/>
            </p:blipFill>
            <p:spPr>
              <a:xfrm>
                <a:off x="1231900" y="6007100"/>
                <a:ext cx="12065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7" p14:bwMode="auto">
            <p14:nvContentPartPr>
              <p14:cNvPr id="236" name="墨迹 235"/>
              <p14:cNvContentPartPr/>
              <p14:nvPr/>
            </p14:nvContentPartPr>
            <p14:xfrm>
              <a:off x="1435100" y="6000750"/>
              <a:ext cx="360" cy="120650"/>
            </p14:xfrm>
          </p:contentPart>
        </mc:Choice>
        <mc:Fallback xmlns="">
          <p:pic>
            <p:nvPicPr>
              <p:cNvPr id="236" name="墨迹 235"/>
            </p:nvPicPr>
            <p:blipFill>
              <a:blip r:embed="rId448"/>
            </p:blipFill>
            <p:spPr>
              <a:xfrm>
                <a:off x="1435100" y="6000750"/>
                <a:ext cx="36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9" p14:bwMode="auto">
            <p14:nvContentPartPr>
              <p14:cNvPr id="237" name="墨迹 236"/>
              <p14:cNvContentPartPr/>
              <p14:nvPr/>
            </p14:nvContentPartPr>
            <p14:xfrm>
              <a:off x="1435100" y="6000750"/>
              <a:ext cx="88900" cy="12700"/>
            </p14:xfrm>
          </p:contentPart>
        </mc:Choice>
        <mc:Fallback xmlns="">
          <p:pic>
            <p:nvPicPr>
              <p:cNvPr id="237" name="墨迹 236"/>
            </p:nvPicPr>
            <p:blipFill>
              <a:blip r:embed="rId450"/>
            </p:blipFill>
            <p:spPr>
              <a:xfrm>
                <a:off x="1435100" y="6000750"/>
                <a:ext cx="889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1" p14:bwMode="auto">
            <p14:nvContentPartPr>
              <p14:cNvPr id="238" name="墨迹 237"/>
              <p14:cNvContentPartPr/>
              <p14:nvPr/>
            </p14:nvContentPartPr>
            <p14:xfrm>
              <a:off x="1428750" y="6076950"/>
              <a:ext cx="95250" cy="360"/>
            </p14:xfrm>
          </p:contentPart>
        </mc:Choice>
        <mc:Fallback xmlns="">
          <p:pic>
            <p:nvPicPr>
              <p:cNvPr id="238" name="墨迹 237"/>
            </p:nvPicPr>
            <p:blipFill>
              <a:blip r:embed="rId259"/>
            </p:blipFill>
            <p:spPr>
              <a:xfrm>
                <a:off x="1428750" y="6076950"/>
                <a:ext cx="952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2" p14:bwMode="auto">
            <p14:nvContentPartPr>
              <p14:cNvPr id="239" name="墨迹 238"/>
              <p14:cNvContentPartPr/>
              <p14:nvPr/>
            </p14:nvContentPartPr>
            <p14:xfrm>
              <a:off x="3670300" y="1695450"/>
              <a:ext cx="336550" cy="19050"/>
            </p14:xfrm>
          </p:contentPart>
        </mc:Choice>
        <mc:Fallback xmlns="">
          <p:pic>
            <p:nvPicPr>
              <p:cNvPr id="239" name="墨迹 238"/>
            </p:nvPicPr>
            <p:blipFill>
              <a:blip r:embed="rId453"/>
            </p:blipFill>
            <p:spPr>
              <a:xfrm>
                <a:off x="3670300" y="1695450"/>
                <a:ext cx="3365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4" p14:bwMode="auto">
            <p14:nvContentPartPr>
              <p14:cNvPr id="240" name="墨迹 239"/>
              <p14:cNvContentPartPr/>
              <p14:nvPr/>
            </p14:nvContentPartPr>
            <p14:xfrm>
              <a:off x="2705100" y="1771650"/>
              <a:ext cx="361950" cy="44450"/>
            </p14:xfrm>
          </p:contentPart>
        </mc:Choice>
        <mc:Fallback xmlns="">
          <p:pic>
            <p:nvPicPr>
              <p:cNvPr id="240" name="墨迹 239"/>
            </p:nvPicPr>
            <p:blipFill>
              <a:blip r:embed="rId455"/>
            </p:blipFill>
            <p:spPr>
              <a:xfrm>
                <a:off x="2705100" y="1771650"/>
                <a:ext cx="36195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6" p14:bwMode="auto">
            <p14:nvContentPartPr>
              <p14:cNvPr id="241" name="墨迹 240"/>
              <p14:cNvContentPartPr/>
              <p14:nvPr/>
            </p14:nvContentPartPr>
            <p14:xfrm>
              <a:off x="596900" y="5295900"/>
              <a:ext cx="177800" cy="19050"/>
            </p14:xfrm>
          </p:contentPart>
        </mc:Choice>
        <mc:Fallback xmlns="">
          <p:pic>
            <p:nvPicPr>
              <p:cNvPr id="241" name="墨迹 240"/>
            </p:nvPicPr>
            <p:blipFill>
              <a:blip r:embed="rId457"/>
            </p:blipFill>
            <p:spPr>
              <a:xfrm>
                <a:off x="596900" y="5295900"/>
                <a:ext cx="17780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8" p14:bwMode="auto">
            <p14:nvContentPartPr>
              <p14:cNvPr id="242" name="墨迹 241"/>
              <p14:cNvContentPartPr/>
              <p14:nvPr/>
            </p14:nvContentPartPr>
            <p14:xfrm>
              <a:off x="736600" y="5219700"/>
              <a:ext cx="114300" cy="158750"/>
            </p14:xfrm>
          </p:contentPart>
        </mc:Choice>
        <mc:Fallback xmlns="">
          <p:pic>
            <p:nvPicPr>
              <p:cNvPr id="242" name="墨迹 241"/>
            </p:nvPicPr>
            <p:blipFill>
              <a:blip r:embed="rId459"/>
            </p:blipFill>
            <p:spPr>
              <a:xfrm>
                <a:off x="736600" y="5219700"/>
                <a:ext cx="11430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0" p14:bwMode="auto">
            <p14:nvContentPartPr>
              <p14:cNvPr id="243" name="墨迹 242"/>
              <p14:cNvContentPartPr/>
              <p14:nvPr/>
            </p14:nvContentPartPr>
            <p14:xfrm>
              <a:off x="1212850" y="5149850"/>
              <a:ext cx="508000" cy="425450"/>
            </p14:xfrm>
          </p:contentPart>
        </mc:Choice>
        <mc:Fallback xmlns="">
          <p:pic>
            <p:nvPicPr>
              <p:cNvPr id="243" name="墨迹 242"/>
            </p:nvPicPr>
            <p:blipFill>
              <a:blip r:embed="rId461"/>
            </p:blipFill>
            <p:spPr>
              <a:xfrm>
                <a:off x="1212850" y="5149850"/>
                <a:ext cx="508000" cy="425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2" p14:bwMode="auto">
            <p14:nvContentPartPr>
              <p14:cNvPr id="244" name="墨迹 243"/>
              <p14:cNvContentPartPr/>
              <p14:nvPr/>
            </p14:nvContentPartPr>
            <p14:xfrm>
              <a:off x="2724150" y="1371600"/>
              <a:ext cx="209550" cy="114300"/>
            </p14:xfrm>
          </p:contentPart>
        </mc:Choice>
        <mc:Fallback xmlns="">
          <p:pic>
            <p:nvPicPr>
              <p:cNvPr id="244" name="墨迹 243"/>
            </p:nvPicPr>
            <p:blipFill>
              <a:blip r:embed="rId463"/>
            </p:blipFill>
            <p:spPr>
              <a:xfrm>
                <a:off x="2724150" y="1371600"/>
                <a:ext cx="20955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4" p14:bwMode="auto">
            <p14:nvContentPartPr>
              <p14:cNvPr id="245" name="墨迹 244"/>
              <p14:cNvContentPartPr/>
              <p14:nvPr/>
            </p14:nvContentPartPr>
            <p14:xfrm>
              <a:off x="1574800" y="2051050"/>
              <a:ext cx="361950" cy="6350"/>
            </p14:xfrm>
          </p:contentPart>
        </mc:Choice>
        <mc:Fallback xmlns="">
          <p:pic>
            <p:nvPicPr>
              <p:cNvPr id="245" name="墨迹 244"/>
            </p:nvPicPr>
            <p:blipFill>
              <a:blip r:embed="rId465"/>
            </p:blipFill>
            <p:spPr>
              <a:xfrm>
                <a:off x="1574800" y="2051050"/>
                <a:ext cx="3619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6" p14:bwMode="auto">
            <p14:nvContentPartPr>
              <p14:cNvPr id="246" name="墨迹 245"/>
              <p14:cNvContentPartPr/>
              <p14:nvPr/>
            </p14:nvContentPartPr>
            <p14:xfrm>
              <a:off x="2628900" y="2000250"/>
              <a:ext cx="146050" cy="360"/>
            </p14:xfrm>
          </p:contentPart>
        </mc:Choice>
        <mc:Fallback xmlns="">
          <p:pic>
            <p:nvPicPr>
              <p:cNvPr id="246" name="墨迹 245"/>
            </p:nvPicPr>
            <p:blipFill>
              <a:blip r:embed="rId467"/>
            </p:blipFill>
            <p:spPr>
              <a:xfrm>
                <a:off x="2628900" y="2000250"/>
                <a:ext cx="1460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8" p14:bwMode="auto">
            <p14:nvContentPartPr>
              <p14:cNvPr id="247" name="墨迹 246"/>
              <p14:cNvContentPartPr/>
              <p14:nvPr/>
            </p14:nvContentPartPr>
            <p14:xfrm>
              <a:off x="311150" y="1562100"/>
              <a:ext cx="19050" cy="76200"/>
            </p14:xfrm>
          </p:contentPart>
        </mc:Choice>
        <mc:Fallback xmlns="">
          <p:pic>
            <p:nvPicPr>
              <p:cNvPr id="247" name="墨迹 246"/>
            </p:nvPicPr>
            <p:blipFill>
              <a:blip r:embed="rId469"/>
            </p:blipFill>
            <p:spPr>
              <a:xfrm>
                <a:off x="311150" y="1562100"/>
                <a:ext cx="1905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0" p14:bwMode="auto">
            <p14:nvContentPartPr>
              <p14:cNvPr id="248" name="墨迹 247"/>
              <p14:cNvContentPartPr/>
              <p14:nvPr/>
            </p14:nvContentPartPr>
            <p14:xfrm>
              <a:off x="393700" y="1562100"/>
              <a:ext cx="19050" cy="82550"/>
            </p14:xfrm>
          </p:contentPart>
        </mc:Choice>
        <mc:Fallback xmlns="">
          <p:pic>
            <p:nvPicPr>
              <p:cNvPr id="248" name="墨迹 247"/>
            </p:nvPicPr>
            <p:blipFill>
              <a:blip r:embed="rId471"/>
            </p:blipFill>
            <p:spPr>
              <a:xfrm>
                <a:off x="393700" y="1562100"/>
                <a:ext cx="1905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2" p14:bwMode="auto">
            <p14:nvContentPartPr>
              <p14:cNvPr id="249" name="墨迹 248"/>
              <p14:cNvContentPartPr/>
              <p14:nvPr/>
            </p14:nvContentPartPr>
            <p14:xfrm>
              <a:off x="495300" y="1549400"/>
              <a:ext cx="12700" cy="88900"/>
            </p14:xfrm>
          </p:contentPart>
        </mc:Choice>
        <mc:Fallback xmlns="">
          <p:pic>
            <p:nvPicPr>
              <p:cNvPr id="249" name="墨迹 248"/>
            </p:nvPicPr>
            <p:blipFill>
              <a:blip r:embed="rId473"/>
            </p:blipFill>
            <p:spPr>
              <a:xfrm>
                <a:off x="495300" y="1549400"/>
                <a:ext cx="1270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4" p14:bwMode="auto">
            <p14:nvContentPartPr>
              <p14:cNvPr id="250" name="墨迹 249"/>
              <p14:cNvContentPartPr/>
              <p14:nvPr/>
            </p14:nvContentPartPr>
            <p14:xfrm>
              <a:off x="196850" y="1549400"/>
              <a:ext cx="44450" cy="82550"/>
            </p14:xfrm>
          </p:contentPart>
        </mc:Choice>
        <mc:Fallback xmlns="">
          <p:pic>
            <p:nvPicPr>
              <p:cNvPr id="250" name="墨迹 249"/>
            </p:nvPicPr>
            <p:blipFill>
              <a:blip r:embed="rId475"/>
            </p:blipFill>
            <p:spPr>
              <a:xfrm>
                <a:off x="196850" y="1549400"/>
                <a:ext cx="4445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6" p14:bwMode="auto">
            <p14:nvContentPartPr>
              <p14:cNvPr id="251" name="墨迹 250"/>
              <p14:cNvContentPartPr/>
              <p14:nvPr/>
            </p14:nvContentPartPr>
            <p14:xfrm>
              <a:off x="577850" y="1536700"/>
              <a:ext cx="69850" cy="69850"/>
            </p14:xfrm>
          </p:contentPart>
        </mc:Choice>
        <mc:Fallback xmlns="">
          <p:pic>
            <p:nvPicPr>
              <p:cNvPr id="251" name="墨迹 250"/>
            </p:nvPicPr>
            <p:blipFill>
              <a:blip r:embed="rId477"/>
            </p:blipFill>
            <p:spPr>
              <a:xfrm>
                <a:off x="577850" y="1536700"/>
                <a:ext cx="6985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8" p14:bwMode="auto">
            <p14:nvContentPartPr>
              <p14:cNvPr id="252" name="墨迹 251"/>
              <p14:cNvContentPartPr/>
              <p14:nvPr/>
            </p14:nvContentPartPr>
            <p14:xfrm>
              <a:off x="698500" y="1549400"/>
              <a:ext cx="12700" cy="95250"/>
            </p14:xfrm>
          </p:contentPart>
        </mc:Choice>
        <mc:Fallback xmlns="">
          <p:pic>
            <p:nvPicPr>
              <p:cNvPr id="252" name="墨迹 251"/>
            </p:nvPicPr>
            <p:blipFill>
              <a:blip r:embed="rId479"/>
            </p:blipFill>
            <p:spPr>
              <a:xfrm>
                <a:off x="698500" y="1549400"/>
                <a:ext cx="1270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0" p14:bwMode="auto">
            <p14:nvContentPartPr>
              <p14:cNvPr id="253" name="墨迹 252"/>
              <p14:cNvContentPartPr/>
              <p14:nvPr/>
            </p14:nvContentPartPr>
            <p14:xfrm>
              <a:off x="774700" y="1555750"/>
              <a:ext cx="19050" cy="101600"/>
            </p14:xfrm>
          </p:contentPart>
        </mc:Choice>
        <mc:Fallback xmlns="">
          <p:pic>
            <p:nvPicPr>
              <p:cNvPr id="253" name="墨迹 252"/>
            </p:nvPicPr>
            <p:blipFill>
              <a:blip r:embed="rId481"/>
            </p:blipFill>
            <p:spPr>
              <a:xfrm>
                <a:off x="774700" y="1555750"/>
                <a:ext cx="1905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2" p14:bwMode="auto">
            <p14:nvContentPartPr>
              <p14:cNvPr id="254" name="墨迹 253"/>
              <p14:cNvContentPartPr/>
              <p14:nvPr/>
            </p14:nvContentPartPr>
            <p14:xfrm>
              <a:off x="857250" y="1568450"/>
              <a:ext cx="76200" cy="63500"/>
            </p14:xfrm>
          </p:contentPart>
        </mc:Choice>
        <mc:Fallback xmlns="">
          <p:pic>
            <p:nvPicPr>
              <p:cNvPr id="254" name="墨迹 253"/>
            </p:nvPicPr>
            <p:blipFill>
              <a:blip r:embed="rId483"/>
            </p:blipFill>
            <p:spPr>
              <a:xfrm>
                <a:off x="857250" y="1568450"/>
                <a:ext cx="7620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4" p14:bwMode="auto">
            <p14:nvContentPartPr>
              <p14:cNvPr id="255" name="墨迹 254"/>
              <p14:cNvContentPartPr/>
              <p14:nvPr/>
            </p14:nvContentPartPr>
            <p14:xfrm>
              <a:off x="990600" y="1543050"/>
              <a:ext cx="19050" cy="114300"/>
            </p14:xfrm>
          </p:contentPart>
        </mc:Choice>
        <mc:Fallback xmlns="">
          <p:pic>
            <p:nvPicPr>
              <p:cNvPr id="255" name="墨迹 254"/>
            </p:nvPicPr>
            <p:blipFill>
              <a:blip r:embed="rId485"/>
            </p:blipFill>
            <p:spPr>
              <a:xfrm>
                <a:off x="990600" y="1543050"/>
                <a:ext cx="1905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6" p14:bwMode="auto">
            <p14:nvContentPartPr>
              <p14:cNvPr id="256" name="墨迹 255"/>
              <p14:cNvContentPartPr/>
              <p14:nvPr/>
            </p14:nvContentPartPr>
            <p14:xfrm>
              <a:off x="1066800" y="1555750"/>
              <a:ext cx="25400" cy="63500"/>
            </p14:xfrm>
          </p:contentPart>
        </mc:Choice>
        <mc:Fallback xmlns="">
          <p:pic>
            <p:nvPicPr>
              <p:cNvPr id="256" name="墨迹 255"/>
            </p:nvPicPr>
            <p:blipFill>
              <a:blip r:embed="rId487"/>
            </p:blipFill>
            <p:spPr>
              <a:xfrm>
                <a:off x="1066800" y="1555750"/>
                <a:ext cx="2540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8" p14:bwMode="auto">
            <p14:nvContentPartPr>
              <p14:cNvPr id="257" name="墨迹 256"/>
              <p14:cNvContentPartPr/>
              <p14:nvPr/>
            </p14:nvContentPartPr>
            <p14:xfrm>
              <a:off x="1136650" y="1555750"/>
              <a:ext cx="57150" cy="63500"/>
            </p14:xfrm>
          </p:contentPart>
        </mc:Choice>
        <mc:Fallback xmlns="">
          <p:pic>
            <p:nvPicPr>
              <p:cNvPr id="257" name="墨迹 256"/>
            </p:nvPicPr>
            <p:blipFill>
              <a:blip r:embed="rId489"/>
            </p:blipFill>
            <p:spPr>
              <a:xfrm>
                <a:off x="1136650" y="1555750"/>
                <a:ext cx="5715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0" p14:bwMode="auto">
            <p14:nvContentPartPr>
              <p14:cNvPr id="258" name="墨迹 257"/>
              <p14:cNvContentPartPr/>
              <p14:nvPr/>
            </p14:nvContentPartPr>
            <p14:xfrm>
              <a:off x="1244600" y="1581150"/>
              <a:ext cx="69850" cy="82550"/>
            </p14:xfrm>
          </p:contentPart>
        </mc:Choice>
        <mc:Fallback xmlns="">
          <p:pic>
            <p:nvPicPr>
              <p:cNvPr id="258" name="墨迹 257"/>
            </p:nvPicPr>
            <p:blipFill>
              <a:blip r:embed="rId491"/>
            </p:blipFill>
            <p:spPr>
              <a:xfrm>
                <a:off x="1244600" y="1581150"/>
                <a:ext cx="6985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2" p14:bwMode="auto">
            <p14:nvContentPartPr>
              <p14:cNvPr id="259" name="墨迹 258"/>
              <p14:cNvContentPartPr/>
              <p14:nvPr/>
            </p14:nvContentPartPr>
            <p14:xfrm>
              <a:off x="1352550" y="1536700"/>
              <a:ext cx="50800" cy="63500"/>
            </p14:xfrm>
          </p:contentPart>
        </mc:Choice>
        <mc:Fallback xmlns="">
          <p:pic>
            <p:nvPicPr>
              <p:cNvPr id="259" name="墨迹 258"/>
            </p:nvPicPr>
            <p:blipFill>
              <a:blip r:embed="rId493"/>
            </p:blipFill>
            <p:spPr>
              <a:xfrm>
                <a:off x="1352550" y="1536700"/>
                <a:ext cx="5080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4" p14:bwMode="auto">
            <p14:nvContentPartPr>
              <p14:cNvPr id="260" name="墨迹 259"/>
              <p14:cNvContentPartPr/>
              <p14:nvPr/>
            </p14:nvContentPartPr>
            <p14:xfrm>
              <a:off x="1428750" y="1517650"/>
              <a:ext cx="50800" cy="69850"/>
            </p14:xfrm>
          </p:contentPart>
        </mc:Choice>
        <mc:Fallback xmlns="">
          <p:pic>
            <p:nvPicPr>
              <p:cNvPr id="260" name="墨迹 259"/>
            </p:nvPicPr>
            <p:blipFill>
              <a:blip r:embed="rId495"/>
            </p:blipFill>
            <p:spPr>
              <a:xfrm>
                <a:off x="1428750" y="1517650"/>
                <a:ext cx="5080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6" p14:bwMode="auto">
            <p14:nvContentPartPr>
              <p14:cNvPr id="261" name="墨迹 260"/>
              <p14:cNvContentPartPr/>
              <p14:nvPr/>
            </p14:nvContentPartPr>
            <p14:xfrm>
              <a:off x="1524000" y="1485900"/>
              <a:ext cx="19050" cy="114300"/>
            </p14:xfrm>
          </p:contentPart>
        </mc:Choice>
        <mc:Fallback xmlns="">
          <p:pic>
            <p:nvPicPr>
              <p:cNvPr id="261" name="墨迹 260"/>
            </p:nvPicPr>
            <p:blipFill>
              <a:blip r:embed="rId485"/>
            </p:blipFill>
            <p:spPr>
              <a:xfrm>
                <a:off x="1524000" y="1485900"/>
                <a:ext cx="1905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7" p14:bwMode="auto">
            <p14:nvContentPartPr>
              <p14:cNvPr id="262" name="墨迹 261"/>
              <p14:cNvContentPartPr/>
              <p14:nvPr/>
            </p14:nvContentPartPr>
            <p14:xfrm>
              <a:off x="1587500" y="1492250"/>
              <a:ext cx="82550" cy="101600"/>
            </p14:xfrm>
          </p:contentPart>
        </mc:Choice>
        <mc:Fallback xmlns="">
          <p:pic>
            <p:nvPicPr>
              <p:cNvPr id="262" name="墨迹 261"/>
            </p:nvPicPr>
            <p:blipFill>
              <a:blip r:embed="rId498"/>
            </p:blipFill>
            <p:spPr>
              <a:xfrm>
                <a:off x="1587500" y="1492250"/>
                <a:ext cx="8255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9" p14:bwMode="auto">
            <p14:nvContentPartPr>
              <p14:cNvPr id="263" name="墨迹 262"/>
              <p14:cNvContentPartPr/>
              <p14:nvPr/>
            </p14:nvContentPartPr>
            <p14:xfrm>
              <a:off x="1384300" y="1708150"/>
              <a:ext cx="360" cy="57150"/>
            </p14:xfrm>
          </p:contentPart>
        </mc:Choice>
        <mc:Fallback xmlns="">
          <p:pic>
            <p:nvPicPr>
              <p:cNvPr id="263" name="墨迹 262"/>
            </p:nvPicPr>
            <p:blipFill>
              <a:blip r:embed="rId500"/>
            </p:blipFill>
            <p:spPr>
              <a:xfrm>
                <a:off x="1384300" y="1708150"/>
                <a:ext cx="36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1" p14:bwMode="auto">
            <p14:nvContentPartPr>
              <p14:cNvPr id="264" name="墨迹 263"/>
              <p14:cNvContentPartPr/>
              <p14:nvPr/>
            </p14:nvContentPartPr>
            <p14:xfrm>
              <a:off x="1492250" y="1682750"/>
              <a:ext cx="6350" cy="76200"/>
            </p14:xfrm>
          </p:contentPart>
        </mc:Choice>
        <mc:Fallback xmlns="">
          <p:pic>
            <p:nvPicPr>
              <p:cNvPr id="264" name="墨迹 263"/>
            </p:nvPicPr>
            <p:blipFill>
              <a:blip r:embed="rId502"/>
            </p:blipFill>
            <p:spPr>
              <a:xfrm>
                <a:off x="1492250" y="1682750"/>
                <a:ext cx="635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3" p14:bwMode="auto">
            <p14:nvContentPartPr>
              <p14:cNvPr id="265" name="墨迹 264"/>
              <p14:cNvContentPartPr/>
              <p14:nvPr/>
            </p14:nvContentPartPr>
            <p14:xfrm>
              <a:off x="1555750" y="1689100"/>
              <a:ext cx="6350" cy="82550"/>
            </p14:xfrm>
          </p:contentPart>
        </mc:Choice>
        <mc:Fallback xmlns="">
          <p:pic>
            <p:nvPicPr>
              <p:cNvPr id="265" name="墨迹 264"/>
            </p:nvPicPr>
            <p:blipFill>
              <a:blip r:embed="rId504"/>
            </p:blipFill>
            <p:spPr>
              <a:xfrm>
                <a:off x="1555750" y="1689100"/>
                <a:ext cx="635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5" p14:bwMode="auto">
            <p14:nvContentPartPr>
              <p14:cNvPr id="266" name="墨迹 265"/>
              <p14:cNvContentPartPr/>
              <p14:nvPr/>
            </p14:nvContentPartPr>
            <p14:xfrm>
              <a:off x="1663700" y="1682750"/>
              <a:ext cx="6350" cy="127000"/>
            </p14:xfrm>
          </p:contentPart>
        </mc:Choice>
        <mc:Fallback xmlns="">
          <p:pic>
            <p:nvPicPr>
              <p:cNvPr id="266" name="墨迹 265"/>
            </p:nvPicPr>
            <p:blipFill>
              <a:blip r:embed="rId506"/>
            </p:blipFill>
            <p:spPr>
              <a:xfrm>
                <a:off x="1663700" y="1682750"/>
                <a:ext cx="635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7" p14:bwMode="auto">
            <p14:nvContentPartPr>
              <p14:cNvPr id="267" name="墨迹 266"/>
              <p14:cNvContentPartPr/>
              <p14:nvPr/>
            </p14:nvContentPartPr>
            <p14:xfrm>
              <a:off x="1492250" y="1720850"/>
              <a:ext cx="360" cy="25400"/>
            </p14:xfrm>
          </p:contentPart>
        </mc:Choice>
        <mc:Fallback xmlns="">
          <p:pic>
            <p:nvPicPr>
              <p:cNvPr id="267" name="墨迹 266"/>
            </p:nvPicPr>
            <p:blipFill>
              <a:blip r:embed="rId508"/>
            </p:blipFill>
            <p:spPr>
              <a:xfrm>
                <a:off x="1492250" y="1720850"/>
                <a:ext cx="36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9" p14:bwMode="auto">
            <p14:nvContentPartPr>
              <p14:cNvPr id="268" name="墨迹 267"/>
              <p14:cNvContentPartPr/>
              <p14:nvPr/>
            </p14:nvContentPartPr>
            <p14:xfrm>
              <a:off x="1250950" y="1682750"/>
              <a:ext cx="69850" cy="76200"/>
            </p14:xfrm>
          </p:contentPart>
        </mc:Choice>
        <mc:Fallback xmlns="">
          <p:pic>
            <p:nvPicPr>
              <p:cNvPr id="268" name="墨迹 267"/>
            </p:nvPicPr>
            <p:blipFill>
              <a:blip r:embed="rId510"/>
            </p:blipFill>
            <p:spPr>
              <a:xfrm>
                <a:off x="1250950" y="1682750"/>
                <a:ext cx="6985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1" p14:bwMode="auto">
            <p14:nvContentPartPr>
              <p14:cNvPr id="269" name="墨迹 268"/>
              <p14:cNvContentPartPr/>
              <p14:nvPr/>
            </p14:nvContentPartPr>
            <p14:xfrm>
              <a:off x="1149350" y="1714500"/>
              <a:ext cx="63500" cy="50800"/>
            </p14:xfrm>
          </p:contentPart>
        </mc:Choice>
        <mc:Fallback xmlns="">
          <p:pic>
            <p:nvPicPr>
              <p:cNvPr id="269" name="墨迹 268"/>
            </p:nvPicPr>
            <p:blipFill>
              <a:blip r:embed="rId512"/>
            </p:blipFill>
            <p:spPr>
              <a:xfrm>
                <a:off x="1149350" y="1714500"/>
                <a:ext cx="6350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3" p14:bwMode="auto">
            <p14:nvContentPartPr>
              <p14:cNvPr id="270" name="墨迹 269"/>
              <p14:cNvContentPartPr/>
              <p14:nvPr/>
            </p14:nvContentPartPr>
            <p14:xfrm>
              <a:off x="1054100" y="1701800"/>
              <a:ext cx="88900" cy="50800"/>
            </p14:xfrm>
          </p:contentPart>
        </mc:Choice>
        <mc:Fallback xmlns="">
          <p:pic>
            <p:nvPicPr>
              <p:cNvPr id="270" name="墨迹 269"/>
            </p:nvPicPr>
            <p:blipFill>
              <a:blip r:embed="rId514"/>
            </p:blipFill>
            <p:spPr>
              <a:xfrm>
                <a:off x="1054100" y="1701800"/>
                <a:ext cx="8890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5" p14:bwMode="auto">
            <p14:nvContentPartPr>
              <p14:cNvPr id="271" name="墨迹 270"/>
              <p14:cNvContentPartPr/>
              <p14:nvPr/>
            </p14:nvContentPartPr>
            <p14:xfrm>
              <a:off x="190500" y="1746250"/>
              <a:ext cx="69850" cy="69850"/>
            </p14:xfrm>
          </p:contentPart>
        </mc:Choice>
        <mc:Fallback xmlns="">
          <p:pic>
            <p:nvPicPr>
              <p:cNvPr id="271" name="墨迹 270"/>
            </p:nvPicPr>
            <p:blipFill>
              <a:blip r:embed="rId516"/>
            </p:blipFill>
            <p:spPr>
              <a:xfrm>
                <a:off x="190500" y="1746250"/>
                <a:ext cx="6985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7" p14:bwMode="auto">
            <p14:nvContentPartPr>
              <p14:cNvPr id="272" name="墨迹 271"/>
              <p14:cNvContentPartPr/>
              <p14:nvPr/>
            </p14:nvContentPartPr>
            <p14:xfrm>
              <a:off x="400050" y="1765300"/>
              <a:ext cx="44450" cy="360"/>
            </p14:xfrm>
          </p:contentPart>
        </mc:Choice>
        <mc:Fallback xmlns="">
          <p:pic>
            <p:nvPicPr>
              <p:cNvPr id="272" name="墨迹 271"/>
            </p:nvPicPr>
            <p:blipFill>
              <a:blip r:embed="rId123"/>
            </p:blipFill>
            <p:spPr>
              <a:xfrm>
                <a:off x="400050" y="1765300"/>
                <a:ext cx="444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8" p14:bwMode="auto">
            <p14:nvContentPartPr>
              <p14:cNvPr id="273" name="墨迹 272"/>
              <p14:cNvContentPartPr/>
              <p14:nvPr/>
            </p14:nvContentPartPr>
            <p14:xfrm>
              <a:off x="539750" y="1746250"/>
              <a:ext cx="19050" cy="360"/>
            </p14:xfrm>
          </p:contentPart>
        </mc:Choice>
        <mc:Fallback xmlns="">
          <p:pic>
            <p:nvPicPr>
              <p:cNvPr id="273" name="墨迹 272"/>
            </p:nvPicPr>
            <p:blipFill>
              <a:blip r:embed="rId182"/>
            </p:blipFill>
            <p:spPr>
              <a:xfrm>
                <a:off x="539750" y="1746250"/>
                <a:ext cx="190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9" p14:bwMode="auto">
            <p14:nvContentPartPr>
              <p14:cNvPr id="274" name="墨迹 273"/>
              <p14:cNvContentPartPr/>
              <p14:nvPr/>
            </p14:nvContentPartPr>
            <p14:xfrm>
              <a:off x="685800" y="1739900"/>
              <a:ext cx="25400" cy="360"/>
            </p14:xfrm>
          </p:contentPart>
        </mc:Choice>
        <mc:Fallback xmlns="">
          <p:pic>
            <p:nvPicPr>
              <p:cNvPr id="274" name="墨迹 273"/>
            </p:nvPicPr>
            <p:blipFill>
              <a:blip r:embed="rId520"/>
            </p:blipFill>
            <p:spPr>
              <a:xfrm>
                <a:off x="685800" y="1739900"/>
                <a:ext cx="254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1" p14:bwMode="auto">
            <p14:nvContentPartPr>
              <p14:cNvPr id="275" name="墨迹 274"/>
              <p14:cNvContentPartPr/>
              <p14:nvPr/>
            </p14:nvContentPartPr>
            <p14:xfrm>
              <a:off x="914400" y="1758950"/>
              <a:ext cx="12700" cy="360"/>
            </p14:xfrm>
          </p:contentPart>
        </mc:Choice>
        <mc:Fallback xmlns="">
          <p:pic>
            <p:nvPicPr>
              <p:cNvPr id="275" name="墨迹 274"/>
            </p:nvPicPr>
            <p:blipFill>
              <a:blip r:embed="rId113"/>
            </p:blipFill>
            <p:spPr>
              <a:xfrm>
                <a:off x="914400" y="175895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2" p14:bwMode="auto">
            <p14:nvContentPartPr>
              <p14:cNvPr id="276" name="墨迹 275"/>
              <p14:cNvContentPartPr/>
              <p14:nvPr/>
            </p14:nvContentPartPr>
            <p14:xfrm>
              <a:off x="1473200" y="1397000"/>
              <a:ext cx="120650" cy="304800"/>
            </p14:xfrm>
          </p:contentPart>
        </mc:Choice>
        <mc:Fallback xmlns="">
          <p:pic>
            <p:nvPicPr>
              <p:cNvPr id="276" name="墨迹 275"/>
            </p:nvPicPr>
            <p:blipFill>
              <a:blip r:embed="rId523"/>
            </p:blipFill>
            <p:spPr>
              <a:xfrm>
                <a:off x="1473200" y="1397000"/>
                <a:ext cx="120650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4" p14:bwMode="auto">
            <p14:nvContentPartPr>
              <p14:cNvPr id="277" name="墨迹 276"/>
              <p14:cNvContentPartPr/>
              <p14:nvPr/>
            </p14:nvContentPartPr>
            <p14:xfrm>
              <a:off x="1460500" y="1651000"/>
              <a:ext cx="101600" cy="19050"/>
            </p14:xfrm>
          </p:contentPart>
        </mc:Choice>
        <mc:Fallback xmlns="">
          <p:pic>
            <p:nvPicPr>
              <p:cNvPr id="277" name="墨迹 276"/>
            </p:nvPicPr>
            <p:blipFill>
              <a:blip r:embed="rId525"/>
            </p:blipFill>
            <p:spPr>
              <a:xfrm>
                <a:off x="1460500" y="1651000"/>
                <a:ext cx="10160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6" p14:bwMode="auto">
            <p14:nvContentPartPr>
              <p14:cNvPr id="278" name="墨迹 277"/>
              <p14:cNvContentPartPr/>
              <p14:nvPr/>
            </p14:nvContentPartPr>
            <p14:xfrm>
              <a:off x="1492250" y="1663700"/>
              <a:ext cx="69850" cy="360"/>
            </p14:xfrm>
          </p:contentPart>
        </mc:Choice>
        <mc:Fallback xmlns="">
          <p:pic>
            <p:nvPicPr>
              <p:cNvPr id="278" name="墨迹 277"/>
            </p:nvPicPr>
            <p:blipFill>
              <a:blip r:embed="rId527"/>
            </p:blipFill>
            <p:spPr>
              <a:xfrm>
                <a:off x="1492250" y="1663700"/>
                <a:ext cx="698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8" p14:bwMode="auto">
            <p14:nvContentPartPr>
              <p14:cNvPr id="279" name="墨迹 278"/>
              <p14:cNvContentPartPr/>
              <p14:nvPr/>
            </p14:nvContentPartPr>
            <p14:xfrm>
              <a:off x="1651000" y="1612900"/>
              <a:ext cx="12700" cy="360"/>
            </p14:xfrm>
          </p:contentPart>
        </mc:Choice>
        <mc:Fallback xmlns="">
          <p:pic>
            <p:nvPicPr>
              <p:cNvPr id="279" name="墨迹 278"/>
            </p:nvPicPr>
            <p:blipFill>
              <a:blip r:embed="rId113"/>
            </p:blipFill>
            <p:spPr>
              <a:xfrm>
                <a:off x="1651000" y="161290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9" p14:bwMode="auto">
            <p14:nvContentPartPr>
              <p14:cNvPr id="280" name="墨迹 279"/>
              <p14:cNvContentPartPr/>
              <p14:nvPr/>
            </p14:nvContentPartPr>
            <p14:xfrm>
              <a:off x="2038350" y="1866900"/>
              <a:ext cx="444500" cy="6350"/>
            </p14:xfrm>
          </p:contentPart>
        </mc:Choice>
        <mc:Fallback xmlns="">
          <p:pic>
            <p:nvPicPr>
              <p:cNvPr id="280" name="墨迹 279"/>
            </p:nvPicPr>
            <p:blipFill>
              <a:blip r:embed="rId530"/>
            </p:blipFill>
            <p:spPr>
              <a:xfrm>
                <a:off x="2038350" y="1866900"/>
                <a:ext cx="44450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1" p14:bwMode="auto">
            <p14:nvContentPartPr>
              <p14:cNvPr id="281" name="墨迹 280"/>
              <p14:cNvContentPartPr/>
              <p14:nvPr/>
            </p14:nvContentPartPr>
            <p14:xfrm>
              <a:off x="2628900" y="1987550"/>
              <a:ext cx="120650" cy="19050"/>
            </p14:xfrm>
          </p:contentPart>
        </mc:Choice>
        <mc:Fallback xmlns="">
          <p:pic>
            <p:nvPicPr>
              <p:cNvPr id="281" name="墨迹 280"/>
            </p:nvPicPr>
            <p:blipFill>
              <a:blip r:embed="rId532"/>
            </p:blipFill>
            <p:spPr>
              <a:xfrm>
                <a:off x="2628900" y="1987550"/>
                <a:ext cx="1206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3" p14:bwMode="auto">
            <p14:nvContentPartPr>
              <p14:cNvPr id="282" name="墨迹 281"/>
              <p14:cNvContentPartPr/>
              <p14:nvPr/>
            </p14:nvContentPartPr>
            <p14:xfrm>
              <a:off x="2565400" y="1841500"/>
              <a:ext cx="120650" cy="171450"/>
            </p14:xfrm>
          </p:contentPart>
        </mc:Choice>
        <mc:Fallback xmlns="">
          <p:pic>
            <p:nvPicPr>
              <p:cNvPr id="282" name="墨迹 281"/>
            </p:nvPicPr>
            <p:blipFill>
              <a:blip r:embed="rId534"/>
            </p:blipFill>
            <p:spPr>
              <a:xfrm>
                <a:off x="2565400" y="1841500"/>
                <a:ext cx="12065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5" p14:bwMode="auto">
            <p14:nvContentPartPr>
              <p14:cNvPr id="283" name="墨迹 282"/>
              <p14:cNvContentPartPr/>
              <p14:nvPr/>
            </p14:nvContentPartPr>
            <p14:xfrm>
              <a:off x="2578100" y="1993900"/>
              <a:ext cx="184150" cy="6350"/>
            </p14:xfrm>
          </p:contentPart>
        </mc:Choice>
        <mc:Fallback xmlns="">
          <p:pic>
            <p:nvPicPr>
              <p:cNvPr id="283" name="墨迹 282"/>
            </p:nvPicPr>
            <p:blipFill>
              <a:blip r:embed="rId536"/>
            </p:blipFill>
            <p:spPr>
              <a:xfrm>
                <a:off x="2578100" y="1993900"/>
                <a:ext cx="1841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7" p14:bwMode="auto">
            <p14:nvContentPartPr>
              <p14:cNvPr id="284" name="墨迹 283"/>
              <p14:cNvContentPartPr/>
              <p14:nvPr/>
            </p14:nvContentPartPr>
            <p14:xfrm>
              <a:off x="2679700" y="2000250"/>
              <a:ext cx="114300" cy="50800"/>
            </p14:xfrm>
          </p:contentPart>
        </mc:Choice>
        <mc:Fallback xmlns="">
          <p:pic>
            <p:nvPicPr>
              <p:cNvPr id="284" name="墨迹 283"/>
            </p:nvPicPr>
            <p:blipFill>
              <a:blip r:embed="rId538"/>
            </p:blipFill>
            <p:spPr>
              <a:xfrm>
                <a:off x="2679700" y="2000250"/>
                <a:ext cx="11430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9" p14:bwMode="auto">
            <p14:nvContentPartPr>
              <p14:cNvPr id="285" name="墨迹 284"/>
              <p14:cNvContentPartPr/>
              <p14:nvPr/>
            </p14:nvContentPartPr>
            <p14:xfrm>
              <a:off x="1339850" y="1841500"/>
              <a:ext cx="368300" cy="360"/>
            </p14:xfrm>
          </p:contentPart>
        </mc:Choice>
        <mc:Fallback xmlns="">
          <p:pic>
            <p:nvPicPr>
              <p:cNvPr id="285" name="墨迹 284"/>
            </p:nvPicPr>
            <p:blipFill>
              <a:blip r:embed="rId540"/>
            </p:blipFill>
            <p:spPr>
              <a:xfrm>
                <a:off x="1339850" y="1841500"/>
                <a:ext cx="3683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1" p14:bwMode="auto">
            <p14:nvContentPartPr>
              <p14:cNvPr id="286" name="墨迹 285"/>
              <p14:cNvContentPartPr/>
              <p14:nvPr/>
            </p14:nvContentPartPr>
            <p14:xfrm>
              <a:off x="1365250" y="1873250"/>
              <a:ext cx="12700" cy="152400"/>
            </p14:xfrm>
          </p:contentPart>
        </mc:Choice>
        <mc:Fallback xmlns="">
          <p:pic>
            <p:nvPicPr>
              <p:cNvPr id="286" name="墨迹 285"/>
            </p:nvPicPr>
            <p:blipFill>
              <a:blip r:embed="rId542"/>
            </p:blipFill>
            <p:spPr>
              <a:xfrm>
                <a:off x="1365250" y="1873250"/>
                <a:ext cx="1270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3" p14:bwMode="auto">
            <p14:nvContentPartPr>
              <p14:cNvPr id="287" name="墨迹 286"/>
              <p14:cNvContentPartPr/>
              <p14:nvPr/>
            </p14:nvContentPartPr>
            <p14:xfrm>
              <a:off x="1409700" y="1905000"/>
              <a:ext cx="139700" cy="107950"/>
            </p14:xfrm>
          </p:contentPart>
        </mc:Choice>
        <mc:Fallback xmlns="">
          <p:pic>
            <p:nvPicPr>
              <p:cNvPr id="287" name="墨迹 286"/>
            </p:nvPicPr>
            <p:blipFill>
              <a:blip r:embed="rId544"/>
            </p:blipFill>
            <p:spPr>
              <a:xfrm>
                <a:off x="1409700" y="1905000"/>
                <a:ext cx="13970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5" p14:bwMode="auto">
            <p14:nvContentPartPr>
              <p14:cNvPr id="288" name="墨迹 287"/>
              <p14:cNvContentPartPr/>
              <p14:nvPr/>
            </p14:nvContentPartPr>
            <p14:xfrm>
              <a:off x="1219200" y="1917700"/>
              <a:ext cx="69850" cy="82550"/>
            </p14:xfrm>
          </p:contentPart>
        </mc:Choice>
        <mc:Fallback xmlns="">
          <p:pic>
            <p:nvPicPr>
              <p:cNvPr id="288" name="墨迹 287"/>
            </p:nvPicPr>
            <p:blipFill>
              <a:blip r:embed="rId546"/>
            </p:blipFill>
            <p:spPr>
              <a:xfrm>
                <a:off x="1219200" y="1917700"/>
                <a:ext cx="6985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7" p14:bwMode="auto">
            <p14:nvContentPartPr>
              <p14:cNvPr id="289" name="墨迹 288"/>
              <p14:cNvContentPartPr/>
              <p14:nvPr/>
            </p14:nvContentPartPr>
            <p14:xfrm>
              <a:off x="1098550" y="1962150"/>
              <a:ext cx="12700" cy="360"/>
            </p14:xfrm>
          </p:contentPart>
        </mc:Choice>
        <mc:Fallback xmlns="">
          <p:pic>
            <p:nvPicPr>
              <p:cNvPr id="289" name="墨迹 288"/>
            </p:nvPicPr>
            <p:blipFill>
              <a:blip r:embed="rId113"/>
            </p:blipFill>
            <p:spPr>
              <a:xfrm>
                <a:off x="1098550" y="196215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8" p14:bwMode="auto">
            <p14:nvContentPartPr>
              <p14:cNvPr id="290" name="墨迹 289"/>
              <p14:cNvContentPartPr/>
              <p14:nvPr/>
            </p14:nvContentPartPr>
            <p14:xfrm>
              <a:off x="1085850" y="1962150"/>
              <a:ext cx="12700" cy="360"/>
            </p14:xfrm>
          </p:contentPart>
        </mc:Choice>
        <mc:Fallback xmlns="">
          <p:pic>
            <p:nvPicPr>
              <p:cNvPr id="290" name="墨迹 289"/>
            </p:nvPicPr>
            <p:blipFill>
              <a:blip r:embed="rId113"/>
            </p:blipFill>
            <p:spPr>
              <a:xfrm>
                <a:off x="1085850" y="196215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9" p14:bwMode="auto">
            <p14:nvContentPartPr>
              <p14:cNvPr id="291" name="墨迹 290"/>
              <p14:cNvContentPartPr/>
              <p14:nvPr/>
            </p14:nvContentPartPr>
            <p14:xfrm>
              <a:off x="1028700" y="1962150"/>
              <a:ext cx="12700" cy="360"/>
            </p14:xfrm>
          </p:contentPart>
        </mc:Choice>
        <mc:Fallback xmlns="">
          <p:pic>
            <p:nvPicPr>
              <p:cNvPr id="291" name="墨迹 290"/>
            </p:nvPicPr>
            <p:blipFill>
              <a:blip r:embed="rId113"/>
            </p:blipFill>
            <p:spPr>
              <a:xfrm>
                <a:off x="1028700" y="196215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0" p14:bwMode="auto">
            <p14:nvContentPartPr>
              <p14:cNvPr id="292" name="墨迹 291"/>
              <p14:cNvContentPartPr/>
              <p14:nvPr/>
            </p14:nvContentPartPr>
            <p14:xfrm>
              <a:off x="863600" y="1936750"/>
              <a:ext cx="63500" cy="19050"/>
            </p14:xfrm>
          </p:contentPart>
        </mc:Choice>
        <mc:Fallback xmlns="">
          <p:pic>
            <p:nvPicPr>
              <p:cNvPr id="292" name="墨迹 291"/>
            </p:nvPicPr>
            <p:blipFill>
              <a:blip r:embed="rId551"/>
            </p:blipFill>
            <p:spPr>
              <a:xfrm>
                <a:off x="863600" y="1936750"/>
                <a:ext cx="6350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2" p14:bwMode="auto">
            <p14:nvContentPartPr>
              <p14:cNvPr id="293" name="墨迹 292"/>
              <p14:cNvContentPartPr/>
              <p14:nvPr/>
            </p14:nvContentPartPr>
            <p14:xfrm>
              <a:off x="793750" y="1968500"/>
              <a:ext cx="12700" cy="360"/>
            </p14:xfrm>
          </p:contentPart>
        </mc:Choice>
        <mc:Fallback xmlns="">
          <p:pic>
            <p:nvPicPr>
              <p:cNvPr id="293" name="墨迹 292"/>
            </p:nvPicPr>
            <p:blipFill>
              <a:blip r:embed="rId113"/>
            </p:blipFill>
            <p:spPr>
              <a:xfrm>
                <a:off x="793750" y="196850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3" p14:bwMode="auto">
            <p14:nvContentPartPr>
              <p14:cNvPr id="294" name="墨迹 293"/>
              <p14:cNvContentPartPr/>
              <p14:nvPr/>
            </p14:nvContentPartPr>
            <p14:xfrm>
              <a:off x="177800" y="1930400"/>
              <a:ext cx="139700" cy="107950"/>
            </p14:xfrm>
          </p:contentPart>
        </mc:Choice>
        <mc:Fallback xmlns="">
          <p:pic>
            <p:nvPicPr>
              <p:cNvPr id="294" name="墨迹 293"/>
            </p:nvPicPr>
            <p:blipFill>
              <a:blip r:embed="rId554"/>
            </p:blipFill>
            <p:spPr>
              <a:xfrm>
                <a:off x="177800" y="1930400"/>
                <a:ext cx="13970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5" p14:bwMode="auto">
            <p14:nvContentPartPr>
              <p14:cNvPr id="295" name="墨迹 294"/>
              <p14:cNvContentPartPr/>
              <p14:nvPr/>
            </p14:nvContentPartPr>
            <p14:xfrm>
              <a:off x="2565400" y="2286000"/>
              <a:ext cx="317500" cy="12700"/>
            </p14:xfrm>
          </p:contentPart>
        </mc:Choice>
        <mc:Fallback xmlns="">
          <p:pic>
            <p:nvPicPr>
              <p:cNvPr id="295" name="墨迹 294"/>
            </p:nvPicPr>
            <p:blipFill>
              <a:blip r:embed="rId556"/>
            </p:blipFill>
            <p:spPr>
              <a:xfrm>
                <a:off x="2565400" y="2286000"/>
                <a:ext cx="3175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7" p14:bwMode="auto">
            <p14:nvContentPartPr>
              <p14:cNvPr id="296" name="墨迹 295"/>
              <p14:cNvContentPartPr/>
              <p14:nvPr/>
            </p14:nvContentPartPr>
            <p14:xfrm>
              <a:off x="812800" y="5410200"/>
              <a:ext cx="12700" cy="360"/>
            </p14:xfrm>
          </p:contentPart>
        </mc:Choice>
        <mc:Fallback xmlns="">
          <p:pic>
            <p:nvPicPr>
              <p:cNvPr id="296" name="墨迹 295"/>
            </p:nvPicPr>
            <p:blipFill>
              <a:blip r:embed="rId113"/>
            </p:blipFill>
            <p:spPr>
              <a:xfrm>
                <a:off x="812800" y="541020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8" p14:bwMode="auto">
            <p14:nvContentPartPr>
              <p14:cNvPr id="297" name="墨迹 296"/>
              <p14:cNvContentPartPr/>
              <p14:nvPr/>
            </p14:nvContentPartPr>
            <p14:xfrm>
              <a:off x="800100" y="5607050"/>
              <a:ext cx="19050" cy="360"/>
            </p14:xfrm>
          </p:contentPart>
        </mc:Choice>
        <mc:Fallback xmlns="">
          <p:pic>
            <p:nvPicPr>
              <p:cNvPr id="297" name="墨迹 296"/>
            </p:nvPicPr>
            <p:blipFill>
              <a:blip r:embed="rId182"/>
            </p:blipFill>
            <p:spPr>
              <a:xfrm>
                <a:off x="800100" y="5607050"/>
                <a:ext cx="190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9" p14:bwMode="auto">
            <p14:nvContentPartPr>
              <p14:cNvPr id="298" name="墨迹 297"/>
              <p14:cNvContentPartPr/>
              <p14:nvPr/>
            </p14:nvContentPartPr>
            <p14:xfrm>
              <a:off x="774700" y="5816600"/>
              <a:ext cx="44450" cy="19050"/>
            </p14:xfrm>
          </p:contentPart>
        </mc:Choice>
        <mc:Fallback xmlns="">
          <p:pic>
            <p:nvPicPr>
              <p:cNvPr id="298" name="墨迹 297"/>
            </p:nvPicPr>
            <p:blipFill>
              <a:blip r:embed="rId560"/>
            </p:blipFill>
            <p:spPr>
              <a:xfrm>
                <a:off x="774700" y="5816600"/>
                <a:ext cx="444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1" p14:bwMode="auto">
            <p14:nvContentPartPr>
              <p14:cNvPr id="299" name="墨迹 298"/>
              <p14:cNvContentPartPr/>
              <p14:nvPr/>
            </p14:nvContentPartPr>
            <p14:xfrm>
              <a:off x="1187450" y="5746750"/>
              <a:ext cx="635000" cy="241300"/>
            </p14:xfrm>
          </p:contentPart>
        </mc:Choice>
        <mc:Fallback xmlns="">
          <p:pic>
            <p:nvPicPr>
              <p:cNvPr id="299" name="墨迹 298"/>
            </p:nvPicPr>
            <p:blipFill>
              <a:blip r:embed="rId562"/>
            </p:blipFill>
            <p:spPr>
              <a:xfrm>
                <a:off x="1187450" y="5746750"/>
                <a:ext cx="635000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3" p14:bwMode="auto">
            <p14:nvContentPartPr>
              <p14:cNvPr id="300" name="墨迹 299"/>
              <p14:cNvContentPartPr/>
              <p14:nvPr/>
            </p14:nvContentPartPr>
            <p14:xfrm>
              <a:off x="2095500" y="2279650"/>
              <a:ext cx="279400" cy="19050"/>
            </p14:xfrm>
          </p:contentPart>
        </mc:Choice>
        <mc:Fallback xmlns="">
          <p:pic>
            <p:nvPicPr>
              <p:cNvPr id="300" name="墨迹 299"/>
            </p:nvPicPr>
            <p:blipFill>
              <a:blip r:embed="rId564"/>
            </p:blipFill>
            <p:spPr>
              <a:xfrm>
                <a:off x="2095500" y="2279650"/>
                <a:ext cx="27940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5" p14:bwMode="auto">
            <p14:nvContentPartPr>
              <p14:cNvPr id="301" name="墨迹 300"/>
              <p14:cNvContentPartPr/>
              <p14:nvPr/>
            </p14:nvContentPartPr>
            <p14:xfrm>
              <a:off x="2095500" y="2273300"/>
              <a:ext cx="292100" cy="19050"/>
            </p14:xfrm>
          </p:contentPart>
        </mc:Choice>
        <mc:Fallback xmlns="">
          <p:pic>
            <p:nvPicPr>
              <p:cNvPr id="301" name="墨迹 300"/>
            </p:nvPicPr>
            <p:blipFill>
              <a:blip r:embed="rId566"/>
            </p:blipFill>
            <p:spPr>
              <a:xfrm>
                <a:off x="2095500" y="2273300"/>
                <a:ext cx="29210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7" p14:bwMode="auto">
            <p14:nvContentPartPr>
              <p14:cNvPr id="302" name="墨迹 301"/>
              <p14:cNvContentPartPr/>
              <p14:nvPr/>
            </p14:nvContentPartPr>
            <p14:xfrm>
              <a:off x="2565400" y="2082800"/>
              <a:ext cx="120650" cy="69850"/>
            </p14:xfrm>
          </p:contentPart>
        </mc:Choice>
        <mc:Fallback xmlns="">
          <p:pic>
            <p:nvPicPr>
              <p:cNvPr id="302" name="墨迹 301"/>
            </p:nvPicPr>
            <p:blipFill>
              <a:blip r:embed="rId568"/>
            </p:blipFill>
            <p:spPr>
              <a:xfrm>
                <a:off x="2565400" y="2082800"/>
                <a:ext cx="12065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9" p14:bwMode="auto">
            <p14:nvContentPartPr>
              <p14:cNvPr id="303" name="墨迹 302"/>
              <p14:cNvContentPartPr/>
              <p14:nvPr/>
            </p14:nvContentPartPr>
            <p14:xfrm>
              <a:off x="2152650" y="2266950"/>
              <a:ext cx="196850" cy="360"/>
            </p14:xfrm>
          </p:contentPart>
        </mc:Choice>
        <mc:Fallback xmlns="">
          <p:pic>
            <p:nvPicPr>
              <p:cNvPr id="303" name="墨迹 302"/>
            </p:nvPicPr>
            <p:blipFill>
              <a:blip r:embed="rId570"/>
            </p:blipFill>
            <p:spPr>
              <a:xfrm>
                <a:off x="2152650" y="2266950"/>
                <a:ext cx="1968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1" p14:bwMode="auto">
            <p14:nvContentPartPr>
              <p14:cNvPr id="304" name="墨迹 303"/>
              <p14:cNvContentPartPr/>
              <p14:nvPr/>
            </p14:nvContentPartPr>
            <p14:xfrm>
              <a:off x="1555750" y="2571750"/>
              <a:ext cx="304800" cy="25400"/>
            </p14:xfrm>
          </p:contentPart>
        </mc:Choice>
        <mc:Fallback xmlns="">
          <p:pic>
            <p:nvPicPr>
              <p:cNvPr id="304" name="墨迹 303"/>
            </p:nvPicPr>
            <p:blipFill>
              <a:blip r:embed="rId572"/>
            </p:blipFill>
            <p:spPr>
              <a:xfrm>
                <a:off x="1555750" y="2571750"/>
                <a:ext cx="30480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3" p14:bwMode="auto">
            <p14:nvContentPartPr>
              <p14:cNvPr id="305" name="墨迹 304"/>
              <p14:cNvContentPartPr/>
              <p14:nvPr/>
            </p14:nvContentPartPr>
            <p14:xfrm>
              <a:off x="2095500" y="2603500"/>
              <a:ext cx="241300" cy="360"/>
            </p14:xfrm>
          </p:contentPart>
        </mc:Choice>
        <mc:Fallback xmlns="">
          <p:pic>
            <p:nvPicPr>
              <p:cNvPr id="305" name="墨迹 304"/>
            </p:nvPicPr>
            <p:blipFill>
              <a:blip r:embed="rId574"/>
            </p:blipFill>
            <p:spPr>
              <a:xfrm>
                <a:off x="2095500" y="2603500"/>
                <a:ext cx="2413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5" p14:bwMode="auto">
            <p14:nvContentPartPr>
              <p14:cNvPr id="306" name="墨迹 305"/>
              <p14:cNvContentPartPr/>
              <p14:nvPr/>
            </p14:nvContentPartPr>
            <p14:xfrm>
              <a:off x="2101850" y="2146300"/>
              <a:ext cx="317500" cy="38100"/>
            </p14:xfrm>
          </p:contentPart>
        </mc:Choice>
        <mc:Fallback xmlns="">
          <p:pic>
            <p:nvPicPr>
              <p:cNvPr id="306" name="墨迹 305"/>
            </p:nvPicPr>
            <p:blipFill>
              <a:blip r:embed="rId576"/>
            </p:blipFill>
            <p:spPr>
              <a:xfrm>
                <a:off x="2101850" y="2146300"/>
                <a:ext cx="31750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7" p14:bwMode="auto">
            <p14:nvContentPartPr>
              <p14:cNvPr id="307" name="墨迹 306"/>
              <p14:cNvContentPartPr/>
              <p14:nvPr/>
            </p14:nvContentPartPr>
            <p14:xfrm>
              <a:off x="2584450" y="2552700"/>
              <a:ext cx="203200" cy="31750"/>
            </p14:xfrm>
          </p:contentPart>
        </mc:Choice>
        <mc:Fallback xmlns="">
          <p:pic>
            <p:nvPicPr>
              <p:cNvPr id="307" name="墨迹 306"/>
            </p:nvPicPr>
            <p:blipFill>
              <a:blip r:embed="rId578"/>
            </p:blipFill>
            <p:spPr>
              <a:xfrm>
                <a:off x="2584450" y="2552700"/>
                <a:ext cx="20320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9" p14:bwMode="auto">
            <p14:nvContentPartPr>
              <p14:cNvPr id="308" name="墨迹 307"/>
              <p14:cNvContentPartPr/>
              <p14:nvPr/>
            </p14:nvContentPartPr>
            <p14:xfrm>
              <a:off x="3441700" y="2425700"/>
              <a:ext cx="457200" cy="12700"/>
            </p14:xfrm>
          </p:contentPart>
        </mc:Choice>
        <mc:Fallback xmlns="">
          <p:pic>
            <p:nvPicPr>
              <p:cNvPr id="308" name="墨迹 307"/>
            </p:nvPicPr>
            <p:blipFill>
              <a:blip r:embed="rId580"/>
            </p:blipFill>
            <p:spPr>
              <a:xfrm>
                <a:off x="3441700" y="2425700"/>
                <a:ext cx="4572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1" p14:bwMode="auto">
            <p14:nvContentPartPr>
              <p14:cNvPr id="309" name="墨迹 308"/>
              <p14:cNvContentPartPr/>
              <p14:nvPr/>
            </p14:nvContentPartPr>
            <p14:xfrm>
              <a:off x="3975100" y="2419350"/>
              <a:ext cx="400050" cy="6350"/>
            </p14:xfrm>
          </p:contentPart>
        </mc:Choice>
        <mc:Fallback xmlns="">
          <p:pic>
            <p:nvPicPr>
              <p:cNvPr id="309" name="墨迹 308"/>
            </p:nvPicPr>
            <p:blipFill>
              <a:blip r:embed="rId582"/>
            </p:blipFill>
            <p:spPr>
              <a:xfrm>
                <a:off x="3975100" y="2419350"/>
                <a:ext cx="4000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3" p14:bwMode="auto">
            <p14:nvContentPartPr>
              <p14:cNvPr id="310" name="墨迹 309"/>
              <p14:cNvContentPartPr/>
              <p14:nvPr/>
            </p14:nvContentPartPr>
            <p14:xfrm>
              <a:off x="2127250" y="2565400"/>
              <a:ext cx="190500" cy="38100"/>
            </p14:xfrm>
          </p:contentPart>
        </mc:Choice>
        <mc:Fallback xmlns="">
          <p:pic>
            <p:nvPicPr>
              <p:cNvPr id="310" name="墨迹 309"/>
            </p:nvPicPr>
            <p:blipFill>
              <a:blip r:embed="rId584"/>
            </p:blipFill>
            <p:spPr>
              <a:xfrm>
                <a:off x="2127250" y="2565400"/>
                <a:ext cx="19050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5" p14:bwMode="auto">
            <p14:nvContentPartPr>
              <p14:cNvPr id="311" name="墨迹 310"/>
              <p14:cNvContentPartPr/>
              <p14:nvPr/>
            </p14:nvContentPartPr>
            <p14:xfrm>
              <a:off x="3435350" y="2165350"/>
              <a:ext cx="285750" cy="666750"/>
            </p14:xfrm>
          </p:contentPart>
        </mc:Choice>
        <mc:Fallback xmlns="">
          <p:pic>
            <p:nvPicPr>
              <p:cNvPr id="311" name="墨迹 310"/>
            </p:nvPicPr>
            <p:blipFill>
              <a:blip r:embed="rId586"/>
            </p:blipFill>
            <p:spPr>
              <a:xfrm>
                <a:off x="3435350" y="2165350"/>
                <a:ext cx="285750" cy="666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7" p14:bwMode="auto">
            <p14:nvContentPartPr>
              <p14:cNvPr id="312" name="墨迹 311"/>
              <p14:cNvContentPartPr/>
              <p14:nvPr/>
            </p14:nvContentPartPr>
            <p14:xfrm>
              <a:off x="4394200" y="2470150"/>
              <a:ext cx="381000" cy="222250"/>
            </p14:xfrm>
          </p:contentPart>
        </mc:Choice>
        <mc:Fallback xmlns="">
          <p:pic>
            <p:nvPicPr>
              <p:cNvPr id="312" name="墨迹 311"/>
            </p:nvPicPr>
            <p:blipFill>
              <a:blip r:embed="rId588"/>
            </p:blipFill>
            <p:spPr>
              <a:xfrm>
                <a:off x="4394200" y="2470150"/>
                <a:ext cx="381000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9" p14:bwMode="auto">
            <p14:nvContentPartPr>
              <p14:cNvPr id="313" name="墨迹 312"/>
              <p14:cNvContentPartPr/>
              <p14:nvPr/>
            </p14:nvContentPartPr>
            <p14:xfrm>
              <a:off x="4394200" y="2273300"/>
              <a:ext cx="63500" cy="57150"/>
            </p14:xfrm>
          </p:contentPart>
        </mc:Choice>
        <mc:Fallback xmlns="">
          <p:pic>
            <p:nvPicPr>
              <p:cNvPr id="313" name="墨迹 312"/>
            </p:nvPicPr>
            <p:blipFill>
              <a:blip r:embed="rId590"/>
            </p:blipFill>
            <p:spPr>
              <a:xfrm>
                <a:off x="4394200" y="2273300"/>
                <a:ext cx="6350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1" p14:bwMode="auto">
            <p14:nvContentPartPr>
              <p14:cNvPr id="314" name="墨迹 313"/>
              <p14:cNvContentPartPr/>
              <p14:nvPr/>
            </p14:nvContentPartPr>
            <p14:xfrm>
              <a:off x="4502150" y="2266950"/>
              <a:ext cx="107950" cy="120650"/>
            </p14:xfrm>
          </p:contentPart>
        </mc:Choice>
        <mc:Fallback xmlns="">
          <p:pic>
            <p:nvPicPr>
              <p:cNvPr id="314" name="墨迹 313"/>
            </p:nvPicPr>
            <p:blipFill>
              <a:blip r:embed="rId592"/>
            </p:blipFill>
            <p:spPr>
              <a:xfrm>
                <a:off x="4502150" y="2266950"/>
                <a:ext cx="10795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3" p14:bwMode="auto">
            <p14:nvContentPartPr>
              <p14:cNvPr id="315" name="墨迹 314"/>
              <p14:cNvContentPartPr/>
              <p14:nvPr/>
            </p14:nvContentPartPr>
            <p14:xfrm>
              <a:off x="4197350" y="2425700"/>
              <a:ext cx="12700" cy="38100"/>
            </p14:xfrm>
          </p:contentPart>
        </mc:Choice>
        <mc:Fallback xmlns="">
          <p:pic>
            <p:nvPicPr>
              <p:cNvPr id="315" name="墨迹 314"/>
            </p:nvPicPr>
            <p:blipFill>
              <a:blip r:embed="rId594"/>
            </p:blipFill>
            <p:spPr>
              <a:xfrm>
                <a:off x="4197350" y="2425700"/>
                <a:ext cx="1270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5" p14:bwMode="auto">
            <p14:nvContentPartPr>
              <p14:cNvPr id="316" name="墨迹 315"/>
              <p14:cNvContentPartPr/>
              <p14:nvPr/>
            </p14:nvContentPartPr>
            <p14:xfrm>
              <a:off x="4146550" y="2546350"/>
              <a:ext cx="12700" cy="38100"/>
            </p14:xfrm>
          </p:contentPart>
        </mc:Choice>
        <mc:Fallback xmlns="">
          <p:pic>
            <p:nvPicPr>
              <p:cNvPr id="316" name="墨迹 315"/>
            </p:nvPicPr>
            <p:blipFill>
              <a:blip r:embed="rId596"/>
            </p:blipFill>
            <p:spPr>
              <a:xfrm>
                <a:off x="4146550" y="2546350"/>
                <a:ext cx="1270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7" p14:bwMode="auto">
            <p14:nvContentPartPr>
              <p14:cNvPr id="317" name="墨迹 316"/>
              <p14:cNvContentPartPr/>
              <p14:nvPr/>
            </p14:nvContentPartPr>
            <p14:xfrm>
              <a:off x="4108450" y="2628900"/>
              <a:ext cx="6350" cy="44450"/>
            </p14:xfrm>
          </p:contentPart>
        </mc:Choice>
        <mc:Fallback xmlns="">
          <p:pic>
            <p:nvPicPr>
              <p:cNvPr id="317" name="墨迹 316"/>
            </p:nvPicPr>
            <p:blipFill>
              <a:blip r:embed="rId598"/>
            </p:blipFill>
            <p:spPr>
              <a:xfrm>
                <a:off x="4108450" y="2628900"/>
                <a:ext cx="635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9" p14:bwMode="auto">
            <p14:nvContentPartPr>
              <p14:cNvPr id="318" name="墨迹 317"/>
              <p14:cNvContentPartPr/>
              <p14:nvPr/>
            </p14:nvContentPartPr>
            <p14:xfrm>
              <a:off x="4095750" y="2724150"/>
              <a:ext cx="12700" cy="44450"/>
            </p14:xfrm>
          </p:contentPart>
        </mc:Choice>
        <mc:Fallback xmlns="">
          <p:pic>
            <p:nvPicPr>
              <p:cNvPr id="318" name="墨迹 317"/>
            </p:nvPicPr>
            <p:blipFill>
              <a:blip r:embed="rId600"/>
            </p:blipFill>
            <p:spPr>
              <a:xfrm>
                <a:off x="4095750" y="2724150"/>
                <a:ext cx="1270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1" p14:bwMode="auto">
            <p14:nvContentPartPr>
              <p14:cNvPr id="319" name="墨迹 318"/>
              <p14:cNvContentPartPr/>
              <p14:nvPr/>
            </p14:nvContentPartPr>
            <p14:xfrm>
              <a:off x="4083050" y="2838450"/>
              <a:ext cx="12700" cy="63500"/>
            </p14:xfrm>
          </p:contentPart>
        </mc:Choice>
        <mc:Fallback xmlns="">
          <p:pic>
            <p:nvPicPr>
              <p:cNvPr id="319" name="墨迹 318"/>
            </p:nvPicPr>
            <p:blipFill>
              <a:blip r:embed="rId602"/>
            </p:blipFill>
            <p:spPr>
              <a:xfrm>
                <a:off x="4083050" y="2838450"/>
                <a:ext cx="1270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3" p14:bwMode="auto">
            <p14:nvContentPartPr>
              <p14:cNvPr id="320" name="墨迹 319"/>
              <p14:cNvContentPartPr/>
              <p14:nvPr/>
            </p14:nvContentPartPr>
            <p14:xfrm>
              <a:off x="3714750" y="2419350"/>
              <a:ext cx="38100" cy="360"/>
            </p14:xfrm>
          </p:contentPart>
        </mc:Choice>
        <mc:Fallback xmlns="">
          <p:pic>
            <p:nvPicPr>
              <p:cNvPr id="320" name="墨迹 319"/>
            </p:nvPicPr>
            <p:blipFill>
              <a:blip r:embed="rId117"/>
            </p:blipFill>
            <p:spPr>
              <a:xfrm>
                <a:off x="3714750" y="2419350"/>
                <a:ext cx="381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4" p14:bwMode="auto">
            <p14:nvContentPartPr>
              <p14:cNvPr id="321" name="墨迹 320"/>
              <p14:cNvContentPartPr/>
              <p14:nvPr/>
            </p14:nvContentPartPr>
            <p14:xfrm>
              <a:off x="3860800" y="2413000"/>
              <a:ext cx="12700" cy="360"/>
            </p14:xfrm>
          </p:contentPart>
        </mc:Choice>
        <mc:Fallback xmlns="">
          <p:pic>
            <p:nvPicPr>
              <p:cNvPr id="321" name="墨迹 320"/>
            </p:nvPicPr>
            <p:blipFill>
              <a:blip r:embed="rId113"/>
            </p:blipFill>
            <p:spPr>
              <a:xfrm>
                <a:off x="3860800" y="241300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5" p14:bwMode="auto">
            <p14:nvContentPartPr>
              <p14:cNvPr id="322" name="墨迹 321"/>
              <p14:cNvContentPartPr/>
              <p14:nvPr/>
            </p14:nvContentPartPr>
            <p14:xfrm>
              <a:off x="3994150" y="2406650"/>
              <a:ext cx="12700" cy="360"/>
            </p14:xfrm>
          </p:contentPart>
        </mc:Choice>
        <mc:Fallback xmlns="">
          <p:pic>
            <p:nvPicPr>
              <p:cNvPr id="322" name="墨迹 321"/>
            </p:nvPicPr>
            <p:blipFill>
              <a:blip r:embed="rId113"/>
            </p:blipFill>
            <p:spPr>
              <a:xfrm>
                <a:off x="3994150" y="240665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6" p14:bwMode="auto">
            <p14:nvContentPartPr>
              <p14:cNvPr id="323" name="墨迹 322"/>
              <p14:cNvContentPartPr/>
              <p14:nvPr/>
            </p14:nvContentPartPr>
            <p14:xfrm>
              <a:off x="4108450" y="2413000"/>
              <a:ext cx="25400" cy="6350"/>
            </p14:xfrm>
          </p:contentPart>
        </mc:Choice>
        <mc:Fallback xmlns="">
          <p:pic>
            <p:nvPicPr>
              <p:cNvPr id="323" name="墨迹 322"/>
            </p:nvPicPr>
            <p:blipFill>
              <a:blip r:embed="rId607"/>
            </p:blipFill>
            <p:spPr>
              <a:xfrm>
                <a:off x="4108450" y="2413000"/>
                <a:ext cx="2540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8" p14:bwMode="auto">
            <p14:nvContentPartPr>
              <p14:cNvPr id="324" name="墨迹 323"/>
              <p14:cNvContentPartPr/>
              <p14:nvPr/>
            </p14:nvContentPartPr>
            <p14:xfrm>
              <a:off x="4241800" y="2425700"/>
              <a:ext cx="25400" cy="360"/>
            </p14:xfrm>
          </p:contentPart>
        </mc:Choice>
        <mc:Fallback xmlns="">
          <p:pic>
            <p:nvPicPr>
              <p:cNvPr id="324" name="墨迹 323"/>
            </p:nvPicPr>
            <p:blipFill>
              <a:blip r:embed="rId520"/>
            </p:blipFill>
            <p:spPr>
              <a:xfrm>
                <a:off x="4241800" y="2425700"/>
                <a:ext cx="254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9" p14:bwMode="auto">
            <p14:nvContentPartPr>
              <p14:cNvPr id="325" name="墨迹 324"/>
              <p14:cNvContentPartPr/>
              <p14:nvPr/>
            </p14:nvContentPartPr>
            <p14:xfrm>
              <a:off x="4375150" y="2425700"/>
              <a:ext cx="12700" cy="360"/>
            </p14:xfrm>
          </p:contentPart>
        </mc:Choice>
        <mc:Fallback xmlns="">
          <p:pic>
            <p:nvPicPr>
              <p:cNvPr id="325" name="墨迹 324"/>
            </p:nvPicPr>
            <p:blipFill>
              <a:blip r:embed="rId113"/>
            </p:blipFill>
            <p:spPr>
              <a:xfrm>
                <a:off x="4375150" y="242570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0" p14:bwMode="auto">
            <p14:nvContentPartPr>
              <p14:cNvPr id="326" name="墨迹 325"/>
              <p14:cNvContentPartPr/>
              <p14:nvPr/>
            </p14:nvContentPartPr>
            <p14:xfrm>
              <a:off x="4438650" y="2419350"/>
              <a:ext cx="12700" cy="360"/>
            </p14:xfrm>
          </p:contentPart>
        </mc:Choice>
        <mc:Fallback xmlns="">
          <p:pic>
            <p:nvPicPr>
              <p:cNvPr id="326" name="墨迹 325"/>
            </p:nvPicPr>
            <p:blipFill>
              <a:blip r:embed="rId113"/>
            </p:blipFill>
            <p:spPr>
              <a:xfrm>
                <a:off x="4438650" y="241935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1" p14:bwMode="auto">
            <p14:nvContentPartPr>
              <p14:cNvPr id="327" name="墨迹 326"/>
              <p14:cNvContentPartPr/>
              <p14:nvPr/>
            </p14:nvContentPartPr>
            <p14:xfrm>
              <a:off x="4591050" y="2457450"/>
              <a:ext cx="19050" cy="6350"/>
            </p14:xfrm>
          </p:contentPart>
        </mc:Choice>
        <mc:Fallback xmlns="">
          <p:pic>
            <p:nvPicPr>
              <p:cNvPr id="327" name="墨迹 326"/>
            </p:nvPicPr>
            <p:blipFill>
              <a:blip r:embed="rId612"/>
            </p:blipFill>
            <p:spPr>
              <a:xfrm>
                <a:off x="4591050" y="2457450"/>
                <a:ext cx="190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3" p14:bwMode="auto">
            <p14:nvContentPartPr>
              <p14:cNvPr id="328" name="墨迹 327"/>
              <p14:cNvContentPartPr/>
              <p14:nvPr/>
            </p14:nvContentPartPr>
            <p14:xfrm>
              <a:off x="3651250" y="2667000"/>
              <a:ext cx="25400" cy="360"/>
            </p14:xfrm>
          </p:contentPart>
        </mc:Choice>
        <mc:Fallback xmlns="">
          <p:pic>
            <p:nvPicPr>
              <p:cNvPr id="328" name="墨迹 327"/>
            </p:nvPicPr>
            <p:blipFill>
              <a:blip r:embed="rId520"/>
            </p:blipFill>
            <p:spPr>
              <a:xfrm>
                <a:off x="3651250" y="2667000"/>
                <a:ext cx="254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4" p14:bwMode="auto">
            <p14:nvContentPartPr>
              <p14:cNvPr id="329" name="墨迹 328"/>
              <p14:cNvContentPartPr/>
              <p14:nvPr/>
            </p14:nvContentPartPr>
            <p14:xfrm>
              <a:off x="3771900" y="2667000"/>
              <a:ext cx="12700" cy="360"/>
            </p14:xfrm>
          </p:contentPart>
        </mc:Choice>
        <mc:Fallback xmlns="">
          <p:pic>
            <p:nvPicPr>
              <p:cNvPr id="329" name="墨迹 328"/>
            </p:nvPicPr>
            <p:blipFill>
              <a:blip r:embed="rId113"/>
            </p:blipFill>
            <p:spPr>
              <a:xfrm>
                <a:off x="3771900" y="266700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5" p14:bwMode="auto">
            <p14:nvContentPartPr>
              <p14:cNvPr id="330" name="墨迹 329"/>
              <p14:cNvContentPartPr/>
              <p14:nvPr/>
            </p14:nvContentPartPr>
            <p14:xfrm>
              <a:off x="3625850" y="2679700"/>
              <a:ext cx="501650" cy="50800"/>
            </p14:xfrm>
          </p:contentPart>
        </mc:Choice>
        <mc:Fallback xmlns="">
          <p:pic>
            <p:nvPicPr>
              <p:cNvPr id="330" name="墨迹 329"/>
            </p:nvPicPr>
            <p:blipFill>
              <a:blip r:embed="rId616"/>
            </p:blipFill>
            <p:spPr>
              <a:xfrm>
                <a:off x="3625850" y="2679700"/>
                <a:ext cx="50165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7" p14:bwMode="auto">
            <p14:nvContentPartPr>
              <p14:cNvPr id="331" name="墨迹 330"/>
              <p14:cNvContentPartPr/>
              <p14:nvPr/>
            </p14:nvContentPartPr>
            <p14:xfrm>
              <a:off x="4191000" y="2711450"/>
              <a:ext cx="469900" cy="31750"/>
            </p14:xfrm>
          </p:contentPart>
        </mc:Choice>
        <mc:Fallback xmlns="">
          <p:pic>
            <p:nvPicPr>
              <p:cNvPr id="331" name="墨迹 330"/>
            </p:nvPicPr>
            <p:blipFill>
              <a:blip r:embed="rId618"/>
            </p:blipFill>
            <p:spPr>
              <a:xfrm>
                <a:off x="4191000" y="2711450"/>
                <a:ext cx="46990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9" p14:bwMode="auto">
            <p14:nvContentPartPr>
              <p14:cNvPr id="332" name="墨迹 331"/>
              <p14:cNvContentPartPr/>
              <p14:nvPr/>
            </p14:nvContentPartPr>
            <p14:xfrm>
              <a:off x="3778250" y="2965450"/>
              <a:ext cx="234950" cy="360"/>
            </p14:xfrm>
          </p:contentPart>
        </mc:Choice>
        <mc:Fallback xmlns="">
          <p:pic>
            <p:nvPicPr>
              <p:cNvPr id="332" name="墨迹 331"/>
            </p:nvPicPr>
            <p:blipFill>
              <a:blip r:embed="rId620"/>
            </p:blipFill>
            <p:spPr>
              <a:xfrm>
                <a:off x="3778250" y="2965450"/>
                <a:ext cx="2349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1" p14:bwMode="auto">
            <p14:nvContentPartPr>
              <p14:cNvPr id="333" name="墨迹 332"/>
              <p14:cNvContentPartPr/>
              <p14:nvPr/>
            </p14:nvContentPartPr>
            <p14:xfrm>
              <a:off x="4260850" y="3035300"/>
              <a:ext cx="171450" cy="12700"/>
            </p14:xfrm>
          </p:contentPart>
        </mc:Choice>
        <mc:Fallback xmlns="">
          <p:pic>
            <p:nvPicPr>
              <p:cNvPr id="333" name="墨迹 332"/>
            </p:nvPicPr>
            <p:blipFill>
              <a:blip r:embed="rId622"/>
            </p:blipFill>
            <p:spPr>
              <a:xfrm>
                <a:off x="4260850" y="3035300"/>
                <a:ext cx="1714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3" p14:bwMode="auto">
            <p14:nvContentPartPr>
              <p14:cNvPr id="334" name="墨迹 333"/>
              <p14:cNvContentPartPr/>
              <p14:nvPr/>
            </p14:nvContentPartPr>
            <p14:xfrm>
              <a:off x="1600200" y="2838450"/>
              <a:ext cx="476250" cy="69850"/>
            </p14:xfrm>
          </p:contentPart>
        </mc:Choice>
        <mc:Fallback xmlns="">
          <p:pic>
            <p:nvPicPr>
              <p:cNvPr id="334" name="墨迹 333"/>
            </p:nvPicPr>
            <p:blipFill>
              <a:blip r:embed="rId624"/>
            </p:blipFill>
            <p:spPr>
              <a:xfrm>
                <a:off x="1600200" y="2838450"/>
                <a:ext cx="47625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5" p14:bwMode="auto">
            <p14:nvContentPartPr>
              <p14:cNvPr id="335" name="墨迹 334"/>
              <p14:cNvContentPartPr/>
              <p14:nvPr/>
            </p14:nvContentPartPr>
            <p14:xfrm>
              <a:off x="723900" y="3098800"/>
              <a:ext cx="393700" cy="69850"/>
            </p14:xfrm>
          </p:contentPart>
        </mc:Choice>
        <mc:Fallback xmlns="">
          <p:pic>
            <p:nvPicPr>
              <p:cNvPr id="335" name="墨迹 334"/>
            </p:nvPicPr>
            <p:blipFill>
              <a:blip r:embed="rId626"/>
            </p:blipFill>
            <p:spPr>
              <a:xfrm>
                <a:off x="723900" y="3098800"/>
                <a:ext cx="39370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7" p14:bwMode="auto">
            <p14:nvContentPartPr>
              <p14:cNvPr id="336" name="墨迹 335"/>
              <p14:cNvContentPartPr/>
              <p14:nvPr/>
            </p14:nvContentPartPr>
            <p14:xfrm>
              <a:off x="1454150" y="3117850"/>
              <a:ext cx="374650" cy="12700"/>
            </p14:xfrm>
          </p:contentPart>
        </mc:Choice>
        <mc:Fallback xmlns="">
          <p:pic>
            <p:nvPicPr>
              <p:cNvPr id="336" name="墨迹 335"/>
            </p:nvPicPr>
            <p:blipFill>
              <a:blip r:embed="rId628"/>
            </p:blipFill>
            <p:spPr>
              <a:xfrm>
                <a:off x="1454150" y="3117850"/>
                <a:ext cx="3746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9" p14:bwMode="auto">
            <p14:nvContentPartPr>
              <p14:cNvPr id="337" name="墨迹 336"/>
              <p14:cNvContentPartPr/>
              <p14:nvPr/>
            </p14:nvContentPartPr>
            <p14:xfrm>
              <a:off x="3067050" y="3041650"/>
              <a:ext cx="361950" cy="50800"/>
            </p14:xfrm>
          </p:contentPart>
        </mc:Choice>
        <mc:Fallback xmlns="">
          <p:pic>
            <p:nvPicPr>
              <p:cNvPr id="337" name="墨迹 336"/>
            </p:nvPicPr>
            <p:blipFill>
              <a:blip r:embed="rId630"/>
            </p:blipFill>
            <p:spPr>
              <a:xfrm>
                <a:off x="3067050" y="3041650"/>
                <a:ext cx="36195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1" p14:bwMode="auto">
            <p14:nvContentPartPr>
              <p14:cNvPr id="338" name="墨迹 337"/>
              <p14:cNvContentPartPr/>
              <p14:nvPr/>
            </p14:nvContentPartPr>
            <p14:xfrm>
              <a:off x="692150" y="3352800"/>
              <a:ext cx="317500" cy="19050"/>
            </p14:xfrm>
          </p:contentPart>
        </mc:Choice>
        <mc:Fallback xmlns="">
          <p:pic>
            <p:nvPicPr>
              <p:cNvPr id="338" name="墨迹 337"/>
            </p:nvPicPr>
            <p:blipFill>
              <a:blip r:embed="rId632"/>
            </p:blipFill>
            <p:spPr>
              <a:xfrm>
                <a:off x="692150" y="3352800"/>
                <a:ext cx="31750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3" p14:bwMode="auto">
            <p14:nvContentPartPr>
              <p14:cNvPr id="339" name="墨迹 338"/>
              <p14:cNvContentPartPr/>
              <p14:nvPr/>
            </p14:nvContentPartPr>
            <p14:xfrm>
              <a:off x="1428750" y="3340100"/>
              <a:ext cx="387350" cy="19050"/>
            </p14:xfrm>
          </p:contentPart>
        </mc:Choice>
        <mc:Fallback xmlns="">
          <p:pic>
            <p:nvPicPr>
              <p:cNvPr id="339" name="墨迹 338"/>
            </p:nvPicPr>
            <p:blipFill>
              <a:blip r:embed="rId634"/>
            </p:blipFill>
            <p:spPr>
              <a:xfrm>
                <a:off x="1428750" y="3340100"/>
                <a:ext cx="3873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5" p14:bwMode="auto">
            <p14:nvContentPartPr>
              <p14:cNvPr id="340" name="墨迹 339"/>
              <p14:cNvContentPartPr/>
              <p14:nvPr/>
            </p14:nvContentPartPr>
            <p14:xfrm>
              <a:off x="2108200" y="3352800"/>
              <a:ext cx="311150" cy="25400"/>
            </p14:xfrm>
          </p:contentPart>
        </mc:Choice>
        <mc:Fallback xmlns="">
          <p:pic>
            <p:nvPicPr>
              <p:cNvPr id="340" name="墨迹 339"/>
            </p:nvPicPr>
            <p:blipFill>
              <a:blip r:embed="rId636"/>
            </p:blipFill>
            <p:spPr>
              <a:xfrm>
                <a:off x="2108200" y="3352800"/>
                <a:ext cx="31115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7" p14:bwMode="auto">
            <p14:nvContentPartPr>
              <p14:cNvPr id="341" name="墨迹 340"/>
              <p14:cNvContentPartPr/>
              <p14:nvPr/>
            </p14:nvContentPartPr>
            <p14:xfrm>
              <a:off x="2667000" y="3390900"/>
              <a:ext cx="177800" cy="360"/>
            </p14:xfrm>
          </p:contentPart>
        </mc:Choice>
        <mc:Fallback xmlns="">
          <p:pic>
            <p:nvPicPr>
              <p:cNvPr id="341" name="墨迹 340"/>
            </p:nvPicPr>
            <p:blipFill>
              <a:blip r:embed="rId638"/>
            </p:blipFill>
            <p:spPr>
              <a:xfrm>
                <a:off x="2667000" y="3390900"/>
                <a:ext cx="1778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9" p14:bwMode="auto">
            <p14:nvContentPartPr>
              <p14:cNvPr id="342" name="墨迹 341"/>
              <p14:cNvContentPartPr/>
              <p14:nvPr/>
            </p14:nvContentPartPr>
            <p14:xfrm>
              <a:off x="2057400" y="3905250"/>
              <a:ext cx="177800" cy="6350"/>
            </p14:xfrm>
          </p:contentPart>
        </mc:Choice>
        <mc:Fallback xmlns="">
          <p:pic>
            <p:nvPicPr>
              <p:cNvPr id="342" name="墨迹 341"/>
            </p:nvPicPr>
            <p:blipFill>
              <a:blip r:embed="rId640"/>
            </p:blipFill>
            <p:spPr>
              <a:xfrm>
                <a:off x="2057400" y="3905250"/>
                <a:ext cx="17780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1" p14:bwMode="auto">
            <p14:nvContentPartPr>
              <p14:cNvPr id="343" name="墨迹 342"/>
              <p14:cNvContentPartPr/>
              <p14:nvPr/>
            </p14:nvContentPartPr>
            <p14:xfrm>
              <a:off x="2578100" y="3924300"/>
              <a:ext cx="57150" cy="360"/>
            </p14:xfrm>
          </p:contentPart>
        </mc:Choice>
        <mc:Fallback xmlns="">
          <p:pic>
            <p:nvPicPr>
              <p:cNvPr id="343" name="墨迹 342"/>
            </p:nvPicPr>
            <p:blipFill>
              <a:blip r:embed="rId642"/>
            </p:blipFill>
            <p:spPr>
              <a:xfrm>
                <a:off x="2578100" y="3924300"/>
                <a:ext cx="571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3" p14:bwMode="auto">
            <p14:nvContentPartPr>
              <p14:cNvPr id="344" name="墨迹 343"/>
              <p14:cNvContentPartPr/>
              <p14:nvPr/>
            </p14:nvContentPartPr>
            <p14:xfrm>
              <a:off x="3473450" y="5314950"/>
              <a:ext cx="146050" cy="1295400"/>
            </p14:xfrm>
          </p:contentPart>
        </mc:Choice>
        <mc:Fallback xmlns="">
          <p:pic>
            <p:nvPicPr>
              <p:cNvPr id="344" name="墨迹 343"/>
            </p:nvPicPr>
            <p:blipFill>
              <a:blip r:embed="rId644"/>
            </p:blipFill>
            <p:spPr>
              <a:xfrm>
                <a:off x="3473450" y="5314950"/>
                <a:ext cx="146050" cy="129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5" p14:bwMode="auto">
            <p14:nvContentPartPr>
              <p14:cNvPr id="345" name="墨迹 344"/>
              <p14:cNvContentPartPr/>
              <p14:nvPr/>
            </p14:nvContentPartPr>
            <p14:xfrm>
              <a:off x="3606800" y="5111750"/>
              <a:ext cx="1365250" cy="1397000"/>
            </p14:xfrm>
          </p:contentPart>
        </mc:Choice>
        <mc:Fallback xmlns="">
          <p:pic>
            <p:nvPicPr>
              <p:cNvPr id="345" name="墨迹 344"/>
            </p:nvPicPr>
            <p:blipFill>
              <a:blip r:embed="rId646"/>
            </p:blipFill>
            <p:spPr>
              <a:xfrm>
                <a:off x="3606800" y="5111750"/>
                <a:ext cx="1365250" cy="139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7" p14:bwMode="auto">
            <p14:nvContentPartPr>
              <p14:cNvPr id="346" name="墨迹 345"/>
              <p14:cNvContentPartPr/>
              <p14:nvPr/>
            </p14:nvContentPartPr>
            <p14:xfrm>
              <a:off x="4083050" y="5194300"/>
              <a:ext cx="95250" cy="95250"/>
            </p14:xfrm>
          </p:contentPart>
        </mc:Choice>
        <mc:Fallback xmlns="">
          <p:pic>
            <p:nvPicPr>
              <p:cNvPr id="346" name="墨迹 345"/>
            </p:nvPicPr>
            <p:blipFill>
              <a:blip r:embed="rId648"/>
            </p:blipFill>
            <p:spPr>
              <a:xfrm>
                <a:off x="4083050" y="5194300"/>
                <a:ext cx="9525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9" p14:bwMode="auto">
            <p14:nvContentPartPr>
              <p14:cNvPr id="347" name="墨迹 346"/>
              <p14:cNvContentPartPr/>
              <p14:nvPr/>
            </p14:nvContentPartPr>
            <p14:xfrm>
              <a:off x="4184650" y="5168900"/>
              <a:ext cx="44450" cy="177800"/>
            </p14:xfrm>
          </p:contentPart>
        </mc:Choice>
        <mc:Fallback xmlns="">
          <p:pic>
            <p:nvPicPr>
              <p:cNvPr id="347" name="墨迹 346"/>
            </p:nvPicPr>
            <p:blipFill>
              <a:blip r:embed="rId650"/>
            </p:blipFill>
            <p:spPr>
              <a:xfrm>
                <a:off x="4184650" y="5168900"/>
                <a:ext cx="4445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1" p14:bwMode="auto">
            <p14:nvContentPartPr>
              <p14:cNvPr id="348" name="墨迹 347"/>
              <p14:cNvContentPartPr/>
              <p14:nvPr/>
            </p14:nvContentPartPr>
            <p14:xfrm>
              <a:off x="4159250" y="5232400"/>
              <a:ext cx="165100" cy="31750"/>
            </p14:xfrm>
          </p:contentPart>
        </mc:Choice>
        <mc:Fallback xmlns="">
          <p:pic>
            <p:nvPicPr>
              <p:cNvPr id="348" name="墨迹 347"/>
            </p:nvPicPr>
            <p:blipFill>
              <a:blip r:embed="rId652"/>
            </p:blipFill>
            <p:spPr>
              <a:xfrm>
                <a:off x="4159250" y="5232400"/>
                <a:ext cx="16510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3" p14:bwMode="auto">
            <p14:nvContentPartPr>
              <p14:cNvPr id="349" name="墨迹 348"/>
              <p14:cNvContentPartPr/>
              <p14:nvPr/>
            </p14:nvContentPartPr>
            <p14:xfrm>
              <a:off x="4381500" y="5194300"/>
              <a:ext cx="6350" cy="152400"/>
            </p14:xfrm>
          </p:contentPart>
        </mc:Choice>
        <mc:Fallback xmlns="">
          <p:pic>
            <p:nvPicPr>
              <p:cNvPr id="349" name="墨迹 348"/>
            </p:nvPicPr>
            <p:blipFill>
              <a:blip r:embed="rId654"/>
            </p:blipFill>
            <p:spPr>
              <a:xfrm>
                <a:off x="4381500" y="5194300"/>
                <a:ext cx="635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5" p14:bwMode="auto">
            <p14:nvContentPartPr>
              <p14:cNvPr id="350" name="墨迹 349"/>
              <p14:cNvContentPartPr/>
              <p14:nvPr/>
            </p14:nvContentPartPr>
            <p14:xfrm>
              <a:off x="4241800" y="5181600"/>
              <a:ext cx="247650" cy="177800"/>
            </p14:xfrm>
          </p:contentPart>
        </mc:Choice>
        <mc:Fallback xmlns="">
          <p:pic>
            <p:nvPicPr>
              <p:cNvPr id="350" name="墨迹 349"/>
            </p:nvPicPr>
            <p:blipFill>
              <a:blip r:embed="rId656"/>
            </p:blipFill>
            <p:spPr>
              <a:xfrm>
                <a:off x="4241800" y="5181600"/>
                <a:ext cx="24765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7" p14:bwMode="auto">
            <p14:nvContentPartPr>
              <p14:cNvPr id="351" name="墨迹 350"/>
              <p14:cNvContentPartPr/>
              <p14:nvPr/>
            </p14:nvContentPartPr>
            <p14:xfrm>
              <a:off x="3644900" y="5441950"/>
              <a:ext cx="1301750" cy="25400"/>
            </p14:xfrm>
          </p:contentPart>
        </mc:Choice>
        <mc:Fallback xmlns="">
          <p:pic>
            <p:nvPicPr>
              <p:cNvPr id="351" name="墨迹 350"/>
            </p:nvPicPr>
            <p:blipFill>
              <a:blip r:embed="rId658"/>
            </p:blipFill>
            <p:spPr>
              <a:xfrm>
                <a:off x="3644900" y="5441950"/>
                <a:ext cx="130175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9" p14:bwMode="auto">
            <p14:nvContentPartPr>
              <p14:cNvPr id="352" name="墨迹 351"/>
              <p14:cNvContentPartPr/>
              <p14:nvPr/>
            </p14:nvContentPartPr>
            <p14:xfrm>
              <a:off x="3683000" y="5715000"/>
              <a:ext cx="946150" cy="38100"/>
            </p14:xfrm>
          </p:contentPart>
        </mc:Choice>
        <mc:Fallback xmlns="">
          <p:pic>
            <p:nvPicPr>
              <p:cNvPr id="352" name="墨迹 351"/>
            </p:nvPicPr>
            <p:blipFill>
              <a:blip r:embed="rId660"/>
            </p:blipFill>
            <p:spPr>
              <a:xfrm>
                <a:off x="3683000" y="5715000"/>
                <a:ext cx="94615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1" p14:bwMode="auto">
            <p14:nvContentPartPr>
              <p14:cNvPr id="353" name="墨迹 352"/>
              <p14:cNvContentPartPr/>
              <p14:nvPr/>
            </p14:nvContentPartPr>
            <p14:xfrm>
              <a:off x="4171950" y="5524500"/>
              <a:ext cx="165100" cy="158750"/>
            </p14:xfrm>
          </p:contentPart>
        </mc:Choice>
        <mc:Fallback xmlns="">
          <p:pic>
            <p:nvPicPr>
              <p:cNvPr id="353" name="墨迹 352"/>
            </p:nvPicPr>
            <p:blipFill>
              <a:blip r:embed="rId662"/>
            </p:blipFill>
            <p:spPr>
              <a:xfrm>
                <a:off x="4171950" y="5524500"/>
                <a:ext cx="16510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3" p14:bwMode="auto">
            <p14:nvContentPartPr>
              <p14:cNvPr id="354" name="墨迹 353"/>
              <p14:cNvContentPartPr/>
              <p14:nvPr/>
            </p14:nvContentPartPr>
            <p14:xfrm>
              <a:off x="4330700" y="5499100"/>
              <a:ext cx="152400" cy="190500"/>
            </p14:xfrm>
          </p:contentPart>
        </mc:Choice>
        <mc:Fallback xmlns="">
          <p:pic>
            <p:nvPicPr>
              <p:cNvPr id="354" name="墨迹 353"/>
            </p:nvPicPr>
            <p:blipFill>
              <a:blip r:embed="rId664"/>
            </p:blipFill>
            <p:spPr>
              <a:xfrm>
                <a:off x="4330700" y="5499100"/>
                <a:ext cx="15240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5" p14:bwMode="auto">
            <p14:nvContentPartPr>
              <p14:cNvPr id="355" name="墨迹 354"/>
              <p14:cNvContentPartPr/>
              <p14:nvPr/>
            </p14:nvContentPartPr>
            <p14:xfrm>
              <a:off x="4641850" y="5734050"/>
              <a:ext cx="234950" cy="12700"/>
            </p14:xfrm>
          </p:contentPart>
        </mc:Choice>
        <mc:Fallback xmlns="">
          <p:pic>
            <p:nvPicPr>
              <p:cNvPr id="355" name="墨迹 354"/>
            </p:nvPicPr>
            <p:blipFill>
              <a:blip r:embed="rId666"/>
            </p:blipFill>
            <p:spPr>
              <a:xfrm>
                <a:off x="4641850" y="5734050"/>
                <a:ext cx="2349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7" p14:bwMode="auto">
            <p14:nvContentPartPr>
              <p14:cNvPr id="356" name="墨迹 355"/>
              <p14:cNvContentPartPr/>
              <p14:nvPr/>
            </p14:nvContentPartPr>
            <p14:xfrm>
              <a:off x="2628900" y="5105400"/>
              <a:ext cx="6350" cy="171450"/>
            </p14:xfrm>
          </p:contentPart>
        </mc:Choice>
        <mc:Fallback xmlns="">
          <p:pic>
            <p:nvPicPr>
              <p:cNvPr id="356" name="墨迹 355"/>
            </p:nvPicPr>
            <p:blipFill>
              <a:blip r:embed="rId668"/>
            </p:blipFill>
            <p:spPr>
              <a:xfrm>
                <a:off x="2628900" y="5105400"/>
                <a:ext cx="635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9" p14:bwMode="auto">
            <p14:nvContentPartPr>
              <p14:cNvPr id="357" name="墨迹 356"/>
              <p14:cNvContentPartPr/>
              <p14:nvPr/>
            </p14:nvContentPartPr>
            <p14:xfrm>
              <a:off x="2578100" y="5168900"/>
              <a:ext cx="177800" cy="152400"/>
            </p14:xfrm>
          </p:contentPart>
        </mc:Choice>
        <mc:Fallback xmlns="">
          <p:pic>
            <p:nvPicPr>
              <p:cNvPr id="357" name="墨迹 356"/>
            </p:nvPicPr>
            <p:blipFill>
              <a:blip r:embed="rId670"/>
            </p:blipFill>
            <p:spPr>
              <a:xfrm>
                <a:off x="2578100" y="5168900"/>
                <a:ext cx="17780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1" p14:bwMode="auto">
            <p14:nvContentPartPr>
              <p14:cNvPr id="358" name="墨迹 357"/>
              <p14:cNvContentPartPr/>
              <p14:nvPr/>
            </p14:nvContentPartPr>
            <p14:xfrm>
              <a:off x="2736850" y="5156200"/>
              <a:ext cx="101600" cy="177800"/>
            </p14:xfrm>
          </p:contentPart>
        </mc:Choice>
        <mc:Fallback xmlns="">
          <p:pic>
            <p:nvPicPr>
              <p:cNvPr id="358" name="墨迹 357"/>
            </p:nvPicPr>
            <p:blipFill>
              <a:blip r:embed="rId672"/>
            </p:blipFill>
            <p:spPr>
              <a:xfrm>
                <a:off x="2736850" y="5156200"/>
                <a:ext cx="10160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3" p14:bwMode="auto">
            <p14:nvContentPartPr>
              <p14:cNvPr id="359" name="墨迹 358"/>
              <p14:cNvContentPartPr/>
              <p14:nvPr/>
            </p14:nvContentPartPr>
            <p14:xfrm>
              <a:off x="2838450" y="5168900"/>
              <a:ext cx="44450" cy="152400"/>
            </p14:xfrm>
          </p:contentPart>
        </mc:Choice>
        <mc:Fallback xmlns="">
          <p:pic>
            <p:nvPicPr>
              <p:cNvPr id="359" name="墨迹 358"/>
            </p:nvPicPr>
            <p:blipFill>
              <a:blip r:embed="rId674"/>
            </p:blipFill>
            <p:spPr>
              <a:xfrm>
                <a:off x="2838450" y="5168900"/>
                <a:ext cx="4445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5" p14:bwMode="auto">
            <p14:nvContentPartPr>
              <p14:cNvPr id="360" name="墨迹 359"/>
              <p14:cNvContentPartPr/>
              <p14:nvPr/>
            </p14:nvContentPartPr>
            <p14:xfrm>
              <a:off x="2794000" y="5264150"/>
              <a:ext cx="120650" cy="6350"/>
            </p14:xfrm>
          </p:contentPart>
        </mc:Choice>
        <mc:Fallback xmlns="">
          <p:pic>
            <p:nvPicPr>
              <p:cNvPr id="360" name="墨迹 359"/>
            </p:nvPicPr>
            <p:blipFill>
              <a:blip r:embed="rId676"/>
            </p:blipFill>
            <p:spPr>
              <a:xfrm>
                <a:off x="2794000" y="5264150"/>
                <a:ext cx="1206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7" p14:bwMode="auto">
            <p14:nvContentPartPr>
              <p14:cNvPr id="361" name="墨迹 360"/>
              <p14:cNvContentPartPr/>
              <p14:nvPr/>
            </p14:nvContentPartPr>
            <p14:xfrm>
              <a:off x="2946400" y="5207000"/>
              <a:ext cx="95250" cy="107950"/>
            </p14:xfrm>
          </p:contentPart>
        </mc:Choice>
        <mc:Fallback xmlns="">
          <p:pic>
            <p:nvPicPr>
              <p:cNvPr id="361" name="墨迹 360"/>
            </p:nvPicPr>
            <p:blipFill>
              <a:blip r:embed="rId678"/>
            </p:blipFill>
            <p:spPr>
              <a:xfrm>
                <a:off x="2946400" y="5207000"/>
                <a:ext cx="9525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9" p14:bwMode="auto">
            <p14:nvContentPartPr>
              <p14:cNvPr id="362" name="墨迹 361"/>
              <p14:cNvContentPartPr/>
              <p14:nvPr/>
            </p14:nvContentPartPr>
            <p14:xfrm>
              <a:off x="2971800" y="5245100"/>
              <a:ext cx="69850" cy="95250"/>
            </p14:xfrm>
          </p:contentPart>
        </mc:Choice>
        <mc:Fallback xmlns="">
          <p:pic>
            <p:nvPicPr>
              <p:cNvPr id="362" name="墨迹 361"/>
            </p:nvPicPr>
            <p:blipFill>
              <a:blip r:embed="rId680"/>
            </p:blipFill>
            <p:spPr>
              <a:xfrm>
                <a:off x="2971800" y="5245100"/>
                <a:ext cx="6985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81" p14:bwMode="auto">
            <p14:nvContentPartPr>
              <p14:cNvPr id="363" name="墨迹 362"/>
              <p14:cNvContentPartPr/>
              <p14:nvPr/>
            </p14:nvContentPartPr>
            <p14:xfrm>
              <a:off x="3073400" y="5073650"/>
              <a:ext cx="203200" cy="482600"/>
            </p14:xfrm>
          </p:contentPart>
        </mc:Choice>
        <mc:Fallback xmlns="">
          <p:pic>
            <p:nvPicPr>
              <p:cNvPr id="363" name="墨迹 362"/>
            </p:nvPicPr>
            <p:blipFill>
              <a:blip r:embed="rId682"/>
            </p:blipFill>
            <p:spPr>
              <a:xfrm>
                <a:off x="3073400" y="5073650"/>
                <a:ext cx="203200" cy="482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83" p14:bwMode="auto">
            <p14:nvContentPartPr>
              <p14:cNvPr id="364" name="墨迹 363"/>
              <p14:cNvContentPartPr/>
              <p14:nvPr/>
            </p14:nvContentPartPr>
            <p14:xfrm>
              <a:off x="3244850" y="5251450"/>
              <a:ext cx="360" cy="127000"/>
            </p14:xfrm>
          </p:contentPart>
        </mc:Choice>
        <mc:Fallback xmlns="">
          <p:pic>
            <p:nvPicPr>
              <p:cNvPr id="364" name="墨迹 363"/>
            </p:nvPicPr>
            <p:blipFill>
              <a:blip r:embed="rId684"/>
            </p:blipFill>
            <p:spPr>
              <a:xfrm>
                <a:off x="3244850" y="5251450"/>
                <a:ext cx="36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85" p14:bwMode="auto">
            <p14:nvContentPartPr>
              <p14:cNvPr id="365" name="墨迹 364"/>
              <p14:cNvContentPartPr/>
              <p14:nvPr/>
            </p14:nvContentPartPr>
            <p14:xfrm>
              <a:off x="3200400" y="5264150"/>
              <a:ext cx="107950" cy="139700"/>
            </p14:xfrm>
          </p:contentPart>
        </mc:Choice>
        <mc:Fallback xmlns="">
          <p:pic>
            <p:nvPicPr>
              <p:cNvPr id="365" name="墨迹 364"/>
            </p:nvPicPr>
            <p:blipFill>
              <a:blip r:embed="rId686"/>
            </p:blipFill>
            <p:spPr>
              <a:xfrm>
                <a:off x="3200400" y="5264150"/>
                <a:ext cx="10795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87" p14:bwMode="auto">
            <p14:nvContentPartPr>
              <p14:cNvPr id="366" name="墨迹 365"/>
              <p14:cNvContentPartPr/>
              <p14:nvPr/>
            </p14:nvContentPartPr>
            <p14:xfrm>
              <a:off x="3340100" y="5219700"/>
              <a:ext cx="12700" cy="133350"/>
            </p14:xfrm>
          </p:contentPart>
        </mc:Choice>
        <mc:Fallback xmlns="">
          <p:pic>
            <p:nvPicPr>
              <p:cNvPr id="366" name="墨迹 365"/>
            </p:nvPicPr>
            <p:blipFill>
              <a:blip r:embed="rId688"/>
            </p:blipFill>
            <p:spPr>
              <a:xfrm>
                <a:off x="3340100" y="5219700"/>
                <a:ext cx="1270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89" p14:bwMode="auto">
            <p14:nvContentPartPr>
              <p14:cNvPr id="367" name="墨迹 366"/>
              <p14:cNvContentPartPr/>
              <p14:nvPr/>
            </p14:nvContentPartPr>
            <p14:xfrm>
              <a:off x="3365500" y="5226050"/>
              <a:ext cx="63500" cy="139700"/>
            </p14:xfrm>
          </p:contentPart>
        </mc:Choice>
        <mc:Fallback xmlns="">
          <p:pic>
            <p:nvPicPr>
              <p:cNvPr id="367" name="墨迹 366"/>
            </p:nvPicPr>
            <p:blipFill>
              <a:blip r:embed="rId690"/>
            </p:blipFill>
            <p:spPr>
              <a:xfrm>
                <a:off x="3365500" y="5226050"/>
                <a:ext cx="6350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1" p14:bwMode="auto">
            <p14:nvContentPartPr>
              <p14:cNvPr id="368" name="墨迹 367"/>
              <p14:cNvContentPartPr/>
              <p14:nvPr/>
            </p14:nvContentPartPr>
            <p14:xfrm>
              <a:off x="3365500" y="5302250"/>
              <a:ext cx="95250" cy="12700"/>
            </p14:xfrm>
          </p:contentPart>
        </mc:Choice>
        <mc:Fallback xmlns="">
          <p:pic>
            <p:nvPicPr>
              <p:cNvPr id="368" name="墨迹 367"/>
            </p:nvPicPr>
            <p:blipFill>
              <a:blip r:embed="rId692"/>
            </p:blipFill>
            <p:spPr>
              <a:xfrm>
                <a:off x="3365500" y="5302250"/>
                <a:ext cx="952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3" p14:bwMode="auto">
            <p14:nvContentPartPr>
              <p14:cNvPr id="369" name="墨迹 368"/>
              <p14:cNvContentPartPr/>
              <p14:nvPr/>
            </p14:nvContentPartPr>
            <p14:xfrm>
              <a:off x="3454400" y="5283200"/>
              <a:ext cx="88900" cy="120650"/>
            </p14:xfrm>
          </p:contentPart>
        </mc:Choice>
        <mc:Fallback xmlns="">
          <p:pic>
            <p:nvPicPr>
              <p:cNvPr id="369" name="墨迹 368"/>
            </p:nvPicPr>
            <p:blipFill>
              <a:blip r:embed="rId694"/>
            </p:blipFill>
            <p:spPr>
              <a:xfrm>
                <a:off x="3454400" y="5283200"/>
                <a:ext cx="8890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5" p14:bwMode="auto">
            <p14:nvContentPartPr>
              <p14:cNvPr id="370" name="墨迹 369"/>
              <p14:cNvContentPartPr/>
              <p14:nvPr/>
            </p14:nvContentPartPr>
            <p14:xfrm>
              <a:off x="3486150" y="5314950"/>
              <a:ext cx="76200" cy="12700"/>
            </p14:xfrm>
          </p:contentPart>
        </mc:Choice>
        <mc:Fallback xmlns="">
          <p:pic>
            <p:nvPicPr>
              <p:cNvPr id="370" name="墨迹 369"/>
            </p:nvPicPr>
            <p:blipFill>
              <a:blip r:embed="rId696"/>
            </p:blipFill>
            <p:spPr>
              <a:xfrm>
                <a:off x="3486150" y="5314950"/>
                <a:ext cx="762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7" p14:bwMode="auto">
            <p14:nvContentPartPr>
              <p14:cNvPr id="371" name="墨迹 370"/>
              <p14:cNvContentPartPr/>
              <p14:nvPr/>
            </p14:nvContentPartPr>
            <p14:xfrm>
              <a:off x="1993900" y="3619500"/>
              <a:ext cx="469900" cy="317500"/>
            </p14:xfrm>
          </p:contentPart>
        </mc:Choice>
        <mc:Fallback xmlns="">
          <p:pic>
            <p:nvPicPr>
              <p:cNvPr id="371" name="墨迹 370"/>
            </p:nvPicPr>
            <p:blipFill>
              <a:blip r:embed="rId698"/>
            </p:blipFill>
            <p:spPr>
              <a:xfrm>
                <a:off x="1993900" y="3619500"/>
                <a:ext cx="469900" cy="317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9" p14:bwMode="auto">
            <p14:nvContentPartPr>
              <p14:cNvPr id="372" name="墨迹 371"/>
              <p14:cNvContentPartPr/>
              <p14:nvPr/>
            </p14:nvContentPartPr>
            <p14:xfrm>
              <a:off x="5422900" y="4876800"/>
              <a:ext cx="107950" cy="127000"/>
            </p14:xfrm>
          </p:contentPart>
        </mc:Choice>
        <mc:Fallback xmlns="">
          <p:pic>
            <p:nvPicPr>
              <p:cNvPr id="372" name="墨迹 371"/>
            </p:nvPicPr>
            <p:blipFill>
              <a:blip r:embed="rId700"/>
            </p:blipFill>
            <p:spPr>
              <a:xfrm>
                <a:off x="5422900" y="4876800"/>
                <a:ext cx="10795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01" p14:bwMode="auto">
            <p14:nvContentPartPr>
              <p14:cNvPr id="373" name="墨迹 372"/>
              <p14:cNvContentPartPr/>
              <p14:nvPr/>
            </p14:nvContentPartPr>
            <p14:xfrm>
              <a:off x="5568950" y="4845050"/>
              <a:ext cx="114300" cy="177800"/>
            </p14:xfrm>
          </p:contentPart>
        </mc:Choice>
        <mc:Fallback xmlns="">
          <p:pic>
            <p:nvPicPr>
              <p:cNvPr id="373" name="墨迹 372"/>
            </p:nvPicPr>
            <p:blipFill>
              <a:blip r:embed="rId702"/>
            </p:blipFill>
            <p:spPr>
              <a:xfrm>
                <a:off x="5568950" y="4845050"/>
                <a:ext cx="11430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03" p14:bwMode="auto">
            <p14:nvContentPartPr>
              <p14:cNvPr id="374" name="墨迹 373"/>
              <p14:cNvContentPartPr/>
              <p14:nvPr/>
            </p14:nvContentPartPr>
            <p14:xfrm>
              <a:off x="5689600" y="4857750"/>
              <a:ext cx="88900" cy="139700"/>
            </p14:xfrm>
          </p:contentPart>
        </mc:Choice>
        <mc:Fallback xmlns="">
          <p:pic>
            <p:nvPicPr>
              <p:cNvPr id="374" name="墨迹 373"/>
            </p:nvPicPr>
            <p:blipFill>
              <a:blip r:embed="rId704"/>
            </p:blipFill>
            <p:spPr>
              <a:xfrm>
                <a:off x="5689600" y="4857750"/>
                <a:ext cx="8890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05" p14:bwMode="auto">
            <p14:nvContentPartPr>
              <p14:cNvPr id="375" name="墨迹 374"/>
              <p14:cNvContentPartPr/>
              <p14:nvPr/>
            </p14:nvContentPartPr>
            <p14:xfrm>
              <a:off x="5778500" y="4857750"/>
              <a:ext cx="31750" cy="139700"/>
            </p14:xfrm>
          </p:contentPart>
        </mc:Choice>
        <mc:Fallback xmlns="">
          <p:pic>
            <p:nvPicPr>
              <p:cNvPr id="375" name="墨迹 374"/>
            </p:nvPicPr>
            <p:blipFill>
              <a:blip r:embed="rId706"/>
            </p:blipFill>
            <p:spPr>
              <a:xfrm>
                <a:off x="5778500" y="4857750"/>
                <a:ext cx="3175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07" p14:bwMode="auto">
            <p14:nvContentPartPr>
              <p14:cNvPr id="376" name="墨迹 375"/>
              <p14:cNvContentPartPr/>
              <p14:nvPr/>
            </p14:nvContentPartPr>
            <p14:xfrm>
              <a:off x="5715000" y="4933950"/>
              <a:ext cx="82550" cy="360"/>
            </p14:xfrm>
          </p:contentPart>
        </mc:Choice>
        <mc:Fallback xmlns="">
          <p:pic>
            <p:nvPicPr>
              <p:cNvPr id="376" name="墨迹 375"/>
            </p:nvPicPr>
            <p:blipFill>
              <a:blip r:embed="rId55"/>
            </p:blipFill>
            <p:spPr>
              <a:xfrm>
                <a:off x="5715000" y="4933950"/>
                <a:ext cx="825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08" p14:bwMode="auto">
            <p14:nvContentPartPr>
              <p14:cNvPr id="377" name="墨迹 376"/>
              <p14:cNvContentPartPr/>
              <p14:nvPr/>
            </p14:nvContentPartPr>
            <p14:xfrm>
              <a:off x="5924550" y="4838700"/>
              <a:ext cx="19050" cy="171450"/>
            </p14:xfrm>
          </p:contentPart>
        </mc:Choice>
        <mc:Fallback xmlns="">
          <p:pic>
            <p:nvPicPr>
              <p:cNvPr id="377" name="墨迹 376"/>
            </p:nvPicPr>
            <p:blipFill>
              <a:blip r:embed="rId709"/>
            </p:blipFill>
            <p:spPr>
              <a:xfrm>
                <a:off x="5924550" y="4838700"/>
                <a:ext cx="1905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0" p14:bwMode="auto">
            <p14:nvContentPartPr>
              <p14:cNvPr id="378" name="墨迹 377"/>
              <p14:cNvContentPartPr/>
              <p14:nvPr/>
            </p14:nvContentPartPr>
            <p14:xfrm>
              <a:off x="5854700" y="4838700"/>
              <a:ext cx="177800" cy="190500"/>
            </p14:xfrm>
          </p:contentPart>
        </mc:Choice>
        <mc:Fallback xmlns="">
          <p:pic>
            <p:nvPicPr>
              <p:cNvPr id="378" name="墨迹 377"/>
            </p:nvPicPr>
            <p:blipFill>
              <a:blip r:embed="rId711"/>
            </p:blipFill>
            <p:spPr>
              <a:xfrm>
                <a:off x="5854700" y="4838700"/>
                <a:ext cx="17780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2" p14:bwMode="auto">
            <p14:nvContentPartPr>
              <p14:cNvPr id="379" name="墨迹 378"/>
              <p14:cNvContentPartPr/>
              <p14:nvPr/>
            </p14:nvContentPartPr>
            <p14:xfrm>
              <a:off x="5156200" y="5118100"/>
              <a:ext cx="6350" cy="95250"/>
            </p14:xfrm>
          </p:contentPart>
        </mc:Choice>
        <mc:Fallback xmlns="">
          <p:pic>
            <p:nvPicPr>
              <p:cNvPr id="379" name="墨迹 378"/>
            </p:nvPicPr>
            <p:blipFill>
              <a:blip r:embed="rId713"/>
            </p:blipFill>
            <p:spPr>
              <a:xfrm>
                <a:off x="5156200" y="5118100"/>
                <a:ext cx="635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4" p14:bwMode="auto">
            <p14:nvContentPartPr>
              <p14:cNvPr id="380" name="墨迹 379"/>
              <p14:cNvContentPartPr/>
              <p14:nvPr/>
            </p14:nvContentPartPr>
            <p14:xfrm>
              <a:off x="5213350" y="5149850"/>
              <a:ext cx="44450" cy="50800"/>
            </p14:xfrm>
          </p:contentPart>
        </mc:Choice>
        <mc:Fallback xmlns="">
          <p:pic>
            <p:nvPicPr>
              <p:cNvPr id="380" name="墨迹 379"/>
            </p:nvPicPr>
            <p:blipFill>
              <a:blip r:embed="rId715"/>
            </p:blipFill>
            <p:spPr>
              <a:xfrm>
                <a:off x="5213350" y="5149850"/>
                <a:ext cx="4445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6" p14:bwMode="auto">
            <p14:nvContentPartPr>
              <p14:cNvPr id="381" name="墨迹 380"/>
              <p14:cNvContentPartPr/>
              <p14:nvPr/>
            </p14:nvContentPartPr>
            <p14:xfrm>
              <a:off x="5308600" y="5149850"/>
              <a:ext cx="50800" cy="50800"/>
            </p14:xfrm>
          </p:contentPart>
        </mc:Choice>
        <mc:Fallback xmlns="">
          <p:pic>
            <p:nvPicPr>
              <p:cNvPr id="381" name="墨迹 380"/>
            </p:nvPicPr>
            <p:blipFill>
              <a:blip r:embed="rId717"/>
            </p:blipFill>
            <p:spPr>
              <a:xfrm>
                <a:off x="5308600" y="5149850"/>
                <a:ext cx="5080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8" p14:bwMode="auto">
            <p14:nvContentPartPr>
              <p14:cNvPr id="382" name="墨迹 381"/>
              <p14:cNvContentPartPr/>
              <p14:nvPr/>
            </p14:nvContentPartPr>
            <p14:xfrm>
              <a:off x="5416550" y="5156200"/>
              <a:ext cx="44450" cy="57150"/>
            </p14:xfrm>
          </p:contentPart>
        </mc:Choice>
        <mc:Fallback xmlns="">
          <p:pic>
            <p:nvPicPr>
              <p:cNvPr id="382" name="墨迹 381"/>
            </p:nvPicPr>
            <p:blipFill>
              <a:blip r:embed="rId719"/>
            </p:blipFill>
            <p:spPr>
              <a:xfrm>
                <a:off x="5416550" y="5156200"/>
                <a:ext cx="4445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20" p14:bwMode="auto">
            <p14:nvContentPartPr>
              <p14:cNvPr id="383" name="墨迹 382"/>
              <p14:cNvContentPartPr/>
              <p14:nvPr/>
            </p14:nvContentPartPr>
            <p14:xfrm>
              <a:off x="5562600" y="5130800"/>
              <a:ext cx="31750" cy="120650"/>
            </p14:xfrm>
          </p:contentPart>
        </mc:Choice>
        <mc:Fallback xmlns="">
          <p:pic>
            <p:nvPicPr>
              <p:cNvPr id="383" name="墨迹 382"/>
            </p:nvPicPr>
            <p:blipFill>
              <a:blip r:embed="rId721"/>
            </p:blipFill>
            <p:spPr>
              <a:xfrm>
                <a:off x="5562600" y="5130800"/>
                <a:ext cx="3175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22" p14:bwMode="auto">
            <p14:nvContentPartPr>
              <p14:cNvPr id="384" name="墨迹 383"/>
              <p14:cNvContentPartPr/>
              <p14:nvPr/>
            </p14:nvContentPartPr>
            <p14:xfrm>
              <a:off x="5664200" y="5149850"/>
              <a:ext cx="57150" cy="69850"/>
            </p14:xfrm>
          </p:contentPart>
        </mc:Choice>
        <mc:Fallback xmlns="">
          <p:pic>
            <p:nvPicPr>
              <p:cNvPr id="384" name="墨迹 383"/>
            </p:nvPicPr>
            <p:blipFill>
              <a:blip r:embed="rId723"/>
            </p:blipFill>
            <p:spPr>
              <a:xfrm>
                <a:off x="5664200" y="5149850"/>
                <a:ext cx="5715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24" p14:bwMode="auto">
            <p14:nvContentPartPr>
              <p14:cNvPr id="385" name="墨迹 384"/>
              <p14:cNvContentPartPr/>
              <p14:nvPr/>
            </p14:nvContentPartPr>
            <p14:xfrm>
              <a:off x="5778500" y="5162550"/>
              <a:ext cx="44450" cy="57150"/>
            </p14:xfrm>
          </p:contentPart>
        </mc:Choice>
        <mc:Fallback xmlns="">
          <p:pic>
            <p:nvPicPr>
              <p:cNvPr id="385" name="墨迹 384"/>
            </p:nvPicPr>
            <p:blipFill>
              <a:blip r:embed="rId725"/>
            </p:blipFill>
            <p:spPr>
              <a:xfrm>
                <a:off x="5778500" y="5162550"/>
                <a:ext cx="4445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26" p14:bwMode="auto">
            <p14:nvContentPartPr>
              <p14:cNvPr id="386" name="墨迹 385"/>
              <p14:cNvContentPartPr/>
              <p14:nvPr/>
            </p14:nvContentPartPr>
            <p14:xfrm>
              <a:off x="5899150" y="5156200"/>
              <a:ext cx="360" cy="95250"/>
            </p14:xfrm>
          </p:contentPart>
        </mc:Choice>
        <mc:Fallback xmlns="">
          <p:pic>
            <p:nvPicPr>
              <p:cNvPr id="386" name="墨迹 385"/>
            </p:nvPicPr>
            <p:blipFill>
              <a:blip r:embed="rId727"/>
            </p:blipFill>
            <p:spPr>
              <a:xfrm>
                <a:off x="5899150" y="5156200"/>
                <a:ext cx="36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28" p14:bwMode="auto">
            <p14:nvContentPartPr>
              <p14:cNvPr id="387" name="墨迹 386"/>
              <p14:cNvContentPartPr/>
              <p14:nvPr/>
            </p14:nvContentPartPr>
            <p14:xfrm>
              <a:off x="5988050" y="5137150"/>
              <a:ext cx="31750" cy="120650"/>
            </p14:xfrm>
          </p:contentPart>
        </mc:Choice>
        <mc:Fallback xmlns="">
          <p:pic>
            <p:nvPicPr>
              <p:cNvPr id="387" name="墨迹 386"/>
            </p:nvPicPr>
            <p:blipFill>
              <a:blip r:embed="rId729"/>
            </p:blipFill>
            <p:spPr>
              <a:xfrm>
                <a:off x="5988050" y="5137150"/>
                <a:ext cx="3175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0" p14:bwMode="auto">
            <p14:nvContentPartPr>
              <p14:cNvPr id="388" name="墨迹 387"/>
              <p14:cNvContentPartPr/>
              <p14:nvPr/>
            </p14:nvContentPartPr>
            <p14:xfrm>
              <a:off x="6057900" y="5143500"/>
              <a:ext cx="38100" cy="69850"/>
            </p14:xfrm>
          </p:contentPart>
        </mc:Choice>
        <mc:Fallback xmlns="">
          <p:pic>
            <p:nvPicPr>
              <p:cNvPr id="388" name="墨迹 387"/>
            </p:nvPicPr>
            <p:blipFill>
              <a:blip r:embed="rId731"/>
            </p:blipFill>
            <p:spPr>
              <a:xfrm>
                <a:off x="6057900" y="5143500"/>
                <a:ext cx="3810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2" p14:bwMode="auto">
            <p14:nvContentPartPr>
              <p14:cNvPr id="389" name="墨迹 388"/>
              <p14:cNvContentPartPr/>
              <p14:nvPr/>
            </p14:nvContentPartPr>
            <p14:xfrm>
              <a:off x="6134100" y="5137150"/>
              <a:ext cx="360" cy="133350"/>
            </p14:xfrm>
          </p:contentPart>
        </mc:Choice>
        <mc:Fallback xmlns="">
          <p:pic>
            <p:nvPicPr>
              <p:cNvPr id="389" name="墨迹 388"/>
            </p:nvPicPr>
            <p:blipFill>
              <a:blip r:embed="rId733"/>
            </p:blipFill>
            <p:spPr>
              <a:xfrm>
                <a:off x="6134100" y="5137150"/>
                <a:ext cx="36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4" p14:bwMode="auto">
            <p14:nvContentPartPr>
              <p14:cNvPr id="390" name="墨迹 389"/>
              <p14:cNvContentPartPr/>
              <p14:nvPr/>
            </p14:nvContentPartPr>
            <p14:xfrm>
              <a:off x="6203950" y="5156200"/>
              <a:ext cx="50800" cy="69850"/>
            </p14:xfrm>
          </p:contentPart>
        </mc:Choice>
        <mc:Fallback xmlns="">
          <p:pic>
            <p:nvPicPr>
              <p:cNvPr id="390" name="墨迹 389"/>
            </p:nvPicPr>
            <p:blipFill>
              <a:blip r:embed="rId735"/>
            </p:blipFill>
            <p:spPr>
              <a:xfrm>
                <a:off x="6203950" y="5156200"/>
                <a:ext cx="5080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6" p14:bwMode="auto">
            <p14:nvContentPartPr>
              <p14:cNvPr id="391" name="墨迹 390"/>
              <p14:cNvContentPartPr/>
              <p14:nvPr/>
            </p14:nvContentPartPr>
            <p14:xfrm>
              <a:off x="6318250" y="5124450"/>
              <a:ext cx="19050" cy="133350"/>
            </p14:xfrm>
          </p:contentPart>
        </mc:Choice>
        <mc:Fallback xmlns="">
          <p:pic>
            <p:nvPicPr>
              <p:cNvPr id="391" name="墨迹 390"/>
            </p:nvPicPr>
            <p:blipFill>
              <a:blip r:embed="rId737"/>
            </p:blipFill>
            <p:spPr>
              <a:xfrm>
                <a:off x="6318250" y="5124450"/>
                <a:ext cx="1905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8" p14:bwMode="auto">
            <p14:nvContentPartPr>
              <p14:cNvPr id="392" name="墨迹 391"/>
              <p14:cNvContentPartPr/>
              <p14:nvPr/>
            </p14:nvContentPartPr>
            <p14:xfrm>
              <a:off x="6400800" y="5130800"/>
              <a:ext cx="63500" cy="82550"/>
            </p14:xfrm>
          </p:contentPart>
        </mc:Choice>
        <mc:Fallback xmlns="">
          <p:pic>
            <p:nvPicPr>
              <p:cNvPr id="392" name="墨迹 391"/>
            </p:nvPicPr>
            <p:blipFill>
              <a:blip r:embed="rId739"/>
            </p:blipFill>
            <p:spPr>
              <a:xfrm>
                <a:off x="6400800" y="5130800"/>
                <a:ext cx="6350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40" p14:bwMode="auto">
            <p14:nvContentPartPr>
              <p14:cNvPr id="393" name="墨迹 392"/>
              <p14:cNvContentPartPr/>
              <p14:nvPr/>
            </p14:nvContentPartPr>
            <p14:xfrm>
              <a:off x="6502400" y="5149850"/>
              <a:ext cx="360" cy="107950"/>
            </p14:xfrm>
          </p:contentPart>
        </mc:Choice>
        <mc:Fallback xmlns="">
          <p:pic>
            <p:nvPicPr>
              <p:cNvPr id="393" name="墨迹 392"/>
            </p:nvPicPr>
            <p:blipFill>
              <a:blip r:embed="rId741"/>
            </p:blipFill>
            <p:spPr>
              <a:xfrm>
                <a:off x="6502400" y="5149850"/>
                <a:ext cx="36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42" p14:bwMode="auto">
            <p14:nvContentPartPr>
              <p14:cNvPr id="394" name="墨迹 393"/>
              <p14:cNvContentPartPr/>
              <p14:nvPr/>
            </p14:nvContentPartPr>
            <p14:xfrm>
              <a:off x="6572250" y="5175250"/>
              <a:ext cx="19050" cy="107950"/>
            </p14:xfrm>
          </p:contentPart>
        </mc:Choice>
        <mc:Fallback xmlns="">
          <p:pic>
            <p:nvPicPr>
              <p:cNvPr id="394" name="墨迹 393"/>
            </p:nvPicPr>
            <p:blipFill>
              <a:blip r:embed="rId743"/>
            </p:blipFill>
            <p:spPr>
              <a:xfrm>
                <a:off x="6572250" y="5175250"/>
                <a:ext cx="1905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44" p14:bwMode="auto">
            <p14:nvContentPartPr>
              <p14:cNvPr id="395" name="墨迹 394"/>
              <p14:cNvContentPartPr/>
              <p14:nvPr/>
            </p14:nvContentPartPr>
            <p14:xfrm>
              <a:off x="2489200" y="3886200"/>
              <a:ext cx="692150" cy="158750"/>
            </p14:xfrm>
          </p:contentPart>
        </mc:Choice>
        <mc:Fallback xmlns="">
          <p:pic>
            <p:nvPicPr>
              <p:cNvPr id="395" name="墨迹 394"/>
            </p:nvPicPr>
            <p:blipFill>
              <a:blip r:embed="rId745"/>
            </p:blipFill>
            <p:spPr>
              <a:xfrm>
                <a:off x="2489200" y="3886200"/>
                <a:ext cx="69215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46" p14:bwMode="auto">
            <p14:nvContentPartPr>
              <p14:cNvPr id="396" name="墨迹 395"/>
              <p14:cNvContentPartPr/>
              <p14:nvPr/>
            </p14:nvContentPartPr>
            <p14:xfrm>
              <a:off x="6553200" y="5340350"/>
              <a:ext cx="76200" cy="19050"/>
            </p14:xfrm>
          </p:contentPart>
        </mc:Choice>
        <mc:Fallback xmlns="">
          <p:pic>
            <p:nvPicPr>
              <p:cNvPr id="396" name="墨迹 395"/>
            </p:nvPicPr>
            <p:blipFill>
              <a:blip r:embed="rId747"/>
            </p:blipFill>
            <p:spPr>
              <a:xfrm>
                <a:off x="6553200" y="5340350"/>
                <a:ext cx="7620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48" p14:bwMode="auto">
            <p14:nvContentPartPr>
              <p14:cNvPr id="397" name="墨迹 396"/>
              <p14:cNvContentPartPr/>
              <p14:nvPr/>
            </p14:nvContentPartPr>
            <p14:xfrm>
              <a:off x="5035550" y="5162550"/>
              <a:ext cx="57150" cy="63500"/>
            </p14:xfrm>
          </p:contentPart>
        </mc:Choice>
        <mc:Fallback xmlns="">
          <p:pic>
            <p:nvPicPr>
              <p:cNvPr id="397" name="墨迹 396"/>
            </p:nvPicPr>
            <p:blipFill>
              <a:blip r:embed="rId749"/>
            </p:blipFill>
            <p:spPr>
              <a:xfrm>
                <a:off x="5035550" y="5162550"/>
                <a:ext cx="5715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0" p14:bwMode="auto">
            <p14:nvContentPartPr>
              <p14:cNvPr id="398" name="墨迹 397"/>
              <p14:cNvContentPartPr/>
              <p14:nvPr/>
            </p14:nvContentPartPr>
            <p14:xfrm>
              <a:off x="5105400" y="5397500"/>
              <a:ext cx="57150" cy="82550"/>
            </p14:xfrm>
          </p:contentPart>
        </mc:Choice>
        <mc:Fallback xmlns="">
          <p:pic>
            <p:nvPicPr>
              <p:cNvPr id="398" name="墨迹 397"/>
            </p:nvPicPr>
            <p:blipFill>
              <a:blip r:embed="rId751"/>
            </p:blipFill>
            <p:spPr>
              <a:xfrm>
                <a:off x="5105400" y="5397500"/>
                <a:ext cx="5715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2" p14:bwMode="auto">
            <p14:nvContentPartPr>
              <p14:cNvPr id="399" name="墨迹 398"/>
              <p14:cNvContentPartPr/>
              <p14:nvPr/>
            </p14:nvContentPartPr>
            <p14:xfrm>
              <a:off x="5264150" y="5378450"/>
              <a:ext cx="12700" cy="95250"/>
            </p14:xfrm>
          </p:contentPart>
        </mc:Choice>
        <mc:Fallback xmlns="">
          <p:pic>
            <p:nvPicPr>
              <p:cNvPr id="399" name="墨迹 398"/>
            </p:nvPicPr>
            <p:blipFill>
              <a:blip r:embed="rId479"/>
            </p:blipFill>
            <p:spPr>
              <a:xfrm>
                <a:off x="5264150" y="5378450"/>
                <a:ext cx="1270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3" p14:bwMode="auto">
            <p14:nvContentPartPr>
              <p14:cNvPr id="400" name="墨迹 399"/>
              <p14:cNvContentPartPr/>
              <p14:nvPr/>
            </p14:nvContentPartPr>
            <p14:xfrm>
              <a:off x="5327650" y="5397500"/>
              <a:ext cx="44450" cy="63500"/>
            </p14:xfrm>
          </p:contentPart>
        </mc:Choice>
        <mc:Fallback xmlns="">
          <p:pic>
            <p:nvPicPr>
              <p:cNvPr id="400" name="墨迹 399"/>
            </p:nvPicPr>
            <p:blipFill>
              <a:blip r:embed="rId754"/>
            </p:blipFill>
            <p:spPr>
              <a:xfrm>
                <a:off x="5327650" y="5397500"/>
                <a:ext cx="4445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5" p14:bwMode="auto">
            <p14:nvContentPartPr>
              <p14:cNvPr id="401" name="墨迹 400"/>
              <p14:cNvContentPartPr/>
              <p14:nvPr/>
            </p14:nvContentPartPr>
            <p14:xfrm>
              <a:off x="5435600" y="5397500"/>
              <a:ext cx="50800" cy="63500"/>
            </p14:xfrm>
          </p:contentPart>
        </mc:Choice>
        <mc:Fallback xmlns="">
          <p:pic>
            <p:nvPicPr>
              <p:cNvPr id="401" name="墨迹 400"/>
            </p:nvPicPr>
            <p:blipFill>
              <a:blip r:embed="rId756"/>
            </p:blipFill>
            <p:spPr>
              <a:xfrm>
                <a:off x="5435600" y="5397500"/>
                <a:ext cx="5080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7" p14:bwMode="auto">
            <p14:nvContentPartPr>
              <p14:cNvPr id="402" name="墨迹 401"/>
              <p14:cNvContentPartPr/>
              <p14:nvPr/>
            </p14:nvContentPartPr>
            <p14:xfrm>
              <a:off x="5575300" y="5397500"/>
              <a:ext cx="63500" cy="69850"/>
            </p14:xfrm>
          </p:contentPart>
        </mc:Choice>
        <mc:Fallback xmlns="">
          <p:pic>
            <p:nvPicPr>
              <p:cNvPr id="402" name="墨迹 401"/>
            </p:nvPicPr>
            <p:blipFill>
              <a:blip r:embed="rId758"/>
            </p:blipFill>
            <p:spPr>
              <a:xfrm>
                <a:off x="5575300" y="5397500"/>
                <a:ext cx="6350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9" p14:bwMode="auto">
            <p14:nvContentPartPr>
              <p14:cNvPr id="403" name="墨迹 402"/>
              <p14:cNvContentPartPr/>
              <p14:nvPr/>
            </p14:nvContentPartPr>
            <p14:xfrm>
              <a:off x="5683250" y="5397500"/>
              <a:ext cx="19050" cy="101600"/>
            </p14:xfrm>
          </p:contentPart>
        </mc:Choice>
        <mc:Fallback xmlns="">
          <p:pic>
            <p:nvPicPr>
              <p:cNvPr id="403" name="墨迹 402"/>
            </p:nvPicPr>
            <p:blipFill>
              <a:blip r:embed="rId760"/>
            </p:blipFill>
            <p:spPr>
              <a:xfrm>
                <a:off x="5683250" y="5397500"/>
                <a:ext cx="1905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61" p14:bwMode="auto">
            <p14:nvContentPartPr>
              <p14:cNvPr id="404" name="墨迹 403"/>
              <p14:cNvContentPartPr/>
              <p14:nvPr/>
            </p14:nvContentPartPr>
            <p14:xfrm>
              <a:off x="5734050" y="5429250"/>
              <a:ext cx="63500" cy="57150"/>
            </p14:xfrm>
          </p:contentPart>
        </mc:Choice>
        <mc:Fallback xmlns="">
          <p:pic>
            <p:nvPicPr>
              <p:cNvPr id="404" name="墨迹 403"/>
            </p:nvPicPr>
            <p:blipFill>
              <a:blip r:embed="rId762"/>
            </p:blipFill>
            <p:spPr>
              <a:xfrm>
                <a:off x="5734050" y="5429250"/>
                <a:ext cx="6350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63" p14:bwMode="auto">
            <p14:nvContentPartPr>
              <p14:cNvPr id="405" name="墨迹 404"/>
              <p14:cNvContentPartPr/>
              <p14:nvPr/>
            </p14:nvContentPartPr>
            <p14:xfrm>
              <a:off x="5854700" y="5435600"/>
              <a:ext cx="63500" cy="57150"/>
            </p14:xfrm>
          </p:contentPart>
        </mc:Choice>
        <mc:Fallback xmlns="">
          <p:pic>
            <p:nvPicPr>
              <p:cNvPr id="405" name="墨迹 404"/>
            </p:nvPicPr>
            <p:blipFill>
              <a:blip r:embed="rId764"/>
            </p:blipFill>
            <p:spPr>
              <a:xfrm>
                <a:off x="5854700" y="5435600"/>
                <a:ext cx="6350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65" p14:bwMode="auto">
            <p14:nvContentPartPr>
              <p14:cNvPr id="406" name="墨迹 405"/>
              <p14:cNvContentPartPr/>
              <p14:nvPr/>
            </p14:nvContentPartPr>
            <p14:xfrm>
              <a:off x="5994400" y="5422900"/>
              <a:ext cx="12700" cy="76200"/>
            </p14:xfrm>
          </p:contentPart>
        </mc:Choice>
        <mc:Fallback xmlns="">
          <p:pic>
            <p:nvPicPr>
              <p:cNvPr id="406" name="墨迹 405"/>
            </p:nvPicPr>
            <p:blipFill>
              <a:blip r:embed="rId766"/>
            </p:blipFill>
            <p:spPr>
              <a:xfrm>
                <a:off x="5994400" y="5422900"/>
                <a:ext cx="1270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67" p14:bwMode="auto">
            <p14:nvContentPartPr>
              <p14:cNvPr id="407" name="墨迹 406"/>
              <p14:cNvContentPartPr/>
              <p14:nvPr/>
            </p14:nvContentPartPr>
            <p14:xfrm>
              <a:off x="6051550" y="5435600"/>
              <a:ext cx="19050" cy="76200"/>
            </p14:xfrm>
          </p:contentPart>
        </mc:Choice>
        <mc:Fallback xmlns="">
          <p:pic>
            <p:nvPicPr>
              <p:cNvPr id="407" name="墨迹 406"/>
            </p:nvPicPr>
            <p:blipFill>
              <a:blip r:embed="rId768"/>
            </p:blipFill>
            <p:spPr>
              <a:xfrm>
                <a:off x="6051550" y="5435600"/>
                <a:ext cx="1905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69" p14:bwMode="auto">
            <p14:nvContentPartPr>
              <p14:cNvPr id="408" name="墨迹 407"/>
              <p14:cNvContentPartPr/>
              <p14:nvPr/>
            </p14:nvContentPartPr>
            <p14:xfrm>
              <a:off x="6108700" y="5441950"/>
              <a:ext cx="50800" cy="69850"/>
            </p14:xfrm>
          </p:contentPart>
        </mc:Choice>
        <mc:Fallback xmlns="">
          <p:pic>
            <p:nvPicPr>
              <p:cNvPr id="408" name="墨迹 407"/>
            </p:nvPicPr>
            <p:blipFill>
              <a:blip r:embed="rId770"/>
            </p:blipFill>
            <p:spPr>
              <a:xfrm>
                <a:off x="6108700" y="5441950"/>
                <a:ext cx="5080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1" p14:bwMode="auto">
            <p14:nvContentPartPr>
              <p14:cNvPr id="409" name="墨迹 408"/>
              <p14:cNvContentPartPr/>
              <p14:nvPr/>
            </p14:nvContentPartPr>
            <p14:xfrm>
              <a:off x="6254750" y="5435600"/>
              <a:ext cx="12700" cy="107950"/>
            </p14:xfrm>
          </p:contentPart>
        </mc:Choice>
        <mc:Fallback xmlns="">
          <p:pic>
            <p:nvPicPr>
              <p:cNvPr id="409" name="墨迹 408"/>
            </p:nvPicPr>
            <p:blipFill>
              <a:blip r:embed="rId772"/>
            </p:blipFill>
            <p:spPr>
              <a:xfrm>
                <a:off x="6254750" y="5435600"/>
                <a:ext cx="1270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3" p14:bwMode="auto">
            <p14:nvContentPartPr>
              <p14:cNvPr id="410" name="墨迹 409"/>
              <p14:cNvContentPartPr/>
              <p14:nvPr/>
            </p14:nvContentPartPr>
            <p14:xfrm>
              <a:off x="6369050" y="5422900"/>
              <a:ext cx="57150" cy="88900"/>
            </p14:xfrm>
          </p:contentPart>
        </mc:Choice>
        <mc:Fallback xmlns="">
          <p:pic>
            <p:nvPicPr>
              <p:cNvPr id="410" name="墨迹 409"/>
            </p:nvPicPr>
            <p:blipFill>
              <a:blip r:embed="rId774"/>
            </p:blipFill>
            <p:spPr>
              <a:xfrm>
                <a:off x="6369050" y="5422900"/>
                <a:ext cx="5715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5" p14:bwMode="auto">
            <p14:nvContentPartPr>
              <p14:cNvPr id="411" name="墨迹 410"/>
              <p14:cNvContentPartPr/>
              <p14:nvPr/>
            </p14:nvContentPartPr>
            <p14:xfrm>
              <a:off x="6496050" y="5448300"/>
              <a:ext cx="12700" cy="114300"/>
            </p14:xfrm>
          </p:contentPart>
        </mc:Choice>
        <mc:Fallback xmlns="">
          <p:pic>
            <p:nvPicPr>
              <p:cNvPr id="411" name="墨迹 410"/>
            </p:nvPicPr>
            <p:blipFill>
              <a:blip r:embed="rId776"/>
            </p:blipFill>
            <p:spPr>
              <a:xfrm>
                <a:off x="6496050" y="5448300"/>
                <a:ext cx="1270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7" p14:bwMode="auto">
            <p14:nvContentPartPr>
              <p14:cNvPr id="412" name="墨迹 411"/>
              <p14:cNvContentPartPr/>
              <p14:nvPr/>
            </p14:nvContentPartPr>
            <p14:xfrm>
              <a:off x="6572250" y="5486400"/>
              <a:ext cx="69850" cy="76200"/>
            </p14:xfrm>
          </p:contentPart>
        </mc:Choice>
        <mc:Fallback xmlns="">
          <p:pic>
            <p:nvPicPr>
              <p:cNvPr id="412" name="墨迹 411"/>
            </p:nvPicPr>
            <p:blipFill>
              <a:blip r:embed="rId778"/>
            </p:blipFill>
            <p:spPr>
              <a:xfrm>
                <a:off x="6572250" y="5486400"/>
                <a:ext cx="6985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9" p14:bwMode="auto">
            <p14:nvContentPartPr>
              <p14:cNvPr id="413" name="墨迹 412"/>
              <p14:cNvContentPartPr/>
              <p14:nvPr/>
            </p14:nvContentPartPr>
            <p14:xfrm>
              <a:off x="6705600" y="5492750"/>
              <a:ext cx="360" cy="107950"/>
            </p14:xfrm>
          </p:contentPart>
        </mc:Choice>
        <mc:Fallback xmlns="">
          <p:pic>
            <p:nvPicPr>
              <p:cNvPr id="413" name="墨迹 412"/>
            </p:nvPicPr>
            <p:blipFill>
              <a:blip r:embed="rId741"/>
            </p:blipFill>
            <p:spPr>
              <a:xfrm>
                <a:off x="6705600" y="5492750"/>
                <a:ext cx="36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80" p14:bwMode="auto">
            <p14:nvContentPartPr>
              <p14:cNvPr id="414" name="墨迹 413"/>
              <p14:cNvContentPartPr/>
              <p14:nvPr/>
            </p14:nvContentPartPr>
            <p14:xfrm>
              <a:off x="4013200" y="5086350"/>
              <a:ext cx="577850" cy="596900"/>
            </p14:xfrm>
          </p:contentPart>
        </mc:Choice>
        <mc:Fallback xmlns="">
          <p:pic>
            <p:nvPicPr>
              <p:cNvPr id="414" name="墨迹 413"/>
            </p:nvPicPr>
            <p:blipFill>
              <a:blip r:embed="rId781"/>
            </p:blipFill>
            <p:spPr>
              <a:xfrm>
                <a:off x="4013200" y="5086350"/>
                <a:ext cx="577850" cy="596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82" p14:bwMode="auto">
            <p14:nvContentPartPr>
              <p14:cNvPr id="415" name="墨迹 414"/>
              <p14:cNvContentPartPr/>
              <p14:nvPr/>
            </p14:nvContentPartPr>
            <p14:xfrm>
              <a:off x="1993900" y="3638550"/>
              <a:ext cx="12700" cy="292100"/>
            </p14:xfrm>
          </p:contentPart>
        </mc:Choice>
        <mc:Fallback xmlns="">
          <p:pic>
            <p:nvPicPr>
              <p:cNvPr id="415" name="墨迹 414"/>
            </p:nvPicPr>
            <p:blipFill>
              <a:blip r:embed="rId783"/>
            </p:blipFill>
            <p:spPr>
              <a:xfrm>
                <a:off x="1993900" y="3638550"/>
                <a:ext cx="12700" cy="292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84" p14:bwMode="auto">
            <p14:nvContentPartPr>
              <p14:cNvPr id="416" name="墨迹 415"/>
              <p14:cNvContentPartPr/>
              <p14:nvPr/>
            </p14:nvContentPartPr>
            <p14:xfrm>
              <a:off x="2025650" y="3606800"/>
              <a:ext cx="419100" cy="368300"/>
            </p14:xfrm>
          </p:contentPart>
        </mc:Choice>
        <mc:Fallback xmlns="">
          <p:pic>
            <p:nvPicPr>
              <p:cNvPr id="416" name="墨迹 415"/>
            </p:nvPicPr>
            <p:blipFill>
              <a:blip r:embed="rId785"/>
            </p:blipFill>
            <p:spPr>
              <a:xfrm>
                <a:off x="2025650" y="3606800"/>
                <a:ext cx="419100" cy="368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86" p14:bwMode="auto">
            <p14:nvContentPartPr>
              <p14:cNvPr id="417" name="墨迹 416"/>
              <p14:cNvContentPartPr/>
              <p14:nvPr/>
            </p14:nvContentPartPr>
            <p14:xfrm>
              <a:off x="5048250" y="5537200"/>
              <a:ext cx="12700" cy="360"/>
            </p14:xfrm>
          </p:contentPart>
        </mc:Choice>
        <mc:Fallback xmlns="">
          <p:pic>
            <p:nvPicPr>
              <p:cNvPr id="417" name="墨迹 416"/>
            </p:nvPicPr>
            <p:blipFill>
              <a:blip r:embed="rId113"/>
            </p:blipFill>
            <p:spPr>
              <a:xfrm>
                <a:off x="5048250" y="553720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87" p14:bwMode="auto">
            <p14:nvContentPartPr>
              <p14:cNvPr id="418" name="墨迹 417"/>
              <p14:cNvContentPartPr/>
              <p14:nvPr/>
            </p14:nvContentPartPr>
            <p14:xfrm>
              <a:off x="5022850" y="5346700"/>
              <a:ext cx="146050" cy="44450"/>
            </p14:xfrm>
          </p:contentPart>
        </mc:Choice>
        <mc:Fallback xmlns="">
          <p:pic>
            <p:nvPicPr>
              <p:cNvPr id="418" name="墨迹 417"/>
            </p:nvPicPr>
            <p:blipFill>
              <a:blip r:embed="rId788"/>
            </p:blipFill>
            <p:spPr>
              <a:xfrm>
                <a:off x="5022850" y="5346700"/>
                <a:ext cx="14605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89" p14:bwMode="auto">
            <p14:nvContentPartPr>
              <p14:cNvPr id="419" name="墨迹 418"/>
              <p14:cNvContentPartPr/>
              <p14:nvPr/>
            </p14:nvContentPartPr>
            <p14:xfrm>
              <a:off x="2508250" y="4121150"/>
              <a:ext cx="254000" cy="6350"/>
            </p14:xfrm>
          </p:contentPart>
        </mc:Choice>
        <mc:Fallback xmlns="">
          <p:pic>
            <p:nvPicPr>
              <p:cNvPr id="419" name="墨迹 418"/>
            </p:nvPicPr>
            <p:blipFill>
              <a:blip r:embed="rId790"/>
            </p:blipFill>
            <p:spPr>
              <a:xfrm>
                <a:off x="2508250" y="4121150"/>
                <a:ext cx="25400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1" p14:bwMode="auto">
            <p14:nvContentPartPr>
              <p14:cNvPr id="420" name="墨迹 419"/>
              <p14:cNvContentPartPr/>
              <p14:nvPr/>
            </p14:nvContentPartPr>
            <p14:xfrm>
              <a:off x="2032000" y="4114800"/>
              <a:ext cx="285750" cy="63500"/>
            </p14:xfrm>
          </p:contentPart>
        </mc:Choice>
        <mc:Fallback xmlns="">
          <p:pic>
            <p:nvPicPr>
              <p:cNvPr id="420" name="墨迹 419"/>
            </p:nvPicPr>
            <p:blipFill>
              <a:blip r:embed="rId792"/>
            </p:blipFill>
            <p:spPr>
              <a:xfrm>
                <a:off x="2032000" y="4114800"/>
                <a:ext cx="28575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3" p14:bwMode="auto">
            <p14:nvContentPartPr>
              <p14:cNvPr id="421" name="墨迹 420"/>
              <p14:cNvContentPartPr/>
              <p14:nvPr/>
            </p14:nvContentPartPr>
            <p14:xfrm>
              <a:off x="6807200" y="5537200"/>
              <a:ext cx="196850" cy="107950"/>
            </p14:xfrm>
          </p:contentPart>
        </mc:Choice>
        <mc:Fallback xmlns="">
          <p:pic>
            <p:nvPicPr>
              <p:cNvPr id="421" name="墨迹 420"/>
            </p:nvPicPr>
            <p:blipFill>
              <a:blip r:embed="rId794"/>
            </p:blipFill>
            <p:spPr>
              <a:xfrm>
                <a:off x="6807200" y="5537200"/>
                <a:ext cx="19685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5" p14:bwMode="auto">
            <p14:nvContentPartPr>
              <p14:cNvPr id="422" name="墨迹 421"/>
              <p14:cNvContentPartPr/>
              <p14:nvPr/>
            </p14:nvContentPartPr>
            <p14:xfrm>
              <a:off x="2019300" y="4400550"/>
              <a:ext cx="323850" cy="6350"/>
            </p14:xfrm>
          </p:contentPart>
        </mc:Choice>
        <mc:Fallback xmlns="">
          <p:pic>
            <p:nvPicPr>
              <p:cNvPr id="422" name="墨迹 421"/>
            </p:nvPicPr>
            <p:blipFill>
              <a:blip r:embed="rId796"/>
            </p:blipFill>
            <p:spPr>
              <a:xfrm>
                <a:off x="2019300" y="4400550"/>
                <a:ext cx="3238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7" p14:bwMode="auto">
            <p14:nvContentPartPr>
              <p14:cNvPr id="423" name="墨迹 422"/>
              <p14:cNvContentPartPr/>
              <p14:nvPr/>
            </p14:nvContentPartPr>
            <p14:xfrm>
              <a:off x="2546350" y="4381500"/>
              <a:ext cx="190500" cy="19050"/>
            </p14:xfrm>
          </p:contentPart>
        </mc:Choice>
        <mc:Fallback xmlns="">
          <p:pic>
            <p:nvPicPr>
              <p:cNvPr id="423" name="墨迹 422"/>
            </p:nvPicPr>
            <p:blipFill>
              <a:blip r:embed="rId798"/>
            </p:blipFill>
            <p:spPr>
              <a:xfrm>
                <a:off x="2546350" y="4381500"/>
                <a:ext cx="19050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9" p14:bwMode="auto">
            <p14:nvContentPartPr>
              <p14:cNvPr id="424" name="墨迹 423"/>
              <p14:cNvContentPartPr/>
              <p14:nvPr/>
            </p14:nvContentPartPr>
            <p14:xfrm>
              <a:off x="781050" y="3136900"/>
              <a:ext cx="952500" cy="266700"/>
            </p14:xfrm>
          </p:contentPart>
        </mc:Choice>
        <mc:Fallback xmlns="">
          <p:pic>
            <p:nvPicPr>
              <p:cNvPr id="424" name="墨迹 423"/>
            </p:nvPicPr>
            <p:blipFill>
              <a:blip r:embed="rId800"/>
            </p:blipFill>
            <p:spPr>
              <a:xfrm>
                <a:off x="781050" y="3136900"/>
                <a:ext cx="952500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01" p14:bwMode="auto">
            <p14:nvContentPartPr>
              <p14:cNvPr id="425" name="墨迹 424"/>
              <p14:cNvContentPartPr/>
              <p14:nvPr/>
            </p14:nvContentPartPr>
            <p14:xfrm>
              <a:off x="5930900" y="5588000"/>
              <a:ext cx="838200" cy="95250"/>
            </p14:xfrm>
          </p:contentPart>
        </mc:Choice>
        <mc:Fallback xmlns="">
          <p:pic>
            <p:nvPicPr>
              <p:cNvPr id="425" name="墨迹 424"/>
            </p:nvPicPr>
            <p:blipFill>
              <a:blip r:embed="rId802"/>
            </p:blipFill>
            <p:spPr>
              <a:xfrm>
                <a:off x="5930900" y="5588000"/>
                <a:ext cx="83820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03" p14:bwMode="auto">
            <p14:nvContentPartPr>
              <p14:cNvPr id="426" name="墨迹 425"/>
              <p14:cNvContentPartPr/>
              <p14:nvPr/>
            </p14:nvContentPartPr>
            <p14:xfrm>
              <a:off x="5962650" y="5327650"/>
              <a:ext cx="360" cy="69850"/>
            </p14:xfrm>
          </p:contentPart>
        </mc:Choice>
        <mc:Fallback xmlns="">
          <p:pic>
            <p:nvPicPr>
              <p:cNvPr id="426" name="墨迹 425"/>
            </p:nvPicPr>
            <p:blipFill>
              <a:blip r:embed="rId804"/>
            </p:blipFill>
            <p:spPr>
              <a:xfrm>
                <a:off x="5962650" y="5327650"/>
                <a:ext cx="36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05" p14:bwMode="auto">
            <p14:nvContentPartPr>
              <p14:cNvPr id="427" name="墨迹 426"/>
              <p14:cNvContentPartPr/>
              <p14:nvPr/>
            </p14:nvContentPartPr>
            <p14:xfrm>
              <a:off x="5930900" y="5416550"/>
              <a:ext cx="31750" cy="349250"/>
            </p14:xfrm>
          </p:contentPart>
        </mc:Choice>
        <mc:Fallback xmlns="">
          <p:pic>
            <p:nvPicPr>
              <p:cNvPr id="427" name="墨迹 426"/>
            </p:nvPicPr>
            <p:blipFill>
              <a:blip r:embed="rId806"/>
            </p:blipFill>
            <p:spPr>
              <a:xfrm>
                <a:off x="5930900" y="5416550"/>
                <a:ext cx="31750" cy="349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07" p14:bwMode="auto">
            <p14:nvContentPartPr>
              <p14:cNvPr id="428" name="墨迹 427"/>
              <p14:cNvContentPartPr/>
              <p14:nvPr/>
            </p14:nvContentPartPr>
            <p14:xfrm>
              <a:off x="6223000" y="5613400"/>
              <a:ext cx="114300" cy="120650"/>
            </p14:xfrm>
          </p:contentPart>
        </mc:Choice>
        <mc:Fallback xmlns="">
          <p:pic>
            <p:nvPicPr>
              <p:cNvPr id="428" name="墨迹 427"/>
            </p:nvPicPr>
            <p:blipFill>
              <a:blip r:embed="rId808"/>
            </p:blipFill>
            <p:spPr>
              <a:xfrm>
                <a:off x="6223000" y="5613400"/>
                <a:ext cx="11430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09" p14:bwMode="auto">
            <p14:nvContentPartPr>
              <p14:cNvPr id="429" name="墨迹 428"/>
              <p14:cNvContentPartPr/>
              <p14:nvPr/>
            </p14:nvContentPartPr>
            <p14:xfrm>
              <a:off x="6254750" y="5715000"/>
              <a:ext cx="25400" cy="127000"/>
            </p14:xfrm>
          </p:contentPart>
        </mc:Choice>
        <mc:Fallback xmlns="">
          <p:pic>
            <p:nvPicPr>
              <p:cNvPr id="429" name="墨迹 428"/>
            </p:nvPicPr>
            <p:blipFill>
              <a:blip r:embed="rId810"/>
            </p:blipFill>
            <p:spPr>
              <a:xfrm>
                <a:off x="6254750" y="5715000"/>
                <a:ext cx="2540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1" p14:bwMode="auto">
            <p14:nvContentPartPr>
              <p14:cNvPr id="430" name="墨迹 429"/>
              <p14:cNvContentPartPr/>
              <p14:nvPr/>
            </p14:nvContentPartPr>
            <p14:xfrm>
              <a:off x="6318250" y="5695950"/>
              <a:ext cx="209550" cy="184150"/>
            </p14:xfrm>
          </p:contentPart>
        </mc:Choice>
        <mc:Fallback xmlns="">
          <p:pic>
            <p:nvPicPr>
              <p:cNvPr id="430" name="墨迹 429"/>
            </p:nvPicPr>
            <p:blipFill>
              <a:blip r:embed="rId812"/>
            </p:blipFill>
            <p:spPr>
              <a:xfrm>
                <a:off x="6318250" y="5695950"/>
                <a:ext cx="209550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3" p14:bwMode="auto">
            <p14:nvContentPartPr>
              <p14:cNvPr id="431" name="墨迹 430"/>
              <p14:cNvContentPartPr/>
              <p14:nvPr/>
            </p14:nvContentPartPr>
            <p14:xfrm>
              <a:off x="6445250" y="5727700"/>
              <a:ext cx="95250" cy="133350"/>
            </p14:xfrm>
          </p:contentPart>
        </mc:Choice>
        <mc:Fallback xmlns="">
          <p:pic>
            <p:nvPicPr>
              <p:cNvPr id="431" name="墨迹 430"/>
            </p:nvPicPr>
            <p:blipFill>
              <a:blip r:embed="rId814"/>
            </p:blipFill>
            <p:spPr>
              <a:xfrm>
                <a:off x="6445250" y="5727700"/>
                <a:ext cx="9525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5" p14:bwMode="auto">
            <p14:nvContentPartPr>
              <p14:cNvPr id="432" name="墨迹 431"/>
              <p14:cNvContentPartPr/>
              <p14:nvPr/>
            </p14:nvContentPartPr>
            <p14:xfrm>
              <a:off x="6413500" y="5778500"/>
              <a:ext cx="12700" cy="88900"/>
            </p14:xfrm>
          </p:contentPart>
        </mc:Choice>
        <mc:Fallback xmlns="">
          <p:pic>
            <p:nvPicPr>
              <p:cNvPr id="432" name="墨迹 431"/>
            </p:nvPicPr>
            <p:blipFill>
              <a:blip r:embed="rId816"/>
            </p:blipFill>
            <p:spPr>
              <a:xfrm>
                <a:off x="6413500" y="5778500"/>
                <a:ext cx="1270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7" p14:bwMode="auto">
            <p14:nvContentPartPr>
              <p14:cNvPr id="433" name="墨迹 432"/>
              <p14:cNvContentPartPr/>
              <p14:nvPr/>
            </p14:nvContentPartPr>
            <p14:xfrm>
              <a:off x="4635500" y="5238750"/>
              <a:ext cx="190500" cy="146050"/>
            </p14:xfrm>
          </p:contentPart>
        </mc:Choice>
        <mc:Fallback xmlns="">
          <p:pic>
            <p:nvPicPr>
              <p:cNvPr id="433" name="墨迹 432"/>
            </p:nvPicPr>
            <p:blipFill>
              <a:blip r:embed="rId818"/>
            </p:blipFill>
            <p:spPr>
              <a:xfrm>
                <a:off x="4635500" y="5238750"/>
                <a:ext cx="19050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9" p14:bwMode="auto">
            <p14:nvContentPartPr>
              <p14:cNvPr id="434" name="墨迹 433"/>
              <p14:cNvContentPartPr/>
              <p14:nvPr/>
            </p14:nvContentPartPr>
            <p14:xfrm>
              <a:off x="2089150" y="4387850"/>
              <a:ext cx="342900" cy="50800"/>
            </p14:xfrm>
          </p:contentPart>
        </mc:Choice>
        <mc:Fallback xmlns="">
          <p:pic>
            <p:nvPicPr>
              <p:cNvPr id="434" name="墨迹 433"/>
            </p:nvPicPr>
            <p:blipFill>
              <a:blip r:embed="rId820"/>
            </p:blipFill>
            <p:spPr>
              <a:xfrm>
                <a:off x="2089150" y="4387850"/>
                <a:ext cx="34290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21" p14:bwMode="auto">
            <p14:nvContentPartPr>
              <p14:cNvPr id="435" name="墨迹 434"/>
              <p14:cNvContentPartPr/>
              <p14:nvPr/>
            </p14:nvContentPartPr>
            <p14:xfrm>
              <a:off x="2019300" y="4419600"/>
              <a:ext cx="425450" cy="6350"/>
            </p14:xfrm>
          </p:contentPart>
        </mc:Choice>
        <mc:Fallback xmlns="">
          <p:pic>
            <p:nvPicPr>
              <p:cNvPr id="435" name="墨迹 434"/>
            </p:nvPicPr>
            <p:blipFill>
              <a:blip r:embed="rId822"/>
            </p:blipFill>
            <p:spPr>
              <a:xfrm>
                <a:off x="2019300" y="4419600"/>
                <a:ext cx="4254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23" p14:bwMode="auto">
            <p14:nvContentPartPr>
              <p14:cNvPr id="436" name="墨迹 435"/>
              <p14:cNvContentPartPr/>
              <p14:nvPr/>
            </p14:nvContentPartPr>
            <p14:xfrm>
              <a:off x="2520950" y="4394200"/>
              <a:ext cx="171450" cy="38100"/>
            </p14:xfrm>
          </p:contentPart>
        </mc:Choice>
        <mc:Fallback xmlns="">
          <p:pic>
            <p:nvPicPr>
              <p:cNvPr id="436" name="墨迹 435"/>
            </p:nvPicPr>
            <p:blipFill>
              <a:blip r:embed="rId824"/>
            </p:blipFill>
            <p:spPr>
              <a:xfrm>
                <a:off x="2520950" y="4394200"/>
                <a:ext cx="17145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25" p14:bwMode="auto">
            <p14:nvContentPartPr>
              <p14:cNvPr id="437" name="墨迹 436"/>
              <p14:cNvContentPartPr/>
              <p14:nvPr/>
            </p14:nvContentPartPr>
            <p14:xfrm>
              <a:off x="5975350" y="5962650"/>
              <a:ext cx="44450" cy="139700"/>
            </p14:xfrm>
          </p:contentPart>
        </mc:Choice>
        <mc:Fallback xmlns="">
          <p:pic>
            <p:nvPicPr>
              <p:cNvPr id="437" name="墨迹 436"/>
            </p:nvPicPr>
            <p:blipFill>
              <a:blip r:embed="rId826"/>
            </p:blipFill>
            <p:spPr>
              <a:xfrm>
                <a:off x="5975350" y="5962650"/>
                <a:ext cx="4445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27" p14:bwMode="auto">
            <p14:nvContentPartPr>
              <p14:cNvPr id="438" name="墨迹 437"/>
              <p14:cNvContentPartPr/>
              <p14:nvPr/>
            </p14:nvContentPartPr>
            <p14:xfrm>
              <a:off x="6096000" y="5981700"/>
              <a:ext cx="76200" cy="76200"/>
            </p14:xfrm>
          </p:contentPart>
        </mc:Choice>
        <mc:Fallback xmlns="">
          <p:pic>
            <p:nvPicPr>
              <p:cNvPr id="438" name="墨迹 437"/>
            </p:nvPicPr>
            <p:blipFill>
              <a:blip r:embed="rId828"/>
            </p:blipFill>
            <p:spPr>
              <a:xfrm>
                <a:off x="6096000" y="5981700"/>
                <a:ext cx="7620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29" p14:bwMode="auto">
            <p14:nvContentPartPr>
              <p14:cNvPr id="439" name="墨迹 438"/>
              <p14:cNvContentPartPr/>
              <p14:nvPr/>
            </p14:nvContentPartPr>
            <p14:xfrm>
              <a:off x="6254750" y="5981700"/>
              <a:ext cx="6350" cy="95250"/>
            </p14:xfrm>
          </p:contentPart>
        </mc:Choice>
        <mc:Fallback xmlns="">
          <p:pic>
            <p:nvPicPr>
              <p:cNvPr id="439" name="墨迹 438"/>
            </p:nvPicPr>
            <p:blipFill>
              <a:blip r:embed="rId830"/>
            </p:blipFill>
            <p:spPr>
              <a:xfrm>
                <a:off x="6254750" y="5981700"/>
                <a:ext cx="635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1" p14:bwMode="auto">
            <p14:nvContentPartPr>
              <p14:cNvPr id="440" name="墨迹 439"/>
              <p14:cNvContentPartPr/>
              <p14:nvPr/>
            </p14:nvContentPartPr>
            <p14:xfrm>
              <a:off x="6343650" y="6026150"/>
              <a:ext cx="82550" cy="88900"/>
            </p14:xfrm>
          </p:contentPart>
        </mc:Choice>
        <mc:Fallback xmlns="">
          <p:pic>
            <p:nvPicPr>
              <p:cNvPr id="440" name="墨迹 439"/>
            </p:nvPicPr>
            <p:blipFill>
              <a:blip r:embed="rId832"/>
            </p:blipFill>
            <p:spPr>
              <a:xfrm>
                <a:off x="6343650" y="6026150"/>
                <a:ext cx="8255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3" p14:bwMode="auto">
            <p14:nvContentPartPr>
              <p14:cNvPr id="441" name="墨迹 440"/>
              <p14:cNvContentPartPr/>
              <p14:nvPr/>
            </p14:nvContentPartPr>
            <p14:xfrm>
              <a:off x="6559550" y="6013450"/>
              <a:ext cx="25400" cy="139700"/>
            </p14:xfrm>
          </p:contentPart>
        </mc:Choice>
        <mc:Fallback xmlns="">
          <p:pic>
            <p:nvPicPr>
              <p:cNvPr id="441" name="墨迹 440"/>
            </p:nvPicPr>
            <p:blipFill>
              <a:blip r:embed="rId834"/>
            </p:blipFill>
            <p:spPr>
              <a:xfrm>
                <a:off x="6559550" y="6013450"/>
                <a:ext cx="2540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5" p14:bwMode="auto">
            <p14:nvContentPartPr>
              <p14:cNvPr id="442" name="墨迹 441"/>
              <p14:cNvContentPartPr/>
              <p14:nvPr/>
            </p14:nvContentPartPr>
            <p14:xfrm>
              <a:off x="6654800" y="6026150"/>
              <a:ext cx="57150" cy="69850"/>
            </p14:xfrm>
          </p:contentPart>
        </mc:Choice>
        <mc:Fallback xmlns="">
          <p:pic>
            <p:nvPicPr>
              <p:cNvPr id="442" name="墨迹 441"/>
            </p:nvPicPr>
            <p:blipFill>
              <a:blip r:embed="rId836"/>
            </p:blipFill>
            <p:spPr>
              <a:xfrm>
                <a:off x="6654800" y="6026150"/>
                <a:ext cx="5715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7" p14:bwMode="auto">
            <p14:nvContentPartPr>
              <p14:cNvPr id="443" name="墨迹 442"/>
              <p14:cNvContentPartPr/>
              <p14:nvPr/>
            </p14:nvContentPartPr>
            <p14:xfrm>
              <a:off x="6750050" y="5988050"/>
              <a:ext cx="25400" cy="146050"/>
            </p14:xfrm>
          </p:contentPart>
        </mc:Choice>
        <mc:Fallback xmlns="">
          <p:pic>
            <p:nvPicPr>
              <p:cNvPr id="443" name="墨迹 442"/>
            </p:nvPicPr>
            <p:blipFill>
              <a:blip r:embed="rId838"/>
            </p:blipFill>
            <p:spPr>
              <a:xfrm>
                <a:off x="6750050" y="5988050"/>
                <a:ext cx="2540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9" p14:bwMode="auto">
            <p14:nvContentPartPr>
              <p14:cNvPr id="444" name="墨迹 443"/>
              <p14:cNvContentPartPr/>
              <p14:nvPr/>
            </p14:nvContentPartPr>
            <p14:xfrm>
              <a:off x="6832600" y="5988050"/>
              <a:ext cx="101600" cy="127000"/>
            </p14:xfrm>
          </p:contentPart>
        </mc:Choice>
        <mc:Fallback xmlns="">
          <p:pic>
            <p:nvPicPr>
              <p:cNvPr id="444" name="墨迹 443"/>
            </p:nvPicPr>
            <p:blipFill>
              <a:blip r:embed="rId840"/>
            </p:blipFill>
            <p:spPr>
              <a:xfrm>
                <a:off x="6832600" y="5988050"/>
                <a:ext cx="10160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41" p14:bwMode="auto">
            <p14:nvContentPartPr>
              <p14:cNvPr id="445" name="墨迹 444"/>
              <p14:cNvContentPartPr/>
              <p14:nvPr/>
            </p14:nvContentPartPr>
            <p14:xfrm>
              <a:off x="1974850" y="4159250"/>
              <a:ext cx="444500" cy="304800"/>
            </p14:xfrm>
          </p:contentPart>
        </mc:Choice>
        <mc:Fallback xmlns="">
          <p:pic>
            <p:nvPicPr>
              <p:cNvPr id="445" name="墨迹 444"/>
            </p:nvPicPr>
            <p:blipFill>
              <a:blip r:embed="rId842"/>
            </p:blipFill>
            <p:spPr>
              <a:xfrm>
                <a:off x="1974850" y="4159250"/>
                <a:ext cx="444500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43" p14:bwMode="auto">
            <p14:nvContentPartPr>
              <p14:cNvPr id="446" name="墨迹 445"/>
              <p14:cNvContentPartPr/>
              <p14:nvPr/>
            </p14:nvContentPartPr>
            <p14:xfrm>
              <a:off x="4654550" y="5181600"/>
              <a:ext cx="203200" cy="146050"/>
            </p14:xfrm>
          </p:contentPart>
        </mc:Choice>
        <mc:Fallback xmlns="">
          <p:pic>
            <p:nvPicPr>
              <p:cNvPr id="446" name="墨迹 445"/>
            </p:nvPicPr>
            <p:blipFill>
              <a:blip r:embed="rId844"/>
            </p:blipFill>
            <p:spPr>
              <a:xfrm>
                <a:off x="4654550" y="5181600"/>
                <a:ext cx="20320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45" p14:bwMode="auto">
            <p14:nvContentPartPr>
              <p14:cNvPr id="447" name="墨迹 446"/>
              <p14:cNvContentPartPr/>
              <p14:nvPr/>
            </p14:nvContentPartPr>
            <p14:xfrm>
              <a:off x="2495550" y="4667250"/>
              <a:ext cx="330200" cy="25400"/>
            </p14:xfrm>
          </p:contentPart>
        </mc:Choice>
        <mc:Fallback xmlns="">
          <p:pic>
            <p:nvPicPr>
              <p:cNvPr id="447" name="墨迹 446"/>
            </p:nvPicPr>
            <p:blipFill>
              <a:blip r:embed="rId846"/>
            </p:blipFill>
            <p:spPr>
              <a:xfrm>
                <a:off x="2495550" y="4667250"/>
                <a:ext cx="33020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47" p14:bwMode="auto">
            <p14:nvContentPartPr>
              <p14:cNvPr id="448" name="墨迹 447"/>
              <p14:cNvContentPartPr/>
              <p14:nvPr/>
            </p14:nvContentPartPr>
            <p14:xfrm>
              <a:off x="2070100" y="4673600"/>
              <a:ext cx="177800" cy="19050"/>
            </p14:xfrm>
          </p:contentPart>
        </mc:Choice>
        <mc:Fallback xmlns="">
          <p:pic>
            <p:nvPicPr>
              <p:cNvPr id="448" name="墨迹 447"/>
            </p:nvPicPr>
            <p:blipFill>
              <a:blip r:embed="rId848"/>
            </p:blipFill>
            <p:spPr>
              <a:xfrm>
                <a:off x="2070100" y="4673600"/>
                <a:ext cx="17780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49" p14:bwMode="auto">
            <p14:nvContentPartPr>
              <p14:cNvPr id="449" name="墨迹 448"/>
              <p14:cNvContentPartPr/>
              <p14:nvPr/>
            </p14:nvContentPartPr>
            <p14:xfrm>
              <a:off x="2476500" y="4654550"/>
              <a:ext cx="355600" cy="44450"/>
            </p14:xfrm>
          </p:contentPart>
        </mc:Choice>
        <mc:Fallback xmlns="">
          <p:pic>
            <p:nvPicPr>
              <p:cNvPr id="449" name="墨迹 448"/>
            </p:nvPicPr>
            <p:blipFill>
              <a:blip r:embed="rId850"/>
            </p:blipFill>
            <p:spPr>
              <a:xfrm>
                <a:off x="2476500" y="4654550"/>
                <a:ext cx="35560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51" p14:bwMode="auto">
            <p14:nvContentPartPr>
              <p14:cNvPr id="450" name="墨迹 449"/>
              <p14:cNvContentPartPr/>
              <p14:nvPr/>
            </p14:nvContentPartPr>
            <p14:xfrm>
              <a:off x="5060950" y="5530850"/>
              <a:ext cx="800100" cy="82550"/>
            </p14:xfrm>
          </p:contentPart>
        </mc:Choice>
        <mc:Fallback xmlns="">
          <p:pic>
            <p:nvPicPr>
              <p:cNvPr id="450" name="墨迹 449"/>
            </p:nvPicPr>
            <p:blipFill>
              <a:blip r:embed="rId852"/>
            </p:blipFill>
            <p:spPr>
              <a:xfrm>
                <a:off x="5060950" y="5530850"/>
                <a:ext cx="80010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53" p14:bwMode="auto">
            <p14:nvContentPartPr>
              <p14:cNvPr id="451" name="墨迹 450"/>
              <p14:cNvContentPartPr/>
              <p14:nvPr/>
            </p14:nvContentPartPr>
            <p14:xfrm>
              <a:off x="5930900" y="6159500"/>
              <a:ext cx="1092200" cy="152400"/>
            </p14:xfrm>
          </p:contentPart>
        </mc:Choice>
        <mc:Fallback xmlns="">
          <p:pic>
            <p:nvPicPr>
              <p:cNvPr id="451" name="墨迹 450"/>
            </p:nvPicPr>
            <p:blipFill>
              <a:blip r:embed="rId854"/>
            </p:blipFill>
            <p:spPr>
              <a:xfrm>
                <a:off x="5930900" y="6159500"/>
                <a:ext cx="109220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55" p14:bwMode="auto">
            <p14:nvContentPartPr>
              <p14:cNvPr id="452" name="墨迹 451"/>
              <p14:cNvContentPartPr/>
              <p14:nvPr/>
            </p14:nvContentPartPr>
            <p14:xfrm>
              <a:off x="5080000" y="6350000"/>
              <a:ext cx="95250" cy="196850"/>
            </p14:xfrm>
          </p:contentPart>
        </mc:Choice>
        <mc:Fallback xmlns="">
          <p:pic>
            <p:nvPicPr>
              <p:cNvPr id="452" name="墨迹 451"/>
            </p:nvPicPr>
            <p:blipFill>
              <a:blip r:embed="rId856"/>
            </p:blipFill>
            <p:spPr>
              <a:xfrm>
                <a:off x="5080000" y="6350000"/>
                <a:ext cx="9525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57" p14:bwMode="auto">
            <p14:nvContentPartPr>
              <p14:cNvPr id="453" name="墨迹 452"/>
              <p14:cNvContentPartPr/>
              <p14:nvPr/>
            </p14:nvContentPartPr>
            <p14:xfrm>
              <a:off x="5181600" y="6362700"/>
              <a:ext cx="120650" cy="133350"/>
            </p14:xfrm>
          </p:contentPart>
        </mc:Choice>
        <mc:Fallback xmlns="">
          <p:pic>
            <p:nvPicPr>
              <p:cNvPr id="453" name="墨迹 452"/>
            </p:nvPicPr>
            <p:blipFill>
              <a:blip r:embed="rId858"/>
            </p:blipFill>
            <p:spPr>
              <a:xfrm>
                <a:off x="5181600" y="6362700"/>
                <a:ext cx="12065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59" p14:bwMode="auto">
            <p14:nvContentPartPr>
              <p14:cNvPr id="454" name="墨迹 453"/>
              <p14:cNvContentPartPr/>
              <p14:nvPr/>
            </p14:nvContentPartPr>
            <p14:xfrm>
              <a:off x="5384800" y="6356350"/>
              <a:ext cx="127000" cy="152400"/>
            </p14:xfrm>
          </p:contentPart>
        </mc:Choice>
        <mc:Fallback xmlns="">
          <p:pic>
            <p:nvPicPr>
              <p:cNvPr id="454" name="墨迹 453"/>
            </p:nvPicPr>
            <p:blipFill>
              <a:blip r:embed="rId860"/>
            </p:blipFill>
            <p:spPr>
              <a:xfrm>
                <a:off x="5384800" y="6356350"/>
                <a:ext cx="12700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61" p14:bwMode="auto">
            <p14:nvContentPartPr>
              <p14:cNvPr id="455" name="墨迹 454"/>
              <p14:cNvContentPartPr/>
              <p14:nvPr/>
            </p14:nvContentPartPr>
            <p14:xfrm>
              <a:off x="5391150" y="6400800"/>
              <a:ext cx="101600" cy="114300"/>
            </p14:xfrm>
          </p:contentPart>
        </mc:Choice>
        <mc:Fallback xmlns="">
          <p:pic>
            <p:nvPicPr>
              <p:cNvPr id="455" name="墨迹 454"/>
            </p:nvPicPr>
            <p:blipFill>
              <a:blip r:embed="rId862"/>
            </p:blipFill>
            <p:spPr>
              <a:xfrm>
                <a:off x="5391150" y="6400800"/>
                <a:ext cx="10160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63" p14:bwMode="auto">
            <p14:nvContentPartPr>
              <p14:cNvPr id="456" name="墨迹 455"/>
              <p14:cNvContentPartPr/>
              <p14:nvPr/>
            </p14:nvContentPartPr>
            <p14:xfrm>
              <a:off x="5562600" y="6318250"/>
              <a:ext cx="95250" cy="254000"/>
            </p14:xfrm>
          </p:contentPart>
        </mc:Choice>
        <mc:Fallback xmlns="">
          <p:pic>
            <p:nvPicPr>
              <p:cNvPr id="456" name="墨迹 455"/>
            </p:nvPicPr>
            <p:blipFill>
              <a:blip r:embed="rId864"/>
            </p:blipFill>
            <p:spPr>
              <a:xfrm>
                <a:off x="5562600" y="6318250"/>
                <a:ext cx="95250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65" p14:bwMode="auto">
            <p14:nvContentPartPr>
              <p14:cNvPr id="457" name="墨迹 456"/>
              <p14:cNvContentPartPr/>
              <p14:nvPr/>
            </p14:nvContentPartPr>
            <p14:xfrm>
              <a:off x="5715000" y="6419850"/>
              <a:ext cx="101600" cy="12700"/>
            </p14:xfrm>
          </p:contentPart>
        </mc:Choice>
        <mc:Fallback xmlns="">
          <p:pic>
            <p:nvPicPr>
              <p:cNvPr id="457" name="墨迹 456"/>
            </p:nvPicPr>
            <p:blipFill>
              <a:blip r:embed="rId866"/>
            </p:blipFill>
            <p:spPr>
              <a:xfrm>
                <a:off x="5715000" y="6419850"/>
                <a:ext cx="1016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67" p14:bwMode="auto">
            <p14:nvContentPartPr>
              <p14:cNvPr id="458" name="墨迹 457"/>
              <p14:cNvContentPartPr/>
              <p14:nvPr/>
            </p14:nvContentPartPr>
            <p14:xfrm>
              <a:off x="5721350" y="6508750"/>
              <a:ext cx="95250" cy="360"/>
            </p14:xfrm>
          </p:contentPart>
        </mc:Choice>
        <mc:Fallback xmlns="">
          <p:pic>
            <p:nvPicPr>
              <p:cNvPr id="458" name="墨迹 457"/>
            </p:nvPicPr>
            <p:blipFill>
              <a:blip r:embed="rId259"/>
            </p:blipFill>
            <p:spPr>
              <a:xfrm>
                <a:off x="5721350" y="6508750"/>
                <a:ext cx="952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68" p14:bwMode="auto">
            <p14:nvContentPartPr>
              <p14:cNvPr id="459" name="墨迹 458"/>
              <p14:cNvContentPartPr/>
              <p14:nvPr/>
            </p14:nvContentPartPr>
            <p14:xfrm>
              <a:off x="5149850" y="5575300"/>
              <a:ext cx="692150" cy="31750"/>
            </p14:xfrm>
          </p:contentPart>
        </mc:Choice>
        <mc:Fallback xmlns="">
          <p:pic>
            <p:nvPicPr>
              <p:cNvPr id="459" name="墨迹 458"/>
            </p:nvPicPr>
            <p:blipFill>
              <a:blip r:embed="rId869"/>
            </p:blipFill>
            <p:spPr>
              <a:xfrm>
                <a:off x="5149850" y="5575300"/>
                <a:ext cx="69215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70" p14:bwMode="auto">
            <p14:nvContentPartPr>
              <p14:cNvPr id="460" name="墨迹 459"/>
              <p14:cNvContentPartPr/>
              <p14:nvPr/>
            </p14:nvContentPartPr>
            <p14:xfrm>
              <a:off x="5937250" y="6388100"/>
              <a:ext cx="171450" cy="101600"/>
            </p14:xfrm>
          </p:contentPart>
        </mc:Choice>
        <mc:Fallback xmlns="">
          <p:pic>
            <p:nvPicPr>
              <p:cNvPr id="460" name="墨迹 459"/>
            </p:nvPicPr>
            <p:blipFill>
              <a:blip r:embed="rId871"/>
            </p:blipFill>
            <p:spPr>
              <a:xfrm>
                <a:off x="5937250" y="6388100"/>
                <a:ext cx="17145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72" p14:bwMode="auto">
            <p14:nvContentPartPr>
              <p14:cNvPr id="461" name="墨迹 460"/>
              <p14:cNvContentPartPr/>
              <p14:nvPr/>
            </p14:nvContentPartPr>
            <p14:xfrm>
              <a:off x="5975350" y="6394450"/>
              <a:ext cx="107950" cy="247650"/>
            </p14:xfrm>
          </p:contentPart>
        </mc:Choice>
        <mc:Fallback xmlns="">
          <p:pic>
            <p:nvPicPr>
              <p:cNvPr id="461" name="墨迹 460"/>
            </p:nvPicPr>
            <p:blipFill>
              <a:blip r:embed="rId873"/>
            </p:blipFill>
            <p:spPr>
              <a:xfrm>
                <a:off x="5975350" y="6394450"/>
                <a:ext cx="107950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74" p14:bwMode="auto">
            <p14:nvContentPartPr>
              <p14:cNvPr id="462" name="墨迹 461"/>
              <p14:cNvContentPartPr/>
              <p14:nvPr/>
            </p14:nvContentPartPr>
            <p14:xfrm>
              <a:off x="6153150" y="6457950"/>
              <a:ext cx="158750" cy="114300"/>
            </p14:xfrm>
          </p:contentPart>
        </mc:Choice>
        <mc:Fallback xmlns="">
          <p:pic>
            <p:nvPicPr>
              <p:cNvPr id="462" name="墨迹 461"/>
            </p:nvPicPr>
            <p:blipFill>
              <a:blip r:embed="rId875"/>
            </p:blipFill>
            <p:spPr>
              <a:xfrm>
                <a:off x="6153150" y="6457950"/>
                <a:ext cx="15875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76" p14:bwMode="auto">
            <p14:nvContentPartPr>
              <p14:cNvPr id="463" name="墨迹 462"/>
              <p14:cNvContentPartPr/>
              <p14:nvPr/>
            </p14:nvContentPartPr>
            <p14:xfrm>
              <a:off x="6178550" y="6413500"/>
              <a:ext cx="146050" cy="215900"/>
            </p14:xfrm>
          </p:contentPart>
        </mc:Choice>
        <mc:Fallback xmlns="">
          <p:pic>
            <p:nvPicPr>
              <p:cNvPr id="463" name="墨迹 462"/>
            </p:nvPicPr>
            <p:blipFill>
              <a:blip r:embed="rId877"/>
            </p:blipFill>
            <p:spPr>
              <a:xfrm>
                <a:off x="6178550" y="6413500"/>
                <a:ext cx="146050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78" p14:bwMode="auto">
            <p14:nvContentPartPr>
              <p14:cNvPr id="464" name="墨迹 463"/>
              <p14:cNvContentPartPr/>
              <p14:nvPr/>
            </p14:nvContentPartPr>
            <p14:xfrm>
              <a:off x="5930900" y="6134100"/>
              <a:ext cx="1098550" cy="57150"/>
            </p14:xfrm>
          </p:contentPart>
        </mc:Choice>
        <mc:Fallback xmlns="">
          <p:pic>
            <p:nvPicPr>
              <p:cNvPr id="464" name="墨迹 463"/>
            </p:nvPicPr>
            <p:blipFill>
              <a:blip r:embed="rId879"/>
            </p:blipFill>
            <p:spPr>
              <a:xfrm>
                <a:off x="5930900" y="6134100"/>
                <a:ext cx="109855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80" p14:bwMode="auto">
            <p14:nvContentPartPr>
              <p14:cNvPr id="465" name="墨迹 464"/>
              <p14:cNvContentPartPr/>
              <p14:nvPr/>
            </p14:nvContentPartPr>
            <p14:xfrm>
              <a:off x="6419850" y="6413500"/>
              <a:ext cx="101600" cy="215900"/>
            </p14:xfrm>
          </p:contentPart>
        </mc:Choice>
        <mc:Fallback xmlns="">
          <p:pic>
            <p:nvPicPr>
              <p:cNvPr id="465" name="墨迹 464"/>
            </p:nvPicPr>
            <p:blipFill>
              <a:blip r:embed="rId881"/>
            </p:blipFill>
            <p:spPr>
              <a:xfrm>
                <a:off x="6419850" y="6413500"/>
                <a:ext cx="101600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82" p14:bwMode="auto">
            <p14:nvContentPartPr>
              <p14:cNvPr id="466" name="墨迹 465"/>
              <p14:cNvContentPartPr/>
              <p14:nvPr/>
            </p14:nvContentPartPr>
            <p14:xfrm>
              <a:off x="6546850" y="6343650"/>
              <a:ext cx="44450" cy="323850"/>
            </p14:xfrm>
          </p:contentPart>
        </mc:Choice>
        <mc:Fallback xmlns="">
          <p:pic>
            <p:nvPicPr>
              <p:cNvPr id="466" name="墨迹 465"/>
            </p:nvPicPr>
            <p:blipFill>
              <a:blip r:embed="rId883"/>
            </p:blipFill>
            <p:spPr>
              <a:xfrm>
                <a:off x="6546850" y="6343650"/>
                <a:ext cx="44450" cy="323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84" p14:bwMode="auto">
            <p14:nvContentPartPr>
              <p14:cNvPr id="467" name="墨迹 466"/>
              <p14:cNvContentPartPr/>
              <p14:nvPr/>
            </p14:nvContentPartPr>
            <p14:xfrm>
              <a:off x="6521450" y="6483350"/>
              <a:ext cx="177800" cy="25400"/>
            </p14:xfrm>
          </p:contentPart>
        </mc:Choice>
        <mc:Fallback xmlns="">
          <p:pic>
            <p:nvPicPr>
              <p:cNvPr id="467" name="墨迹 466"/>
            </p:nvPicPr>
            <p:blipFill>
              <a:blip r:embed="rId885"/>
            </p:blipFill>
            <p:spPr>
              <a:xfrm>
                <a:off x="6521450" y="6483350"/>
                <a:ext cx="17780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86" p14:bwMode="auto">
            <p14:nvContentPartPr>
              <p14:cNvPr id="468" name="墨迹 467"/>
              <p14:cNvContentPartPr/>
              <p14:nvPr/>
            </p14:nvContentPartPr>
            <p14:xfrm>
              <a:off x="6648450" y="6400800"/>
              <a:ext cx="133350" cy="254000"/>
            </p14:xfrm>
          </p:contentPart>
        </mc:Choice>
        <mc:Fallback xmlns="">
          <p:pic>
            <p:nvPicPr>
              <p:cNvPr id="468" name="墨迹 467"/>
            </p:nvPicPr>
            <p:blipFill>
              <a:blip r:embed="rId887"/>
            </p:blipFill>
            <p:spPr>
              <a:xfrm>
                <a:off x="6648450" y="6400800"/>
                <a:ext cx="133350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88" p14:bwMode="auto">
            <p14:nvContentPartPr>
              <p14:cNvPr id="469" name="墨迹 468"/>
              <p14:cNvContentPartPr/>
              <p14:nvPr/>
            </p14:nvContentPartPr>
            <p14:xfrm>
              <a:off x="6788150" y="6426200"/>
              <a:ext cx="57150" cy="279400"/>
            </p14:xfrm>
          </p:contentPart>
        </mc:Choice>
        <mc:Fallback xmlns="">
          <p:pic>
            <p:nvPicPr>
              <p:cNvPr id="469" name="墨迹 468"/>
            </p:nvPicPr>
            <p:blipFill>
              <a:blip r:embed="rId889"/>
            </p:blipFill>
            <p:spPr>
              <a:xfrm>
                <a:off x="6788150" y="6426200"/>
                <a:ext cx="57150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90" p14:bwMode="auto">
            <p14:nvContentPartPr>
              <p14:cNvPr id="470" name="墨迹 469"/>
              <p14:cNvContentPartPr/>
              <p14:nvPr/>
            </p14:nvContentPartPr>
            <p14:xfrm>
              <a:off x="6731000" y="6572250"/>
              <a:ext cx="88900" cy="360"/>
            </p14:xfrm>
          </p:contentPart>
        </mc:Choice>
        <mc:Fallback xmlns="">
          <p:pic>
            <p:nvPicPr>
              <p:cNvPr id="470" name="墨迹 469"/>
            </p:nvPicPr>
            <p:blipFill>
              <a:blip r:embed="rId382"/>
            </p:blipFill>
            <p:spPr>
              <a:xfrm>
                <a:off x="6731000" y="6572250"/>
                <a:ext cx="889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91" p14:bwMode="auto">
            <p14:nvContentPartPr>
              <p14:cNvPr id="471" name="墨迹 470"/>
              <p14:cNvContentPartPr/>
              <p14:nvPr/>
            </p14:nvContentPartPr>
            <p14:xfrm>
              <a:off x="7023100" y="6470650"/>
              <a:ext cx="19050" cy="152400"/>
            </p14:xfrm>
          </p:contentPart>
        </mc:Choice>
        <mc:Fallback xmlns="">
          <p:pic>
            <p:nvPicPr>
              <p:cNvPr id="471" name="墨迹 470"/>
            </p:nvPicPr>
            <p:blipFill>
              <a:blip r:embed="rId892"/>
            </p:blipFill>
            <p:spPr>
              <a:xfrm>
                <a:off x="7023100" y="6470650"/>
                <a:ext cx="1905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93" p14:bwMode="auto">
            <p14:nvContentPartPr>
              <p14:cNvPr id="472" name="墨迹 471"/>
              <p14:cNvContentPartPr/>
              <p14:nvPr/>
            </p14:nvContentPartPr>
            <p14:xfrm>
              <a:off x="7048500" y="6496050"/>
              <a:ext cx="196850" cy="57150"/>
            </p14:xfrm>
          </p:contentPart>
        </mc:Choice>
        <mc:Fallback xmlns="">
          <p:pic>
            <p:nvPicPr>
              <p:cNvPr id="472" name="墨迹 471"/>
            </p:nvPicPr>
            <p:blipFill>
              <a:blip r:embed="rId894"/>
            </p:blipFill>
            <p:spPr>
              <a:xfrm>
                <a:off x="7048500" y="6496050"/>
                <a:ext cx="19685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95" p14:bwMode="auto">
            <p14:nvContentPartPr>
              <p14:cNvPr id="473" name="墨迹 472"/>
              <p14:cNvContentPartPr/>
              <p14:nvPr/>
            </p14:nvContentPartPr>
            <p14:xfrm>
              <a:off x="7226300" y="6426200"/>
              <a:ext cx="12700" cy="311150"/>
            </p14:xfrm>
          </p:contentPart>
        </mc:Choice>
        <mc:Fallback xmlns="">
          <p:pic>
            <p:nvPicPr>
              <p:cNvPr id="473" name="墨迹 472"/>
            </p:nvPicPr>
            <p:blipFill>
              <a:blip r:embed="rId896"/>
            </p:blipFill>
            <p:spPr>
              <a:xfrm>
                <a:off x="7226300" y="6426200"/>
                <a:ext cx="12700" cy="311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97" p14:bwMode="auto">
            <p14:nvContentPartPr>
              <p14:cNvPr id="474" name="墨迹 473"/>
              <p14:cNvContentPartPr/>
              <p14:nvPr/>
            </p14:nvContentPartPr>
            <p14:xfrm>
              <a:off x="5016500" y="5295900"/>
              <a:ext cx="76200" cy="254000"/>
            </p14:xfrm>
          </p:contentPart>
        </mc:Choice>
        <mc:Fallback xmlns="">
          <p:pic>
            <p:nvPicPr>
              <p:cNvPr id="474" name="墨迹 473"/>
            </p:nvPicPr>
            <p:blipFill>
              <a:blip r:embed="rId898"/>
            </p:blipFill>
            <p:spPr>
              <a:xfrm>
                <a:off x="5016500" y="5295900"/>
                <a:ext cx="76200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99" p14:bwMode="auto">
            <p14:nvContentPartPr>
              <p14:cNvPr id="475" name="墨迹 474"/>
              <p14:cNvContentPartPr/>
              <p14:nvPr/>
            </p14:nvContentPartPr>
            <p14:xfrm>
              <a:off x="6013450" y="5568950"/>
              <a:ext cx="279400" cy="25400"/>
            </p14:xfrm>
          </p:contentPart>
        </mc:Choice>
        <mc:Fallback xmlns="">
          <p:pic>
            <p:nvPicPr>
              <p:cNvPr id="475" name="墨迹 474"/>
            </p:nvPicPr>
            <p:blipFill>
              <a:blip r:embed="rId900"/>
            </p:blipFill>
            <p:spPr>
              <a:xfrm>
                <a:off x="6013450" y="5568950"/>
                <a:ext cx="27940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01" p14:bwMode="auto">
            <p14:nvContentPartPr>
              <p14:cNvPr id="476" name="墨迹 475"/>
              <p14:cNvContentPartPr/>
              <p14:nvPr/>
            </p14:nvContentPartPr>
            <p14:xfrm>
              <a:off x="5969000" y="5575300"/>
              <a:ext cx="260350" cy="360"/>
            </p14:xfrm>
          </p:contentPart>
        </mc:Choice>
        <mc:Fallback xmlns="">
          <p:pic>
            <p:nvPicPr>
              <p:cNvPr id="476" name="墨迹 475"/>
            </p:nvPicPr>
            <p:blipFill>
              <a:blip r:embed="rId902"/>
            </p:blipFill>
            <p:spPr>
              <a:xfrm>
                <a:off x="5969000" y="5575300"/>
                <a:ext cx="260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03" p14:bwMode="auto">
            <p14:nvContentPartPr>
              <p14:cNvPr id="477" name="墨迹 476"/>
              <p14:cNvContentPartPr/>
              <p14:nvPr/>
            </p14:nvContentPartPr>
            <p14:xfrm>
              <a:off x="6369050" y="5594350"/>
              <a:ext cx="361950" cy="57150"/>
            </p14:xfrm>
          </p:contentPart>
        </mc:Choice>
        <mc:Fallback xmlns="">
          <p:pic>
            <p:nvPicPr>
              <p:cNvPr id="477" name="墨迹 476"/>
            </p:nvPicPr>
            <p:blipFill>
              <a:blip r:embed="rId904"/>
            </p:blipFill>
            <p:spPr>
              <a:xfrm>
                <a:off x="6369050" y="5594350"/>
                <a:ext cx="36195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05" p14:bwMode="auto">
            <p14:nvContentPartPr>
              <p14:cNvPr id="478" name="墨迹 477"/>
              <p14:cNvContentPartPr/>
              <p14:nvPr/>
            </p14:nvContentPartPr>
            <p14:xfrm>
              <a:off x="2120900" y="4946650"/>
              <a:ext cx="146050" cy="360"/>
            </p14:xfrm>
          </p:contentPart>
        </mc:Choice>
        <mc:Fallback xmlns="">
          <p:pic>
            <p:nvPicPr>
              <p:cNvPr id="478" name="墨迹 477"/>
            </p:nvPicPr>
            <p:blipFill>
              <a:blip r:embed="rId467"/>
            </p:blipFill>
            <p:spPr>
              <a:xfrm>
                <a:off x="2120900" y="4946650"/>
                <a:ext cx="1460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06" p14:bwMode="auto">
            <p14:nvContentPartPr>
              <p14:cNvPr id="479" name="墨迹 478"/>
              <p14:cNvContentPartPr/>
              <p14:nvPr/>
            </p14:nvContentPartPr>
            <p14:xfrm>
              <a:off x="2311400" y="4921250"/>
              <a:ext cx="133350" cy="50800"/>
            </p14:xfrm>
          </p:contentPart>
        </mc:Choice>
        <mc:Fallback xmlns="">
          <p:pic>
            <p:nvPicPr>
              <p:cNvPr id="479" name="墨迹 478"/>
            </p:nvPicPr>
            <p:blipFill>
              <a:blip r:embed="rId907"/>
            </p:blipFill>
            <p:spPr>
              <a:xfrm>
                <a:off x="2311400" y="4921250"/>
                <a:ext cx="13335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08" p14:bwMode="auto">
            <p14:nvContentPartPr>
              <p14:cNvPr id="480" name="墨迹 479"/>
              <p14:cNvContentPartPr/>
              <p14:nvPr/>
            </p14:nvContentPartPr>
            <p14:xfrm>
              <a:off x="2362200" y="4908550"/>
              <a:ext cx="69850" cy="114300"/>
            </p14:xfrm>
          </p:contentPart>
        </mc:Choice>
        <mc:Fallback xmlns="">
          <p:pic>
            <p:nvPicPr>
              <p:cNvPr id="480" name="墨迹 479"/>
            </p:nvPicPr>
            <p:blipFill>
              <a:blip r:embed="rId909"/>
            </p:blipFill>
            <p:spPr>
              <a:xfrm>
                <a:off x="2362200" y="4908550"/>
                <a:ext cx="6985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10" p14:bwMode="auto">
            <p14:nvContentPartPr>
              <p14:cNvPr id="481" name="墨迹 480"/>
              <p14:cNvContentPartPr/>
              <p14:nvPr/>
            </p14:nvContentPartPr>
            <p14:xfrm>
              <a:off x="2482850" y="4914900"/>
              <a:ext cx="107950" cy="69850"/>
            </p14:xfrm>
          </p:contentPart>
        </mc:Choice>
        <mc:Fallback xmlns="">
          <p:pic>
            <p:nvPicPr>
              <p:cNvPr id="481" name="墨迹 480"/>
            </p:nvPicPr>
            <p:blipFill>
              <a:blip r:embed="rId911"/>
            </p:blipFill>
            <p:spPr>
              <a:xfrm>
                <a:off x="2482850" y="4914900"/>
                <a:ext cx="10795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12" p14:bwMode="auto">
            <p14:nvContentPartPr>
              <p14:cNvPr id="482" name="墨迹 481"/>
              <p14:cNvContentPartPr/>
              <p14:nvPr/>
            </p14:nvContentPartPr>
            <p14:xfrm>
              <a:off x="2533650" y="4895850"/>
              <a:ext cx="50800" cy="120650"/>
            </p14:xfrm>
          </p:contentPart>
        </mc:Choice>
        <mc:Fallback xmlns="">
          <p:pic>
            <p:nvPicPr>
              <p:cNvPr id="482" name="墨迹 481"/>
            </p:nvPicPr>
            <p:blipFill>
              <a:blip r:embed="rId913"/>
            </p:blipFill>
            <p:spPr>
              <a:xfrm>
                <a:off x="2533650" y="4895850"/>
                <a:ext cx="5080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14" p14:bwMode="auto">
            <p14:nvContentPartPr>
              <p14:cNvPr id="483" name="墨迹 482"/>
              <p14:cNvContentPartPr/>
              <p14:nvPr/>
            </p14:nvContentPartPr>
            <p14:xfrm>
              <a:off x="2609850" y="4946650"/>
              <a:ext cx="31750" cy="76200"/>
            </p14:xfrm>
          </p:contentPart>
        </mc:Choice>
        <mc:Fallback xmlns="">
          <p:pic>
            <p:nvPicPr>
              <p:cNvPr id="483" name="墨迹 482"/>
            </p:nvPicPr>
            <p:blipFill>
              <a:blip r:embed="rId915"/>
            </p:blipFill>
            <p:spPr>
              <a:xfrm>
                <a:off x="2609850" y="4946650"/>
                <a:ext cx="3175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16" p14:bwMode="auto">
            <p14:nvContentPartPr>
              <p14:cNvPr id="484" name="墨迹 483"/>
              <p14:cNvContentPartPr/>
              <p14:nvPr/>
            </p14:nvContentPartPr>
            <p14:xfrm>
              <a:off x="2616200" y="4933950"/>
              <a:ext cx="114300" cy="107950"/>
            </p14:xfrm>
          </p:contentPart>
        </mc:Choice>
        <mc:Fallback xmlns="">
          <p:pic>
            <p:nvPicPr>
              <p:cNvPr id="484" name="墨迹 483"/>
            </p:nvPicPr>
            <p:blipFill>
              <a:blip r:embed="rId917"/>
            </p:blipFill>
            <p:spPr>
              <a:xfrm>
                <a:off x="2616200" y="4933950"/>
                <a:ext cx="11430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18" p14:bwMode="auto">
            <p14:nvContentPartPr>
              <p14:cNvPr id="485" name="墨迹 484"/>
              <p14:cNvContentPartPr/>
              <p14:nvPr/>
            </p14:nvContentPartPr>
            <p14:xfrm>
              <a:off x="2762250" y="4921250"/>
              <a:ext cx="82550" cy="114300"/>
            </p14:xfrm>
          </p:contentPart>
        </mc:Choice>
        <mc:Fallback xmlns="">
          <p:pic>
            <p:nvPicPr>
              <p:cNvPr id="485" name="墨迹 484"/>
            </p:nvPicPr>
            <p:blipFill>
              <a:blip r:embed="rId919"/>
            </p:blipFill>
            <p:spPr>
              <a:xfrm>
                <a:off x="2762250" y="4921250"/>
                <a:ext cx="8255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20" p14:bwMode="auto">
            <p14:nvContentPartPr>
              <p14:cNvPr id="486" name="墨迹 485"/>
              <p14:cNvContentPartPr/>
              <p14:nvPr/>
            </p14:nvContentPartPr>
            <p14:xfrm>
              <a:off x="2838450" y="4946650"/>
              <a:ext cx="95250" cy="360"/>
            </p14:xfrm>
          </p:contentPart>
        </mc:Choice>
        <mc:Fallback xmlns="">
          <p:pic>
            <p:nvPicPr>
              <p:cNvPr id="486" name="墨迹 485"/>
            </p:nvPicPr>
            <p:blipFill>
              <a:blip r:embed="rId259"/>
            </p:blipFill>
            <p:spPr>
              <a:xfrm>
                <a:off x="2838450" y="4946650"/>
                <a:ext cx="952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21" p14:bwMode="auto">
            <p14:nvContentPartPr>
              <p14:cNvPr id="487" name="墨迹 486"/>
              <p14:cNvContentPartPr/>
              <p14:nvPr/>
            </p14:nvContentPartPr>
            <p14:xfrm>
              <a:off x="1358900" y="4933950"/>
              <a:ext cx="114300" cy="69850"/>
            </p14:xfrm>
          </p:contentPart>
        </mc:Choice>
        <mc:Fallback xmlns="">
          <p:pic>
            <p:nvPicPr>
              <p:cNvPr id="487" name="墨迹 486"/>
            </p:nvPicPr>
            <p:blipFill>
              <a:blip r:embed="rId922"/>
            </p:blipFill>
            <p:spPr>
              <a:xfrm>
                <a:off x="1358900" y="4933950"/>
                <a:ext cx="11430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23" p14:bwMode="auto">
            <p14:nvContentPartPr>
              <p14:cNvPr id="488" name="墨迹 487"/>
              <p14:cNvContentPartPr/>
              <p14:nvPr/>
            </p14:nvContentPartPr>
            <p14:xfrm>
              <a:off x="1409700" y="4921250"/>
              <a:ext cx="44450" cy="82550"/>
            </p14:xfrm>
          </p:contentPart>
        </mc:Choice>
        <mc:Fallback xmlns="">
          <p:pic>
            <p:nvPicPr>
              <p:cNvPr id="488" name="墨迹 487"/>
            </p:nvPicPr>
            <p:blipFill>
              <a:blip r:embed="rId924"/>
            </p:blipFill>
            <p:spPr>
              <a:xfrm>
                <a:off x="1409700" y="4921250"/>
                <a:ext cx="4445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25" p14:bwMode="auto">
            <p14:nvContentPartPr>
              <p14:cNvPr id="489" name="墨迹 488"/>
              <p14:cNvContentPartPr/>
              <p14:nvPr/>
            </p14:nvContentPartPr>
            <p14:xfrm>
              <a:off x="1549400" y="4927600"/>
              <a:ext cx="88900" cy="69850"/>
            </p14:xfrm>
          </p:contentPart>
        </mc:Choice>
        <mc:Fallback xmlns="">
          <p:pic>
            <p:nvPicPr>
              <p:cNvPr id="489" name="墨迹 488"/>
            </p:nvPicPr>
            <p:blipFill>
              <a:blip r:embed="rId926"/>
            </p:blipFill>
            <p:spPr>
              <a:xfrm>
                <a:off x="1549400" y="4927600"/>
                <a:ext cx="8890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27" p14:bwMode="auto">
            <p14:nvContentPartPr>
              <p14:cNvPr id="490" name="墨迹 489"/>
              <p14:cNvContentPartPr/>
              <p14:nvPr/>
            </p14:nvContentPartPr>
            <p14:xfrm>
              <a:off x="1555750" y="4914900"/>
              <a:ext cx="88900" cy="120650"/>
            </p14:xfrm>
          </p:contentPart>
        </mc:Choice>
        <mc:Fallback xmlns="">
          <p:pic>
            <p:nvPicPr>
              <p:cNvPr id="490" name="墨迹 489"/>
            </p:nvPicPr>
            <p:blipFill>
              <a:blip r:embed="rId928"/>
            </p:blipFill>
            <p:spPr>
              <a:xfrm>
                <a:off x="1555750" y="4914900"/>
                <a:ext cx="8890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29" p14:bwMode="auto">
            <p14:nvContentPartPr>
              <p14:cNvPr id="491" name="墨迹 490"/>
              <p14:cNvContentPartPr/>
              <p14:nvPr/>
            </p14:nvContentPartPr>
            <p14:xfrm>
              <a:off x="1682750" y="4914900"/>
              <a:ext cx="69850" cy="107950"/>
            </p14:xfrm>
          </p:contentPart>
        </mc:Choice>
        <mc:Fallback xmlns="">
          <p:pic>
            <p:nvPicPr>
              <p:cNvPr id="491" name="墨迹 490"/>
            </p:nvPicPr>
            <p:blipFill>
              <a:blip r:embed="rId930"/>
            </p:blipFill>
            <p:spPr>
              <a:xfrm>
                <a:off x="1682750" y="4914900"/>
                <a:ext cx="6985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31" p14:bwMode="auto">
            <p14:nvContentPartPr>
              <p14:cNvPr id="492" name="墨迹 491"/>
              <p14:cNvContentPartPr/>
              <p14:nvPr/>
            </p14:nvContentPartPr>
            <p14:xfrm>
              <a:off x="1746250" y="4870450"/>
              <a:ext cx="38100" cy="165100"/>
            </p14:xfrm>
          </p:contentPart>
        </mc:Choice>
        <mc:Fallback xmlns="">
          <p:pic>
            <p:nvPicPr>
              <p:cNvPr id="492" name="墨迹 491"/>
            </p:nvPicPr>
            <p:blipFill>
              <a:blip r:embed="rId932"/>
            </p:blipFill>
            <p:spPr>
              <a:xfrm>
                <a:off x="1746250" y="4870450"/>
                <a:ext cx="3810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33" p14:bwMode="auto">
            <p14:nvContentPartPr>
              <p14:cNvPr id="493" name="墨迹 492"/>
              <p14:cNvContentPartPr/>
              <p14:nvPr/>
            </p14:nvContentPartPr>
            <p14:xfrm>
              <a:off x="1708150" y="4965700"/>
              <a:ext cx="63500" cy="12700"/>
            </p14:xfrm>
          </p:contentPart>
        </mc:Choice>
        <mc:Fallback xmlns="">
          <p:pic>
            <p:nvPicPr>
              <p:cNvPr id="493" name="墨迹 492"/>
            </p:nvPicPr>
            <p:blipFill>
              <a:blip r:embed="rId934"/>
            </p:blipFill>
            <p:spPr>
              <a:xfrm>
                <a:off x="1708150" y="4965700"/>
                <a:ext cx="635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35" p14:bwMode="auto">
            <p14:nvContentPartPr>
              <p14:cNvPr id="494" name="墨迹 493"/>
              <p14:cNvContentPartPr/>
              <p14:nvPr/>
            </p14:nvContentPartPr>
            <p14:xfrm>
              <a:off x="1790700" y="4883150"/>
              <a:ext cx="63500" cy="177800"/>
            </p14:xfrm>
          </p:contentPart>
        </mc:Choice>
        <mc:Fallback xmlns="">
          <p:pic>
            <p:nvPicPr>
              <p:cNvPr id="494" name="墨迹 493"/>
            </p:nvPicPr>
            <p:blipFill>
              <a:blip r:embed="rId936"/>
            </p:blipFill>
            <p:spPr>
              <a:xfrm>
                <a:off x="1790700" y="4883150"/>
                <a:ext cx="6350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37" p14:bwMode="auto">
            <p14:nvContentPartPr>
              <p14:cNvPr id="495" name="墨迹 494"/>
              <p14:cNvContentPartPr/>
              <p14:nvPr/>
            </p14:nvContentPartPr>
            <p14:xfrm>
              <a:off x="1854200" y="4902200"/>
              <a:ext cx="63500" cy="152400"/>
            </p14:xfrm>
          </p:contentPart>
        </mc:Choice>
        <mc:Fallback xmlns="">
          <p:pic>
            <p:nvPicPr>
              <p:cNvPr id="495" name="墨迹 494"/>
            </p:nvPicPr>
            <p:blipFill>
              <a:blip r:embed="rId938"/>
            </p:blipFill>
            <p:spPr>
              <a:xfrm>
                <a:off x="1854200" y="4902200"/>
                <a:ext cx="6350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39" p14:bwMode="auto">
            <p14:nvContentPartPr>
              <p14:cNvPr id="496" name="墨迹 495"/>
              <p14:cNvContentPartPr/>
              <p14:nvPr/>
            </p14:nvContentPartPr>
            <p14:xfrm>
              <a:off x="1828800" y="4991100"/>
              <a:ext cx="88900" cy="25400"/>
            </p14:xfrm>
          </p:contentPart>
        </mc:Choice>
        <mc:Fallback xmlns="">
          <p:pic>
            <p:nvPicPr>
              <p:cNvPr id="496" name="墨迹 495"/>
            </p:nvPicPr>
            <p:blipFill>
              <a:blip r:embed="rId940"/>
            </p:blipFill>
            <p:spPr>
              <a:xfrm>
                <a:off x="1828800" y="4991100"/>
                <a:ext cx="8890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41" p14:bwMode="auto">
            <p14:nvContentPartPr>
              <p14:cNvPr id="497" name="墨迹 496"/>
              <p14:cNvContentPartPr/>
              <p14:nvPr/>
            </p14:nvContentPartPr>
            <p14:xfrm>
              <a:off x="6553200" y="5353050"/>
              <a:ext cx="57150" cy="38100"/>
            </p14:xfrm>
          </p:contentPart>
        </mc:Choice>
        <mc:Fallback xmlns="">
          <p:pic>
            <p:nvPicPr>
              <p:cNvPr id="497" name="墨迹 496"/>
            </p:nvPicPr>
            <p:blipFill>
              <a:blip r:embed="rId942"/>
            </p:blipFill>
            <p:spPr>
              <a:xfrm>
                <a:off x="6553200" y="5353050"/>
                <a:ext cx="5715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43" p14:bwMode="auto">
            <p14:nvContentPartPr>
              <p14:cNvPr id="498" name="墨迹 497"/>
              <p14:cNvContentPartPr/>
              <p14:nvPr/>
            </p14:nvContentPartPr>
            <p14:xfrm>
              <a:off x="6572250" y="5391150"/>
              <a:ext cx="19050" cy="360"/>
            </p14:xfrm>
          </p:contentPart>
        </mc:Choice>
        <mc:Fallback xmlns="">
          <p:pic>
            <p:nvPicPr>
              <p:cNvPr id="498" name="墨迹 497"/>
            </p:nvPicPr>
            <p:blipFill>
              <a:blip r:embed="rId944"/>
            </p:blipFill>
            <p:spPr>
              <a:xfrm>
                <a:off x="6572250" y="5391150"/>
                <a:ext cx="190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45" p14:bwMode="auto">
            <p14:nvContentPartPr>
              <p14:cNvPr id="499" name="墨迹 498"/>
              <p14:cNvContentPartPr/>
              <p14:nvPr/>
            </p14:nvContentPartPr>
            <p14:xfrm>
              <a:off x="5143500" y="5245100"/>
              <a:ext cx="292100" cy="31750"/>
            </p14:xfrm>
          </p:contentPart>
        </mc:Choice>
        <mc:Fallback xmlns="">
          <p:pic>
            <p:nvPicPr>
              <p:cNvPr id="499" name="墨迹 498"/>
            </p:nvPicPr>
            <p:blipFill>
              <a:blip r:embed="rId946"/>
            </p:blipFill>
            <p:spPr>
              <a:xfrm>
                <a:off x="5143500" y="5245100"/>
                <a:ext cx="29210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47" p14:bwMode="auto">
            <p14:nvContentPartPr>
              <p14:cNvPr id="500" name="墨迹 499"/>
              <p14:cNvContentPartPr/>
              <p14:nvPr/>
            </p14:nvContentPartPr>
            <p14:xfrm>
              <a:off x="5556250" y="5295900"/>
              <a:ext cx="336550" cy="19050"/>
            </p14:xfrm>
          </p:contentPart>
        </mc:Choice>
        <mc:Fallback xmlns="">
          <p:pic>
            <p:nvPicPr>
              <p:cNvPr id="500" name="墨迹 499"/>
            </p:nvPicPr>
            <p:blipFill>
              <a:blip r:embed="rId948"/>
            </p:blipFill>
            <p:spPr>
              <a:xfrm>
                <a:off x="5556250" y="5295900"/>
                <a:ext cx="3365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49" p14:bwMode="auto">
            <p14:nvContentPartPr>
              <p14:cNvPr id="501" name="墨迹 500"/>
              <p14:cNvContentPartPr/>
              <p14:nvPr/>
            </p14:nvContentPartPr>
            <p14:xfrm>
              <a:off x="5956300" y="5308600"/>
              <a:ext cx="311150" cy="12700"/>
            </p14:xfrm>
          </p:contentPart>
        </mc:Choice>
        <mc:Fallback xmlns="">
          <p:pic>
            <p:nvPicPr>
              <p:cNvPr id="501" name="墨迹 500"/>
            </p:nvPicPr>
            <p:blipFill>
              <a:blip r:embed="rId950"/>
            </p:blipFill>
            <p:spPr>
              <a:xfrm>
                <a:off x="5956300" y="5308600"/>
                <a:ext cx="3111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51" p14:bwMode="auto">
            <p14:nvContentPartPr>
              <p14:cNvPr id="502" name="墨迹 501"/>
              <p14:cNvContentPartPr/>
              <p14:nvPr/>
            </p14:nvContentPartPr>
            <p14:xfrm>
              <a:off x="6305550" y="5308600"/>
              <a:ext cx="317500" cy="25400"/>
            </p14:xfrm>
          </p:contentPart>
        </mc:Choice>
        <mc:Fallback xmlns="">
          <p:pic>
            <p:nvPicPr>
              <p:cNvPr id="502" name="墨迹 501"/>
            </p:nvPicPr>
            <p:blipFill>
              <a:blip r:embed="rId952"/>
            </p:blipFill>
            <p:spPr>
              <a:xfrm>
                <a:off x="6305550" y="5308600"/>
                <a:ext cx="31750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53" p14:bwMode="auto">
            <p14:nvContentPartPr>
              <p14:cNvPr id="503" name="墨迹 502"/>
              <p14:cNvContentPartPr/>
              <p14:nvPr/>
            </p14:nvContentPartPr>
            <p14:xfrm>
              <a:off x="6578600" y="5175250"/>
              <a:ext cx="107950" cy="146050"/>
            </p14:xfrm>
          </p:contentPart>
        </mc:Choice>
        <mc:Fallback xmlns="">
          <p:pic>
            <p:nvPicPr>
              <p:cNvPr id="503" name="墨迹 502"/>
            </p:nvPicPr>
            <p:blipFill>
              <a:blip r:embed="rId954"/>
            </p:blipFill>
            <p:spPr>
              <a:xfrm>
                <a:off x="6578600" y="5175250"/>
                <a:ext cx="10795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55" p14:bwMode="auto">
            <p14:nvContentPartPr>
              <p14:cNvPr id="504" name="墨迹 503"/>
              <p14:cNvContentPartPr/>
              <p14:nvPr/>
            </p14:nvContentPartPr>
            <p14:xfrm>
              <a:off x="6597650" y="5181600"/>
              <a:ext cx="76200" cy="127000"/>
            </p14:xfrm>
          </p:contentPart>
        </mc:Choice>
        <mc:Fallback xmlns="">
          <p:pic>
            <p:nvPicPr>
              <p:cNvPr id="504" name="墨迹 503"/>
            </p:nvPicPr>
            <p:blipFill>
              <a:blip r:embed="rId956"/>
            </p:blipFill>
            <p:spPr>
              <a:xfrm>
                <a:off x="6597650" y="5181600"/>
                <a:ext cx="7620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57" p14:bwMode="auto">
            <p14:nvContentPartPr>
              <p14:cNvPr id="505" name="墨迹 504"/>
              <p14:cNvContentPartPr/>
              <p14:nvPr/>
            </p14:nvContentPartPr>
            <p14:xfrm>
              <a:off x="2273300" y="5060950"/>
              <a:ext cx="685800" cy="6350"/>
            </p14:xfrm>
          </p:contentPart>
        </mc:Choice>
        <mc:Fallback xmlns="">
          <p:pic>
            <p:nvPicPr>
              <p:cNvPr id="505" name="墨迹 504"/>
            </p:nvPicPr>
            <p:blipFill>
              <a:blip r:embed="rId958"/>
            </p:blipFill>
            <p:spPr>
              <a:xfrm>
                <a:off x="2273300" y="5060950"/>
                <a:ext cx="68580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59" p14:bwMode="auto">
            <p14:nvContentPartPr>
              <p14:cNvPr id="506" name="墨迹 505"/>
              <p14:cNvContentPartPr/>
              <p14:nvPr/>
            </p14:nvContentPartPr>
            <p14:xfrm>
              <a:off x="3835400" y="5295900"/>
              <a:ext cx="12700" cy="360"/>
            </p14:xfrm>
          </p:contentPart>
        </mc:Choice>
        <mc:Fallback xmlns="">
          <p:pic>
            <p:nvPicPr>
              <p:cNvPr id="506" name="墨迹 505"/>
            </p:nvPicPr>
            <p:blipFill>
              <a:blip r:embed="rId113"/>
            </p:blipFill>
            <p:spPr>
              <a:xfrm>
                <a:off x="3835400" y="529590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60" p14:bwMode="auto">
            <p14:nvContentPartPr>
              <p14:cNvPr id="507" name="墨迹 506"/>
              <p14:cNvContentPartPr/>
              <p14:nvPr/>
            </p14:nvContentPartPr>
            <p14:xfrm>
              <a:off x="3835400" y="5283200"/>
              <a:ext cx="12700" cy="360"/>
            </p14:xfrm>
          </p:contentPart>
        </mc:Choice>
        <mc:Fallback xmlns="">
          <p:pic>
            <p:nvPicPr>
              <p:cNvPr id="507" name="墨迹 506"/>
            </p:nvPicPr>
            <p:blipFill>
              <a:blip r:embed="rId113"/>
            </p:blipFill>
            <p:spPr>
              <a:xfrm>
                <a:off x="3835400" y="528320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61" p14:bwMode="auto">
            <p14:nvContentPartPr>
              <p14:cNvPr id="508" name="墨迹 507"/>
              <p14:cNvContentPartPr/>
              <p14:nvPr/>
            </p14:nvContentPartPr>
            <p14:xfrm>
              <a:off x="3860800" y="5264150"/>
              <a:ext cx="12700" cy="360"/>
            </p14:xfrm>
          </p:contentPart>
        </mc:Choice>
        <mc:Fallback xmlns="">
          <p:pic>
            <p:nvPicPr>
              <p:cNvPr id="508" name="墨迹 507"/>
            </p:nvPicPr>
            <p:blipFill>
              <a:blip r:embed="rId113"/>
            </p:blipFill>
            <p:spPr>
              <a:xfrm>
                <a:off x="3860800" y="526415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62" p14:bwMode="auto">
            <p14:nvContentPartPr>
              <p14:cNvPr id="509" name="墨迹 508"/>
              <p14:cNvContentPartPr/>
              <p14:nvPr/>
            </p14:nvContentPartPr>
            <p14:xfrm>
              <a:off x="3898900" y="5276850"/>
              <a:ext cx="12700" cy="360"/>
            </p14:xfrm>
          </p:contentPart>
        </mc:Choice>
        <mc:Fallback xmlns="">
          <p:pic>
            <p:nvPicPr>
              <p:cNvPr id="509" name="墨迹 508"/>
            </p:nvPicPr>
            <p:blipFill>
              <a:blip r:embed="rId113"/>
            </p:blipFill>
            <p:spPr>
              <a:xfrm>
                <a:off x="3898900" y="527685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63" p14:bwMode="auto">
            <p14:nvContentPartPr>
              <p14:cNvPr id="510" name="墨迹 509"/>
              <p14:cNvContentPartPr/>
              <p14:nvPr/>
            </p14:nvContentPartPr>
            <p14:xfrm>
              <a:off x="3924300" y="5276850"/>
              <a:ext cx="19050" cy="360"/>
            </p14:xfrm>
          </p:contentPart>
        </mc:Choice>
        <mc:Fallback xmlns="">
          <p:pic>
            <p:nvPicPr>
              <p:cNvPr id="510" name="墨迹 509"/>
            </p:nvPicPr>
            <p:blipFill>
              <a:blip r:embed="rId182"/>
            </p:blipFill>
            <p:spPr>
              <a:xfrm>
                <a:off x="3924300" y="5276850"/>
                <a:ext cx="190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64" p14:bwMode="auto">
            <p14:nvContentPartPr>
              <p14:cNvPr id="511" name="墨迹 510"/>
              <p14:cNvContentPartPr/>
              <p14:nvPr/>
            </p14:nvContentPartPr>
            <p14:xfrm>
              <a:off x="3968750" y="5276850"/>
              <a:ext cx="12700" cy="360"/>
            </p14:xfrm>
          </p:contentPart>
        </mc:Choice>
        <mc:Fallback xmlns="">
          <p:pic>
            <p:nvPicPr>
              <p:cNvPr id="511" name="墨迹 510"/>
            </p:nvPicPr>
            <p:blipFill>
              <a:blip r:embed="rId113"/>
            </p:blipFill>
            <p:spPr>
              <a:xfrm>
                <a:off x="3968750" y="527685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65" p14:bwMode="auto">
            <p14:nvContentPartPr>
              <p14:cNvPr id="512" name="墨迹 511"/>
              <p14:cNvContentPartPr/>
              <p14:nvPr/>
            </p14:nvContentPartPr>
            <p14:xfrm>
              <a:off x="3968750" y="5276850"/>
              <a:ext cx="12700" cy="360"/>
            </p14:xfrm>
          </p:contentPart>
        </mc:Choice>
        <mc:Fallback xmlns="">
          <p:pic>
            <p:nvPicPr>
              <p:cNvPr id="512" name="墨迹 511"/>
            </p:nvPicPr>
            <p:blipFill>
              <a:blip r:embed="rId113"/>
            </p:blipFill>
            <p:spPr>
              <a:xfrm>
                <a:off x="3968750" y="527685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66" p14:bwMode="auto">
            <p14:nvContentPartPr>
              <p14:cNvPr id="513" name="墨迹 512"/>
              <p14:cNvContentPartPr/>
              <p14:nvPr/>
            </p14:nvContentPartPr>
            <p14:xfrm>
              <a:off x="3956050" y="5289550"/>
              <a:ext cx="12700" cy="360"/>
            </p14:xfrm>
          </p:contentPart>
        </mc:Choice>
        <mc:Fallback xmlns="">
          <p:pic>
            <p:nvPicPr>
              <p:cNvPr id="513" name="墨迹 512"/>
            </p:nvPicPr>
            <p:blipFill>
              <a:blip r:embed="rId113"/>
            </p:blipFill>
            <p:spPr>
              <a:xfrm>
                <a:off x="3956050" y="528955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67" p14:bwMode="auto">
            <p14:nvContentPartPr>
              <p14:cNvPr id="514" name="墨迹 513"/>
              <p14:cNvContentPartPr/>
              <p14:nvPr/>
            </p14:nvContentPartPr>
            <p14:xfrm>
              <a:off x="3860800" y="5270500"/>
              <a:ext cx="12700" cy="360"/>
            </p14:xfrm>
          </p:contentPart>
        </mc:Choice>
        <mc:Fallback xmlns="">
          <p:pic>
            <p:nvPicPr>
              <p:cNvPr id="514" name="墨迹 513"/>
            </p:nvPicPr>
            <p:blipFill>
              <a:blip r:embed="rId113"/>
            </p:blipFill>
            <p:spPr>
              <a:xfrm>
                <a:off x="3860800" y="527050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68" p14:bwMode="auto">
            <p14:nvContentPartPr>
              <p14:cNvPr id="515" name="墨迹 514"/>
              <p14:cNvContentPartPr/>
              <p14:nvPr/>
            </p14:nvContentPartPr>
            <p14:xfrm>
              <a:off x="3816350" y="5283200"/>
              <a:ext cx="12700" cy="360"/>
            </p14:xfrm>
          </p:contentPart>
        </mc:Choice>
        <mc:Fallback xmlns="">
          <p:pic>
            <p:nvPicPr>
              <p:cNvPr id="515" name="墨迹 514"/>
            </p:nvPicPr>
            <p:blipFill>
              <a:blip r:embed="rId113"/>
            </p:blipFill>
            <p:spPr>
              <a:xfrm>
                <a:off x="3816350" y="528320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69" p14:bwMode="auto">
            <p14:nvContentPartPr>
              <p14:cNvPr id="516" name="墨迹 515"/>
              <p14:cNvContentPartPr/>
              <p14:nvPr/>
            </p14:nvContentPartPr>
            <p14:xfrm>
              <a:off x="3721100" y="5295900"/>
              <a:ext cx="25400" cy="360"/>
            </p14:xfrm>
          </p:contentPart>
        </mc:Choice>
        <mc:Fallback xmlns="">
          <p:pic>
            <p:nvPicPr>
              <p:cNvPr id="516" name="墨迹 515"/>
            </p:nvPicPr>
            <p:blipFill>
              <a:blip r:embed="rId520"/>
            </p:blipFill>
            <p:spPr>
              <a:xfrm>
                <a:off x="3721100" y="5295900"/>
                <a:ext cx="254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70" p14:bwMode="auto">
            <p14:nvContentPartPr>
              <p14:cNvPr id="517" name="墨迹 516"/>
              <p14:cNvContentPartPr/>
              <p14:nvPr/>
            </p14:nvContentPartPr>
            <p14:xfrm>
              <a:off x="3740150" y="5295900"/>
              <a:ext cx="25400" cy="360"/>
            </p14:xfrm>
          </p:contentPart>
        </mc:Choice>
        <mc:Fallback xmlns="">
          <p:pic>
            <p:nvPicPr>
              <p:cNvPr id="517" name="墨迹 516"/>
            </p:nvPicPr>
            <p:blipFill>
              <a:blip r:embed="rId520"/>
            </p:blipFill>
            <p:spPr>
              <a:xfrm>
                <a:off x="3740150" y="5295900"/>
                <a:ext cx="254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71" p14:bwMode="auto">
            <p14:nvContentPartPr>
              <p14:cNvPr id="518" name="墨迹 517"/>
              <p14:cNvContentPartPr/>
              <p14:nvPr/>
            </p14:nvContentPartPr>
            <p14:xfrm>
              <a:off x="3822700" y="5283200"/>
              <a:ext cx="12700" cy="360"/>
            </p14:xfrm>
          </p:contentPart>
        </mc:Choice>
        <mc:Fallback xmlns="">
          <p:pic>
            <p:nvPicPr>
              <p:cNvPr id="518" name="墨迹 517"/>
            </p:nvPicPr>
            <p:blipFill>
              <a:blip r:embed="rId113"/>
            </p:blipFill>
            <p:spPr>
              <a:xfrm>
                <a:off x="3822700" y="528320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72" p14:bwMode="auto">
            <p14:nvContentPartPr>
              <p14:cNvPr id="519" name="墨迹 518"/>
              <p14:cNvContentPartPr/>
              <p14:nvPr/>
            </p14:nvContentPartPr>
            <p14:xfrm>
              <a:off x="3898900" y="5283200"/>
              <a:ext cx="12700" cy="360"/>
            </p14:xfrm>
          </p:contentPart>
        </mc:Choice>
        <mc:Fallback xmlns="">
          <p:pic>
            <p:nvPicPr>
              <p:cNvPr id="519" name="墨迹 518"/>
            </p:nvPicPr>
            <p:blipFill>
              <a:blip r:embed="rId113"/>
            </p:blipFill>
            <p:spPr>
              <a:xfrm>
                <a:off x="3898900" y="528320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73" p14:bwMode="auto">
            <p14:nvContentPartPr>
              <p14:cNvPr id="520" name="墨迹 519"/>
              <p14:cNvContentPartPr/>
              <p14:nvPr/>
            </p14:nvContentPartPr>
            <p14:xfrm>
              <a:off x="3937000" y="5276850"/>
              <a:ext cx="12700" cy="360"/>
            </p14:xfrm>
          </p:contentPart>
        </mc:Choice>
        <mc:Fallback xmlns="">
          <p:pic>
            <p:nvPicPr>
              <p:cNvPr id="520" name="墨迹 519"/>
            </p:nvPicPr>
            <p:blipFill>
              <a:blip r:embed="rId113"/>
            </p:blipFill>
            <p:spPr>
              <a:xfrm>
                <a:off x="3937000" y="527685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74" p14:bwMode="auto">
            <p14:nvContentPartPr>
              <p14:cNvPr id="521" name="墨迹 520"/>
              <p14:cNvContentPartPr/>
              <p14:nvPr/>
            </p14:nvContentPartPr>
            <p14:xfrm>
              <a:off x="3981450" y="5276850"/>
              <a:ext cx="12700" cy="360"/>
            </p14:xfrm>
          </p:contentPart>
        </mc:Choice>
        <mc:Fallback xmlns="">
          <p:pic>
            <p:nvPicPr>
              <p:cNvPr id="521" name="墨迹 520"/>
            </p:nvPicPr>
            <p:blipFill>
              <a:blip r:embed="rId113"/>
            </p:blipFill>
            <p:spPr>
              <a:xfrm>
                <a:off x="3981450" y="527685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75" p14:bwMode="auto">
            <p14:nvContentPartPr>
              <p14:cNvPr id="522" name="墨迹 521"/>
              <p14:cNvContentPartPr/>
              <p14:nvPr/>
            </p14:nvContentPartPr>
            <p14:xfrm>
              <a:off x="3879850" y="5283200"/>
              <a:ext cx="12700" cy="360"/>
            </p14:xfrm>
          </p:contentPart>
        </mc:Choice>
        <mc:Fallback xmlns="">
          <p:pic>
            <p:nvPicPr>
              <p:cNvPr id="522" name="墨迹 521"/>
            </p:nvPicPr>
            <p:blipFill>
              <a:blip r:embed="rId113"/>
            </p:blipFill>
            <p:spPr>
              <a:xfrm>
                <a:off x="3879850" y="528320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76" p14:bwMode="auto">
            <p14:nvContentPartPr>
              <p14:cNvPr id="523" name="墨迹 522"/>
              <p14:cNvContentPartPr/>
              <p14:nvPr/>
            </p14:nvContentPartPr>
            <p14:xfrm>
              <a:off x="3803650" y="5308600"/>
              <a:ext cx="12700" cy="360"/>
            </p14:xfrm>
          </p:contentPart>
        </mc:Choice>
        <mc:Fallback xmlns="">
          <p:pic>
            <p:nvPicPr>
              <p:cNvPr id="523" name="墨迹 522"/>
            </p:nvPicPr>
            <p:blipFill>
              <a:blip r:embed="rId113"/>
            </p:blipFill>
            <p:spPr>
              <a:xfrm>
                <a:off x="3803650" y="530860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77" p14:bwMode="auto">
            <p14:nvContentPartPr>
              <p14:cNvPr id="524" name="墨迹 523"/>
              <p14:cNvContentPartPr/>
              <p14:nvPr/>
            </p14:nvContentPartPr>
            <p14:xfrm>
              <a:off x="3733800" y="5321300"/>
              <a:ext cx="12700" cy="360"/>
            </p14:xfrm>
          </p:contentPart>
        </mc:Choice>
        <mc:Fallback xmlns="">
          <p:pic>
            <p:nvPicPr>
              <p:cNvPr id="524" name="墨迹 523"/>
            </p:nvPicPr>
            <p:blipFill>
              <a:blip r:embed="rId113"/>
            </p:blipFill>
            <p:spPr>
              <a:xfrm>
                <a:off x="3733800" y="532130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78" p14:bwMode="auto">
            <p14:nvContentPartPr>
              <p14:cNvPr id="525" name="墨迹 524"/>
              <p14:cNvContentPartPr/>
              <p14:nvPr/>
            </p14:nvContentPartPr>
            <p14:xfrm>
              <a:off x="4197350" y="5111750"/>
              <a:ext cx="292100" cy="590550"/>
            </p14:xfrm>
          </p:contentPart>
        </mc:Choice>
        <mc:Fallback xmlns="">
          <p:pic>
            <p:nvPicPr>
              <p:cNvPr id="525" name="墨迹 524"/>
            </p:nvPicPr>
            <p:blipFill>
              <a:blip r:embed="rId979"/>
            </p:blipFill>
            <p:spPr>
              <a:xfrm>
                <a:off x="4197350" y="5111750"/>
                <a:ext cx="292100" cy="590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80" p14:bwMode="auto">
            <p14:nvContentPartPr>
              <p14:cNvPr id="526" name="墨迹 525"/>
              <p14:cNvContentPartPr/>
              <p14:nvPr/>
            </p14:nvContentPartPr>
            <p14:xfrm>
              <a:off x="4203700" y="5194300"/>
              <a:ext cx="273050" cy="501650"/>
            </p14:xfrm>
          </p:contentPart>
        </mc:Choice>
        <mc:Fallback xmlns="">
          <p:pic>
            <p:nvPicPr>
              <p:cNvPr id="526" name="墨迹 525"/>
            </p:nvPicPr>
            <p:blipFill>
              <a:blip r:embed="rId981"/>
            </p:blipFill>
            <p:spPr>
              <a:xfrm>
                <a:off x="4203700" y="5194300"/>
                <a:ext cx="273050" cy="501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82" p14:bwMode="auto">
            <p14:nvContentPartPr>
              <p14:cNvPr id="527" name="墨迹 526"/>
              <p14:cNvContentPartPr/>
              <p14:nvPr/>
            </p14:nvContentPartPr>
            <p14:xfrm>
              <a:off x="4152900" y="5207000"/>
              <a:ext cx="241300" cy="603250"/>
            </p14:xfrm>
          </p:contentPart>
        </mc:Choice>
        <mc:Fallback xmlns="">
          <p:pic>
            <p:nvPicPr>
              <p:cNvPr id="527" name="墨迹 526"/>
            </p:nvPicPr>
            <p:blipFill>
              <a:blip r:embed="rId983"/>
            </p:blipFill>
            <p:spPr>
              <a:xfrm>
                <a:off x="4152900" y="5207000"/>
                <a:ext cx="241300" cy="603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84" p14:bwMode="auto">
            <p14:nvContentPartPr>
              <p14:cNvPr id="528" name="墨迹 527"/>
              <p14:cNvContentPartPr/>
              <p14:nvPr/>
            </p14:nvContentPartPr>
            <p14:xfrm>
              <a:off x="4324350" y="5162550"/>
              <a:ext cx="215900" cy="520700"/>
            </p14:xfrm>
          </p:contentPart>
        </mc:Choice>
        <mc:Fallback xmlns="">
          <p:pic>
            <p:nvPicPr>
              <p:cNvPr id="528" name="墨迹 527"/>
            </p:nvPicPr>
            <p:blipFill>
              <a:blip r:embed="rId985"/>
            </p:blipFill>
            <p:spPr>
              <a:xfrm>
                <a:off x="4324350" y="5162550"/>
                <a:ext cx="215900" cy="520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86" p14:bwMode="auto">
            <p14:nvContentPartPr>
              <p14:cNvPr id="529" name="墨迹 528"/>
              <p14:cNvContentPartPr/>
              <p14:nvPr/>
            </p14:nvContentPartPr>
            <p14:xfrm>
              <a:off x="4222750" y="5264150"/>
              <a:ext cx="298450" cy="577850"/>
            </p14:xfrm>
          </p:contentPart>
        </mc:Choice>
        <mc:Fallback xmlns="">
          <p:pic>
            <p:nvPicPr>
              <p:cNvPr id="529" name="墨迹 528"/>
            </p:nvPicPr>
            <p:blipFill>
              <a:blip r:embed="rId987"/>
            </p:blipFill>
            <p:spPr>
              <a:xfrm>
                <a:off x="4222750" y="5264150"/>
                <a:ext cx="298450" cy="577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88" p14:bwMode="auto">
            <p14:nvContentPartPr>
              <p14:cNvPr id="530" name="墨迹 529"/>
              <p14:cNvContentPartPr/>
              <p14:nvPr/>
            </p14:nvContentPartPr>
            <p14:xfrm>
              <a:off x="4165600" y="5207000"/>
              <a:ext cx="228600" cy="241300"/>
            </p14:xfrm>
          </p:contentPart>
        </mc:Choice>
        <mc:Fallback xmlns="">
          <p:pic>
            <p:nvPicPr>
              <p:cNvPr id="530" name="墨迹 529"/>
            </p:nvPicPr>
            <p:blipFill>
              <a:blip r:embed="rId989"/>
            </p:blipFill>
            <p:spPr>
              <a:xfrm>
                <a:off x="4165600" y="5207000"/>
                <a:ext cx="228600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90" p14:bwMode="auto">
            <p14:nvContentPartPr>
              <p14:cNvPr id="531" name="墨迹 530"/>
              <p14:cNvContentPartPr/>
              <p14:nvPr/>
            </p14:nvContentPartPr>
            <p14:xfrm>
              <a:off x="3683000" y="5537200"/>
              <a:ext cx="127000" cy="120650"/>
            </p14:xfrm>
          </p:contentPart>
        </mc:Choice>
        <mc:Fallback xmlns="">
          <p:pic>
            <p:nvPicPr>
              <p:cNvPr id="531" name="墨迹 530"/>
            </p:nvPicPr>
            <p:blipFill>
              <a:blip r:embed="rId991"/>
            </p:blipFill>
            <p:spPr>
              <a:xfrm>
                <a:off x="3683000" y="5537200"/>
                <a:ext cx="12700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92" p14:bwMode="auto">
            <p14:nvContentPartPr>
              <p14:cNvPr id="532" name="墨迹 531"/>
              <p14:cNvContentPartPr/>
              <p14:nvPr/>
            </p14:nvContentPartPr>
            <p14:xfrm>
              <a:off x="3733800" y="5588000"/>
              <a:ext cx="38100" cy="82550"/>
            </p14:xfrm>
          </p:contentPart>
        </mc:Choice>
        <mc:Fallback xmlns="">
          <p:pic>
            <p:nvPicPr>
              <p:cNvPr id="532" name="墨迹 531"/>
            </p:nvPicPr>
            <p:blipFill>
              <a:blip r:embed="rId993"/>
            </p:blipFill>
            <p:spPr>
              <a:xfrm>
                <a:off x="3733800" y="5588000"/>
                <a:ext cx="3810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94" p14:bwMode="auto">
            <p14:nvContentPartPr>
              <p14:cNvPr id="533" name="墨迹 532"/>
              <p14:cNvContentPartPr/>
              <p14:nvPr/>
            </p14:nvContentPartPr>
            <p14:xfrm>
              <a:off x="3867150" y="5530850"/>
              <a:ext cx="120650" cy="76200"/>
            </p14:xfrm>
          </p:contentPart>
        </mc:Choice>
        <mc:Fallback xmlns="">
          <p:pic>
            <p:nvPicPr>
              <p:cNvPr id="533" name="墨迹 532"/>
            </p:nvPicPr>
            <p:blipFill>
              <a:blip r:embed="rId995"/>
            </p:blipFill>
            <p:spPr>
              <a:xfrm>
                <a:off x="3867150" y="5530850"/>
                <a:ext cx="12065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96" p14:bwMode="auto">
            <p14:nvContentPartPr>
              <p14:cNvPr id="534" name="墨迹 533"/>
              <p14:cNvContentPartPr/>
              <p14:nvPr/>
            </p14:nvContentPartPr>
            <p14:xfrm>
              <a:off x="3873500" y="5499100"/>
              <a:ext cx="95250" cy="196850"/>
            </p14:xfrm>
          </p:contentPart>
        </mc:Choice>
        <mc:Fallback xmlns="">
          <p:pic>
            <p:nvPicPr>
              <p:cNvPr id="534" name="墨迹 533"/>
            </p:nvPicPr>
            <p:blipFill>
              <a:blip r:embed="rId997"/>
            </p:blipFill>
            <p:spPr>
              <a:xfrm>
                <a:off x="3873500" y="5499100"/>
                <a:ext cx="9525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98" p14:bwMode="auto">
            <p14:nvContentPartPr>
              <p14:cNvPr id="535" name="墨迹 534"/>
              <p14:cNvContentPartPr/>
              <p14:nvPr/>
            </p14:nvContentPartPr>
            <p14:xfrm>
              <a:off x="3721100" y="5200650"/>
              <a:ext cx="360" cy="203200"/>
            </p14:xfrm>
          </p:contentPart>
        </mc:Choice>
        <mc:Fallback xmlns="">
          <p:pic>
            <p:nvPicPr>
              <p:cNvPr id="535" name="墨迹 534"/>
            </p:nvPicPr>
            <p:blipFill>
              <a:blip r:embed="rId999"/>
            </p:blipFill>
            <p:spPr>
              <a:xfrm>
                <a:off x="3721100" y="5200650"/>
                <a:ext cx="36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00" p14:bwMode="auto">
            <p14:nvContentPartPr>
              <p14:cNvPr id="536" name="墨迹 535"/>
              <p14:cNvContentPartPr/>
              <p14:nvPr/>
            </p14:nvContentPartPr>
            <p14:xfrm>
              <a:off x="3663950" y="5257800"/>
              <a:ext cx="120650" cy="177800"/>
            </p14:xfrm>
          </p:contentPart>
        </mc:Choice>
        <mc:Fallback xmlns="">
          <p:pic>
            <p:nvPicPr>
              <p:cNvPr id="536" name="墨迹 535"/>
            </p:nvPicPr>
            <p:blipFill>
              <a:blip r:embed="rId1001"/>
            </p:blipFill>
            <p:spPr>
              <a:xfrm>
                <a:off x="3663950" y="5257800"/>
                <a:ext cx="12065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02" p14:bwMode="auto">
            <p14:nvContentPartPr>
              <p14:cNvPr id="537" name="墨迹 536"/>
              <p14:cNvContentPartPr/>
              <p14:nvPr/>
            </p14:nvContentPartPr>
            <p14:xfrm>
              <a:off x="3822700" y="5200650"/>
              <a:ext cx="133350" cy="234950"/>
            </p14:xfrm>
          </p:contentPart>
        </mc:Choice>
        <mc:Fallback xmlns="">
          <p:pic>
            <p:nvPicPr>
              <p:cNvPr id="537" name="墨迹 536"/>
            </p:nvPicPr>
            <p:blipFill>
              <a:blip r:embed="rId1003"/>
            </p:blipFill>
            <p:spPr>
              <a:xfrm>
                <a:off x="3822700" y="5200650"/>
                <a:ext cx="133350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04" p14:bwMode="auto">
            <p14:nvContentPartPr>
              <p14:cNvPr id="538" name="墨迹 537"/>
              <p14:cNvContentPartPr/>
              <p14:nvPr/>
            </p14:nvContentPartPr>
            <p14:xfrm>
              <a:off x="3841750" y="5289550"/>
              <a:ext cx="171450" cy="19050"/>
            </p14:xfrm>
          </p:contentPart>
        </mc:Choice>
        <mc:Fallback xmlns="">
          <p:pic>
            <p:nvPicPr>
              <p:cNvPr id="538" name="墨迹 537"/>
            </p:nvPicPr>
            <p:blipFill>
              <a:blip r:embed="rId1005"/>
            </p:blipFill>
            <p:spPr>
              <a:xfrm>
                <a:off x="3841750" y="5289550"/>
                <a:ext cx="1714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06" p14:bwMode="auto">
            <p14:nvContentPartPr>
              <p14:cNvPr id="539" name="墨迹 538"/>
              <p14:cNvContentPartPr/>
              <p14:nvPr/>
            </p14:nvContentPartPr>
            <p14:xfrm>
              <a:off x="3683000" y="5251450"/>
              <a:ext cx="120650" cy="177800"/>
            </p14:xfrm>
          </p:contentPart>
        </mc:Choice>
        <mc:Fallback xmlns="">
          <p:pic>
            <p:nvPicPr>
              <p:cNvPr id="539" name="墨迹 538"/>
            </p:nvPicPr>
            <p:blipFill>
              <a:blip r:embed="rId1007"/>
            </p:blipFill>
            <p:spPr>
              <a:xfrm>
                <a:off x="3683000" y="5251450"/>
                <a:ext cx="12065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08" p14:bwMode="auto">
            <p14:nvContentPartPr>
              <p14:cNvPr id="540" name="墨迹 539"/>
              <p14:cNvContentPartPr/>
              <p14:nvPr/>
            </p14:nvContentPartPr>
            <p14:xfrm>
              <a:off x="3587750" y="5721350"/>
              <a:ext cx="349250" cy="31750"/>
            </p14:xfrm>
          </p:contentPart>
        </mc:Choice>
        <mc:Fallback xmlns="">
          <p:pic>
            <p:nvPicPr>
              <p:cNvPr id="540" name="墨迹 539"/>
            </p:nvPicPr>
            <p:blipFill>
              <a:blip r:embed="rId1009"/>
            </p:blipFill>
            <p:spPr>
              <a:xfrm>
                <a:off x="3587750" y="5721350"/>
                <a:ext cx="34925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10" p14:bwMode="auto">
            <p14:nvContentPartPr>
              <p14:cNvPr id="541" name="墨迹 540"/>
              <p14:cNvContentPartPr/>
              <p14:nvPr/>
            </p14:nvContentPartPr>
            <p14:xfrm>
              <a:off x="4673600" y="5746750"/>
              <a:ext cx="273050" cy="12700"/>
            </p14:xfrm>
          </p:contentPart>
        </mc:Choice>
        <mc:Fallback xmlns="">
          <p:pic>
            <p:nvPicPr>
              <p:cNvPr id="541" name="墨迹 540"/>
            </p:nvPicPr>
            <p:blipFill>
              <a:blip r:embed="rId1011"/>
            </p:blipFill>
            <p:spPr>
              <a:xfrm>
                <a:off x="4673600" y="5746750"/>
                <a:ext cx="2730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12" p14:bwMode="auto">
            <p14:nvContentPartPr>
              <p14:cNvPr id="542" name="墨迹 541"/>
              <p14:cNvContentPartPr/>
              <p14:nvPr/>
            </p14:nvContentPartPr>
            <p14:xfrm>
              <a:off x="3587750" y="5448300"/>
              <a:ext cx="50800" cy="19050"/>
            </p14:xfrm>
          </p:contentPart>
        </mc:Choice>
        <mc:Fallback xmlns="">
          <p:pic>
            <p:nvPicPr>
              <p:cNvPr id="542" name="墨迹 541"/>
            </p:nvPicPr>
            <p:blipFill>
              <a:blip r:embed="rId1013"/>
            </p:blipFill>
            <p:spPr>
              <a:xfrm>
                <a:off x="3587750" y="5448300"/>
                <a:ext cx="5080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14" p14:bwMode="auto">
            <p14:nvContentPartPr>
              <p14:cNvPr id="543" name="墨迹 542"/>
              <p14:cNvContentPartPr/>
              <p14:nvPr/>
            </p14:nvContentPartPr>
            <p14:xfrm>
              <a:off x="2336800" y="3575050"/>
              <a:ext cx="285750" cy="88900"/>
            </p14:xfrm>
          </p:contentPart>
        </mc:Choice>
        <mc:Fallback xmlns="">
          <p:pic>
            <p:nvPicPr>
              <p:cNvPr id="543" name="墨迹 542"/>
            </p:nvPicPr>
            <p:blipFill>
              <a:blip r:embed="rId1015"/>
            </p:blipFill>
            <p:spPr>
              <a:xfrm>
                <a:off x="2336800" y="3575050"/>
                <a:ext cx="28575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16" p14:bwMode="auto">
            <p14:nvContentPartPr>
              <p14:cNvPr id="544" name="墨迹 543"/>
              <p14:cNvContentPartPr/>
              <p14:nvPr/>
            </p14:nvContentPartPr>
            <p14:xfrm>
              <a:off x="2260600" y="3543300"/>
              <a:ext cx="120650" cy="158750"/>
            </p14:xfrm>
          </p:contentPart>
        </mc:Choice>
        <mc:Fallback xmlns="">
          <p:pic>
            <p:nvPicPr>
              <p:cNvPr id="544" name="墨迹 543"/>
            </p:nvPicPr>
            <p:blipFill>
              <a:blip r:embed="rId1017"/>
            </p:blipFill>
            <p:spPr>
              <a:xfrm>
                <a:off x="2260600" y="3543300"/>
                <a:ext cx="12065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18" p14:bwMode="auto">
            <p14:nvContentPartPr>
              <p14:cNvPr id="545" name="墨迹 544"/>
              <p14:cNvContentPartPr/>
              <p14:nvPr/>
            </p14:nvContentPartPr>
            <p14:xfrm>
              <a:off x="2032000" y="3829050"/>
              <a:ext cx="495300" cy="107950"/>
            </p14:xfrm>
          </p:contentPart>
        </mc:Choice>
        <mc:Fallback xmlns="">
          <p:pic>
            <p:nvPicPr>
              <p:cNvPr id="545" name="墨迹 544"/>
            </p:nvPicPr>
            <p:blipFill>
              <a:blip r:embed="rId1019"/>
            </p:blipFill>
            <p:spPr>
              <a:xfrm>
                <a:off x="2032000" y="3829050"/>
                <a:ext cx="49530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20" p14:bwMode="auto">
            <p14:nvContentPartPr>
              <p14:cNvPr id="546" name="墨迹 545"/>
              <p14:cNvContentPartPr/>
              <p14:nvPr/>
            </p14:nvContentPartPr>
            <p14:xfrm>
              <a:off x="6172200" y="5854700"/>
              <a:ext cx="469900" cy="88900"/>
            </p14:xfrm>
          </p:contentPart>
        </mc:Choice>
        <mc:Fallback xmlns="">
          <p:pic>
            <p:nvPicPr>
              <p:cNvPr id="546" name="墨迹 545"/>
            </p:nvPicPr>
            <p:blipFill>
              <a:blip r:embed="rId1021"/>
            </p:blipFill>
            <p:spPr>
              <a:xfrm>
                <a:off x="6172200" y="5854700"/>
                <a:ext cx="46990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22" p14:bwMode="auto">
            <p14:nvContentPartPr>
              <p14:cNvPr id="547" name="墨迹 546"/>
              <p14:cNvContentPartPr/>
              <p14:nvPr/>
            </p14:nvContentPartPr>
            <p14:xfrm>
              <a:off x="5835650" y="6172200"/>
              <a:ext cx="1263650" cy="69850"/>
            </p14:xfrm>
          </p:contentPart>
        </mc:Choice>
        <mc:Fallback xmlns="">
          <p:pic>
            <p:nvPicPr>
              <p:cNvPr id="547" name="墨迹 546"/>
            </p:nvPicPr>
            <p:blipFill>
              <a:blip r:embed="rId1023"/>
            </p:blipFill>
            <p:spPr>
              <a:xfrm>
                <a:off x="5835650" y="6172200"/>
                <a:ext cx="126365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24" p14:bwMode="auto">
            <p14:nvContentPartPr>
              <p14:cNvPr id="548" name="墨迹 547"/>
              <p14:cNvContentPartPr/>
              <p14:nvPr/>
            </p14:nvContentPartPr>
            <p14:xfrm>
              <a:off x="5956300" y="5594350"/>
              <a:ext cx="781050" cy="76200"/>
            </p14:xfrm>
          </p:contentPart>
        </mc:Choice>
        <mc:Fallback xmlns="">
          <p:pic>
            <p:nvPicPr>
              <p:cNvPr id="548" name="墨迹 547"/>
            </p:nvPicPr>
            <p:blipFill>
              <a:blip r:embed="rId1025"/>
            </p:blipFill>
            <p:spPr>
              <a:xfrm>
                <a:off x="5956300" y="5594350"/>
                <a:ext cx="78105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26" p14:bwMode="auto">
            <p14:nvContentPartPr>
              <p14:cNvPr id="549" name="墨迹 548"/>
              <p14:cNvContentPartPr/>
              <p14:nvPr/>
            </p14:nvContentPartPr>
            <p14:xfrm>
              <a:off x="6134100" y="5568950"/>
              <a:ext cx="25400" cy="360"/>
            </p14:xfrm>
          </p:contentPart>
        </mc:Choice>
        <mc:Fallback xmlns="">
          <p:pic>
            <p:nvPicPr>
              <p:cNvPr id="549" name="墨迹 548"/>
            </p:nvPicPr>
            <p:blipFill>
              <a:blip r:embed="rId520"/>
            </p:blipFill>
            <p:spPr>
              <a:xfrm>
                <a:off x="6134100" y="5568950"/>
                <a:ext cx="254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27" p14:bwMode="auto">
            <p14:nvContentPartPr>
              <p14:cNvPr id="550" name="墨迹 549"/>
              <p14:cNvContentPartPr/>
              <p14:nvPr/>
            </p14:nvContentPartPr>
            <p14:xfrm>
              <a:off x="6515100" y="5626100"/>
              <a:ext cx="12700" cy="360"/>
            </p14:xfrm>
          </p:contentPart>
        </mc:Choice>
        <mc:Fallback xmlns="">
          <p:pic>
            <p:nvPicPr>
              <p:cNvPr id="550" name="墨迹 549"/>
            </p:nvPicPr>
            <p:blipFill>
              <a:blip r:embed="rId113"/>
            </p:blipFill>
            <p:spPr>
              <a:xfrm>
                <a:off x="6515100" y="562610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28" p14:bwMode="auto">
            <p14:nvContentPartPr>
              <p14:cNvPr id="551" name="墨迹 550"/>
              <p14:cNvContentPartPr/>
              <p14:nvPr/>
            </p14:nvContentPartPr>
            <p14:xfrm>
              <a:off x="3797300" y="5289550"/>
              <a:ext cx="12700" cy="360"/>
            </p14:xfrm>
          </p:contentPart>
        </mc:Choice>
        <mc:Fallback xmlns="">
          <p:pic>
            <p:nvPicPr>
              <p:cNvPr id="551" name="墨迹 550"/>
            </p:nvPicPr>
            <p:blipFill>
              <a:blip r:embed="rId113"/>
            </p:blipFill>
            <p:spPr>
              <a:xfrm>
                <a:off x="3797300" y="528955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29" p14:bwMode="auto">
            <p14:nvContentPartPr>
              <p14:cNvPr id="552" name="墨迹 551"/>
              <p14:cNvContentPartPr/>
              <p14:nvPr/>
            </p14:nvContentPartPr>
            <p14:xfrm>
              <a:off x="3689350" y="5245100"/>
              <a:ext cx="311150" cy="88900"/>
            </p14:xfrm>
          </p:contentPart>
        </mc:Choice>
        <mc:Fallback xmlns="">
          <p:pic>
            <p:nvPicPr>
              <p:cNvPr id="552" name="墨迹 551"/>
            </p:nvPicPr>
            <p:blipFill>
              <a:blip r:embed="rId1030"/>
            </p:blipFill>
            <p:spPr>
              <a:xfrm>
                <a:off x="3689350" y="5245100"/>
                <a:ext cx="31115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31" p14:bwMode="auto">
            <p14:nvContentPartPr>
              <p14:cNvPr id="553" name="墨迹 552"/>
              <p14:cNvContentPartPr/>
              <p14:nvPr/>
            </p14:nvContentPartPr>
            <p14:xfrm>
              <a:off x="3771900" y="5321300"/>
              <a:ext cx="165100" cy="31750"/>
            </p14:xfrm>
          </p:contentPart>
        </mc:Choice>
        <mc:Fallback xmlns="">
          <p:pic>
            <p:nvPicPr>
              <p:cNvPr id="553" name="墨迹 552"/>
            </p:nvPicPr>
            <p:blipFill>
              <a:blip r:embed="rId1032"/>
            </p:blipFill>
            <p:spPr>
              <a:xfrm>
                <a:off x="3771900" y="5321300"/>
                <a:ext cx="16510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33" p14:bwMode="auto">
            <p14:nvContentPartPr>
              <p14:cNvPr id="554" name="墨迹 553"/>
              <p14:cNvContentPartPr/>
              <p14:nvPr/>
            </p14:nvContentPartPr>
            <p14:xfrm>
              <a:off x="3765550" y="5321300"/>
              <a:ext cx="133350" cy="57150"/>
            </p14:xfrm>
          </p:contentPart>
        </mc:Choice>
        <mc:Fallback xmlns="">
          <p:pic>
            <p:nvPicPr>
              <p:cNvPr id="554" name="墨迹 553"/>
            </p:nvPicPr>
            <p:blipFill>
              <a:blip r:embed="rId1034"/>
            </p:blipFill>
            <p:spPr>
              <a:xfrm>
                <a:off x="3765550" y="5321300"/>
                <a:ext cx="13335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35" p14:bwMode="auto">
            <p14:nvContentPartPr>
              <p14:cNvPr id="555" name="墨迹 554"/>
              <p14:cNvContentPartPr/>
              <p14:nvPr/>
            </p14:nvContentPartPr>
            <p14:xfrm>
              <a:off x="3752850" y="5334000"/>
              <a:ext cx="158750" cy="101600"/>
            </p14:xfrm>
          </p:contentPart>
        </mc:Choice>
        <mc:Fallback xmlns="">
          <p:pic>
            <p:nvPicPr>
              <p:cNvPr id="555" name="墨迹 554"/>
            </p:nvPicPr>
            <p:blipFill>
              <a:blip r:embed="rId1036"/>
            </p:blipFill>
            <p:spPr>
              <a:xfrm>
                <a:off x="3752850" y="5334000"/>
                <a:ext cx="15875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37" p14:bwMode="auto">
            <p14:nvContentPartPr>
              <p14:cNvPr id="556" name="墨迹 555"/>
              <p14:cNvContentPartPr/>
              <p14:nvPr/>
            </p14:nvContentPartPr>
            <p14:xfrm>
              <a:off x="3740150" y="5295900"/>
              <a:ext cx="120650" cy="76200"/>
            </p14:xfrm>
          </p:contentPart>
        </mc:Choice>
        <mc:Fallback xmlns="">
          <p:pic>
            <p:nvPicPr>
              <p:cNvPr id="556" name="墨迹 555"/>
            </p:nvPicPr>
            <p:blipFill>
              <a:blip r:embed="rId1038"/>
            </p:blipFill>
            <p:spPr>
              <a:xfrm>
                <a:off x="3740150" y="5295900"/>
                <a:ext cx="12065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39" p14:bwMode="auto">
            <p14:nvContentPartPr>
              <p14:cNvPr id="557" name="墨迹 556"/>
              <p14:cNvContentPartPr/>
              <p14:nvPr/>
            </p14:nvContentPartPr>
            <p14:xfrm>
              <a:off x="3816350" y="4991100"/>
              <a:ext cx="88900" cy="139700"/>
            </p14:xfrm>
          </p:contentPart>
        </mc:Choice>
        <mc:Fallback xmlns="">
          <p:pic>
            <p:nvPicPr>
              <p:cNvPr id="557" name="墨迹 556"/>
            </p:nvPicPr>
            <p:blipFill>
              <a:blip r:embed="rId1040"/>
            </p:blipFill>
            <p:spPr>
              <a:xfrm>
                <a:off x="3816350" y="4991100"/>
                <a:ext cx="8890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41" p14:bwMode="auto">
            <p14:nvContentPartPr>
              <p14:cNvPr id="558" name="墨迹 557"/>
              <p14:cNvContentPartPr/>
              <p14:nvPr/>
            </p14:nvContentPartPr>
            <p14:xfrm>
              <a:off x="3917950" y="4972050"/>
              <a:ext cx="19050" cy="139700"/>
            </p14:xfrm>
          </p:contentPart>
        </mc:Choice>
        <mc:Fallback xmlns="">
          <p:pic>
            <p:nvPicPr>
              <p:cNvPr id="558" name="墨迹 557"/>
            </p:nvPicPr>
            <p:blipFill>
              <a:blip r:embed="rId1042"/>
            </p:blipFill>
            <p:spPr>
              <a:xfrm>
                <a:off x="3917950" y="4972050"/>
                <a:ext cx="1905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43" p14:bwMode="auto">
            <p14:nvContentPartPr>
              <p14:cNvPr id="559" name="墨迹 558"/>
              <p14:cNvContentPartPr/>
              <p14:nvPr/>
            </p14:nvContentPartPr>
            <p14:xfrm>
              <a:off x="3867150" y="5054600"/>
              <a:ext cx="82550" cy="360"/>
            </p14:xfrm>
          </p:contentPart>
        </mc:Choice>
        <mc:Fallback xmlns="">
          <p:pic>
            <p:nvPicPr>
              <p:cNvPr id="559" name="墨迹 558"/>
            </p:nvPicPr>
            <p:blipFill>
              <a:blip r:embed="rId55"/>
            </p:blipFill>
            <p:spPr>
              <a:xfrm>
                <a:off x="3867150" y="5054600"/>
                <a:ext cx="825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44" p14:bwMode="auto">
            <p14:nvContentPartPr>
              <p14:cNvPr id="560" name="墨迹 559"/>
              <p14:cNvContentPartPr/>
              <p14:nvPr/>
            </p14:nvContentPartPr>
            <p14:xfrm>
              <a:off x="3962400" y="4933950"/>
              <a:ext cx="127000" cy="171450"/>
            </p14:xfrm>
          </p:contentPart>
        </mc:Choice>
        <mc:Fallback xmlns="">
          <p:pic>
            <p:nvPicPr>
              <p:cNvPr id="560" name="墨迹 559"/>
            </p:nvPicPr>
            <p:blipFill>
              <a:blip r:embed="rId1045"/>
            </p:blipFill>
            <p:spPr>
              <a:xfrm>
                <a:off x="3962400" y="4933950"/>
                <a:ext cx="12700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46" p14:bwMode="auto">
            <p14:nvContentPartPr>
              <p14:cNvPr id="561" name="墨迹 560"/>
              <p14:cNvContentPartPr/>
              <p14:nvPr/>
            </p14:nvContentPartPr>
            <p14:xfrm>
              <a:off x="4051300" y="4978400"/>
              <a:ext cx="69850" cy="158750"/>
            </p14:xfrm>
          </p:contentPart>
        </mc:Choice>
        <mc:Fallback xmlns="">
          <p:pic>
            <p:nvPicPr>
              <p:cNvPr id="561" name="墨迹 560"/>
            </p:nvPicPr>
            <p:blipFill>
              <a:blip r:embed="rId1047"/>
            </p:blipFill>
            <p:spPr>
              <a:xfrm>
                <a:off x="4051300" y="4978400"/>
                <a:ext cx="6985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48" p14:bwMode="auto">
            <p14:nvContentPartPr>
              <p14:cNvPr id="562" name="墨迹 561"/>
              <p14:cNvContentPartPr/>
              <p14:nvPr/>
            </p14:nvContentPartPr>
            <p14:xfrm>
              <a:off x="3975100" y="5073650"/>
              <a:ext cx="82550" cy="19050"/>
            </p14:xfrm>
          </p:contentPart>
        </mc:Choice>
        <mc:Fallback xmlns="">
          <p:pic>
            <p:nvPicPr>
              <p:cNvPr id="562" name="墨迹 561"/>
            </p:nvPicPr>
            <p:blipFill>
              <a:blip r:embed="rId1049"/>
            </p:blipFill>
            <p:spPr>
              <a:xfrm>
                <a:off x="3975100" y="5073650"/>
                <a:ext cx="825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50" p14:bwMode="auto">
            <p14:nvContentPartPr>
              <p14:cNvPr id="563" name="墨迹 562"/>
              <p14:cNvContentPartPr/>
              <p14:nvPr/>
            </p14:nvContentPartPr>
            <p14:xfrm>
              <a:off x="3721100" y="5334000"/>
              <a:ext cx="234950" cy="76200"/>
            </p14:xfrm>
          </p:contentPart>
        </mc:Choice>
        <mc:Fallback xmlns="">
          <p:pic>
            <p:nvPicPr>
              <p:cNvPr id="563" name="墨迹 562"/>
            </p:nvPicPr>
            <p:blipFill>
              <a:blip r:embed="rId1051"/>
            </p:blipFill>
            <p:spPr>
              <a:xfrm>
                <a:off x="3721100" y="5334000"/>
                <a:ext cx="23495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52" p14:bwMode="auto">
            <p14:nvContentPartPr>
              <p14:cNvPr id="564" name="墨迹 563"/>
              <p14:cNvContentPartPr/>
              <p14:nvPr/>
            </p14:nvContentPartPr>
            <p14:xfrm>
              <a:off x="3746500" y="5372100"/>
              <a:ext cx="241300" cy="38100"/>
            </p14:xfrm>
          </p:contentPart>
        </mc:Choice>
        <mc:Fallback xmlns="">
          <p:pic>
            <p:nvPicPr>
              <p:cNvPr id="564" name="墨迹 563"/>
            </p:nvPicPr>
            <p:blipFill>
              <a:blip r:embed="rId1053"/>
            </p:blipFill>
            <p:spPr>
              <a:xfrm>
                <a:off x="3746500" y="5372100"/>
                <a:ext cx="24130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54" p14:bwMode="auto">
            <p14:nvContentPartPr>
              <p14:cNvPr id="565" name="墨迹 564"/>
              <p14:cNvContentPartPr/>
              <p14:nvPr/>
            </p14:nvContentPartPr>
            <p14:xfrm>
              <a:off x="2406650" y="4349750"/>
              <a:ext cx="527050" cy="381000"/>
            </p14:xfrm>
          </p:contentPart>
        </mc:Choice>
        <mc:Fallback xmlns="">
          <p:pic>
            <p:nvPicPr>
              <p:cNvPr id="565" name="墨迹 564"/>
            </p:nvPicPr>
            <p:blipFill>
              <a:blip r:embed="rId1055"/>
            </p:blipFill>
            <p:spPr>
              <a:xfrm>
                <a:off x="2406650" y="4349750"/>
                <a:ext cx="527050" cy="381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56" p14:bwMode="auto">
            <p14:nvContentPartPr>
              <p14:cNvPr id="566" name="墨迹 565"/>
              <p14:cNvContentPartPr/>
              <p14:nvPr/>
            </p14:nvContentPartPr>
            <p14:xfrm>
              <a:off x="3568700" y="4921250"/>
              <a:ext cx="806450" cy="977900"/>
            </p14:xfrm>
          </p:contentPart>
        </mc:Choice>
        <mc:Fallback xmlns="">
          <p:pic>
            <p:nvPicPr>
              <p:cNvPr id="566" name="墨迹 565"/>
            </p:nvPicPr>
            <p:blipFill>
              <a:blip r:embed="rId1057"/>
            </p:blipFill>
            <p:spPr>
              <a:xfrm>
                <a:off x="3568700" y="4921250"/>
                <a:ext cx="806450" cy="977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58" p14:bwMode="auto">
            <p14:nvContentPartPr>
              <p14:cNvPr id="567" name="墨迹 566"/>
              <p14:cNvContentPartPr/>
              <p14:nvPr/>
            </p14:nvContentPartPr>
            <p14:xfrm>
              <a:off x="2063750" y="4660900"/>
              <a:ext cx="292100" cy="31750"/>
            </p14:xfrm>
          </p:contentPart>
        </mc:Choice>
        <mc:Fallback xmlns="">
          <p:pic>
            <p:nvPicPr>
              <p:cNvPr id="567" name="墨迹 566"/>
            </p:nvPicPr>
            <p:blipFill>
              <a:blip r:embed="rId1059"/>
            </p:blipFill>
            <p:spPr>
              <a:xfrm>
                <a:off x="2063750" y="4660900"/>
                <a:ext cx="29210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60" p14:bwMode="auto">
            <p14:nvContentPartPr>
              <p14:cNvPr id="568" name="墨迹 567"/>
              <p14:cNvContentPartPr/>
              <p14:nvPr/>
            </p14:nvContentPartPr>
            <p14:xfrm>
              <a:off x="1428750" y="5073650"/>
              <a:ext cx="520700" cy="12700"/>
            </p14:xfrm>
          </p:contentPart>
        </mc:Choice>
        <mc:Fallback xmlns="">
          <p:pic>
            <p:nvPicPr>
              <p:cNvPr id="568" name="墨迹 567"/>
            </p:nvPicPr>
            <p:blipFill>
              <a:blip r:embed="rId1061"/>
            </p:blipFill>
            <p:spPr>
              <a:xfrm>
                <a:off x="1428750" y="5073650"/>
                <a:ext cx="5207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62" p14:bwMode="auto">
            <p14:nvContentPartPr>
              <p14:cNvPr id="569" name="墨迹 568"/>
              <p14:cNvContentPartPr/>
              <p14:nvPr/>
            </p14:nvContentPartPr>
            <p14:xfrm>
              <a:off x="3860800" y="5626100"/>
              <a:ext cx="114300" cy="95250"/>
            </p14:xfrm>
          </p:contentPart>
        </mc:Choice>
        <mc:Fallback xmlns="">
          <p:pic>
            <p:nvPicPr>
              <p:cNvPr id="569" name="墨迹 568"/>
            </p:nvPicPr>
            <p:blipFill>
              <a:blip r:embed="rId1063"/>
            </p:blipFill>
            <p:spPr>
              <a:xfrm>
                <a:off x="3860800" y="5626100"/>
                <a:ext cx="11430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64" p14:bwMode="auto">
            <p14:nvContentPartPr>
              <p14:cNvPr id="570" name="墨迹 569"/>
              <p14:cNvContentPartPr/>
              <p14:nvPr/>
            </p14:nvContentPartPr>
            <p14:xfrm>
              <a:off x="3683000" y="5257800"/>
              <a:ext cx="368300" cy="234950"/>
            </p14:xfrm>
          </p:contentPart>
        </mc:Choice>
        <mc:Fallback xmlns="">
          <p:pic>
            <p:nvPicPr>
              <p:cNvPr id="570" name="墨迹 569"/>
            </p:nvPicPr>
            <p:blipFill>
              <a:blip r:embed="rId1065"/>
            </p:blipFill>
            <p:spPr>
              <a:xfrm>
                <a:off x="3683000" y="5257800"/>
                <a:ext cx="368300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66" p14:bwMode="auto">
            <p14:nvContentPartPr>
              <p14:cNvPr id="571" name="墨迹 570"/>
              <p14:cNvContentPartPr/>
              <p14:nvPr/>
            </p14:nvContentPartPr>
            <p14:xfrm>
              <a:off x="742950" y="3092450"/>
              <a:ext cx="387350" cy="25400"/>
            </p14:xfrm>
          </p:contentPart>
        </mc:Choice>
        <mc:Fallback xmlns="">
          <p:pic>
            <p:nvPicPr>
              <p:cNvPr id="571" name="墨迹 570"/>
            </p:nvPicPr>
            <p:blipFill>
              <a:blip r:embed="rId1067"/>
            </p:blipFill>
            <p:spPr>
              <a:xfrm>
                <a:off x="742950" y="3092450"/>
                <a:ext cx="38735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68" p14:bwMode="auto">
            <p14:nvContentPartPr>
              <p14:cNvPr id="572" name="墨迹 571"/>
              <p14:cNvContentPartPr/>
              <p14:nvPr/>
            </p14:nvContentPartPr>
            <p14:xfrm>
              <a:off x="660400" y="2889250"/>
              <a:ext cx="495300" cy="222250"/>
            </p14:xfrm>
          </p:contentPart>
        </mc:Choice>
        <mc:Fallback xmlns="">
          <p:pic>
            <p:nvPicPr>
              <p:cNvPr id="572" name="墨迹 571"/>
            </p:nvPicPr>
            <p:blipFill>
              <a:blip r:embed="rId1069"/>
            </p:blipFill>
            <p:spPr>
              <a:xfrm>
                <a:off x="660400" y="2889250"/>
                <a:ext cx="495300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70" p14:bwMode="auto">
            <p14:nvContentPartPr>
              <p14:cNvPr id="573" name="墨迹 572"/>
              <p14:cNvContentPartPr/>
              <p14:nvPr/>
            </p14:nvContentPartPr>
            <p14:xfrm>
              <a:off x="2127250" y="3073400"/>
              <a:ext cx="88900" cy="12700"/>
            </p14:xfrm>
          </p:contentPart>
        </mc:Choice>
        <mc:Fallback xmlns="">
          <p:pic>
            <p:nvPicPr>
              <p:cNvPr id="573" name="墨迹 572"/>
            </p:nvPicPr>
            <p:blipFill>
              <a:blip r:embed="rId1071"/>
            </p:blipFill>
            <p:spPr>
              <a:xfrm>
                <a:off x="2127250" y="3073400"/>
                <a:ext cx="889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72" p14:bwMode="auto">
            <p14:nvContentPartPr>
              <p14:cNvPr id="574" name="墨迹 573"/>
              <p14:cNvContentPartPr/>
              <p14:nvPr/>
            </p14:nvContentPartPr>
            <p14:xfrm>
              <a:off x="2051050" y="3098800"/>
              <a:ext cx="469900" cy="57150"/>
            </p14:xfrm>
          </p:contentPart>
        </mc:Choice>
        <mc:Fallback xmlns="">
          <p:pic>
            <p:nvPicPr>
              <p:cNvPr id="574" name="墨迹 573"/>
            </p:nvPicPr>
            <p:blipFill>
              <a:blip r:embed="rId1073"/>
            </p:blipFill>
            <p:spPr>
              <a:xfrm>
                <a:off x="2051050" y="3098800"/>
                <a:ext cx="46990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74" p14:bwMode="auto">
            <p14:nvContentPartPr>
              <p14:cNvPr id="575" name="墨迹 574"/>
              <p14:cNvContentPartPr/>
              <p14:nvPr/>
            </p14:nvContentPartPr>
            <p14:xfrm>
              <a:off x="635000" y="3308350"/>
              <a:ext cx="438150" cy="69850"/>
            </p14:xfrm>
          </p:contentPart>
        </mc:Choice>
        <mc:Fallback xmlns="">
          <p:pic>
            <p:nvPicPr>
              <p:cNvPr id="575" name="墨迹 574"/>
            </p:nvPicPr>
            <p:blipFill>
              <a:blip r:embed="rId1075"/>
            </p:blipFill>
            <p:spPr>
              <a:xfrm>
                <a:off x="635000" y="3308350"/>
                <a:ext cx="43815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76" p14:bwMode="auto">
            <p14:nvContentPartPr>
              <p14:cNvPr id="576" name="墨迹 575"/>
              <p14:cNvContentPartPr/>
              <p14:nvPr/>
            </p14:nvContentPartPr>
            <p14:xfrm>
              <a:off x="1416050" y="3359150"/>
              <a:ext cx="361950" cy="12700"/>
            </p14:xfrm>
          </p:contentPart>
        </mc:Choice>
        <mc:Fallback xmlns="">
          <p:pic>
            <p:nvPicPr>
              <p:cNvPr id="576" name="墨迹 575"/>
            </p:nvPicPr>
            <p:blipFill>
              <a:blip r:embed="rId1077"/>
            </p:blipFill>
            <p:spPr>
              <a:xfrm>
                <a:off x="1416050" y="3359150"/>
                <a:ext cx="3619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78" p14:bwMode="auto">
            <p14:nvContentPartPr>
              <p14:cNvPr id="577" name="墨迹 576"/>
              <p14:cNvContentPartPr/>
              <p14:nvPr/>
            </p14:nvContentPartPr>
            <p14:xfrm>
              <a:off x="692150" y="3117850"/>
              <a:ext cx="469900" cy="50800"/>
            </p14:xfrm>
          </p:contentPart>
        </mc:Choice>
        <mc:Fallback xmlns="">
          <p:pic>
            <p:nvPicPr>
              <p:cNvPr id="577" name="墨迹 576"/>
            </p:nvPicPr>
            <p:blipFill>
              <a:blip r:embed="rId1079"/>
            </p:blipFill>
            <p:spPr>
              <a:xfrm>
                <a:off x="692150" y="3117850"/>
                <a:ext cx="46990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80" p14:bwMode="auto">
            <p14:nvContentPartPr>
              <p14:cNvPr id="578" name="墨迹 577"/>
              <p14:cNvContentPartPr/>
              <p14:nvPr/>
            </p14:nvContentPartPr>
            <p14:xfrm>
              <a:off x="3009900" y="3117850"/>
              <a:ext cx="533400" cy="12700"/>
            </p14:xfrm>
          </p:contentPart>
        </mc:Choice>
        <mc:Fallback xmlns="">
          <p:pic>
            <p:nvPicPr>
              <p:cNvPr id="578" name="墨迹 577"/>
            </p:nvPicPr>
            <p:blipFill>
              <a:blip r:embed="rId1081"/>
            </p:blipFill>
            <p:spPr>
              <a:xfrm>
                <a:off x="3009900" y="3117850"/>
                <a:ext cx="5334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82" p14:bwMode="auto">
            <p14:nvContentPartPr>
              <p14:cNvPr id="579" name="墨迹 578"/>
              <p14:cNvContentPartPr/>
              <p14:nvPr/>
            </p14:nvContentPartPr>
            <p14:xfrm>
              <a:off x="673100" y="3105150"/>
              <a:ext cx="450850" cy="6350"/>
            </p14:xfrm>
          </p:contentPart>
        </mc:Choice>
        <mc:Fallback xmlns="">
          <p:pic>
            <p:nvPicPr>
              <p:cNvPr id="579" name="墨迹 578"/>
            </p:nvPicPr>
            <p:blipFill>
              <a:blip r:embed="rId1083"/>
            </p:blipFill>
            <p:spPr>
              <a:xfrm>
                <a:off x="673100" y="3105150"/>
                <a:ext cx="4508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84" p14:bwMode="auto">
            <p14:nvContentPartPr>
              <p14:cNvPr id="580" name="墨迹 579"/>
              <p14:cNvContentPartPr/>
              <p14:nvPr/>
            </p14:nvContentPartPr>
            <p14:xfrm>
              <a:off x="654050" y="3168650"/>
              <a:ext cx="38100" cy="360"/>
            </p14:xfrm>
          </p:contentPart>
        </mc:Choice>
        <mc:Fallback xmlns="">
          <p:pic>
            <p:nvPicPr>
              <p:cNvPr id="580" name="墨迹 579"/>
            </p:nvPicPr>
            <p:blipFill>
              <a:blip r:embed="rId117"/>
            </p:blipFill>
            <p:spPr>
              <a:xfrm>
                <a:off x="654050" y="3168650"/>
                <a:ext cx="381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85" p14:bwMode="auto">
            <p14:nvContentPartPr>
              <p14:cNvPr id="581" name="墨迹 580"/>
              <p14:cNvContentPartPr/>
              <p14:nvPr/>
            </p14:nvContentPartPr>
            <p14:xfrm>
              <a:off x="730250" y="3352800"/>
              <a:ext cx="349250" cy="19050"/>
            </p14:xfrm>
          </p:contentPart>
        </mc:Choice>
        <mc:Fallback xmlns="">
          <p:pic>
            <p:nvPicPr>
              <p:cNvPr id="581" name="墨迹 580"/>
            </p:nvPicPr>
            <p:blipFill>
              <a:blip r:embed="rId1086"/>
            </p:blipFill>
            <p:spPr>
              <a:xfrm>
                <a:off x="730250" y="3352800"/>
                <a:ext cx="3492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87" p14:bwMode="auto">
            <p14:nvContentPartPr>
              <p14:cNvPr id="582" name="墨迹 581"/>
              <p14:cNvContentPartPr/>
              <p14:nvPr/>
            </p14:nvContentPartPr>
            <p14:xfrm>
              <a:off x="685800" y="3149600"/>
              <a:ext cx="177800" cy="38100"/>
            </p14:xfrm>
          </p:contentPart>
        </mc:Choice>
        <mc:Fallback xmlns="">
          <p:pic>
            <p:nvPicPr>
              <p:cNvPr id="582" name="墨迹 581"/>
            </p:nvPicPr>
            <p:blipFill>
              <a:blip r:embed="rId1088"/>
            </p:blipFill>
            <p:spPr>
              <a:xfrm>
                <a:off x="685800" y="3149600"/>
                <a:ext cx="17780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89" p14:bwMode="auto">
            <p14:nvContentPartPr>
              <p14:cNvPr id="583" name="墨迹 582"/>
              <p14:cNvContentPartPr/>
              <p14:nvPr/>
            </p14:nvContentPartPr>
            <p14:xfrm>
              <a:off x="5010150" y="3435350"/>
              <a:ext cx="133350" cy="127000"/>
            </p14:xfrm>
          </p:contentPart>
        </mc:Choice>
        <mc:Fallback xmlns="">
          <p:pic>
            <p:nvPicPr>
              <p:cNvPr id="583" name="墨迹 582"/>
            </p:nvPicPr>
            <p:blipFill>
              <a:blip r:embed="rId1090"/>
            </p:blipFill>
            <p:spPr>
              <a:xfrm>
                <a:off x="5010150" y="3435350"/>
                <a:ext cx="13335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91" p14:bwMode="auto">
            <p14:nvContentPartPr>
              <p14:cNvPr id="584" name="墨迹 583"/>
              <p14:cNvContentPartPr/>
              <p14:nvPr/>
            </p14:nvContentPartPr>
            <p14:xfrm>
              <a:off x="5149850" y="3416300"/>
              <a:ext cx="101600" cy="114300"/>
            </p14:xfrm>
          </p:contentPart>
        </mc:Choice>
        <mc:Fallback xmlns="">
          <p:pic>
            <p:nvPicPr>
              <p:cNvPr id="584" name="墨迹 583"/>
            </p:nvPicPr>
            <p:blipFill>
              <a:blip r:embed="rId1092"/>
            </p:blipFill>
            <p:spPr>
              <a:xfrm>
                <a:off x="5149850" y="3416300"/>
                <a:ext cx="10160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93" p14:bwMode="auto">
            <p14:nvContentPartPr>
              <p14:cNvPr id="585" name="墨迹 584"/>
              <p14:cNvContentPartPr/>
              <p14:nvPr/>
            </p14:nvContentPartPr>
            <p14:xfrm>
              <a:off x="5219700" y="3416300"/>
              <a:ext cx="38100" cy="133350"/>
            </p14:xfrm>
          </p:contentPart>
        </mc:Choice>
        <mc:Fallback xmlns="">
          <p:pic>
            <p:nvPicPr>
              <p:cNvPr id="585" name="墨迹 584"/>
            </p:nvPicPr>
            <p:blipFill>
              <a:blip r:embed="rId1094"/>
            </p:blipFill>
            <p:spPr>
              <a:xfrm>
                <a:off x="5219700" y="3416300"/>
                <a:ext cx="3810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95" p14:bwMode="auto">
            <p14:nvContentPartPr>
              <p14:cNvPr id="586" name="墨迹 585"/>
              <p14:cNvContentPartPr/>
              <p14:nvPr/>
            </p14:nvContentPartPr>
            <p14:xfrm>
              <a:off x="5194300" y="3486150"/>
              <a:ext cx="63500" cy="360"/>
            </p14:xfrm>
          </p:contentPart>
        </mc:Choice>
        <mc:Fallback xmlns="">
          <p:pic>
            <p:nvPicPr>
              <p:cNvPr id="586" name="墨迹 585"/>
            </p:nvPicPr>
            <p:blipFill>
              <a:blip r:embed="rId119"/>
            </p:blipFill>
            <p:spPr>
              <a:xfrm>
                <a:off x="5194300" y="3486150"/>
                <a:ext cx="635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96" p14:bwMode="auto">
            <p14:nvContentPartPr>
              <p14:cNvPr id="587" name="墨迹 586"/>
              <p14:cNvContentPartPr/>
              <p14:nvPr/>
            </p14:nvContentPartPr>
            <p14:xfrm>
              <a:off x="5289550" y="3429000"/>
              <a:ext cx="63500" cy="177800"/>
            </p14:xfrm>
          </p:contentPart>
        </mc:Choice>
        <mc:Fallback xmlns="">
          <p:pic>
            <p:nvPicPr>
              <p:cNvPr id="587" name="墨迹 586"/>
            </p:nvPicPr>
            <p:blipFill>
              <a:blip r:embed="rId1097"/>
            </p:blipFill>
            <p:spPr>
              <a:xfrm>
                <a:off x="5289550" y="3429000"/>
                <a:ext cx="6350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98" p14:bwMode="auto">
            <p14:nvContentPartPr>
              <p14:cNvPr id="588" name="墨迹 587"/>
              <p14:cNvContentPartPr/>
              <p14:nvPr/>
            </p14:nvContentPartPr>
            <p14:xfrm>
              <a:off x="5295900" y="3441700"/>
              <a:ext cx="107950" cy="139700"/>
            </p14:xfrm>
          </p:contentPart>
        </mc:Choice>
        <mc:Fallback xmlns="">
          <p:pic>
            <p:nvPicPr>
              <p:cNvPr id="588" name="墨迹 587"/>
            </p:nvPicPr>
            <p:blipFill>
              <a:blip r:embed="rId1099"/>
            </p:blipFill>
            <p:spPr>
              <a:xfrm>
                <a:off x="5295900" y="3441700"/>
                <a:ext cx="10795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00" p14:bwMode="auto">
            <p14:nvContentPartPr>
              <p14:cNvPr id="589" name="墨迹 588"/>
              <p14:cNvContentPartPr/>
              <p14:nvPr/>
            </p14:nvContentPartPr>
            <p14:xfrm>
              <a:off x="5467350" y="3448050"/>
              <a:ext cx="101600" cy="158750"/>
            </p14:xfrm>
          </p:contentPart>
        </mc:Choice>
        <mc:Fallback xmlns="">
          <p:pic>
            <p:nvPicPr>
              <p:cNvPr id="589" name="墨迹 588"/>
            </p:nvPicPr>
            <p:blipFill>
              <a:blip r:embed="rId1101"/>
            </p:blipFill>
            <p:spPr>
              <a:xfrm>
                <a:off x="5467350" y="3448050"/>
                <a:ext cx="10160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02" p14:bwMode="auto">
            <p14:nvContentPartPr>
              <p14:cNvPr id="590" name="墨迹 589"/>
              <p14:cNvContentPartPr/>
              <p14:nvPr/>
            </p14:nvContentPartPr>
            <p14:xfrm>
              <a:off x="5486400" y="3467100"/>
              <a:ext cx="88900" cy="12700"/>
            </p14:xfrm>
          </p:contentPart>
        </mc:Choice>
        <mc:Fallback xmlns="">
          <p:pic>
            <p:nvPicPr>
              <p:cNvPr id="590" name="墨迹 589"/>
            </p:nvPicPr>
            <p:blipFill>
              <a:blip r:embed="rId1103"/>
            </p:blipFill>
            <p:spPr>
              <a:xfrm>
                <a:off x="5486400" y="3467100"/>
                <a:ext cx="889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04" p14:bwMode="auto">
            <p14:nvContentPartPr>
              <p14:cNvPr id="591" name="墨迹 590"/>
              <p14:cNvContentPartPr/>
              <p14:nvPr/>
            </p14:nvContentPartPr>
            <p14:xfrm>
              <a:off x="5499100" y="3505200"/>
              <a:ext cx="88900" cy="12700"/>
            </p14:xfrm>
          </p:contentPart>
        </mc:Choice>
        <mc:Fallback xmlns="">
          <p:pic>
            <p:nvPicPr>
              <p:cNvPr id="591" name="墨迹 590"/>
            </p:nvPicPr>
            <p:blipFill>
              <a:blip r:embed="rId1105"/>
            </p:blipFill>
            <p:spPr>
              <a:xfrm>
                <a:off x="5499100" y="3505200"/>
                <a:ext cx="889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06" p14:bwMode="auto">
            <p14:nvContentPartPr>
              <p14:cNvPr id="592" name="墨迹 591"/>
              <p14:cNvContentPartPr/>
              <p14:nvPr/>
            </p14:nvContentPartPr>
            <p14:xfrm>
              <a:off x="5651500" y="3467100"/>
              <a:ext cx="127000" cy="146050"/>
            </p14:xfrm>
          </p:contentPart>
        </mc:Choice>
        <mc:Fallback xmlns="">
          <p:pic>
            <p:nvPicPr>
              <p:cNvPr id="592" name="墨迹 591"/>
            </p:nvPicPr>
            <p:blipFill>
              <a:blip r:embed="rId1107"/>
            </p:blipFill>
            <p:spPr>
              <a:xfrm>
                <a:off x="5651500" y="3467100"/>
                <a:ext cx="12700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08" p14:bwMode="auto">
            <p14:nvContentPartPr>
              <p14:cNvPr id="593" name="墨迹 592"/>
              <p14:cNvContentPartPr/>
              <p14:nvPr/>
            </p14:nvContentPartPr>
            <p14:xfrm>
              <a:off x="4806950" y="3257550"/>
              <a:ext cx="1111250" cy="501650"/>
            </p14:xfrm>
          </p:contentPart>
        </mc:Choice>
        <mc:Fallback xmlns="">
          <p:pic>
            <p:nvPicPr>
              <p:cNvPr id="593" name="墨迹 592"/>
            </p:nvPicPr>
            <p:blipFill>
              <a:blip r:embed="rId1109"/>
            </p:blipFill>
            <p:spPr>
              <a:xfrm>
                <a:off x="4806950" y="3257550"/>
                <a:ext cx="1111250" cy="501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10" p14:bwMode="auto">
            <p14:nvContentPartPr>
              <p14:cNvPr id="594" name="墨迹 593"/>
              <p14:cNvContentPartPr/>
              <p14:nvPr/>
            </p14:nvContentPartPr>
            <p14:xfrm>
              <a:off x="4819650" y="3194050"/>
              <a:ext cx="1212850" cy="609600"/>
            </p14:xfrm>
          </p:contentPart>
        </mc:Choice>
        <mc:Fallback xmlns="">
          <p:pic>
            <p:nvPicPr>
              <p:cNvPr id="594" name="墨迹 593"/>
            </p:nvPicPr>
            <p:blipFill>
              <a:blip r:embed="rId1111"/>
            </p:blipFill>
            <p:spPr>
              <a:xfrm>
                <a:off x="4819650" y="3194050"/>
                <a:ext cx="1212850" cy="609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12" p14:bwMode="auto">
            <p14:nvContentPartPr>
              <p14:cNvPr id="595" name="墨迹 594"/>
              <p14:cNvContentPartPr/>
              <p14:nvPr/>
            </p14:nvContentPartPr>
            <p14:xfrm>
              <a:off x="5905500" y="3302000"/>
              <a:ext cx="82550" cy="603250"/>
            </p14:xfrm>
          </p:contentPart>
        </mc:Choice>
        <mc:Fallback xmlns="">
          <p:pic>
            <p:nvPicPr>
              <p:cNvPr id="595" name="墨迹 594"/>
            </p:nvPicPr>
            <p:blipFill>
              <a:blip r:embed="rId1113"/>
            </p:blipFill>
            <p:spPr>
              <a:xfrm>
                <a:off x="5905500" y="3302000"/>
                <a:ext cx="82550" cy="603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14" p14:bwMode="auto">
            <p14:nvContentPartPr>
              <p14:cNvPr id="596" name="墨迹 595"/>
              <p14:cNvContentPartPr/>
              <p14:nvPr/>
            </p14:nvContentPartPr>
            <p14:xfrm>
              <a:off x="4984750" y="3397250"/>
              <a:ext cx="158750" cy="222250"/>
            </p14:xfrm>
          </p:contentPart>
        </mc:Choice>
        <mc:Fallback xmlns="">
          <p:pic>
            <p:nvPicPr>
              <p:cNvPr id="596" name="墨迹 595"/>
            </p:nvPicPr>
            <p:blipFill>
              <a:blip r:embed="rId1115"/>
            </p:blipFill>
            <p:spPr>
              <a:xfrm>
                <a:off x="4984750" y="3397250"/>
                <a:ext cx="158750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16" p14:bwMode="auto">
            <p14:nvContentPartPr>
              <p14:cNvPr id="597" name="墨迹 596"/>
              <p14:cNvContentPartPr/>
              <p14:nvPr/>
            </p14:nvContentPartPr>
            <p14:xfrm>
              <a:off x="4965700" y="3422650"/>
              <a:ext cx="133350" cy="209550"/>
            </p14:xfrm>
          </p:contentPart>
        </mc:Choice>
        <mc:Fallback xmlns="">
          <p:pic>
            <p:nvPicPr>
              <p:cNvPr id="597" name="墨迹 596"/>
            </p:nvPicPr>
            <p:blipFill>
              <a:blip r:embed="rId1117"/>
            </p:blipFill>
            <p:spPr>
              <a:xfrm>
                <a:off x="4965700" y="3422650"/>
                <a:ext cx="13335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18" p14:bwMode="auto">
            <p14:nvContentPartPr>
              <p14:cNvPr id="598" name="墨迹 597"/>
              <p14:cNvContentPartPr/>
              <p14:nvPr/>
            </p14:nvContentPartPr>
            <p14:xfrm>
              <a:off x="5092700" y="3390900"/>
              <a:ext cx="152400" cy="234950"/>
            </p14:xfrm>
          </p:contentPart>
        </mc:Choice>
        <mc:Fallback xmlns="">
          <p:pic>
            <p:nvPicPr>
              <p:cNvPr id="598" name="墨迹 597"/>
            </p:nvPicPr>
            <p:blipFill>
              <a:blip r:embed="rId1119"/>
            </p:blipFill>
            <p:spPr>
              <a:xfrm>
                <a:off x="5092700" y="3390900"/>
                <a:ext cx="152400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20" p14:bwMode="auto">
            <p14:nvContentPartPr>
              <p14:cNvPr id="599" name="墨迹 598"/>
              <p14:cNvContentPartPr/>
              <p14:nvPr/>
            </p14:nvContentPartPr>
            <p14:xfrm>
              <a:off x="5232400" y="3416300"/>
              <a:ext cx="6350" cy="203200"/>
            </p14:xfrm>
          </p:contentPart>
        </mc:Choice>
        <mc:Fallback xmlns="">
          <p:pic>
            <p:nvPicPr>
              <p:cNvPr id="599" name="墨迹 598"/>
            </p:nvPicPr>
            <p:blipFill>
              <a:blip r:embed="rId1121"/>
            </p:blipFill>
            <p:spPr>
              <a:xfrm>
                <a:off x="5232400" y="3416300"/>
                <a:ext cx="635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22" p14:bwMode="auto">
            <p14:nvContentPartPr>
              <p14:cNvPr id="600" name="墨迹 599"/>
              <p14:cNvContentPartPr/>
              <p14:nvPr/>
            </p14:nvContentPartPr>
            <p14:xfrm>
              <a:off x="5149850" y="3505200"/>
              <a:ext cx="107950" cy="6350"/>
            </p14:xfrm>
          </p:contentPart>
        </mc:Choice>
        <mc:Fallback xmlns="">
          <p:pic>
            <p:nvPicPr>
              <p:cNvPr id="600" name="墨迹 599"/>
            </p:nvPicPr>
            <p:blipFill>
              <a:blip r:embed="rId1123"/>
            </p:blipFill>
            <p:spPr>
              <a:xfrm>
                <a:off x="5149850" y="3505200"/>
                <a:ext cx="1079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24" p14:bwMode="auto">
            <p14:nvContentPartPr>
              <p14:cNvPr id="601" name="墨迹 600"/>
              <p14:cNvContentPartPr/>
              <p14:nvPr/>
            </p14:nvContentPartPr>
            <p14:xfrm>
              <a:off x="5270500" y="2762250"/>
              <a:ext cx="44450" cy="254000"/>
            </p14:xfrm>
          </p:contentPart>
        </mc:Choice>
        <mc:Fallback xmlns="">
          <p:pic>
            <p:nvPicPr>
              <p:cNvPr id="601" name="墨迹 600"/>
            </p:nvPicPr>
            <p:blipFill>
              <a:blip r:embed="rId1125"/>
            </p:blipFill>
            <p:spPr>
              <a:xfrm>
                <a:off x="5270500" y="2762250"/>
                <a:ext cx="44450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26" p14:bwMode="auto">
            <p14:nvContentPartPr>
              <p14:cNvPr id="602" name="墨迹 601"/>
              <p14:cNvContentPartPr/>
              <p14:nvPr/>
            </p14:nvContentPartPr>
            <p14:xfrm>
              <a:off x="5276850" y="2717800"/>
              <a:ext cx="120650" cy="127000"/>
            </p14:xfrm>
          </p:contentPart>
        </mc:Choice>
        <mc:Fallback xmlns="">
          <p:pic>
            <p:nvPicPr>
              <p:cNvPr id="602" name="墨迹 601"/>
            </p:nvPicPr>
            <p:blipFill>
              <a:blip r:embed="rId1127"/>
            </p:blipFill>
            <p:spPr>
              <a:xfrm>
                <a:off x="5276850" y="2717800"/>
                <a:ext cx="12065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28" p14:bwMode="auto">
            <p14:nvContentPartPr>
              <p14:cNvPr id="603" name="墨迹 602"/>
              <p14:cNvContentPartPr/>
              <p14:nvPr/>
            </p14:nvContentPartPr>
            <p14:xfrm>
              <a:off x="5416550" y="2755900"/>
              <a:ext cx="139700" cy="360"/>
            </p14:xfrm>
          </p:contentPart>
        </mc:Choice>
        <mc:Fallback xmlns="">
          <p:pic>
            <p:nvPicPr>
              <p:cNvPr id="603" name="墨迹 602"/>
            </p:nvPicPr>
            <p:blipFill>
              <a:blip r:embed="rId1129"/>
            </p:blipFill>
            <p:spPr>
              <a:xfrm>
                <a:off x="5416550" y="2755900"/>
                <a:ext cx="139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30" p14:bwMode="auto">
            <p14:nvContentPartPr>
              <p14:cNvPr id="604" name="墨迹 603"/>
              <p14:cNvContentPartPr/>
              <p14:nvPr/>
            </p14:nvContentPartPr>
            <p14:xfrm>
              <a:off x="2698750" y="3105150"/>
              <a:ext cx="336550" cy="360"/>
            </p14:xfrm>
          </p:contentPart>
        </mc:Choice>
        <mc:Fallback xmlns="">
          <p:pic>
            <p:nvPicPr>
              <p:cNvPr id="604" name="墨迹 603"/>
            </p:nvPicPr>
            <p:blipFill>
              <a:blip r:embed="rId1131"/>
            </p:blipFill>
            <p:spPr>
              <a:xfrm>
                <a:off x="2698750" y="3105150"/>
                <a:ext cx="3365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32" p14:bwMode="auto">
            <p14:nvContentPartPr>
              <p14:cNvPr id="605" name="墨迹 604"/>
              <p14:cNvContentPartPr/>
              <p14:nvPr/>
            </p14:nvContentPartPr>
            <p14:xfrm>
              <a:off x="1397000" y="2851150"/>
              <a:ext cx="508000" cy="323850"/>
            </p14:xfrm>
          </p:contentPart>
        </mc:Choice>
        <mc:Fallback xmlns="">
          <p:pic>
            <p:nvPicPr>
              <p:cNvPr id="605" name="墨迹 604"/>
            </p:nvPicPr>
            <p:blipFill>
              <a:blip r:embed="rId1133"/>
            </p:blipFill>
            <p:spPr>
              <a:xfrm>
                <a:off x="1397000" y="2851150"/>
                <a:ext cx="508000" cy="323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34" p14:bwMode="auto">
            <p14:nvContentPartPr>
              <p14:cNvPr id="606" name="墨迹 605"/>
              <p14:cNvContentPartPr/>
              <p14:nvPr/>
            </p14:nvContentPartPr>
            <p14:xfrm>
              <a:off x="5194300" y="2743200"/>
              <a:ext cx="400050" cy="88900"/>
            </p14:xfrm>
          </p:contentPart>
        </mc:Choice>
        <mc:Fallback xmlns="">
          <p:pic>
            <p:nvPicPr>
              <p:cNvPr id="606" name="墨迹 605"/>
            </p:nvPicPr>
            <p:blipFill>
              <a:blip r:embed="rId1135"/>
            </p:blipFill>
            <p:spPr>
              <a:xfrm>
                <a:off x="5194300" y="2743200"/>
                <a:ext cx="40005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36" p14:bwMode="auto">
            <p14:nvContentPartPr>
              <p14:cNvPr id="607" name="墨迹 606"/>
              <p14:cNvContentPartPr/>
              <p14:nvPr/>
            </p14:nvContentPartPr>
            <p14:xfrm>
              <a:off x="5245100" y="2832100"/>
              <a:ext cx="260350" cy="25400"/>
            </p14:xfrm>
          </p:contentPart>
        </mc:Choice>
        <mc:Fallback xmlns="">
          <p:pic>
            <p:nvPicPr>
              <p:cNvPr id="607" name="墨迹 606"/>
            </p:nvPicPr>
            <p:blipFill>
              <a:blip r:embed="rId1137"/>
            </p:blipFill>
            <p:spPr>
              <a:xfrm>
                <a:off x="5245100" y="2832100"/>
                <a:ext cx="26035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38" p14:bwMode="auto">
            <p14:nvContentPartPr>
              <p14:cNvPr id="608" name="墨迹 607"/>
              <p14:cNvContentPartPr/>
              <p14:nvPr/>
            </p14:nvContentPartPr>
            <p14:xfrm>
              <a:off x="5092700" y="2882900"/>
              <a:ext cx="577850" cy="76200"/>
            </p14:xfrm>
          </p:contentPart>
        </mc:Choice>
        <mc:Fallback xmlns="">
          <p:pic>
            <p:nvPicPr>
              <p:cNvPr id="608" name="墨迹 607"/>
            </p:nvPicPr>
            <p:blipFill>
              <a:blip r:embed="rId1139"/>
            </p:blipFill>
            <p:spPr>
              <a:xfrm>
                <a:off x="5092700" y="2882900"/>
                <a:ext cx="57785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40" p14:bwMode="auto">
            <p14:nvContentPartPr>
              <p14:cNvPr id="609" name="墨迹 608"/>
              <p14:cNvContentPartPr/>
              <p14:nvPr/>
            </p14:nvContentPartPr>
            <p14:xfrm>
              <a:off x="5200650" y="2921000"/>
              <a:ext cx="584200" cy="76200"/>
            </p14:xfrm>
          </p:contentPart>
        </mc:Choice>
        <mc:Fallback xmlns="">
          <p:pic>
            <p:nvPicPr>
              <p:cNvPr id="609" name="墨迹 608"/>
            </p:nvPicPr>
            <p:blipFill>
              <a:blip r:embed="rId1141"/>
            </p:blipFill>
            <p:spPr>
              <a:xfrm>
                <a:off x="5200650" y="2921000"/>
                <a:ext cx="58420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42" p14:bwMode="auto">
            <p14:nvContentPartPr>
              <p14:cNvPr id="610" name="墨迹 609"/>
              <p14:cNvContentPartPr/>
              <p14:nvPr/>
            </p14:nvContentPartPr>
            <p14:xfrm>
              <a:off x="666750" y="3409950"/>
              <a:ext cx="546100" cy="31750"/>
            </p14:xfrm>
          </p:contentPart>
        </mc:Choice>
        <mc:Fallback xmlns="">
          <p:pic>
            <p:nvPicPr>
              <p:cNvPr id="610" name="墨迹 609"/>
            </p:nvPicPr>
            <p:blipFill>
              <a:blip r:embed="rId1143"/>
            </p:blipFill>
            <p:spPr>
              <a:xfrm>
                <a:off x="666750" y="3409950"/>
                <a:ext cx="54610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44" p14:bwMode="auto">
            <p14:nvContentPartPr>
              <p14:cNvPr id="611" name="墨迹 610"/>
              <p14:cNvContentPartPr/>
              <p14:nvPr/>
            </p14:nvContentPartPr>
            <p14:xfrm>
              <a:off x="1289050" y="3390900"/>
              <a:ext cx="514350" cy="69850"/>
            </p14:xfrm>
          </p:contentPart>
        </mc:Choice>
        <mc:Fallback xmlns="">
          <p:pic>
            <p:nvPicPr>
              <p:cNvPr id="611" name="墨迹 610"/>
            </p:nvPicPr>
            <p:blipFill>
              <a:blip r:embed="rId1145"/>
            </p:blipFill>
            <p:spPr>
              <a:xfrm>
                <a:off x="1289050" y="3390900"/>
                <a:ext cx="51435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46" p14:bwMode="auto">
            <p14:nvContentPartPr>
              <p14:cNvPr id="612" name="墨迹 611"/>
              <p14:cNvContentPartPr/>
              <p14:nvPr/>
            </p14:nvContentPartPr>
            <p14:xfrm>
              <a:off x="1282700" y="3365500"/>
              <a:ext cx="615950" cy="101600"/>
            </p14:xfrm>
          </p:contentPart>
        </mc:Choice>
        <mc:Fallback xmlns="">
          <p:pic>
            <p:nvPicPr>
              <p:cNvPr id="612" name="墨迹 611"/>
            </p:nvPicPr>
            <p:blipFill>
              <a:blip r:embed="rId1147"/>
            </p:blipFill>
            <p:spPr>
              <a:xfrm>
                <a:off x="1282700" y="3365500"/>
                <a:ext cx="61595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48" p14:bwMode="auto">
            <p14:nvContentPartPr>
              <p14:cNvPr id="613" name="墨迹 612"/>
              <p14:cNvContentPartPr/>
              <p14:nvPr/>
            </p14:nvContentPartPr>
            <p14:xfrm>
              <a:off x="3873500" y="5168900"/>
              <a:ext cx="171450" cy="19050"/>
            </p14:xfrm>
          </p:contentPart>
        </mc:Choice>
        <mc:Fallback xmlns="">
          <p:pic>
            <p:nvPicPr>
              <p:cNvPr id="613" name="墨迹 612"/>
            </p:nvPicPr>
            <p:blipFill>
              <a:blip r:embed="rId1149"/>
            </p:blipFill>
            <p:spPr>
              <a:xfrm>
                <a:off x="3873500" y="5168900"/>
                <a:ext cx="171450" cy="19050"/>
              </a:xfrm>
              <a:prstGeom prst="rect"/>
            </p:spPr>
          </p:pic>
        </mc:Fallback>
      </mc:AlternateContent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zh-CN" sz="800" b="0" i="0" u="none" strike="noStrike" kern="1200" cap="none" spc="0" normalizeH="0" baseline="0" noProof="0">
              <a:ln>
                <a:noFill/>
              </a:ln>
              <a:solidFill>
                <a:schemeClr val="hlin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395605" y="-143510"/>
            <a:ext cx="8208645" cy="729361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r>
              <a:rPr lang="en-US" sz="1800">
                <a:latin typeface="等线" panose="02010600030101010101" charset="-122"/>
                <a:cs typeface="Times New Roman" panose="02020603050405020304" pitchFamily="18" charset="0"/>
              </a:rPr>
              <a:t> </a:t>
            </a:r>
            <a:r>
              <a:rPr lang="zh-CN" sz="1800">
                <a:ea typeface="等线" panose="02010600030101010101" charset="-122"/>
              </a:rPr>
              <a:t>计算机工作方式，不同码制、数制之间的转换（二、八、十、十六、BCD）</a:t>
            </a:r>
            <a:r>
              <a:rPr lang="en-US" sz="1800">
                <a:latin typeface="等线" panose="02010600030101010101" charset="-122"/>
                <a:cs typeface="Times New Roman" panose="02020603050405020304" pitchFamily="18" charset="0"/>
              </a:rPr>
              <a:t> </a:t>
            </a:r>
            <a:r>
              <a:rPr lang="zh-CN" sz="1800">
                <a:ea typeface="等线" panose="02010600030101010101" charset="-122"/>
              </a:rPr>
              <a:t>给定段基值，偏移量，求物理地址，要知道针对不同偏移量（比如偏移量在IP、BX、SI、DI、SP等不同寄存器中）默认段基值存放在哪个段寄存器中。</a:t>
            </a:r>
            <a:r>
              <a:rPr lang="en-US" sz="1800">
                <a:latin typeface="等线" panose="02010600030101010101" charset="-122"/>
                <a:cs typeface="Times New Roman" panose="02020603050405020304" pitchFamily="18" charset="0"/>
              </a:rPr>
              <a:t> </a:t>
            </a:r>
            <a:r>
              <a:rPr lang="zh-CN" sz="1800">
                <a:ea typeface="等线" panose="02010600030101010101" charset="-122"/>
              </a:rPr>
              <a:t>计算机的组成，</a:t>
            </a:r>
            <a:r>
              <a:rPr lang="en-US" sz="1800">
                <a:latin typeface="等线" panose="02010600030101010101" charset="-122"/>
              </a:rPr>
              <a:t>CPU</a:t>
            </a:r>
            <a:r>
              <a:rPr lang="zh-CN" sz="1800">
                <a:ea typeface="等线" panose="02010600030101010101" charset="-122"/>
              </a:rPr>
              <a:t>的组成，</a:t>
            </a:r>
            <a:r>
              <a:rPr lang="en-US" sz="1800">
                <a:latin typeface="等线" panose="02010600030101010101" charset="-122"/>
              </a:rPr>
              <a:t>CPU</a:t>
            </a:r>
            <a:r>
              <a:rPr lang="zh-CN" sz="1800">
                <a:ea typeface="等线" panose="02010600030101010101" charset="-122"/>
              </a:rPr>
              <a:t>寄存器名称、含义和功能：通用寄存器、暂存器、IR、PC、PSW、SI、DI、SP、MDR、MAR等</a:t>
            </a:r>
            <a:r>
              <a:rPr lang="en-US" sz="1800">
                <a:latin typeface="等线" panose="02010600030101010101" charset="-122"/>
                <a:cs typeface="Times New Roman" panose="02020603050405020304" pitchFamily="18" charset="0"/>
              </a:rPr>
              <a:t> </a:t>
            </a:r>
            <a:r>
              <a:rPr lang="zh-CN" sz="1800">
                <a:ea typeface="等线" panose="02010600030101010101" charset="-122"/>
              </a:rPr>
              <a:t>原码、补码、反码、移码真值转换等，一定字长下，原码、补码表示的定点数的个数，浮点数的表示</a:t>
            </a:r>
            <a:r>
              <a:rPr lang="en-US" sz="1800">
                <a:latin typeface="等线" panose="02010600030101010101" charset="-122"/>
                <a:cs typeface="Times New Roman" panose="02020603050405020304" pitchFamily="18" charset="0"/>
              </a:rPr>
              <a:t> </a:t>
            </a:r>
            <a:r>
              <a:rPr lang="zh-CN" sz="1800">
                <a:ea typeface="等线" panose="02010600030101010101" charset="-122"/>
              </a:rPr>
              <a:t>不同寻址方式的执行过程（立即寻址，直接寻址，寄存器寻址，</a:t>
            </a:r>
            <a:r>
              <a:rPr lang="zh-CN" sz="1800">
                <a:ea typeface="等线" panose="02010600030101010101" charset="-122"/>
              </a:rPr>
              <a:t>间接寻址，寄存器间接寻址、相对寻址、基址变址寻址）和用途（举例）</a:t>
            </a:r>
            <a:endParaRPr lang="zh-CN" sz="1800">
              <a:ea typeface="等线" panose="02010600030101010101" charset="-122"/>
            </a:endParaRPr>
          </a:p>
          <a:p>
            <a:endParaRPr lang="zh-CN" sz="1800">
              <a:latin typeface="等线" panose="02010600030101010101" charset="-122"/>
              <a:ea typeface="等线" panose="02010600030101010101" charset="-122"/>
              <a:cs typeface="Times New Roman" panose="02020603050405020304" pitchFamily="18" charset="0"/>
            </a:endParaRPr>
          </a:p>
          <a:p>
            <a:r>
              <a:rPr lang="zh-CN" sz="1800">
                <a:ea typeface="等线" panose="02010600030101010101" charset="-122"/>
                <a:sym typeface="+mn-ea"/>
              </a:rPr>
              <a:t>微程序控制器在哪里，其原理和概念、控制存储器</a:t>
            </a:r>
            <a:r>
              <a:rPr lang="en-US" sz="1800">
                <a:latin typeface="等线" panose="02010600030101010101" charset="-122"/>
                <a:sym typeface="+mn-ea"/>
              </a:rPr>
              <a:t>(CM</a:t>
            </a:r>
            <a:r>
              <a:rPr lang="en-US" sz="1800">
                <a:latin typeface="等线" panose="02010600030101010101" charset="-122"/>
                <a:cs typeface="Times New Roman" panose="02020603050405020304" pitchFamily="18" charset="0"/>
                <a:sym typeface="+mn-ea"/>
              </a:rPr>
              <a:t>)</a:t>
            </a:r>
            <a:r>
              <a:rPr lang="zh-CN" sz="1800">
                <a:ea typeface="等线" panose="02010600030101010101" charset="-122"/>
                <a:sym typeface="+mn-ea"/>
              </a:rPr>
              <a:t>的内容、原理和作用，微程序入口地址如何形成</a:t>
            </a:r>
            <a:r>
              <a:rPr lang="en-US" sz="1800">
                <a:latin typeface="等线" panose="02010600030101010101" charset="-122"/>
                <a:cs typeface="Times New Roman" panose="02020603050405020304" pitchFamily="18" charset="0"/>
                <a:sym typeface="+mn-ea"/>
              </a:rPr>
              <a:t> </a:t>
            </a:r>
            <a:r>
              <a:rPr lang="zh-CN" sz="1800">
                <a:ea typeface="等线" panose="02010600030101010101" charset="-122"/>
                <a:sym typeface="+mn-ea"/>
              </a:rPr>
              <a:t>ALU加法器的原理和概念</a:t>
            </a:r>
            <a:r>
              <a:rPr lang="en-US" sz="1800">
                <a:latin typeface="等线" panose="02010600030101010101" charset="-122"/>
                <a:cs typeface="Times New Roman" panose="02020603050405020304" pitchFamily="18" charset="0"/>
                <a:sym typeface="+mn-ea"/>
              </a:rPr>
              <a:t> </a:t>
            </a:r>
            <a:r>
              <a:rPr lang="zh-CN" sz="1800">
                <a:ea typeface="等线" panose="02010600030101010101" charset="-122"/>
                <a:sym typeface="+mn-ea"/>
              </a:rPr>
              <a:t>内存存放的内容，容量的表示，地址线，数据线的根数；缓存的概念、原理，不同写入方法的概念、不同的替换算法名称；虚存的原理概念</a:t>
            </a:r>
            <a:endParaRPr lang="en-US" sz="1800">
              <a:latin typeface="等线" panose="02010600030101010101" charset="-122"/>
              <a:cs typeface="Times New Roman" panose="02020603050405020304" pitchFamily="18" charset="0"/>
              <a:sym typeface="+mn-ea"/>
            </a:endParaRPr>
          </a:p>
          <a:p>
            <a:r>
              <a:rPr lang="en-US" sz="1800">
                <a:latin typeface="等线" panose="02010600030101010101" charset="-122"/>
                <a:cs typeface="Times New Roman" panose="02020603050405020304" pitchFamily="18" charset="0"/>
              </a:rPr>
              <a:t> </a:t>
            </a:r>
            <a:endParaRPr lang="zh-CN" sz="1800">
              <a:ea typeface="等线" panose="02010600030101010101" charset="-122"/>
            </a:endParaRPr>
          </a:p>
          <a:p>
            <a:endParaRPr lang="zh-CN" altLang="en-US" sz="1800">
              <a:solidFill>
                <a:srgbClr val="FF0000"/>
              </a:solidFill>
              <a:ea typeface="等线" panose="02010600030101010101" charset="-122"/>
            </a:endParaRPr>
          </a:p>
        </p:txBody>
      </p:sp>
    </p:spTree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3850" y="116523"/>
            <a:ext cx="8229600" cy="1143000"/>
          </a:xfrm>
        </p:spPr>
        <p:txBody>
          <a:bodyPr/>
          <a:p>
            <a:r>
              <a:rPr lang="zh-CN" altLang="en-US">
                <a:solidFill>
                  <a:srgbClr val="FF0000"/>
                </a:solidFill>
              </a:rPr>
              <a:t>作业：第</a:t>
            </a:r>
            <a:r>
              <a:rPr lang="zh-CN" altLang="en-US">
                <a:solidFill>
                  <a:srgbClr val="FF0000"/>
                </a:solidFill>
              </a:rPr>
              <a:t>五章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zh-CN" sz="1400" b="0" i="0" u="none" strike="noStrike" kern="1200" cap="none" spc="0" normalizeH="0" baseline="0" noProof="0">
              <a:ln>
                <a:noFill/>
              </a:ln>
              <a:solidFill>
                <a:schemeClr val="hlin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pic>
        <p:nvPicPr>
          <p:cNvPr id="5" name="内容占位符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5560" y="836295"/>
            <a:ext cx="7772400" cy="315023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3" name="墨迹 2"/>
              <p14:cNvContentPartPr/>
              <p14:nvPr/>
            </p14:nvContentPartPr>
            <p14:xfrm>
              <a:off x="1911350" y="2571750"/>
              <a:ext cx="1155700" cy="107950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3"/>
            </p:blipFill>
            <p:spPr>
              <a:xfrm>
                <a:off x="1911350" y="2571750"/>
                <a:ext cx="115570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6" name="墨迹 5"/>
              <p14:cNvContentPartPr/>
              <p14:nvPr/>
            </p14:nvContentPartPr>
            <p14:xfrm>
              <a:off x="2609850" y="2844800"/>
              <a:ext cx="38100" cy="9525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5"/>
            </p:blipFill>
            <p:spPr>
              <a:xfrm>
                <a:off x="2609850" y="2844800"/>
                <a:ext cx="3810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7" name="墨迹 6"/>
              <p14:cNvContentPartPr/>
              <p14:nvPr/>
            </p14:nvContentPartPr>
            <p14:xfrm>
              <a:off x="1835150" y="2343150"/>
              <a:ext cx="69850" cy="12065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7"/>
            </p:blipFill>
            <p:spPr>
              <a:xfrm>
                <a:off x="1835150" y="2343150"/>
                <a:ext cx="6985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8" name="墨迹 7"/>
              <p14:cNvContentPartPr/>
              <p14:nvPr/>
            </p14:nvContentPartPr>
            <p14:xfrm>
              <a:off x="1917700" y="2292350"/>
              <a:ext cx="127000" cy="13970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9"/>
            </p:blipFill>
            <p:spPr>
              <a:xfrm>
                <a:off x="1917700" y="2292350"/>
                <a:ext cx="12700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9" name="墨迹 8"/>
              <p14:cNvContentPartPr/>
              <p14:nvPr/>
            </p14:nvContentPartPr>
            <p14:xfrm>
              <a:off x="2101850" y="2330450"/>
              <a:ext cx="76200" cy="10160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1"/>
            </p:blipFill>
            <p:spPr>
              <a:xfrm>
                <a:off x="2101850" y="2330450"/>
                <a:ext cx="7620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10" name="墨迹 9"/>
              <p14:cNvContentPartPr/>
              <p14:nvPr/>
            </p14:nvContentPartPr>
            <p14:xfrm>
              <a:off x="2235200" y="2324100"/>
              <a:ext cx="190500" cy="14605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3"/>
            </p:blipFill>
            <p:spPr>
              <a:xfrm>
                <a:off x="2235200" y="2324100"/>
                <a:ext cx="19050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" p14:bwMode="auto">
            <p14:nvContentPartPr>
              <p14:cNvPr id="11" name="墨迹 10"/>
              <p14:cNvContentPartPr/>
              <p14:nvPr/>
            </p14:nvContentPartPr>
            <p14:xfrm>
              <a:off x="3003550" y="2368550"/>
              <a:ext cx="76200" cy="20955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5"/>
            </p:blipFill>
            <p:spPr>
              <a:xfrm>
                <a:off x="3003550" y="2368550"/>
                <a:ext cx="7620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" p14:bwMode="auto">
            <p14:nvContentPartPr>
              <p14:cNvPr id="12" name="墨迹 11"/>
              <p14:cNvContentPartPr/>
              <p14:nvPr/>
            </p14:nvContentPartPr>
            <p14:xfrm>
              <a:off x="3143250" y="2425700"/>
              <a:ext cx="146050" cy="11430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7"/>
            </p:blipFill>
            <p:spPr>
              <a:xfrm>
                <a:off x="3143250" y="2425700"/>
                <a:ext cx="14605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" p14:bwMode="auto">
            <p14:nvContentPartPr>
              <p14:cNvPr id="13" name="墨迹 12"/>
              <p14:cNvContentPartPr/>
              <p14:nvPr/>
            </p14:nvContentPartPr>
            <p14:xfrm>
              <a:off x="2933700" y="2603500"/>
              <a:ext cx="615950" cy="82550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19"/>
            </p:blipFill>
            <p:spPr>
              <a:xfrm>
                <a:off x="2933700" y="2603500"/>
                <a:ext cx="61595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" p14:bwMode="auto">
            <p14:nvContentPartPr>
              <p14:cNvPr id="14" name="墨迹 13"/>
              <p14:cNvContentPartPr/>
              <p14:nvPr/>
            </p14:nvContentPartPr>
            <p14:xfrm>
              <a:off x="2895600" y="3911600"/>
              <a:ext cx="666750" cy="3810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21"/>
            </p:blipFill>
            <p:spPr>
              <a:xfrm>
                <a:off x="2895600" y="3911600"/>
                <a:ext cx="66675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" p14:bwMode="auto">
            <p14:nvContentPartPr>
              <p14:cNvPr id="15" name="墨迹 14"/>
              <p14:cNvContentPartPr/>
              <p14:nvPr/>
            </p14:nvContentPartPr>
            <p14:xfrm>
              <a:off x="3975100" y="3619500"/>
              <a:ext cx="996950" cy="43815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3"/>
            </p:blipFill>
            <p:spPr>
              <a:xfrm>
                <a:off x="3975100" y="3619500"/>
                <a:ext cx="996950" cy="438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" p14:bwMode="auto">
            <p14:nvContentPartPr>
              <p14:cNvPr id="16" name="墨迹 15"/>
              <p14:cNvContentPartPr/>
              <p14:nvPr/>
            </p14:nvContentPartPr>
            <p14:xfrm>
              <a:off x="3416300" y="1873250"/>
              <a:ext cx="152400" cy="15875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5"/>
            </p:blipFill>
            <p:spPr>
              <a:xfrm>
                <a:off x="3416300" y="1873250"/>
                <a:ext cx="15240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" p14:bwMode="auto">
            <p14:nvContentPartPr>
              <p14:cNvPr id="17" name="墨迹 16"/>
              <p14:cNvContentPartPr/>
              <p14:nvPr/>
            </p14:nvContentPartPr>
            <p14:xfrm>
              <a:off x="3568700" y="1873250"/>
              <a:ext cx="120650" cy="12700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27"/>
            </p:blipFill>
            <p:spPr>
              <a:xfrm>
                <a:off x="3568700" y="1873250"/>
                <a:ext cx="12065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" p14:bwMode="auto">
            <p14:nvContentPartPr>
              <p14:cNvPr id="18" name="墨迹 17"/>
              <p14:cNvContentPartPr/>
              <p14:nvPr/>
            </p14:nvContentPartPr>
            <p14:xfrm>
              <a:off x="2984500" y="2012950"/>
              <a:ext cx="247650" cy="1905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29"/>
            </p:blipFill>
            <p:spPr>
              <a:xfrm>
                <a:off x="2984500" y="2012950"/>
                <a:ext cx="2476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" p14:bwMode="auto">
            <p14:nvContentPartPr>
              <p14:cNvPr id="19" name="墨迹 18"/>
              <p14:cNvContentPartPr/>
              <p14:nvPr/>
            </p14:nvContentPartPr>
            <p14:xfrm>
              <a:off x="3282950" y="1720850"/>
              <a:ext cx="482600" cy="36195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31"/>
            </p:blipFill>
            <p:spPr>
              <a:xfrm>
                <a:off x="3282950" y="1720850"/>
                <a:ext cx="482600" cy="361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" p14:bwMode="auto">
            <p14:nvContentPartPr>
              <p14:cNvPr id="20" name="墨迹 19"/>
              <p14:cNvContentPartPr/>
              <p14:nvPr/>
            </p14:nvContentPartPr>
            <p14:xfrm>
              <a:off x="2463800" y="2863850"/>
              <a:ext cx="292100" cy="19050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3"/>
            </p:blipFill>
            <p:spPr>
              <a:xfrm>
                <a:off x="2463800" y="2863850"/>
                <a:ext cx="29210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" p14:bwMode="auto">
            <p14:nvContentPartPr>
              <p14:cNvPr id="21" name="墨迹 20"/>
              <p14:cNvContentPartPr/>
              <p14:nvPr/>
            </p14:nvContentPartPr>
            <p14:xfrm>
              <a:off x="3117850" y="1187450"/>
              <a:ext cx="450850" cy="82550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35"/>
            </p:blipFill>
            <p:spPr>
              <a:xfrm>
                <a:off x="3117850" y="1187450"/>
                <a:ext cx="45085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" p14:bwMode="auto">
            <p14:nvContentPartPr>
              <p14:cNvPr id="22" name="墨迹 21"/>
              <p14:cNvContentPartPr/>
              <p14:nvPr/>
            </p14:nvContentPartPr>
            <p14:xfrm>
              <a:off x="3073400" y="1206500"/>
              <a:ext cx="527050" cy="12700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37"/>
            </p:blipFill>
            <p:spPr>
              <a:xfrm>
                <a:off x="3073400" y="1206500"/>
                <a:ext cx="5270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" p14:bwMode="auto">
            <p14:nvContentPartPr>
              <p14:cNvPr id="23" name="墨迹 22"/>
              <p14:cNvContentPartPr/>
              <p14:nvPr/>
            </p14:nvContentPartPr>
            <p14:xfrm>
              <a:off x="2476500" y="3117850"/>
              <a:ext cx="317500" cy="19050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39"/>
            </p:blipFill>
            <p:spPr>
              <a:xfrm>
                <a:off x="2476500" y="3117850"/>
                <a:ext cx="31750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" p14:bwMode="auto">
            <p14:nvContentPartPr>
              <p14:cNvPr id="24" name="墨迹 23"/>
              <p14:cNvContentPartPr/>
              <p14:nvPr/>
            </p14:nvContentPartPr>
            <p14:xfrm>
              <a:off x="3949700" y="3162300"/>
              <a:ext cx="558800" cy="38100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41"/>
            </p:blipFill>
            <p:spPr>
              <a:xfrm>
                <a:off x="3949700" y="3162300"/>
                <a:ext cx="55880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" p14:bwMode="auto">
            <p14:nvContentPartPr>
              <p14:cNvPr id="25" name="墨迹 24"/>
              <p14:cNvContentPartPr/>
              <p14:nvPr/>
            </p14:nvContentPartPr>
            <p14:xfrm>
              <a:off x="3448050" y="1485900"/>
              <a:ext cx="393700" cy="38100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43"/>
            </p:blipFill>
            <p:spPr>
              <a:xfrm>
                <a:off x="3448050" y="1485900"/>
                <a:ext cx="39370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" p14:bwMode="auto">
            <p14:nvContentPartPr>
              <p14:cNvPr id="26" name="墨迹 25"/>
              <p14:cNvContentPartPr/>
              <p14:nvPr/>
            </p14:nvContentPartPr>
            <p14:xfrm>
              <a:off x="1752600" y="3384550"/>
              <a:ext cx="984250" cy="44450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45"/>
            </p:blipFill>
            <p:spPr>
              <a:xfrm>
                <a:off x="1752600" y="3384550"/>
                <a:ext cx="98425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" p14:bwMode="auto">
            <p14:nvContentPartPr>
              <p14:cNvPr id="27" name="墨迹 26"/>
              <p14:cNvContentPartPr/>
              <p14:nvPr/>
            </p14:nvContentPartPr>
            <p14:xfrm>
              <a:off x="1733550" y="2641600"/>
              <a:ext cx="120650" cy="393700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47"/>
            </p:blipFill>
            <p:spPr>
              <a:xfrm>
                <a:off x="1733550" y="2641600"/>
                <a:ext cx="120650" cy="393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" p14:bwMode="auto">
            <p14:nvContentPartPr>
              <p14:cNvPr id="28" name="墨迹 27"/>
              <p14:cNvContentPartPr/>
              <p14:nvPr/>
            </p14:nvContentPartPr>
            <p14:xfrm>
              <a:off x="2895600" y="3219450"/>
              <a:ext cx="19050" cy="107950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49"/>
            </p:blipFill>
            <p:spPr>
              <a:xfrm>
                <a:off x="2895600" y="3219450"/>
                <a:ext cx="1905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" p14:bwMode="auto">
            <p14:nvContentPartPr>
              <p14:cNvPr id="29" name="墨迹 28"/>
              <p14:cNvContentPartPr/>
              <p14:nvPr/>
            </p14:nvContentPartPr>
            <p14:xfrm>
              <a:off x="2825750" y="3200400"/>
              <a:ext cx="177800" cy="171450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51"/>
            </p:blipFill>
            <p:spPr>
              <a:xfrm>
                <a:off x="2825750" y="3200400"/>
                <a:ext cx="17780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" p14:bwMode="auto">
            <p14:nvContentPartPr>
              <p14:cNvPr id="30" name="墨迹 29"/>
              <p14:cNvContentPartPr/>
              <p14:nvPr/>
            </p14:nvContentPartPr>
            <p14:xfrm>
              <a:off x="2946400" y="3390900"/>
              <a:ext cx="44450" cy="69850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53"/>
            </p:blipFill>
            <p:spPr>
              <a:xfrm>
                <a:off x="2946400" y="3390900"/>
                <a:ext cx="4445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" p14:bwMode="auto">
            <p14:nvContentPartPr>
              <p14:cNvPr id="31" name="墨迹 30"/>
              <p14:cNvContentPartPr/>
              <p14:nvPr/>
            </p14:nvContentPartPr>
            <p14:xfrm>
              <a:off x="2889250" y="3181350"/>
              <a:ext cx="215900" cy="209550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55"/>
            </p:blipFill>
            <p:spPr>
              <a:xfrm>
                <a:off x="2889250" y="3181350"/>
                <a:ext cx="21590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" p14:bwMode="auto">
            <p14:nvContentPartPr>
              <p14:cNvPr id="32" name="墨迹 31"/>
              <p14:cNvContentPartPr/>
              <p14:nvPr/>
            </p14:nvContentPartPr>
            <p14:xfrm>
              <a:off x="2971800" y="3200400"/>
              <a:ext cx="38100" cy="279400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57"/>
            </p:blipFill>
            <p:spPr>
              <a:xfrm>
                <a:off x="2971800" y="3200400"/>
                <a:ext cx="38100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" p14:bwMode="auto">
            <p14:nvContentPartPr>
              <p14:cNvPr id="33" name="墨迹 32"/>
              <p14:cNvContentPartPr/>
              <p14:nvPr/>
            </p14:nvContentPartPr>
            <p14:xfrm>
              <a:off x="2914650" y="3155950"/>
              <a:ext cx="165100" cy="342900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59"/>
            </p:blipFill>
            <p:spPr>
              <a:xfrm>
                <a:off x="2914650" y="3155950"/>
                <a:ext cx="165100" cy="342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" p14:bwMode="auto">
            <p14:nvContentPartPr>
              <p14:cNvPr id="34" name="墨迹 33"/>
              <p14:cNvContentPartPr/>
              <p14:nvPr/>
            </p14:nvContentPartPr>
            <p14:xfrm>
              <a:off x="2940050" y="3219450"/>
              <a:ext cx="184150" cy="12700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61"/>
            </p:blipFill>
            <p:spPr>
              <a:xfrm>
                <a:off x="2940050" y="3219450"/>
                <a:ext cx="1841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" p14:bwMode="auto">
            <p14:nvContentPartPr>
              <p14:cNvPr id="35" name="墨迹 34"/>
              <p14:cNvContentPartPr/>
              <p14:nvPr/>
            </p14:nvContentPartPr>
            <p14:xfrm>
              <a:off x="2889250" y="3181350"/>
              <a:ext cx="152400" cy="304800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63"/>
            </p:blipFill>
            <p:spPr>
              <a:xfrm>
                <a:off x="2889250" y="3181350"/>
                <a:ext cx="152400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" p14:bwMode="auto">
            <p14:nvContentPartPr>
              <p14:cNvPr id="36" name="墨迹 35"/>
              <p14:cNvContentPartPr/>
              <p14:nvPr/>
            </p14:nvContentPartPr>
            <p14:xfrm>
              <a:off x="2959100" y="3206750"/>
              <a:ext cx="215900" cy="57150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65"/>
            </p:blipFill>
            <p:spPr>
              <a:xfrm>
                <a:off x="2959100" y="3206750"/>
                <a:ext cx="21590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" p14:bwMode="auto">
            <p14:nvContentPartPr>
              <p14:cNvPr id="37" name="墨迹 36"/>
              <p14:cNvContentPartPr/>
              <p14:nvPr/>
            </p14:nvContentPartPr>
            <p14:xfrm>
              <a:off x="3206750" y="3168650"/>
              <a:ext cx="19050" cy="190500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67"/>
            </p:blipFill>
            <p:spPr>
              <a:xfrm>
                <a:off x="3206750" y="3168650"/>
                <a:ext cx="1905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8" p14:bwMode="auto">
            <p14:nvContentPartPr>
              <p14:cNvPr id="38" name="墨迹 37"/>
              <p14:cNvContentPartPr/>
              <p14:nvPr/>
            </p14:nvContentPartPr>
            <p14:xfrm>
              <a:off x="3219450" y="3276600"/>
              <a:ext cx="127000" cy="38100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69"/>
            </p:blipFill>
            <p:spPr>
              <a:xfrm>
                <a:off x="3219450" y="3276600"/>
                <a:ext cx="12700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0" p14:bwMode="auto">
            <p14:nvContentPartPr>
              <p14:cNvPr id="39" name="墨迹 38"/>
              <p14:cNvContentPartPr/>
              <p14:nvPr/>
            </p14:nvContentPartPr>
            <p14:xfrm>
              <a:off x="3270250" y="3206750"/>
              <a:ext cx="88900" cy="368300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71"/>
            </p:blipFill>
            <p:spPr>
              <a:xfrm>
                <a:off x="3270250" y="3206750"/>
                <a:ext cx="88900" cy="368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2" p14:bwMode="auto">
            <p14:nvContentPartPr>
              <p14:cNvPr id="40" name="墨迹 39"/>
              <p14:cNvContentPartPr/>
              <p14:nvPr/>
            </p14:nvContentPartPr>
            <p14:xfrm>
              <a:off x="1930400" y="3397250"/>
              <a:ext cx="1422400" cy="25400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73"/>
            </p:blipFill>
            <p:spPr>
              <a:xfrm>
                <a:off x="1930400" y="3397250"/>
                <a:ext cx="142240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4" p14:bwMode="auto">
            <p14:nvContentPartPr>
              <p14:cNvPr id="41" name="墨迹 40"/>
              <p14:cNvContentPartPr/>
              <p14:nvPr/>
            </p14:nvContentPartPr>
            <p14:xfrm>
              <a:off x="1752600" y="3416300"/>
              <a:ext cx="1244600" cy="317500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75"/>
            </p:blipFill>
            <p:spPr>
              <a:xfrm>
                <a:off x="1752600" y="3416300"/>
                <a:ext cx="1244600" cy="317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6" p14:bwMode="auto">
            <p14:nvContentPartPr>
              <p14:cNvPr id="42" name="墨迹 41"/>
              <p14:cNvContentPartPr/>
              <p14:nvPr/>
            </p14:nvContentPartPr>
            <p14:xfrm>
              <a:off x="1511300" y="3365500"/>
              <a:ext cx="1854200" cy="114300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77"/>
            </p:blipFill>
            <p:spPr>
              <a:xfrm>
                <a:off x="1511300" y="3365500"/>
                <a:ext cx="185420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8" p14:bwMode="auto">
            <p14:nvContentPartPr>
              <p14:cNvPr id="43" name="墨迹 42"/>
              <p14:cNvContentPartPr/>
              <p14:nvPr/>
            </p14:nvContentPartPr>
            <p14:xfrm>
              <a:off x="5149850" y="3651250"/>
              <a:ext cx="355600" cy="298450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79"/>
            </p:blipFill>
            <p:spPr>
              <a:xfrm>
                <a:off x="5149850" y="3651250"/>
                <a:ext cx="355600" cy="298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0" p14:bwMode="auto">
            <p14:nvContentPartPr>
              <p14:cNvPr id="44" name="墨迹 43"/>
              <p14:cNvContentPartPr/>
              <p14:nvPr/>
            </p14:nvContentPartPr>
            <p14:xfrm>
              <a:off x="5664200" y="3644900"/>
              <a:ext cx="355600" cy="323850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81"/>
            </p:blipFill>
            <p:spPr>
              <a:xfrm>
                <a:off x="5664200" y="3644900"/>
                <a:ext cx="355600" cy="323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2" p14:bwMode="auto">
            <p14:nvContentPartPr>
              <p14:cNvPr id="45" name="墨迹 44"/>
              <p14:cNvContentPartPr/>
              <p14:nvPr/>
            </p14:nvContentPartPr>
            <p14:xfrm>
              <a:off x="1803400" y="3632200"/>
              <a:ext cx="641350" cy="114300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83"/>
            </p:blipFill>
            <p:spPr>
              <a:xfrm>
                <a:off x="1803400" y="3632200"/>
                <a:ext cx="64135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4" p14:bwMode="auto">
            <p14:nvContentPartPr>
              <p14:cNvPr id="46" name="墨迹 45"/>
              <p14:cNvContentPartPr/>
              <p14:nvPr/>
            </p14:nvContentPartPr>
            <p14:xfrm>
              <a:off x="2927350" y="2336800"/>
              <a:ext cx="165100" cy="298450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85"/>
            </p:blipFill>
            <p:spPr>
              <a:xfrm>
                <a:off x="2927350" y="2336800"/>
                <a:ext cx="165100" cy="298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6" p14:bwMode="auto">
            <p14:nvContentPartPr>
              <p14:cNvPr id="47" name="墨迹 46"/>
              <p14:cNvContentPartPr/>
              <p14:nvPr/>
            </p14:nvContentPartPr>
            <p14:xfrm>
              <a:off x="3149600" y="2393950"/>
              <a:ext cx="146050" cy="177800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87"/>
            </p:blipFill>
            <p:spPr>
              <a:xfrm>
                <a:off x="3149600" y="2393950"/>
                <a:ext cx="14605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8" p14:bwMode="auto">
            <p14:nvContentPartPr>
              <p14:cNvPr id="48" name="墨迹 47"/>
              <p14:cNvContentPartPr/>
              <p14:nvPr/>
            </p14:nvContentPartPr>
            <p14:xfrm>
              <a:off x="2971800" y="2317750"/>
              <a:ext cx="120650" cy="254000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89"/>
            </p:blipFill>
            <p:spPr>
              <a:xfrm>
                <a:off x="2971800" y="2317750"/>
                <a:ext cx="120650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0" p14:bwMode="auto">
            <p14:nvContentPartPr>
              <p14:cNvPr id="49" name="墨迹 48"/>
              <p14:cNvContentPartPr/>
              <p14:nvPr/>
            </p14:nvContentPartPr>
            <p14:xfrm>
              <a:off x="3162300" y="2413000"/>
              <a:ext cx="88900" cy="146050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91"/>
            </p:blipFill>
            <p:spPr>
              <a:xfrm>
                <a:off x="3162300" y="2413000"/>
                <a:ext cx="8890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2" p14:bwMode="auto">
            <p14:nvContentPartPr>
              <p14:cNvPr id="50" name="墨迹 49"/>
              <p14:cNvContentPartPr/>
              <p14:nvPr/>
            </p14:nvContentPartPr>
            <p14:xfrm>
              <a:off x="1860550" y="3460750"/>
              <a:ext cx="12700" cy="360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93"/>
            </p:blipFill>
            <p:spPr>
              <a:xfrm>
                <a:off x="1860550" y="346075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4" p14:bwMode="auto">
            <p14:nvContentPartPr>
              <p14:cNvPr id="51" name="墨迹 50"/>
              <p14:cNvContentPartPr/>
              <p14:nvPr/>
            </p14:nvContentPartPr>
            <p14:xfrm>
              <a:off x="1841500" y="3460750"/>
              <a:ext cx="12700" cy="360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93"/>
            </p:blipFill>
            <p:spPr>
              <a:xfrm>
                <a:off x="1841500" y="346075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5" p14:bwMode="auto">
            <p14:nvContentPartPr>
              <p14:cNvPr id="52" name="墨迹 51"/>
              <p14:cNvContentPartPr/>
              <p14:nvPr/>
            </p14:nvContentPartPr>
            <p14:xfrm>
              <a:off x="1841500" y="3460750"/>
              <a:ext cx="12700" cy="360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93"/>
            </p:blipFill>
            <p:spPr>
              <a:xfrm>
                <a:off x="1841500" y="346075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6" p14:bwMode="auto">
            <p14:nvContentPartPr>
              <p14:cNvPr id="53" name="墨迹 52"/>
              <p14:cNvContentPartPr/>
              <p14:nvPr/>
            </p14:nvContentPartPr>
            <p14:xfrm>
              <a:off x="1847850" y="3467100"/>
              <a:ext cx="12700" cy="360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93"/>
            </p:blipFill>
            <p:spPr>
              <a:xfrm>
                <a:off x="1847850" y="346710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7" p14:bwMode="auto">
            <p14:nvContentPartPr>
              <p14:cNvPr id="54" name="墨迹 53"/>
              <p14:cNvContentPartPr/>
              <p14:nvPr/>
            </p14:nvContentPartPr>
            <p14:xfrm>
              <a:off x="5060950" y="2667000"/>
              <a:ext cx="38100" cy="120650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98"/>
            </p:blipFill>
            <p:spPr>
              <a:xfrm>
                <a:off x="5060950" y="2667000"/>
                <a:ext cx="3810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9" p14:bwMode="auto">
            <p14:nvContentPartPr>
              <p14:cNvPr id="55" name="墨迹 54"/>
              <p14:cNvContentPartPr/>
              <p14:nvPr/>
            </p14:nvContentPartPr>
            <p14:xfrm>
              <a:off x="5219700" y="2686050"/>
              <a:ext cx="114300" cy="360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100"/>
            </p:blipFill>
            <p:spPr>
              <a:xfrm>
                <a:off x="5219700" y="2686050"/>
                <a:ext cx="1143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1" p14:bwMode="auto">
            <p14:nvContentPartPr>
              <p14:cNvPr id="56" name="墨迹 55"/>
              <p14:cNvContentPartPr/>
              <p14:nvPr/>
            </p14:nvContentPartPr>
            <p14:xfrm>
              <a:off x="5226050" y="2724150"/>
              <a:ext cx="95250" cy="6350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102"/>
            </p:blipFill>
            <p:spPr>
              <a:xfrm>
                <a:off x="5226050" y="2724150"/>
                <a:ext cx="952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3" p14:bwMode="auto">
            <p14:nvContentPartPr>
              <p14:cNvPr id="57" name="墨迹 56"/>
              <p14:cNvContentPartPr/>
              <p14:nvPr/>
            </p14:nvContentPartPr>
            <p14:xfrm>
              <a:off x="5467350" y="2603500"/>
              <a:ext cx="101600" cy="215900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104"/>
            </p:blipFill>
            <p:spPr>
              <a:xfrm>
                <a:off x="5467350" y="2603500"/>
                <a:ext cx="101600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5" p14:bwMode="auto">
            <p14:nvContentPartPr>
              <p14:cNvPr id="58" name="墨迹 57"/>
              <p14:cNvContentPartPr/>
              <p14:nvPr/>
            </p14:nvContentPartPr>
            <p14:xfrm>
              <a:off x="5010150" y="2895600"/>
              <a:ext cx="139700" cy="82550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106"/>
            </p:blipFill>
            <p:spPr>
              <a:xfrm>
                <a:off x="5010150" y="2895600"/>
                <a:ext cx="13970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7" p14:bwMode="auto">
            <p14:nvContentPartPr>
              <p14:cNvPr id="59" name="墨迹 58"/>
              <p14:cNvContentPartPr/>
              <p14:nvPr/>
            </p14:nvContentPartPr>
            <p14:xfrm>
              <a:off x="5226050" y="2914650"/>
              <a:ext cx="114300" cy="360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100"/>
            </p:blipFill>
            <p:spPr>
              <a:xfrm>
                <a:off x="5226050" y="2914650"/>
                <a:ext cx="1143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8" p14:bwMode="auto">
            <p14:nvContentPartPr>
              <p14:cNvPr id="60" name="墨迹 59"/>
              <p14:cNvContentPartPr/>
              <p14:nvPr/>
            </p14:nvContentPartPr>
            <p14:xfrm>
              <a:off x="5289550" y="2857500"/>
              <a:ext cx="120650" cy="114300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109"/>
            </p:blipFill>
            <p:spPr>
              <a:xfrm>
                <a:off x="5289550" y="2857500"/>
                <a:ext cx="12065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0" p14:bwMode="auto">
            <p14:nvContentPartPr>
              <p14:cNvPr id="61" name="墨迹 60"/>
              <p14:cNvContentPartPr/>
              <p14:nvPr/>
            </p14:nvContentPartPr>
            <p14:xfrm>
              <a:off x="5276850" y="2565400"/>
              <a:ext cx="120650" cy="279400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111"/>
            </p:blipFill>
            <p:spPr>
              <a:xfrm>
                <a:off x="5276850" y="2565400"/>
                <a:ext cx="120650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2" p14:bwMode="auto">
            <p14:nvContentPartPr>
              <p14:cNvPr id="62" name="墨迹 61"/>
              <p14:cNvContentPartPr/>
              <p14:nvPr/>
            </p14:nvContentPartPr>
            <p14:xfrm>
              <a:off x="5200650" y="2959100"/>
              <a:ext cx="158750" cy="19050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113"/>
            </p:blipFill>
            <p:spPr>
              <a:xfrm>
                <a:off x="5200650" y="2959100"/>
                <a:ext cx="1587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4" p14:bwMode="auto">
            <p14:nvContentPartPr>
              <p14:cNvPr id="63" name="墨迹 62"/>
              <p14:cNvContentPartPr/>
              <p14:nvPr/>
            </p14:nvContentPartPr>
            <p14:xfrm>
              <a:off x="5537200" y="2870200"/>
              <a:ext cx="63500" cy="139700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115"/>
            </p:blipFill>
            <p:spPr>
              <a:xfrm>
                <a:off x="5537200" y="2870200"/>
                <a:ext cx="6350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6" p14:bwMode="auto">
            <p14:nvContentPartPr>
              <p14:cNvPr id="64" name="墨迹 63"/>
              <p14:cNvContentPartPr/>
              <p14:nvPr/>
            </p14:nvContentPartPr>
            <p14:xfrm>
              <a:off x="4959350" y="3086100"/>
              <a:ext cx="114300" cy="127000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117"/>
            </p:blipFill>
            <p:spPr>
              <a:xfrm>
                <a:off x="4959350" y="3086100"/>
                <a:ext cx="11430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8" p14:bwMode="auto">
            <p14:nvContentPartPr>
              <p14:cNvPr id="65" name="墨迹 64"/>
              <p14:cNvContentPartPr/>
              <p14:nvPr/>
            </p14:nvContentPartPr>
            <p14:xfrm>
              <a:off x="5181600" y="3136900"/>
              <a:ext cx="114300" cy="12700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119"/>
            </p:blipFill>
            <p:spPr>
              <a:xfrm>
                <a:off x="5181600" y="3136900"/>
                <a:ext cx="1143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0" p14:bwMode="auto">
            <p14:nvContentPartPr>
              <p14:cNvPr id="66" name="墨迹 65"/>
              <p14:cNvContentPartPr/>
              <p14:nvPr/>
            </p14:nvContentPartPr>
            <p14:xfrm>
              <a:off x="5213350" y="3162300"/>
              <a:ext cx="107950" cy="360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121"/>
            </p:blipFill>
            <p:spPr>
              <a:xfrm>
                <a:off x="5213350" y="3162300"/>
                <a:ext cx="1079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2" p14:bwMode="auto">
            <p14:nvContentPartPr>
              <p14:cNvPr id="67" name="墨迹 66"/>
              <p14:cNvContentPartPr/>
              <p14:nvPr/>
            </p14:nvContentPartPr>
            <p14:xfrm>
              <a:off x="5295900" y="3098800"/>
              <a:ext cx="95250" cy="114300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123"/>
            </p:blipFill>
            <p:spPr>
              <a:xfrm>
                <a:off x="5295900" y="3098800"/>
                <a:ext cx="9525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4" p14:bwMode="auto">
            <p14:nvContentPartPr>
              <p14:cNvPr id="68" name="墨迹 67"/>
              <p14:cNvContentPartPr/>
              <p14:nvPr/>
            </p14:nvContentPartPr>
            <p14:xfrm>
              <a:off x="5461000" y="3111500"/>
              <a:ext cx="63500" cy="133350"/>
            </p14:xfrm>
          </p:contentPart>
        </mc:Choice>
        <mc:Fallback xmlns="">
          <p:pic>
            <p:nvPicPr>
              <p:cNvPr id="68" name="墨迹 67"/>
            </p:nvPicPr>
            <p:blipFill>
              <a:blip r:embed="rId125"/>
            </p:blipFill>
            <p:spPr>
              <a:xfrm>
                <a:off x="5461000" y="3111500"/>
                <a:ext cx="6350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6" p14:bwMode="auto">
            <p14:nvContentPartPr>
              <p14:cNvPr id="69" name="墨迹 68"/>
              <p14:cNvContentPartPr/>
              <p14:nvPr/>
            </p14:nvContentPartPr>
            <p14:xfrm>
              <a:off x="5048250" y="3263900"/>
              <a:ext cx="184150" cy="76200"/>
            </p14:xfrm>
          </p:contentPart>
        </mc:Choice>
        <mc:Fallback xmlns="">
          <p:pic>
            <p:nvPicPr>
              <p:cNvPr id="69" name="墨迹 68"/>
            </p:nvPicPr>
            <p:blipFill>
              <a:blip r:embed="rId127"/>
            </p:blipFill>
            <p:spPr>
              <a:xfrm>
                <a:off x="5048250" y="3263900"/>
                <a:ext cx="18415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8" p14:bwMode="auto">
            <p14:nvContentPartPr>
              <p14:cNvPr id="70" name="墨迹 69"/>
              <p14:cNvContentPartPr/>
              <p14:nvPr/>
            </p14:nvContentPartPr>
            <p14:xfrm>
              <a:off x="5124450" y="3257550"/>
              <a:ext cx="19050" cy="203200"/>
            </p14:xfrm>
          </p:contentPart>
        </mc:Choice>
        <mc:Fallback xmlns="">
          <p:pic>
            <p:nvPicPr>
              <p:cNvPr id="70" name="墨迹 69"/>
            </p:nvPicPr>
            <p:blipFill>
              <a:blip r:embed="rId129"/>
            </p:blipFill>
            <p:spPr>
              <a:xfrm>
                <a:off x="5124450" y="3257550"/>
                <a:ext cx="1905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0" p14:bwMode="auto">
            <p14:nvContentPartPr>
              <p14:cNvPr id="71" name="墨迹 70"/>
              <p14:cNvContentPartPr/>
              <p14:nvPr/>
            </p14:nvContentPartPr>
            <p14:xfrm>
              <a:off x="5308600" y="3314700"/>
              <a:ext cx="76200" cy="360"/>
            </p14:xfrm>
          </p:contentPart>
        </mc:Choice>
        <mc:Fallback xmlns="">
          <p:pic>
            <p:nvPicPr>
              <p:cNvPr id="71" name="墨迹 70"/>
            </p:nvPicPr>
            <p:blipFill>
              <a:blip r:embed="rId131"/>
            </p:blipFill>
            <p:spPr>
              <a:xfrm>
                <a:off x="5308600" y="3314700"/>
                <a:ext cx="762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2" p14:bwMode="auto">
            <p14:nvContentPartPr>
              <p14:cNvPr id="72" name="墨迹 71"/>
              <p14:cNvContentPartPr/>
              <p14:nvPr/>
            </p14:nvContentPartPr>
            <p14:xfrm>
              <a:off x="5270500" y="3346450"/>
              <a:ext cx="120650" cy="19050"/>
            </p14:xfrm>
          </p:contentPart>
        </mc:Choice>
        <mc:Fallback xmlns="">
          <p:pic>
            <p:nvPicPr>
              <p:cNvPr id="72" name="墨迹 71"/>
            </p:nvPicPr>
            <p:blipFill>
              <a:blip r:embed="rId133"/>
            </p:blipFill>
            <p:spPr>
              <a:xfrm>
                <a:off x="5270500" y="3346450"/>
                <a:ext cx="1206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4" p14:bwMode="auto">
            <p14:nvContentPartPr>
              <p14:cNvPr id="73" name="墨迹 72"/>
              <p14:cNvContentPartPr/>
              <p14:nvPr/>
            </p14:nvContentPartPr>
            <p14:xfrm>
              <a:off x="5359400" y="3263900"/>
              <a:ext cx="95250" cy="165100"/>
            </p14:xfrm>
          </p:contentPart>
        </mc:Choice>
        <mc:Fallback xmlns="">
          <p:pic>
            <p:nvPicPr>
              <p:cNvPr id="73" name="墨迹 72"/>
            </p:nvPicPr>
            <p:blipFill>
              <a:blip r:embed="rId135"/>
            </p:blipFill>
            <p:spPr>
              <a:xfrm>
                <a:off x="5359400" y="3263900"/>
                <a:ext cx="9525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6" p14:bwMode="auto">
            <p14:nvContentPartPr>
              <p14:cNvPr id="74" name="墨迹 73"/>
              <p14:cNvContentPartPr/>
              <p14:nvPr/>
            </p14:nvContentPartPr>
            <p14:xfrm>
              <a:off x="5505450" y="3251200"/>
              <a:ext cx="139700" cy="234950"/>
            </p14:xfrm>
          </p:contentPart>
        </mc:Choice>
        <mc:Fallback xmlns="">
          <p:pic>
            <p:nvPicPr>
              <p:cNvPr id="74" name="墨迹 73"/>
            </p:nvPicPr>
            <p:blipFill>
              <a:blip r:embed="rId137"/>
            </p:blipFill>
            <p:spPr>
              <a:xfrm>
                <a:off x="5505450" y="3251200"/>
                <a:ext cx="139700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8" p14:bwMode="auto">
            <p14:nvContentPartPr>
              <p14:cNvPr id="75" name="墨迹 74"/>
              <p14:cNvContentPartPr/>
              <p14:nvPr/>
            </p14:nvContentPartPr>
            <p14:xfrm>
              <a:off x="4565650" y="3905250"/>
              <a:ext cx="349250" cy="12700"/>
            </p14:xfrm>
          </p:contentPart>
        </mc:Choice>
        <mc:Fallback xmlns="">
          <p:pic>
            <p:nvPicPr>
              <p:cNvPr id="75" name="墨迹 74"/>
            </p:nvPicPr>
            <p:blipFill>
              <a:blip r:embed="rId139"/>
            </p:blipFill>
            <p:spPr>
              <a:xfrm>
                <a:off x="4565650" y="3905250"/>
                <a:ext cx="3492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0" p14:bwMode="auto">
            <p14:nvContentPartPr>
              <p14:cNvPr id="76" name="墨迹 75"/>
              <p14:cNvContentPartPr/>
              <p14:nvPr/>
            </p14:nvContentPartPr>
            <p14:xfrm>
              <a:off x="4997450" y="3187700"/>
              <a:ext cx="901700" cy="368300"/>
            </p14:xfrm>
          </p:contentPart>
        </mc:Choice>
        <mc:Fallback xmlns="">
          <p:pic>
            <p:nvPicPr>
              <p:cNvPr id="76" name="墨迹 75"/>
            </p:nvPicPr>
            <p:blipFill>
              <a:blip r:embed="rId141"/>
            </p:blipFill>
            <p:spPr>
              <a:xfrm>
                <a:off x="4997450" y="3187700"/>
                <a:ext cx="901700" cy="368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2" p14:bwMode="auto">
            <p14:nvContentPartPr>
              <p14:cNvPr id="77" name="墨迹 76"/>
              <p14:cNvContentPartPr/>
              <p14:nvPr/>
            </p14:nvContentPartPr>
            <p14:xfrm>
              <a:off x="5156200" y="3873500"/>
              <a:ext cx="342900" cy="38100"/>
            </p14:xfrm>
          </p:contentPart>
        </mc:Choice>
        <mc:Fallback xmlns="">
          <p:pic>
            <p:nvPicPr>
              <p:cNvPr id="77" name="墨迹 76"/>
            </p:nvPicPr>
            <p:blipFill>
              <a:blip r:embed="rId143"/>
            </p:blipFill>
            <p:spPr>
              <a:xfrm>
                <a:off x="5156200" y="3873500"/>
                <a:ext cx="34290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4" p14:bwMode="auto">
            <p14:nvContentPartPr>
              <p14:cNvPr id="78" name="墨迹 77"/>
              <p14:cNvContentPartPr/>
              <p14:nvPr/>
            </p14:nvContentPartPr>
            <p14:xfrm>
              <a:off x="5213350" y="3917950"/>
              <a:ext cx="171450" cy="285750"/>
            </p14:xfrm>
          </p:contentPart>
        </mc:Choice>
        <mc:Fallback xmlns="">
          <p:pic>
            <p:nvPicPr>
              <p:cNvPr id="78" name="墨迹 77"/>
            </p:nvPicPr>
            <p:blipFill>
              <a:blip r:embed="rId145"/>
            </p:blipFill>
            <p:spPr>
              <a:xfrm>
                <a:off x="5213350" y="3917950"/>
                <a:ext cx="171450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6" p14:bwMode="auto">
            <p14:nvContentPartPr>
              <p14:cNvPr id="79" name="墨迹 78"/>
              <p14:cNvContentPartPr/>
              <p14:nvPr/>
            </p14:nvContentPartPr>
            <p14:xfrm>
              <a:off x="5207000" y="3905250"/>
              <a:ext cx="203200" cy="355600"/>
            </p14:xfrm>
          </p:contentPart>
        </mc:Choice>
        <mc:Fallback xmlns="">
          <p:pic>
            <p:nvPicPr>
              <p:cNvPr id="79" name="墨迹 78"/>
            </p:nvPicPr>
            <p:blipFill>
              <a:blip r:embed="rId147"/>
            </p:blipFill>
            <p:spPr>
              <a:xfrm>
                <a:off x="5207000" y="3905250"/>
                <a:ext cx="203200" cy="355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8" p14:bwMode="auto">
            <p14:nvContentPartPr>
              <p14:cNvPr id="80" name="墨迹 79"/>
              <p14:cNvContentPartPr/>
              <p14:nvPr/>
            </p14:nvContentPartPr>
            <p14:xfrm>
              <a:off x="5251450" y="3892550"/>
              <a:ext cx="203200" cy="374650"/>
            </p14:xfrm>
          </p:contentPart>
        </mc:Choice>
        <mc:Fallback xmlns="">
          <p:pic>
            <p:nvPicPr>
              <p:cNvPr id="80" name="墨迹 79"/>
            </p:nvPicPr>
            <p:blipFill>
              <a:blip r:embed="rId149"/>
            </p:blipFill>
            <p:spPr>
              <a:xfrm>
                <a:off x="5251450" y="3892550"/>
                <a:ext cx="203200" cy="374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0" p14:bwMode="auto">
            <p14:nvContentPartPr>
              <p14:cNvPr id="81" name="墨迹 80"/>
              <p14:cNvContentPartPr/>
              <p14:nvPr/>
            </p14:nvContentPartPr>
            <p14:xfrm>
              <a:off x="5232400" y="4159250"/>
              <a:ext cx="139700" cy="114300"/>
            </p14:xfrm>
          </p:contentPart>
        </mc:Choice>
        <mc:Fallback xmlns="">
          <p:pic>
            <p:nvPicPr>
              <p:cNvPr id="81" name="墨迹 80"/>
            </p:nvPicPr>
            <p:blipFill>
              <a:blip r:embed="rId151"/>
            </p:blipFill>
            <p:spPr>
              <a:xfrm>
                <a:off x="5232400" y="4159250"/>
                <a:ext cx="13970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2" p14:bwMode="auto">
            <p14:nvContentPartPr>
              <p14:cNvPr id="82" name="墨迹 81"/>
              <p14:cNvContentPartPr/>
              <p14:nvPr/>
            </p14:nvContentPartPr>
            <p14:xfrm>
              <a:off x="5645150" y="3943350"/>
              <a:ext cx="355600" cy="50800"/>
            </p14:xfrm>
          </p:contentPart>
        </mc:Choice>
        <mc:Fallback xmlns="">
          <p:pic>
            <p:nvPicPr>
              <p:cNvPr id="82" name="墨迹 81"/>
            </p:nvPicPr>
            <p:blipFill>
              <a:blip r:embed="rId153"/>
            </p:blipFill>
            <p:spPr>
              <a:xfrm>
                <a:off x="5645150" y="3943350"/>
                <a:ext cx="35560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4" p14:bwMode="auto">
            <p14:nvContentPartPr>
              <p14:cNvPr id="83" name="墨迹 82"/>
              <p14:cNvContentPartPr/>
              <p14:nvPr/>
            </p14:nvContentPartPr>
            <p14:xfrm>
              <a:off x="1720850" y="2578100"/>
              <a:ext cx="184150" cy="558800"/>
            </p14:xfrm>
          </p:contentPart>
        </mc:Choice>
        <mc:Fallback xmlns="">
          <p:pic>
            <p:nvPicPr>
              <p:cNvPr id="83" name="墨迹 82"/>
            </p:nvPicPr>
            <p:blipFill>
              <a:blip r:embed="rId155"/>
            </p:blipFill>
            <p:spPr>
              <a:xfrm>
                <a:off x="1720850" y="2578100"/>
                <a:ext cx="184150" cy="558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6" p14:bwMode="auto">
            <p14:nvContentPartPr>
              <p14:cNvPr id="84" name="墨迹 83"/>
              <p14:cNvContentPartPr/>
              <p14:nvPr/>
            </p14:nvContentPartPr>
            <p14:xfrm>
              <a:off x="2984500" y="2863850"/>
              <a:ext cx="685800" cy="57150"/>
            </p14:xfrm>
          </p:contentPart>
        </mc:Choice>
        <mc:Fallback xmlns="">
          <p:pic>
            <p:nvPicPr>
              <p:cNvPr id="84" name="墨迹 83"/>
            </p:nvPicPr>
            <p:blipFill>
              <a:blip r:embed="rId157"/>
            </p:blipFill>
            <p:spPr>
              <a:xfrm>
                <a:off x="2984500" y="2863850"/>
                <a:ext cx="68580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8" p14:bwMode="auto">
            <p14:nvContentPartPr>
              <p14:cNvPr id="85" name="墨迹 84"/>
              <p14:cNvContentPartPr/>
              <p14:nvPr/>
            </p14:nvContentPartPr>
            <p14:xfrm>
              <a:off x="3079750" y="1162050"/>
              <a:ext cx="984250" cy="44450"/>
            </p14:xfrm>
          </p:contentPart>
        </mc:Choice>
        <mc:Fallback xmlns="">
          <p:pic>
            <p:nvPicPr>
              <p:cNvPr id="85" name="墨迹 84"/>
            </p:nvPicPr>
            <p:blipFill>
              <a:blip r:embed="rId159"/>
            </p:blipFill>
            <p:spPr>
              <a:xfrm>
                <a:off x="3079750" y="1162050"/>
                <a:ext cx="98425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0" p14:bwMode="auto">
            <p14:nvContentPartPr>
              <p14:cNvPr id="86" name="墨迹 85"/>
              <p14:cNvContentPartPr/>
              <p14:nvPr/>
            </p14:nvContentPartPr>
            <p14:xfrm>
              <a:off x="4953000" y="1009650"/>
              <a:ext cx="165100" cy="1193800"/>
            </p14:xfrm>
          </p:contentPart>
        </mc:Choice>
        <mc:Fallback xmlns="">
          <p:pic>
            <p:nvPicPr>
              <p:cNvPr id="86" name="墨迹 85"/>
            </p:nvPicPr>
            <p:blipFill>
              <a:blip r:embed="rId161"/>
            </p:blipFill>
            <p:spPr>
              <a:xfrm>
                <a:off x="4953000" y="1009650"/>
                <a:ext cx="165100" cy="1193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2" p14:bwMode="auto">
            <p14:nvContentPartPr>
              <p14:cNvPr id="87" name="墨迹 86"/>
              <p14:cNvContentPartPr/>
              <p14:nvPr/>
            </p14:nvContentPartPr>
            <p14:xfrm>
              <a:off x="5060950" y="895350"/>
              <a:ext cx="723900" cy="1460500"/>
            </p14:xfrm>
          </p:contentPart>
        </mc:Choice>
        <mc:Fallback xmlns="">
          <p:pic>
            <p:nvPicPr>
              <p:cNvPr id="87" name="墨迹 86"/>
            </p:nvPicPr>
            <p:blipFill>
              <a:blip r:embed="rId163"/>
            </p:blipFill>
            <p:spPr>
              <a:xfrm>
                <a:off x="5060950" y="895350"/>
                <a:ext cx="723900" cy="146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4" p14:bwMode="auto">
            <p14:nvContentPartPr>
              <p14:cNvPr id="88" name="墨迹 87"/>
              <p14:cNvContentPartPr/>
              <p14:nvPr/>
            </p14:nvContentPartPr>
            <p14:xfrm>
              <a:off x="5149850" y="958850"/>
              <a:ext cx="12700" cy="50800"/>
            </p14:xfrm>
          </p:contentPart>
        </mc:Choice>
        <mc:Fallback xmlns="">
          <p:pic>
            <p:nvPicPr>
              <p:cNvPr id="88" name="墨迹 87"/>
            </p:nvPicPr>
            <p:blipFill>
              <a:blip r:embed="rId165"/>
            </p:blipFill>
            <p:spPr>
              <a:xfrm>
                <a:off x="5149850" y="958850"/>
                <a:ext cx="1270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6" p14:bwMode="auto">
            <p14:nvContentPartPr>
              <p14:cNvPr id="89" name="墨迹 88"/>
              <p14:cNvContentPartPr/>
              <p14:nvPr/>
            </p14:nvContentPartPr>
            <p14:xfrm>
              <a:off x="5143500" y="1079500"/>
              <a:ext cx="577850" cy="50800"/>
            </p14:xfrm>
          </p:contentPart>
        </mc:Choice>
        <mc:Fallback xmlns="">
          <p:pic>
            <p:nvPicPr>
              <p:cNvPr id="89" name="墨迹 88"/>
            </p:nvPicPr>
            <p:blipFill>
              <a:blip r:embed="rId167"/>
            </p:blipFill>
            <p:spPr>
              <a:xfrm>
                <a:off x="5143500" y="1079500"/>
                <a:ext cx="57785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8" p14:bwMode="auto">
            <p14:nvContentPartPr>
              <p14:cNvPr id="90" name="墨迹 89"/>
              <p14:cNvContentPartPr/>
              <p14:nvPr/>
            </p14:nvContentPartPr>
            <p14:xfrm>
              <a:off x="5416550" y="952500"/>
              <a:ext cx="101600" cy="133350"/>
            </p14:xfrm>
          </p:contentPart>
        </mc:Choice>
        <mc:Fallback xmlns="">
          <p:pic>
            <p:nvPicPr>
              <p:cNvPr id="90" name="墨迹 89"/>
            </p:nvPicPr>
            <p:blipFill>
              <a:blip r:embed="rId169"/>
            </p:blipFill>
            <p:spPr>
              <a:xfrm>
                <a:off x="5416550" y="952500"/>
                <a:ext cx="10160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0" p14:bwMode="auto">
            <p14:nvContentPartPr>
              <p14:cNvPr id="91" name="墨迹 90"/>
              <p14:cNvContentPartPr/>
              <p14:nvPr/>
            </p14:nvContentPartPr>
            <p14:xfrm>
              <a:off x="5441950" y="1193800"/>
              <a:ext cx="19050" cy="12700"/>
            </p14:xfrm>
          </p:contentPart>
        </mc:Choice>
        <mc:Fallback xmlns="">
          <p:pic>
            <p:nvPicPr>
              <p:cNvPr id="91" name="墨迹 90"/>
            </p:nvPicPr>
            <p:blipFill>
              <a:blip r:embed="rId171"/>
            </p:blipFill>
            <p:spPr>
              <a:xfrm>
                <a:off x="5441950" y="1193800"/>
                <a:ext cx="190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2" p14:bwMode="auto">
            <p14:nvContentPartPr>
              <p14:cNvPr id="92" name="墨迹 91"/>
              <p14:cNvContentPartPr/>
              <p14:nvPr/>
            </p14:nvContentPartPr>
            <p14:xfrm>
              <a:off x="5441950" y="1238250"/>
              <a:ext cx="12700" cy="360"/>
            </p14:xfrm>
          </p:contentPart>
        </mc:Choice>
        <mc:Fallback xmlns="">
          <p:pic>
            <p:nvPicPr>
              <p:cNvPr id="92" name="墨迹 91"/>
            </p:nvPicPr>
            <p:blipFill>
              <a:blip r:embed="rId93"/>
            </p:blipFill>
            <p:spPr>
              <a:xfrm>
                <a:off x="5441950" y="123825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3" p14:bwMode="auto">
            <p14:nvContentPartPr>
              <p14:cNvPr id="93" name="墨迹 92"/>
              <p14:cNvContentPartPr/>
              <p14:nvPr/>
            </p14:nvContentPartPr>
            <p14:xfrm>
              <a:off x="5403850" y="1289050"/>
              <a:ext cx="360" cy="19050"/>
            </p14:xfrm>
          </p:contentPart>
        </mc:Choice>
        <mc:Fallback xmlns="">
          <p:pic>
            <p:nvPicPr>
              <p:cNvPr id="93" name="墨迹 92"/>
            </p:nvPicPr>
            <p:blipFill>
              <a:blip r:embed="rId174"/>
            </p:blipFill>
            <p:spPr>
              <a:xfrm>
                <a:off x="5403850" y="1289050"/>
                <a:ext cx="36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5" p14:bwMode="auto">
            <p14:nvContentPartPr>
              <p14:cNvPr id="94" name="墨迹 93"/>
              <p14:cNvContentPartPr/>
              <p14:nvPr/>
            </p14:nvContentPartPr>
            <p14:xfrm>
              <a:off x="5048250" y="1574800"/>
              <a:ext cx="596900" cy="88900"/>
            </p14:xfrm>
          </p:contentPart>
        </mc:Choice>
        <mc:Fallback xmlns="">
          <p:pic>
            <p:nvPicPr>
              <p:cNvPr id="94" name="墨迹 93"/>
            </p:nvPicPr>
            <p:blipFill>
              <a:blip r:embed="rId176"/>
            </p:blipFill>
            <p:spPr>
              <a:xfrm>
                <a:off x="5048250" y="1574800"/>
                <a:ext cx="59690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7" p14:bwMode="auto">
            <p14:nvContentPartPr>
              <p14:cNvPr id="95" name="墨迹 94"/>
              <p14:cNvContentPartPr/>
              <p14:nvPr/>
            </p14:nvContentPartPr>
            <p14:xfrm>
              <a:off x="5092700" y="1428750"/>
              <a:ext cx="622300" cy="95250"/>
            </p14:xfrm>
          </p:contentPart>
        </mc:Choice>
        <mc:Fallback xmlns="">
          <p:pic>
            <p:nvPicPr>
              <p:cNvPr id="95" name="墨迹 94"/>
            </p:nvPicPr>
            <p:blipFill>
              <a:blip r:embed="rId178"/>
            </p:blipFill>
            <p:spPr>
              <a:xfrm>
                <a:off x="5092700" y="1428750"/>
                <a:ext cx="62230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9" p14:bwMode="auto">
            <p14:nvContentPartPr>
              <p14:cNvPr id="96" name="墨迹 95"/>
              <p14:cNvContentPartPr/>
              <p14:nvPr/>
            </p14:nvContentPartPr>
            <p14:xfrm>
              <a:off x="5435600" y="1498600"/>
              <a:ext cx="44450" cy="76200"/>
            </p14:xfrm>
          </p:contentPart>
        </mc:Choice>
        <mc:Fallback xmlns="">
          <p:pic>
            <p:nvPicPr>
              <p:cNvPr id="96" name="墨迹 95"/>
            </p:nvPicPr>
            <p:blipFill>
              <a:blip r:embed="rId180"/>
            </p:blipFill>
            <p:spPr>
              <a:xfrm>
                <a:off x="5435600" y="1498600"/>
                <a:ext cx="4445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1" p14:bwMode="auto">
            <p14:nvContentPartPr>
              <p14:cNvPr id="97" name="墨迹 96"/>
              <p14:cNvContentPartPr/>
              <p14:nvPr/>
            </p14:nvContentPartPr>
            <p14:xfrm>
              <a:off x="5492750" y="1111250"/>
              <a:ext cx="12700" cy="25400"/>
            </p14:xfrm>
          </p:contentPart>
        </mc:Choice>
        <mc:Fallback xmlns="">
          <p:pic>
            <p:nvPicPr>
              <p:cNvPr id="97" name="墨迹 96"/>
            </p:nvPicPr>
            <p:blipFill>
              <a:blip r:embed="rId182"/>
            </p:blipFill>
            <p:spPr>
              <a:xfrm>
                <a:off x="5492750" y="1111250"/>
                <a:ext cx="1270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3" p14:bwMode="auto">
            <p14:nvContentPartPr>
              <p14:cNvPr id="98" name="墨迹 97"/>
              <p14:cNvContentPartPr/>
              <p14:nvPr/>
            </p14:nvContentPartPr>
            <p14:xfrm>
              <a:off x="5511800" y="1168400"/>
              <a:ext cx="360" cy="19050"/>
            </p14:xfrm>
          </p:contentPart>
        </mc:Choice>
        <mc:Fallback xmlns="">
          <p:pic>
            <p:nvPicPr>
              <p:cNvPr id="98" name="墨迹 97"/>
            </p:nvPicPr>
            <p:blipFill>
              <a:blip r:embed="rId174"/>
            </p:blipFill>
            <p:spPr>
              <a:xfrm>
                <a:off x="5511800" y="1168400"/>
                <a:ext cx="36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4" p14:bwMode="auto">
            <p14:nvContentPartPr>
              <p14:cNvPr id="99" name="墨迹 98"/>
              <p14:cNvContentPartPr/>
              <p14:nvPr/>
            </p14:nvContentPartPr>
            <p14:xfrm>
              <a:off x="5467350" y="1257300"/>
              <a:ext cx="12700" cy="19050"/>
            </p14:xfrm>
          </p:contentPart>
        </mc:Choice>
        <mc:Fallback xmlns="">
          <p:pic>
            <p:nvPicPr>
              <p:cNvPr id="99" name="墨迹 98"/>
            </p:nvPicPr>
            <p:blipFill>
              <a:blip r:embed="rId185"/>
            </p:blipFill>
            <p:spPr>
              <a:xfrm>
                <a:off x="5467350" y="1257300"/>
                <a:ext cx="1270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6" p14:bwMode="auto">
            <p14:nvContentPartPr>
              <p14:cNvPr id="100" name="墨迹 99"/>
              <p14:cNvContentPartPr/>
              <p14:nvPr/>
            </p14:nvContentPartPr>
            <p14:xfrm>
              <a:off x="5435600" y="1352550"/>
              <a:ext cx="360" cy="25400"/>
            </p14:xfrm>
          </p:contentPart>
        </mc:Choice>
        <mc:Fallback xmlns="">
          <p:pic>
            <p:nvPicPr>
              <p:cNvPr id="100" name="墨迹 99"/>
            </p:nvPicPr>
            <p:blipFill>
              <a:blip r:embed="rId187"/>
            </p:blipFill>
            <p:spPr>
              <a:xfrm>
                <a:off x="5435600" y="1352550"/>
                <a:ext cx="36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8" p14:bwMode="auto">
            <p14:nvContentPartPr>
              <p14:cNvPr id="101" name="墨迹 100"/>
              <p14:cNvContentPartPr/>
              <p14:nvPr/>
            </p14:nvContentPartPr>
            <p14:xfrm>
              <a:off x="3441700" y="1231900"/>
              <a:ext cx="622300" cy="330200"/>
            </p14:xfrm>
          </p:contentPart>
        </mc:Choice>
        <mc:Fallback xmlns="">
          <p:pic>
            <p:nvPicPr>
              <p:cNvPr id="101" name="墨迹 100"/>
            </p:nvPicPr>
            <p:blipFill>
              <a:blip r:embed="rId189"/>
            </p:blipFill>
            <p:spPr>
              <a:xfrm>
                <a:off x="3441700" y="1231900"/>
                <a:ext cx="622300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0" p14:bwMode="auto">
            <p14:nvContentPartPr>
              <p14:cNvPr id="102" name="墨迹 101"/>
              <p14:cNvContentPartPr/>
              <p14:nvPr/>
            </p14:nvContentPartPr>
            <p14:xfrm>
              <a:off x="5016500" y="1784350"/>
              <a:ext cx="711200" cy="101600"/>
            </p14:xfrm>
          </p:contentPart>
        </mc:Choice>
        <mc:Fallback xmlns="">
          <p:pic>
            <p:nvPicPr>
              <p:cNvPr id="102" name="墨迹 101"/>
            </p:nvPicPr>
            <p:blipFill>
              <a:blip r:embed="rId191"/>
            </p:blipFill>
            <p:spPr>
              <a:xfrm>
                <a:off x="5016500" y="1784350"/>
                <a:ext cx="71120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2" p14:bwMode="auto">
            <p14:nvContentPartPr>
              <p14:cNvPr id="103" name="墨迹 102"/>
              <p14:cNvContentPartPr/>
              <p14:nvPr/>
            </p14:nvContentPartPr>
            <p14:xfrm>
              <a:off x="4889500" y="1949450"/>
              <a:ext cx="736600" cy="133350"/>
            </p14:xfrm>
          </p:contentPart>
        </mc:Choice>
        <mc:Fallback xmlns="">
          <p:pic>
            <p:nvPicPr>
              <p:cNvPr id="103" name="墨迹 102"/>
            </p:nvPicPr>
            <p:blipFill>
              <a:blip r:embed="rId193"/>
            </p:blipFill>
            <p:spPr>
              <a:xfrm>
                <a:off x="4889500" y="1949450"/>
                <a:ext cx="73660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4" p14:bwMode="auto">
            <p14:nvContentPartPr>
              <p14:cNvPr id="104" name="墨迹 103"/>
              <p14:cNvContentPartPr/>
              <p14:nvPr/>
            </p14:nvContentPartPr>
            <p14:xfrm>
              <a:off x="5276850" y="1917700"/>
              <a:ext cx="95250" cy="69850"/>
            </p14:xfrm>
          </p:contentPart>
        </mc:Choice>
        <mc:Fallback xmlns="">
          <p:pic>
            <p:nvPicPr>
              <p:cNvPr id="104" name="墨迹 103"/>
            </p:nvPicPr>
            <p:blipFill>
              <a:blip r:embed="rId195"/>
            </p:blipFill>
            <p:spPr>
              <a:xfrm>
                <a:off x="5276850" y="1917700"/>
                <a:ext cx="9525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6" p14:bwMode="auto">
            <p14:nvContentPartPr>
              <p14:cNvPr id="105" name="墨迹 104"/>
              <p14:cNvContentPartPr/>
              <p14:nvPr/>
            </p14:nvContentPartPr>
            <p14:xfrm>
              <a:off x="5372100" y="1917700"/>
              <a:ext cx="127000" cy="101600"/>
            </p14:xfrm>
          </p:contentPart>
        </mc:Choice>
        <mc:Fallback xmlns="">
          <p:pic>
            <p:nvPicPr>
              <p:cNvPr id="105" name="墨迹 104"/>
            </p:nvPicPr>
            <p:blipFill>
              <a:blip r:embed="rId197"/>
            </p:blipFill>
            <p:spPr>
              <a:xfrm>
                <a:off x="5372100" y="1917700"/>
                <a:ext cx="12700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8" p14:bwMode="auto">
            <p14:nvContentPartPr>
              <p14:cNvPr id="106" name="墨迹 105"/>
              <p14:cNvContentPartPr/>
              <p14:nvPr/>
            </p14:nvContentPartPr>
            <p14:xfrm>
              <a:off x="5302250" y="1689100"/>
              <a:ext cx="95250" cy="57150"/>
            </p14:xfrm>
          </p:contentPart>
        </mc:Choice>
        <mc:Fallback xmlns="">
          <p:pic>
            <p:nvPicPr>
              <p:cNvPr id="106" name="墨迹 105"/>
            </p:nvPicPr>
            <p:blipFill>
              <a:blip r:embed="rId199"/>
            </p:blipFill>
            <p:spPr>
              <a:xfrm>
                <a:off x="5302250" y="1689100"/>
                <a:ext cx="9525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0" p14:bwMode="auto">
            <p14:nvContentPartPr>
              <p14:cNvPr id="107" name="墨迹 106"/>
              <p14:cNvContentPartPr/>
              <p14:nvPr/>
            </p14:nvContentPartPr>
            <p14:xfrm>
              <a:off x="5486400" y="1689100"/>
              <a:ext cx="82550" cy="69850"/>
            </p14:xfrm>
          </p:contentPart>
        </mc:Choice>
        <mc:Fallback xmlns="">
          <p:pic>
            <p:nvPicPr>
              <p:cNvPr id="107" name="墨迹 106"/>
            </p:nvPicPr>
            <p:blipFill>
              <a:blip r:embed="rId201"/>
            </p:blipFill>
            <p:spPr>
              <a:xfrm>
                <a:off x="5486400" y="1689100"/>
                <a:ext cx="8255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2" p14:bwMode="auto">
            <p14:nvContentPartPr>
              <p14:cNvPr id="108" name="墨迹 107"/>
              <p14:cNvContentPartPr/>
              <p14:nvPr/>
            </p14:nvContentPartPr>
            <p14:xfrm>
              <a:off x="5422900" y="1701800"/>
              <a:ext cx="139700" cy="196850"/>
            </p14:xfrm>
          </p:contentPart>
        </mc:Choice>
        <mc:Fallback xmlns="">
          <p:pic>
            <p:nvPicPr>
              <p:cNvPr id="108" name="墨迹 107"/>
            </p:nvPicPr>
            <p:blipFill>
              <a:blip r:embed="rId203"/>
            </p:blipFill>
            <p:spPr>
              <a:xfrm>
                <a:off x="5422900" y="1701800"/>
                <a:ext cx="13970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4" p14:bwMode="auto">
            <p14:nvContentPartPr>
              <p14:cNvPr id="109" name="墨迹 108"/>
              <p14:cNvContentPartPr/>
              <p14:nvPr/>
            </p14:nvContentPartPr>
            <p14:xfrm>
              <a:off x="4959350" y="2203450"/>
              <a:ext cx="584200" cy="76200"/>
            </p14:xfrm>
          </p:contentPart>
        </mc:Choice>
        <mc:Fallback xmlns="">
          <p:pic>
            <p:nvPicPr>
              <p:cNvPr id="109" name="墨迹 108"/>
            </p:nvPicPr>
            <p:blipFill>
              <a:blip r:embed="rId205"/>
            </p:blipFill>
            <p:spPr>
              <a:xfrm>
                <a:off x="4959350" y="2203450"/>
                <a:ext cx="58420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6" p14:bwMode="auto">
            <p14:nvContentPartPr>
              <p14:cNvPr id="110" name="墨迹 109"/>
              <p14:cNvContentPartPr/>
              <p14:nvPr/>
            </p14:nvContentPartPr>
            <p14:xfrm>
              <a:off x="4997450" y="2355850"/>
              <a:ext cx="577850" cy="57150"/>
            </p14:xfrm>
          </p:contentPart>
        </mc:Choice>
        <mc:Fallback xmlns="">
          <p:pic>
            <p:nvPicPr>
              <p:cNvPr id="110" name="墨迹 109"/>
            </p:nvPicPr>
            <p:blipFill>
              <a:blip r:embed="rId207"/>
            </p:blipFill>
            <p:spPr>
              <a:xfrm>
                <a:off x="4997450" y="2355850"/>
                <a:ext cx="57785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8" p14:bwMode="auto">
            <p14:nvContentPartPr>
              <p14:cNvPr id="111" name="墨迹 110"/>
              <p14:cNvContentPartPr/>
              <p14:nvPr/>
            </p14:nvContentPartPr>
            <p14:xfrm>
              <a:off x="5187950" y="2266950"/>
              <a:ext cx="107950" cy="82550"/>
            </p14:xfrm>
          </p:contentPart>
        </mc:Choice>
        <mc:Fallback xmlns="">
          <p:pic>
            <p:nvPicPr>
              <p:cNvPr id="111" name="墨迹 110"/>
            </p:nvPicPr>
            <p:blipFill>
              <a:blip r:embed="rId209"/>
            </p:blipFill>
            <p:spPr>
              <a:xfrm>
                <a:off x="5187950" y="2266950"/>
                <a:ext cx="10795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0" p14:bwMode="auto">
            <p14:nvContentPartPr>
              <p14:cNvPr id="112" name="墨迹 111"/>
              <p14:cNvContentPartPr/>
              <p14:nvPr/>
            </p14:nvContentPartPr>
            <p14:xfrm>
              <a:off x="5327650" y="2266950"/>
              <a:ext cx="101600" cy="101600"/>
            </p14:xfrm>
          </p:contentPart>
        </mc:Choice>
        <mc:Fallback xmlns="">
          <p:pic>
            <p:nvPicPr>
              <p:cNvPr id="112" name="墨迹 111"/>
            </p:nvPicPr>
            <p:blipFill>
              <a:blip r:embed="rId211"/>
            </p:blipFill>
            <p:spPr>
              <a:xfrm>
                <a:off x="5327650" y="2266950"/>
                <a:ext cx="10160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2" p14:bwMode="auto">
            <p14:nvContentPartPr>
              <p14:cNvPr id="113" name="墨迹 112"/>
              <p14:cNvContentPartPr/>
              <p14:nvPr/>
            </p14:nvContentPartPr>
            <p14:xfrm>
              <a:off x="5264150" y="2076450"/>
              <a:ext cx="57150" cy="76200"/>
            </p14:xfrm>
          </p:contentPart>
        </mc:Choice>
        <mc:Fallback xmlns="">
          <p:pic>
            <p:nvPicPr>
              <p:cNvPr id="113" name="墨迹 112"/>
            </p:nvPicPr>
            <p:blipFill>
              <a:blip r:embed="rId213"/>
            </p:blipFill>
            <p:spPr>
              <a:xfrm>
                <a:off x="5264150" y="2076450"/>
                <a:ext cx="5715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4" p14:bwMode="auto">
            <p14:nvContentPartPr>
              <p14:cNvPr id="114" name="墨迹 113"/>
              <p14:cNvContentPartPr/>
              <p14:nvPr/>
            </p14:nvContentPartPr>
            <p14:xfrm>
              <a:off x="5429250" y="2089150"/>
              <a:ext cx="63500" cy="44450"/>
            </p14:xfrm>
          </p:contentPart>
        </mc:Choice>
        <mc:Fallback xmlns="">
          <p:pic>
            <p:nvPicPr>
              <p:cNvPr id="114" name="墨迹 113"/>
            </p:nvPicPr>
            <p:blipFill>
              <a:blip r:embed="rId215"/>
            </p:blipFill>
            <p:spPr>
              <a:xfrm>
                <a:off x="5429250" y="2089150"/>
                <a:ext cx="6350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6" p14:bwMode="auto">
            <p14:nvContentPartPr>
              <p14:cNvPr id="115" name="墨迹 114"/>
              <p14:cNvContentPartPr/>
              <p14:nvPr/>
            </p14:nvContentPartPr>
            <p14:xfrm>
              <a:off x="5391150" y="2101850"/>
              <a:ext cx="107950" cy="114300"/>
            </p14:xfrm>
          </p:contentPart>
        </mc:Choice>
        <mc:Fallback xmlns="">
          <p:pic>
            <p:nvPicPr>
              <p:cNvPr id="115" name="墨迹 114"/>
            </p:nvPicPr>
            <p:blipFill>
              <a:blip r:embed="rId217"/>
            </p:blipFill>
            <p:spPr>
              <a:xfrm>
                <a:off x="5391150" y="2101850"/>
                <a:ext cx="10795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8" p14:bwMode="auto">
            <p14:nvContentPartPr>
              <p14:cNvPr id="116" name="墨迹 115"/>
              <p14:cNvContentPartPr/>
              <p14:nvPr/>
            </p14:nvContentPartPr>
            <p14:xfrm>
              <a:off x="5187950" y="2470150"/>
              <a:ext cx="12700" cy="360"/>
            </p14:xfrm>
          </p:contentPart>
        </mc:Choice>
        <mc:Fallback xmlns="">
          <p:pic>
            <p:nvPicPr>
              <p:cNvPr id="116" name="墨迹 115"/>
            </p:nvPicPr>
            <p:blipFill>
              <a:blip r:embed="rId93"/>
            </p:blipFill>
            <p:spPr>
              <a:xfrm>
                <a:off x="5187950" y="247015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9" p14:bwMode="auto">
            <p14:nvContentPartPr>
              <p14:cNvPr id="117" name="墨迹 116"/>
              <p14:cNvContentPartPr/>
              <p14:nvPr/>
            </p14:nvContentPartPr>
            <p14:xfrm>
              <a:off x="5175250" y="2508250"/>
              <a:ext cx="12700" cy="19050"/>
            </p14:xfrm>
          </p:contentPart>
        </mc:Choice>
        <mc:Fallback xmlns="">
          <p:pic>
            <p:nvPicPr>
              <p:cNvPr id="117" name="墨迹 116"/>
            </p:nvPicPr>
            <p:blipFill>
              <a:blip r:embed="rId185"/>
            </p:blipFill>
            <p:spPr>
              <a:xfrm>
                <a:off x="5175250" y="2508250"/>
                <a:ext cx="1270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0" p14:bwMode="auto">
            <p14:nvContentPartPr>
              <p14:cNvPr id="118" name="墨迹 117"/>
              <p14:cNvContentPartPr/>
              <p14:nvPr/>
            </p14:nvContentPartPr>
            <p14:xfrm>
              <a:off x="5156200" y="2597150"/>
              <a:ext cx="12700" cy="360"/>
            </p14:xfrm>
          </p:contentPart>
        </mc:Choice>
        <mc:Fallback xmlns="">
          <p:pic>
            <p:nvPicPr>
              <p:cNvPr id="118" name="墨迹 117"/>
            </p:nvPicPr>
            <p:blipFill>
              <a:blip r:embed="rId93"/>
            </p:blipFill>
            <p:spPr>
              <a:xfrm>
                <a:off x="5156200" y="259715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1" p14:bwMode="auto">
            <p14:nvContentPartPr>
              <p14:cNvPr id="119" name="墨迹 118"/>
              <p14:cNvContentPartPr/>
              <p14:nvPr/>
            </p14:nvContentPartPr>
            <p14:xfrm>
              <a:off x="5803900" y="933450"/>
              <a:ext cx="215900" cy="469900"/>
            </p14:xfrm>
          </p:contentPart>
        </mc:Choice>
        <mc:Fallback xmlns="">
          <p:pic>
            <p:nvPicPr>
              <p:cNvPr id="119" name="墨迹 118"/>
            </p:nvPicPr>
            <p:blipFill>
              <a:blip r:embed="rId222"/>
            </p:blipFill>
            <p:spPr>
              <a:xfrm>
                <a:off x="5803900" y="933450"/>
                <a:ext cx="215900" cy="469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3" p14:bwMode="auto">
            <p14:nvContentPartPr>
              <p14:cNvPr id="120" name="墨迹 119"/>
              <p14:cNvContentPartPr/>
              <p14:nvPr/>
            </p14:nvContentPartPr>
            <p14:xfrm>
              <a:off x="6032500" y="1143000"/>
              <a:ext cx="107950" cy="133350"/>
            </p14:xfrm>
          </p:contentPart>
        </mc:Choice>
        <mc:Fallback xmlns="">
          <p:pic>
            <p:nvPicPr>
              <p:cNvPr id="120" name="墨迹 119"/>
            </p:nvPicPr>
            <p:blipFill>
              <a:blip r:embed="rId224"/>
            </p:blipFill>
            <p:spPr>
              <a:xfrm>
                <a:off x="6032500" y="1143000"/>
                <a:ext cx="10795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5" p14:bwMode="auto">
            <p14:nvContentPartPr>
              <p14:cNvPr id="121" name="墨迹 120"/>
              <p14:cNvContentPartPr/>
              <p14:nvPr/>
            </p14:nvContentPartPr>
            <p14:xfrm>
              <a:off x="6140450" y="1130300"/>
              <a:ext cx="107950" cy="6350"/>
            </p14:xfrm>
          </p:contentPart>
        </mc:Choice>
        <mc:Fallback xmlns="">
          <p:pic>
            <p:nvPicPr>
              <p:cNvPr id="121" name="墨迹 120"/>
            </p:nvPicPr>
            <p:blipFill>
              <a:blip r:embed="rId226"/>
            </p:blipFill>
            <p:spPr>
              <a:xfrm>
                <a:off x="6140450" y="1130300"/>
                <a:ext cx="1079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7" p14:bwMode="auto">
            <p14:nvContentPartPr>
              <p14:cNvPr id="122" name="墨迹 121"/>
              <p14:cNvContentPartPr/>
              <p14:nvPr/>
            </p14:nvContentPartPr>
            <p14:xfrm>
              <a:off x="6286500" y="1193800"/>
              <a:ext cx="114300" cy="139700"/>
            </p14:xfrm>
          </p:contentPart>
        </mc:Choice>
        <mc:Fallback xmlns="">
          <p:pic>
            <p:nvPicPr>
              <p:cNvPr id="122" name="墨迹 121"/>
            </p:nvPicPr>
            <p:blipFill>
              <a:blip r:embed="rId228"/>
            </p:blipFill>
            <p:spPr>
              <a:xfrm>
                <a:off x="6286500" y="1193800"/>
                <a:ext cx="11430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9" p14:bwMode="auto">
            <p14:nvContentPartPr>
              <p14:cNvPr id="123" name="墨迹 122"/>
              <p14:cNvContentPartPr/>
              <p14:nvPr/>
            </p14:nvContentPartPr>
            <p14:xfrm>
              <a:off x="6324600" y="1225550"/>
              <a:ext cx="114300" cy="76200"/>
            </p14:xfrm>
          </p:contentPart>
        </mc:Choice>
        <mc:Fallback xmlns="">
          <p:pic>
            <p:nvPicPr>
              <p:cNvPr id="123" name="墨迹 122"/>
            </p:nvPicPr>
            <p:blipFill>
              <a:blip r:embed="rId230"/>
            </p:blipFill>
            <p:spPr>
              <a:xfrm>
                <a:off x="6324600" y="1225550"/>
                <a:ext cx="11430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1" p14:bwMode="auto">
            <p14:nvContentPartPr>
              <p14:cNvPr id="124" name="墨迹 123"/>
              <p14:cNvContentPartPr/>
              <p14:nvPr/>
            </p14:nvContentPartPr>
            <p14:xfrm>
              <a:off x="6572250" y="1212850"/>
              <a:ext cx="139700" cy="107950"/>
            </p14:xfrm>
          </p:contentPart>
        </mc:Choice>
        <mc:Fallback xmlns="">
          <p:pic>
            <p:nvPicPr>
              <p:cNvPr id="124" name="墨迹 123"/>
            </p:nvPicPr>
            <p:blipFill>
              <a:blip r:embed="rId232"/>
            </p:blipFill>
            <p:spPr>
              <a:xfrm>
                <a:off x="6572250" y="1212850"/>
                <a:ext cx="13970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3" p14:bwMode="auto">
            <p14:nvContentPartPr>
              <p14:cNvPr id="125" name="墨迹 124"/>
              <p14:cNvContentPartPr/>
              <p14:nvPr/>
            </p14:nvContentPartPr>
            <p14:xfrm>
              <a:off x="6800850" y="1225550"/>
              <a:ext cx="88900" cy="6350"/>
            </p14:xfrm>
          </p:contentPart>
        </mc:Choice>
        <mc:Fallback xmlns="">
          <p:pic>
            <p:nvPicPr>
              <p:cNvPr id="125" name="墨迹 124"/>
            </p:nvPicPr>
            <p:blipFill>
              <a:blip r:embed="rId234"/>
            </p:blipFill>
            <p:spPr>
              <a:xfrm>
                <a:off x="6800850" y="1225550"/>
                <a:ext cx="8890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5" p14:bwMode="auto">
            <p14:nvContentPartPr>
              <p14:cNvPr id="126" name="墨迹 125"/>
              <p14:cNvContentPartPr/>
              <p14:nvPr/>
            </p14:nvContentPartPr>
            <p14:xfrm>
              <a:off x="6800850" y="1263650"/>
              <a:ext cx="69850" cy="12700"/>
            </p14:xfrm>
          </p:contentPart>
        </mc:Choice>
        <mc:Fallback xmlns="">
          <p:pic>
            <p:nvPicPr>
              <p:cNvPr id="126" name="墨迹 125"/>
            </p:nvPicPr>
            <p:blipFill>
              <a:blip r:embed="rId236"/>
            </p:blipFill>
            <p:spPr>
              <a:xfrm>
                <a:off x="6800850" y="1263650"/>
                <a:ext cx="698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7" p14:bwMode="auto">
            <p14:nvContentPartPr>
              <p14:cNvPr id="127" name="墨迹 126"/>
              <p14:cNvContentPartPr/>
              <p14:nvPr/>
            </p14:nvContentPartPr>
            <p14:xfrm>
              <a:off x="7023100" y="1193800"/>
              <a:ext cx="50800" cy="196850"/>
            </p14:xfrm>
          </p:contentPart>
        </mc:Choice>
        <mc:Fallback xmlns="">
          <p:pic>
            <p:nvPicPr>
              <p:cNvPr id="127" name="墨迹 126"/>
            </p:nvPicPr>
            <p:blipFill>
              <a:blip r:embed="rId238"/>
            </p:blipFill>
            <p:spPr>
              <a:xfrm>
                <a:off x="7023100" y="1193800"/>
                <a:ext cx="5080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9" p14:bwMode="auto">
            <p14:nvContentPartPr>
              <p14:cNvPr id="128" name="墨迹 127"/>
              <p14:cNvContentPartPr/>
              <p14:nvPr/>
            </p14:nvContentPartPr>
            <p14:xfrm>
              <a:off x="7143750" y="1263650"/>
              <a:ext cx="120650" cy="88900"/>
            </p14:xfrm>
          </p:contentPart>
        </mc:Choice>
        <mc:Fallback xmlns="">
          <p:pic>
            <p:nvPicPr>
              <p:cNvPr id="128" name="墨迹 127"/>
            </p:nvPicPr>
            <p:blipFill>
              <a:blip r:embed="rId240"/>
            </p:blipFill>
            <p:spPr>
              <a:xfrm>
                <a:off x="7143750" y="1263650"/>
                <a:ext cx="12065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1" p14:bwMode="auto">
            <p14:nvContentPartPr>
              <p14:cNvPr id="129" name="墨迹 128"/>
              <p14:cNvContentPartPr/>
              <p14:nvPr/>
            </p14:nvContentPartPr>
            <p14:xfrm>
              <a:off x="5695950" y="1631950"/>
              <a:ext cx="209550" cy="704850"/>
            </p14:xfrm>
          </p:contentPart>
        </mc:Choice>
        <mc:Fallback xmlns="">
          <p:pic>
            <p:nvPicPr>
              <p:cNvPr id="129" name="墨迹 128"/>
            </p:nvPicPr>
            <p:blipFill>
              <a:blip r:embed="rId242"/>
            </p:blipFill>
            <p:spPr>
              <a:xfrm>
                <a:off x="5695950" y="1631950"/>
                <a:ext cx="209550" cy="704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3" p14:bwMode="auto">
            <p14:nvContentPartPr>
              <p14:cNvPr id="130" name="墨迹 129"/>
              <p14:cNvContentPartPr/>
              <p14:nvPr/>
            </p14:nvContentPartPr>
            <p14:xfrm>
              <a:off x="3873500" y="2895600"/>
              <a:ext cx="730250" cy="222250"/>
            </p14:xfrm>
          </p:contentPart>
        </mc:Choice>
        <mc:Fallback xmlns="">
          <p:pic>
            <p:nvPicPr>
              <p:cNvPr id="130" name="墨迹 129"/>
            </p:nvPicPr>
            <p:blipFill>
              <a:blip r:embed="rId244"/>
            </p:blipFill>
            <p:spPr>
              <a:xfrm>
                <a:off x="3873500" y="2895600"/>
                <a:ext cx="730250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5" p14:bwMode="auto">
            <p14:nvContentPartPr>
              <p14:cNvPr id="131" name="墨迹 130"/>
              <p14:cNvContentPartPr/>
              <p14:nvPr/>
            </p14:nvContentPartPr>
            <p14:xfrm>
              <a:off x="3016250" y="3117850"/>
              <a:ext cx="349250" cy="31750"/>
            </p14:xfrm>
          </p:contentPart>
        </mc:Choice>
        <mc:Fallback xmlns="">
          <p:pic>
            <p:nvPicPr>
              <p:cNvPr id="131" name="墨迹 130"/>
            </p:nvPicPr>
            <p:blipFill>
              <a:blip r:embed="rId246"/>
            </p:blipFill>
            <p:spPr>
              <a:xfrm>
                <a:off x="3016250" y="3117850"/>
                <a:ext cx="34925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7" p14:bwMode="auto">
            <p14:nvContentPartPr>
              <p14:cNvPr id="132" name="墨迹 131"/>
              <p14:cNvContentPartPr/>
              <p14:nvPr/>
            </p14:nvContentPartPr>
            <p14:xfrm>
              <a:off x="2527300" y="3117850"/>
              <a:ext cx="184150" cy="360"/>
            </p14:xfrm>
          </p:contentPart>
        </mc:Choice>
        <mc:Fallback xmlns="">
          <p:pic>
            <p:nvPicPr>
              <p:cNvPr id="132" name="墨迹 131"/>
            </p:nvPicPr>
            <p:blipFill>
              <a:blip r:embed="rId248"/>
            </p:blipFill>
            <p:spPr>
              <a:xfrm>
                <a:off x="2527300" y="3117850"/>
                <a:ext cx="1841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9" p14:bwMode="auto">
            <p14:nvContentPartPr>
              <p14:cNvPr id="133" name="墨迹 132"/>
              <p14:cNvContentPartPr/>
              <p14:nvPr/>
            </p14:nvContentPartPr>
            <p14:xfrm>
              <a:off x="5803900" y="1631950"/>
              <a:ext cx="361950" cy="222250"/>
            </p14:xfrm>
          </p:contentPart>
        </mc:Choice>
        <mc:Fallback xmlns="">
          <p:pic>
            <p:nvPicPr>
              <p:cNvPr id="133" name="墨迹 132"/>
            </p:nvPicPr>
            <p:blipFill>
              <a:blip r:embed="rId250"/>
            </p:blipFill>
            <p:spPr>
              <a:xfrm>
                <a:off x="5803900" y="1631950"/>
                <a:ext cx="361950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1" p14:bwMode="auto">
            <p14:nvContentPartPr>
              <p14:cNvPr id="134" name="墨迹 133"/>
              <p14:cNvContentPartPr/>
              <p14:nvPr/>
            </p14:nvContentPartPr>
            <p14:xfrm>
              <a:off x="5816600" y="1911350"/>
              <a:ext cx="222250" cy="101600"/>
            </p14:xfrm>
          </p:contentPart>
        </mc:Choice>
        <mc:Fallback xmlns="">
          <p:pic>
            <p:nvPicPr>
              <p:cNvPr id="134" name="墨迹 133"/>
            </p:nvPicPr>
            <p:blipFill>
              <a:blip r:embed="rId252"/>
            </p:blipFill>
            <p:spPr>
              <a:xfrm>
                <a:off x="5816600" y="1911350"/>
                <a:ext cx="22225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3" p14:bwMode="auto">
            <p14:nvContentPartPr>
              <p14:cNvPr id="135" name="墨迹 134"/>
              <p14:cNvContentPartPr/>
              <p14:nvPr/>
            </p14:nvContentPartPr>
            <p14:xfrm>
              <a:off x="5810250" y="2114550"/>
              <a:ext cx="209550" cy="69850"/>
            </p14:xfrm>
          </p:contentPart>
        </mc:Choice>
        <mc:Fallback xmlns="">
          <p:pic>
            <p:nvPicPr>
              <p:cNvPr id="135" name="墨迹 134"/>
            </p:nvPicPr>
            <p:blipFill>
              <a:blip r:embed="rId254"/>
            </p:blipFill>
            <p:spPr>
              <a:xfrm>
                <a:off x="5810250" y="2114550"/>
                <a:ext cx="20955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5" p14:bwMode="auto">
            <p14:nvContentPartPr>
              <p14:cNvPr id="136" name="墨迹 135"/>
              <p14:cNvContentPartPr/>
              <p14:nvPr/>
            </p14:nvContentPartPr>
            <p14:xfrm>
              <a:off x="5765800" y="2330450"/>
              <a:ext cx="177800" cy="63500"/>
            </p14:xfrm>
          </p:contentPart>
        </mc:Choice>
        <mc:Fallback xmlns="">
          <p:pic>
            <p:nvPicPr>
              <p:cNvPr id="136" name="墨迹 135"/>
            </p:nvPicPr>
            <p:blipFill>
              <a:blip r:embed="rId256"/>
            </p:blipFill>
            <p:spPr>
              <a:xfrm>
                <a:off x="5765800" y="2330450"/>
                <a:ext cx="17780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7" p14:bwMode="auto">
            <p14:nvContentPartPr>
              <p14:cNvPr id="137" name="墨迹 136"/>
              <p14:cNvContentPartPr/>
              <p14:nvPr/>
            </p14:nvContentPartPr>
            <p14:xfrm>
              <a:off x="5753100" y="2470150"/>
              <a:ext cx="184150" cy="88900"/>
            </p14:xfrm>
          </p:contentPart>
        </mc:Choice>
        <mc:Fallback xmlns="">
          <p:pic>
            <p:nvPicPr>
              <p:cNvPr id="137" name="墨迹 136"/>
            </p:nvPicPr>
            <p:blipFill>
              <a:blip r:embed="rId258"/>
            </p:blipFill>
            <p:spPr>
              <a:xfrm>
                <a:off x="5753100" y="2470150"/>
                <a:ext cx="18415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9" p14:bwMode="auto">
            <p14:nvContentPartPr>
              <p14:cNvPr id="138" name="墨迹 137"/>
              <p14:cNvContentPartPr/>
              <p14:nvPr/>
            </p14:nvContentPartPr>
            <p14:xfrm>
              <a:off x="6026150" y="2489200"/>
              <a:ext cx="57150" cy="95250"/>
            </p14:xfrm>
          </p:contentPart>
        </mc:Choice>
        <mc:Fallback xmlns="">
          <p:pic>
            <p:nvPicPr>
              <p:cNvPr id="138" name="墨迹 137"/>
            </p:nvPicPr>
            <p:blipFill>
              <a:blip r:embed="rId260"/>
            </p:blipFill>
            <p:spPr>
              <a:xfrm>
                <a:off x="6026150" y="2489200"/>
                <a:ext cx="5715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1" p14:bwMode="auto">
            <p14:nvContentPartPr>
              <p14:cNvPr id="139" name="墨迹 138"/>
              <p14:cNvContentPartPr/>
              <p14:nvPr/>
            </p14:nvContentPartPr>
            <p14:xfrm>
              <a:off x="6146800" y="2489200"/>
              <a:ext cx="120650" cy="101600"/>
            </p14:xfrm>
          </p:contentPart>
        </mc:Choice>
        <mc:Fallback xmlns="">
          <p:pic>
            <p:nvPicPr>
              <p:cNvPr id="139" name="墨迹 138"/>
            </p:nvPicPr>
            <p:blipFill>
              <a:blip r:embed="rId262"/>
            </p:blipFill>
            <p:spPr>
              <a:xfrm>
                <a:off x="6146800" y="2489200"/>
                <a:ext cx="12065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3" p14:bwMode="auto">
            <p14:nvContentPartPr>
              <p14:cNvPr id="140" name="墨迹 139"/>
              <p14:cNvContentPartPr/>
              <p14:nvPr/>
            </p14:nvContentPartPr>
            <p14:xfrm>
              <a:off x="6051550" y="2501900"/>
              <a:ext cx="247650" cy="228600"/>
            </p14:xfrm>
          </p:contentPart>
        </mc:Choice>
        <mc:Fallback xmlns="">
          <p:pic>
            <p:nvPicPr>
              <p:cNvPr id="140" name="墨迹 139"/>
            </p:nvPicPr>
            <p:blipFill>
              <a:blip r:embed="rId264"/>
            </p:blipFill>
            <p:spPr>
              <a:xfrm>
                <a:off x="6051550" y="2501900"/>
                <a:ext cx="247650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5" p14:bwMode="auto">
            <p14:nvContentPartPr>
              <p14:cNvPr id="141" name="墨迹 140"/>
              <p14:cNvContentPartPr/>
              <p14:nvPr/>
            </p14:nvContentPartPr>
            <p14:xfrm>
              <a:off x="5556250" y="1949450"/>
              <a:ext cx="19050" cy="19050"/>
            </p14:xfrm>
          </p:contentPart>
        </mc:Choice>
        <mc:Fallback xmlns="">
          <p:pic>
            <p:nvPicPr>
              <p:cNvPr id="141" name="墨迹 140"/>
            </p:nvPicPr>
            <p:blipFill>
              <a:blip r:embed="rId266"/>
            </p:blipFill>
            <p:spPr>
              <a:xfrm>
                <a:off x="5556250" y="1949450"/>
                <a:ext cx="190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7" p14:bwMode="auto">
            <p14:nvContentPartPr>
              <p14:cNvPr id="142" name="墨迹 141"/>
              <p14:cNvContentPartPr/>
              <p14:nvPr/>
            </p14:nvContentPartPr>
            <p14:xfrm>
              <a:off x="5562600" y="1784350"/>
              <a:ext cx="12700" cy="360"/>
            </p14:xfrm>
          </p:contentPart>
        </mc:Choice>
        <mc:Fallback xmlns="">
          <p:pic>
            <p:nvPicPr>
              <p:cNvPr id="142" name="墨迹 141"/>
            </p:nvPicPr>
            <p:blipFill>
              <a:blip r:embed="rId93"/>
            </p:blipFill>
            <p:spPr>
              <a:xfrm>
                <a:off x="5562600" y="178435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8" p14:bwMode="auto">
            <p14:nvContentPartPr>
              <p14:cNvPr id="143" name="墨迹 142"/>
              <p14:cNvContentPartPr/>
              <p14:nvPr/>
            </p14:nvContentPartPr>
            <p14:xfrm>
              <a:off x="6457950" y="1949450"/>
              <a:ext cx="88900" cy="222250"/>
            </p14:xfrm>
          </p:contentPart>
        </mc:Choice>
        <mc:Fallback xmlns="">
          <p:pic>
            <p:nvPicPr>
              <p:cNvPr id="143" name="墨迹 142"/>
            </p:nvPicPr>
            <p:blipFill>
              <a:blip r:embed="rId269"/>
            </p:blipFill>
            <p:spPr>
              <a:xfrm>
                <a:off x="6457950" y="1949450"/>
                <a:ext cx="88900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0" p14:bwMode="auto">
            <p14:nvContentPartPr>
              <p14:cNvPr id="144" name="墨迹 143"/>
              <p14:cNvContentPartPr/>
              <p14:nvPr/>
            </p14:nvContentPartPr>
            <p14:xfrm>
              <a:off x="6502400" y="2038350"/>
              <a:ext cx="158750" cy="190500"/>
            </p14:xfrm>
          </p:contentPart>
        </mc:Choice>
        <mc:Fallback xmlns="">
          <p:pic>
            <p:nvPicPr>
              <p:cNvPr id="144" name="墨迹 143"/>
            </p:nvPicPr>
            <p:blipFill>
              <a:blip r:embed="rId271"/>
            </p:blipFill>
            <p:spPr>
              <a:xfrm>
                <a:off x="6502400" y="2038350"/>
                <a:ext cx="15875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2" p14:bwMode="auto">
            <p14:nvContentPartPr>
              <p14:cNvPr id="145" name="墨迹 144"/>
              <p14:cNvContentPartPr/>
              <p14:nvPr/>
            </p14:nvContentPartPr>
            <p14:xfrm>
              <a:off x="6680200" y="2165350"/>
              <a:ext cx="165100" cy="31750"/>
            </p14:xfrm>
          </p:contentPart>
        </mc:Choice>
        <mc:Fallback xmlns="">
          <p:pic>
            <p:nvPicPr>
              <p:cNvPr id="145" name="墨迹 144"/>
            </p:nvPicPr>
            <p:blipFill>
              <a:blip r:embed="rId273"/>
            </p:blipFill>
            <p:spPr>
              <a:xfrm>
                <a:off x="6680200" y="2165350"/>
                <a:ext cx="16510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4" p14:bwMode="auto">
            <p14:nvContentPartPr>
              <p14:cNvPr id="146" name="墨迹 145"/>
              <p14:cNvContentPartPr/>
              <p14:nvPr/>
            </p14:nvContentPartPr>
            <p14:xfrm>
              <a:off x="6718300" y="2101850"/>
              <a:ext cx="95250" cy="279400"/>
            </p14:xfrm>
          </p:contentPart>
        </mc:Choice>
        <mc:Fallback xmlns="">
          <p:pic>
            <p:nvPicPr>
              <p:cNvPr id="146" name="墨迹 145"/>
            </p:nvPicPr>
            <p:blipFill>
              <a:blip r:embed="rId275"/>
            </p:blipFill>
            <p:spPr>
              <a:xfrm>
                <a:off x="6718300" y="2101850"/>
                <a:ext cx="95250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6" p14:bwMode="auto">
            <p14:nvContentPartPr>
              <p14:cNvPr id="147" name="墨迹 146"/>
              <p14:cNvContentPartPr/>
              <p14:nvPr/>
            </p14:nvContentPartPr>
            <p14:xfrm>
              <a:off x="6838950" y="2063750"/>
              <a:ext cx="196850" cy="317500"/>
            </p14:xfrm>
          </p:contentPart>
        </mc:Choice>
        <mc:Fallback xmlns="">
          <p:pic>
            <p:nvPicPr>
              <p:cNvPr id="147" name="墨迹 146"/>
            </p:nvPicPr>
            <p:blipFill>
              <a:blip r:embed="rId277"/>
            </p:blipFill>
            <p:spPr>
              <a:xfrm>
                <a:off x="6838950" y="2063750"/>
                <a:ext cx="196850" cy="317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8" p14:bwMode="auto">
            <p14:nvContentPartPr>
              <p14:cNvPr id="148" name="墨迹 147"/>
              <p14:cNvContentPartPr/>
              <p14:nvPr/>
            </p14:nvContentPartPr>
            <p14:xfrm>
              <a:off x="6997700" y="2241550"/>
              <a:ext cx="120650" cy="19050"/>
            </p14:xfrm>
          </p:contentPart>
        </mc:Choice>
        <mc:Fallback xmlns="">
          <p:pic>
            <p:nvPicPr>
              <p:cNvPr id="148" name="墨迹 147"/>
            </p:nvPicPr>
            <p:blipFill>
              <a:blip r:embed="rId279"/>
            </p:blipFill>
            <p:spPr>
              <a:xfrm>
                <a:off x="6997700" y="2241550"/>
                <a:ext cx="1206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0" p14:bwMode="auto">
            <p14:nvContentPartPr>
              <p14:cNvPr id="149" name="墨迹 148"/>
              <p14:cNvContentPartPr/>
              <p14:nvPr/>
            </p14:nvContentPartPr>
            <p14:xfrm>
              <a:off x="6997700" y="2298700"/>
              <a:ext cx="120650" cy="12700"/>
            </p14:xfrm>
          </p:contentPart>
        </mc:Choice>
        <mc:Fallback xmlns="">
          <p:pic>
            <p:nvPicPr>
              <p:cNvPr id="149" name="墨迹 148"/>
            </p:nvPicPr>
            <p:blipFill>
              <a:blip r:embed="rId281"/>
            </p:blipFill>
            <p:spPr>
              <a:xfrm>
                <a:off x="6997700" y="2298700"/>
                <a:ext cx="1206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2" p14:bwMode="auto">
            <p14:nvContentPartPr>
              <p14:cNvPr id="150" name="墨迹 149"/>
              <p14:cNvContentPartPr/>
              <p14:nvPr/>
            </p14:nvContentPartPr>
            <p14:xfrm>
              <a:off x="7162800" y="2260600"/>
              <a:ext cx="31750" cy="127000"/>
            </p14:xfrm>
          </p:contentPart>
        </mc:Choice>
        <mc:Fallback xmlns="">
          <p:pic>
            <p:nvPicPr>
              <p:cNvPr id="150" name="墨迹 149"/>
            </p:nvPicPr>
            <p:blipFill>
              <a:blip r:embed="rId283"/>
            </p:blipFill>
            <p:spPr>
              <a:xfrm>
                <a:off x="7162800" y="2260600"/>
                <a:ext cx="3175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4" p14:bwMode="auto">
            <p14:nvContentPartPr>
              <p14:cNvPr id="151" name="墨迹 150"/>
              <p14:cNvContentPartPr/>
              <p14:nvPr/>
            </p14:nvContentPartPr>
            <p14:xfrm>
              <a:off x="7245350" y="2203450"/>
              <a:ext cx="184150" cy="184150"/>
            </p14:xfrm>
          </p:contentPart>
        </mc:Choice>
        <mc:Fallback xmlns="">
          <p:pic>
            <p:nvPicPr>
              <p:cNvPr id="151" name="墨迹 150"/>
            </p:nvPicPr>
            <p:blipFill>
              <a:blip r:embed="rId285"/>
            </p:blipFill>
            <p:spPr>
              <a:xfrm>
                <a:off x="7245350" y="2203450"/>
                <a:ext cx="184150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6" p14:bwMode="auto">
            <p14:nvContentPartPr>
              <p14:cNvPr id="152" name="墨迹 151"/>
              <p14:cNvContentPartPr/>
              <p14:nvPr/>
            </p14:nvContentPartPr>
            <p14:xfrm>
              <a:off x="5943600" y="4083050"/>
              <a:ext cx="158750" cy="158750"/>
            </p14:xfrm>
          </p:contentPart>
        </mc:Choice>
        <mc:Fallback xmlns="">
          <p:pic>
            <p:nvPicPr>
              <p:cNvPr id="152" name="墨迹 151"/>
            </p:nvPicPr>
            <p:blipFill>
              <a:blip r:embed="rId287"/>
            </p:blipFill>
            <p:spPr>
              <a:xfrm>
                <a:off x="5943600" y="4083050"/>
                <a:ext cx="15875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8" p14:bwMode="auto">
            <p14:nvContentPartPr>
              <p14:cNvPr id="153" name="墨迹 152"/>
              <p14:cNvContentPartPr/>
              <p14:nvPr/>
            </p14:nvContentPartPr>
            <p14:xfrm>
              <a:off x="6159500" y="4038600"/>
              <a:ext cx="101600" cy="203200"/>
            </p14:xfrm>
          </p:contentPart>
        </mc:Choice>
        <mc:Fallback xmlns="">
          <p:pic>
            <p:nvPicPr>
              <p:cNvPr id="153" name="墨迹 152"/>
            </p:nvPicPr>
            <p:blipFill>
              <a:blip r:embed="rId289"/>
            </p:blipFill>
            <p:spPr>
              <a:xfrm>
                <a:off x="6159500" y="4038600"/>
                <a:ext cx="10160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0" p14:bwMode="auto">
            <p14:nvContentPartPr>
              <p14:cNvPr id="154" name="墨迹 153"/>
              <p14:cNvContentPartPr/>
              <p14:nvPr/>
            </p14:nvContentPartPr>
            <p14:xfrm>
              <a:off x="1797050" y="3441700"/>
              <a:ext cx="1003300" cy="285750"/>
            </p14:xfrm>
          </p:contentPart>
        </mc:Choice>
        <mc:Fallback xmlns="">
          <p:pic>
            <p:nvPicPr>
              <p:cNvPr id="154" name="墨迹 153"/>
            </p:nvPicPr>
            <p:blipFill>
              <a:blip r:embed="rId291"/>
            </p:blipFill>
            <p:spPr>
              <a:xfrm>
                <a:off x="1797050" y="3441700"/>
                <a:ext cx="1003300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2" p14:bwMode="auto">
            <p14:nvContentPartPr>
              <p14:cNvPr id="155" name="墨迹 154"/>
              <p14:cNvContentPartPr/>
              <p14:nvPr/>
            </p14:nvContentPartPr>
            <p14:xfrm>
              <a:off x="4146550" y="3905250"/>
              <a:ext cx="514350" cy="12700"/>
            </p14:xfrm>
          </p:contentPart>
        </mc:Choice>
        <mc:Fallback xmlns="">
          <p:pic>
            <p:nvPicPr>
              <p:cNvPr id="155" name="墨迹 154"/>
            </p:nvPicPr>
            <p:blipFill>
              <a:blip r:embed="rId293"/>
            </p:blipFill>
            <p:spPr>
              <a:xfrm>
                <a:off x="4146550" y="3905250"/>
                <a:ext cx="5143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4" p14:bwMode="auto">
            <p14:nvContentPartPr>
              <p14:cNvPr id="156" name="墨迹 155"/>
              <p14:cNvContentPartPr/>
              <p14:nvPr/>
            </p14:nvContentPartPr>
            <p14:xfrm>
              <a:off x="4978400" y="4343400"/>
              <a:ext cx="539750" cy="44450"/>
            </p14:xfrm>
          </p:contentPart>
        </mc:Choice>
        <mc:Fallback xmlns="">
          <p:pic>
            <p:nvPicPr>
              <p:cNvPr id="156" name="墨迹 155"/>
            </p:nvPicPr>
            <p:blipFill>
              <a:blip r:embed="rId295"/>
            </p:blipFill>
            <p:spPr>
              <a:xfrm>
                <a:off x="4978400" y="4343400"/>
                <a:ext cx="53975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6" p14:bwMode="auto">
            <p14:nvContentPartPr>
              <p14:cNvPr id="157" name="墨迹 156"/>
              <p14:cNvContentPartPr/>
              <p14:nvPr/>
            </p14:nvContentPartPr>
            <p14:xfrm>
              <a:off x="1663700" y="2540000"/>
              <a:ext cx="774700" cy="635000"/>
            </p14:xfrm>
          </p:contentPart>
        </mc:Choice>
        <mc:Fallback xmlns="">
          <p:pic>
            <p:nvPicPr>
              <p:cNvPr id="157" name="墨迹 156"/>
            </p:nvPicPr>
            <p:blipFill>
              <a:blip r:embed="rId297"/>
            </p:blipFill>
            <p:spPr>
              <a:xfrm>
                <a:off x="1663700" y="2540000"/>
                <a:ext cx="774700" cy="635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8" p14:bwMode="auto">
            <p14:nvContentPartPr>
              <p14:cNvPr id="158" name="墨迹 157"/>
              <p14:cNvContentPartPr/>
              <p14:nvPr/>
            </p14:nvContentPartPr>
            <p14:xfrm>
              <a:off x="2432050" y="2851150"/>
              <a:ext cx="393700" cy="63500"/>
            </p14:xfrm>
          </p:contentPart>
        </mc:Choice>
        <mc:Fallback xmlns="">
          <p:pic>
            <p:nvPicPr>
              <p:cNvPr id="158" name="墨迹 157"/>
            </p:nvPicPr>
            <p:blipFill>
              <a:blip r:embed="rId299"/>
            </p:blipFill>
            <p:spPr>
              <a:xfrm>
                <a:off x="2432050" y="2851150"/>
                <a:ext cx="39370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0" p14:bwMode="auto">
            <p14:nvContentPartPr>
              <p14:cNvPr id="159" name="墨迹 158"/>
              <p14:cNvContentPartPr/>
              <p14:nvPr/>
            </p14:nvContentPartPr>
            <p14:xfrm>
              <a:off x="2946400" y="2813050"/>
              <a:ext cx="501650" cy="69850"/>
            </p14:xfrm>
          </p:contentPart>
        </mc:Choice>
        <mc:Fallback xmlns="">
          <p:pic>
            <p:nvPicPr>
              <p:cNvPr id="159" name="墨迹 158"/>
            </p:nvPicPr>
            <p:blipFill>
              <a:blip r:embed="rId301"/>
            </p:blipFill>
            <p:spPr>
              <a:xfrm>
                <a:off x="2946400" y="2813050"/>
                <a:ext cx="50165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2" p14:bwMode="auto">
            <p14:nvContentPartPr>
              <p14:cNvPr id="160" name="墨迹 159"/>
              <p14:cNvContentPartPr/>
              <p14:nvPr/>
            </p14:nvContentPartPr>
            <p14:xfrm>
              <a:off x="3657600" y="2692400"/>
              <a:ext cx="234950" cy="82550"/>
            </p14:xfrm>
          </p:contentPart>
        </mc:Choice>
        <mc:Fallback xmlns="">
          <p:pic>
            <p:nvPicPr>
              <p:cNvPr id="160" name="墨迹 159"/>
            </p:nvPicPr>
            <p:blipFill>
              <a:blip r:embed="rId303"/>
            </p:blipFill>
            <p:spPr>
              <a:xfrm>
                <a:off x="3657600" y="2692400"/>
                <a:ext cx="23495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4" p14:bwMode="auto">
            <p14:nvContentPartPr>
              <p14:cNvPr id="161" name="墨迹 160"/>
              <p14:cNvContentPartPr/>
              <p14:nvPr/>
            </p14:nvContentPartPr>
            <p14:xfrm>
              <a:off x="6978650" y="1409700"/>
              <a:ext cx="419100" cy="76200"/>
            </p14:xfrm>
          </p:contentPart>
        </mc:Choice>
        <mc:Fallback xmlns="">
          <p:pic>
            <p:nvPicPr>
              <p:cNvPr id="161" name="墨迹 160"/>
            </p:nvPicPr>
            <p:blipFill>
              <a:blip r:embed="rId305"/>
            </p:blipFill>
            <p:spPr>
              <a:xfrm>
                <a:off x="6978650" y="1409700"/>
                <a:ext cx="41910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6" p14:bwMode="auto">
            <p14:nvContentPartPr>
              <p14:cNvPr id="162" name="墨迹 161"/>
              <p14:cNvContentPartPr/>
              <p14:nvPr/>
            </p14:nvContentPartPr>
            <p14:xfrm>
              <a:off x="3848100" y="3130550"/>
              <a:ext cx="723900" cy="88900"/>
            </p14:xfrm>
          </p:contentPart>
        </mc:Choice>
        <mc:Fallback xmlns="">
          <p:pic>
            <p:nvPicPr>
              <p:cNvPr id="162" name="墨迹 161"/>
            </p:nvPicPr>
            <p:blipFill>
              <a:blip r:embed="rId307"/>
            </p:blipFill>
            <p:spPr>
              <a:xfrm>
                <a:off x="3848100" y="3130550"/>
                <a:ext cx="72390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8" p14:bwMode="auto">
            <p14:nvContentPartPr>
              <p14:cNvPr id="163" name="墨迹 162"/>
              <p14:cNvContentPartPr/>
              <p14:nvPr/>
            </p14:nvContentPartPr>
            <p14:xfrm>
              <a:off x="1765300" y="1416050"/>
              <a:ext cx="476250" cy="25400"/>
            </p14:xfrm>
          </p:contentPart>
        </mc:Choice>
        <mc:Fallback xmlns="">
          <p:pic>
            <p:nvPicPr>
              <p:cNvPr id="163" name="墨迹 162"/>
            </p:nvPicPr>
            <p:blipFill>
              <a:blip r:embed="rId309"/>
            </p:blipFill>
            <p:spPr>
              <a:xfrm>
                <a:off x="1765300" y="1416050"/>
                <a:ext cx="47625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0" p14:bwMode="auto">
            <p14:nvContentPartPr>
              <p14:cNvPr id="164" name="墨迹 163"/>
              <p14:cNvContentPartPr/>
              <p14:nvPr/>
            </p14:nvContentPartPr>
            <p14:xfrm>
              <a:off x="5632450" y="1771650"/>
              <a:ext cx="12700" cy="360"/>
            </p14:xfrm>
          </p:contentPart>
        </mc:Choice>
        <mc:Fallback xmlns="">
          <p:pic>
            <p:nvPicPr>
              <p:cNvPr id="164" name="墨迹 163"/>
            </p:nvPicPr>
            <p:blipFill>
              <a:blip r:embed="rId93"/>
            </p:blipFill>
            <p:spPr>
              <a:xfrm>
                <a:off x="5632450" y="177165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1" p14:bwMode="auto">
            <p14:nvContentPartPr>
              <p14:cNvPr id="165" name="墨迹 164"/>
              <p14:cNvContentPartPr/>
              <p14:nvPr/>
            </p14:nvContentPartPr>
            <p14:xfrm>
              <a:off x="5581650" y="1962150"/>
              <a:ext cx="12700" cy="360"/>
            </p14:xfrm>
          </p:contentPart>
        </mc:Choice>
        <mc:Fallback xmlns="">
          <p:pic>
            <p:nvPicPr>
              <p:cNvPr id="165" name="墨迹 164"/>
            </p:nvPicPr>
            <p:blipFill>
              <a:blip r:embed="rId93"/>
            </p:blipFill>
            <p:spPr>
              <a:xfrm>
                <a:off x="5581650" y="196215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2" p14:bwMode="auto">
            <p14:nvContentPartPr>
              <p14:cNvPr id="166" name="墨迹 165"/>
              <p14:cNvContentPartPr/>
              <p14:nvPr/>
            </p14:nvContentPartPr>
            <p14:xfrm>
              <a:off x="5626100" y="1739900"/>
              <a:ext cx="12700" cy="360"/>
            </p14:xfrm>
          </p:contentPart>
        </mc:Choice>
        <mc:Fallback xmlns="">
          <p:pic>
            <p:nvPicPr>
              <p:cNvPr id="166" name="墨迹 165"/>
            </p:nvPicPr>
            <p:blipFill>
              <a:blip r:embed="rId93"/>
            </p:blipFill>
            <p:spPr>
              <a:xfrm>
                <a:off x="5626100" y="173990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3" p14:bwMode="auto">
            <p14:nvContentPartPr>
              <p14:cNvPr id="167" name="墨迹 166"/>
              <p14:cNvContentPartPr/>
              <p14:nvPr/>
            </p14:nvContentPartPr>
            <p14:xfrm>
              <a:off x="5568950" y="1974850"/>
              <a:ext cx="12700" cy="360"/>
            </p14:xfrm>
          </p:contentPart>
        </mc:Choice>
        <mc:Fallback xmlns="">
          <p:pic>
            <p:nvPicPr>
              <p:cNvPr id="167" name="墨迹 166"/>
            </p:nvPicPr>
            <p:blipFill>
              <a:blip r:embed="rId93"/>
            </p:blipFill>
            <p:spPr>
              <a:xfrm>
                <a:off x="5568950" y="197485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4" p14:bwMode="auto">
            <p14:nvContentPartPr>
              <p14:cNvPr id="168" name="墨迹 167"/>
              <p14:cNvContentPartPr/>
              <p14:nvPr/>
            </p14:nvContentPartPr>
            <p14:xfrm>
              <a:off x="5537200" y="2127250"/>
              <a:ext cx="12700" cy="360"/>
            </p14:xfrm>
          </p:contentPart>
        </mc:Choice>
        <mc:Fallback xmlns="">
          <p:pic>
            <p:nvPicPr>
              <p:cNvPr id="168" name="墨迹 167"/>
            </p:nvPicPr>
            <p:blipFill>
              <a:blip r:embed="rId93"/>
            </p:blipFill>
            <p:spPr>
              <a:xfrm>
                <a:off x="5537200" y="212725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5" p14:bwMode="auto">
            <p14:nvContentPartPr>
              <p14:cNvPr id="169" name="墨迹 168"/>
              <p14:cNvContentPartPr/>
              <p14:nvPr/>
            </p14:nvContentPartPr>
            <p14:xfrm>
              <a:off x="5505450" y="2330450"/>
              <a:ext cx="114300" cy="25400"/>
            </p14:xfrm>
          </p:contentPart>
        </mc:Choice>
        <mc:Fallback xmlns="">
          <p:pic>
            <p:nvPicPr>
              <p:cNvPr id="169" name="墨迹 168"/>
            </p:nvPicPr>
            <p:blipFill>
              <a:blip r:embed="rId316"/>
            </p:blipFill>
            <p:spPr>
              <a:xfrm>
                <a:off x="5505450" y="2330450"/>
                <a:ext cx="11430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7" p14:bwMode="auto">
            <p14:nvContentPartPr>
              <p14:cNvPr id="170" name="墨迹 169"/>
              <p14:cNvContentPartPr/>
              <p14:nvPr/>
            </p14:nvContentPartPr>
            <p14:xfrm>
              <a:off x="6064250" y="1651000"/>
              <a:ext cx="349250" cy="965200"/>
            </p14:xfrm>
          </p:contentPart>
        </mc:Choice>
        <mc:Fallback xmlns="">
          <p:pic>
            <p:nvPicPr>
              <p:cNvPr id="170" name="墨迹 169"/>
            </p:nvPicPr>
            <p:blipFill>
              <a:blip r:embed="rId318"/>
            </p:blipFill>
            <p:spPr>
              <a:xfrm>
                <a:off x="6064250" y="1651000"/>
                <a:ext cx="349250" cy="965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9" p14:bwMode="auto">
            <p14:nvContentPartPr>
              <p14:cNvPr id="171" name="墨迹 170"/>
              <p14:cNvContentPartPr/>
              <p14:nvPr/>
            </p14:nvContentPartPr>
            <p14:xfrm>
              <a:off x="6515100" y="2413000"/>
              <a:ext cx="1035050" cy="203200"/>
            </p14:xfrm>
          </p:contentPart>
        </mc:Choice>
        <mc:Fallback xmlns="">
          <p:pic>
            <p:nvPicPr>
              <p:cNvPr id="171" name="墨迹 170"/>
            </p:nvPicPr>
            <p:blipFill>
              <a:blip r:embed="rId320"/>
            </p:blipFill>
            <p:spPr>
              <a:xfrm>
                <a:off x="6515100" y="2413000"/>
                <a:ext cx="103505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1" p14:bwMode="auto">
            <p14:nvContentPartPr>
              <p14:cNvPr id="172" name="墨迹 171"/>
              <p14:cNvContentPartPr/>
              <p14:nvPr/>
            </p14:nvContentPartPr>
            <p14:xfrm>
              <a:off x="5930900" y="4311650"/>
              <a:ext cx="457200" cy="25400"/>
            </p14:xfrm>
          </p:contentPart>
        </mc:Choice>
        <mc:Fallback xmlns="">
          <p:pic>
            <p:nvPicPr>
              <p:cNvPr id="172" name="墨迹 171"/>
            </p:nvPicPr>
            <p:blipFill>
              <a:blip r:embed="rId322"/>
            </p:blipFill>
            <p:spPr>
              <a:xfrm>
                <a:off x="5930900" y="4311650"/>
                <a:ext cx="457200" cy="25400"/>
              </a:xfrm>
              <a:prstGeom prst="rect"/>
            </p:spPr>
          </p:pic>
        </mc:Fallback>
      </mc:AlternateContent>
    </p:spTree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3850" y="116523"/>
            <a:ext cx="8229600" cy="1143000"/>
          </a:xfrm>
        </p:spPr>
        <p:txBody>
          <a:bodyPr/>
          <a:p>
            <a:r>
              <a:rPr lang="zh-CN" altLang="en-US">
                <a:solidFill>
                  <a:srgbClr val="FF0000"/>
                </a:solidFill>
              </a:rPr>
              <a:t>作业：第</a:t>
            </a:r>
            <a:r>
              <a:rPr lang="zh-CN" altLang="en-US">
                <a:solidFill>
                  <a:srgbClr val="FF0000"/>
                </a:solidFill>
              </a:rPr>
              <a:t>五章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zh-CN" sz="1400" b="0" i="0" u="none" strike="noStrike" kern="1200" cap="none" spc="0" normalizeH="0" baseline="0" noProof="0">
              <a:ln>
                <a:noFill/>
              </a:ln>
              <a:solidFill>
                <a:schemeClr val="hlin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3" name="内容占位符 2"/>
          <p:cNvSpPr/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6" name="内容占位符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t="57238" b="6914"/>
          <a:stretch>
            <a:fillRect/>
          </a:stretch>
        </p:blipFill>
        <p:spPr>
          <a:xfrm>
            <a:off x="8255" y="692150"/>
            <a:ext cx="8582660" cy="4144010"/>
          </a:xfrm>
          <a:prstGeom prst="rect">
            <a:avLst/>
          </a:prstGeom>
          <a:noFill/>
          <a:ln w="9525">
            <a:noFill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5" name="墨迹 4"/>
              <p14:cNvContentPartPr/>
              <p14:nvPr/>
            </p14:nvContentPartPr>
            <p14:xfrm>
              <a:off x="2298700" y="4629150"/>
              <a:ext cx="298450" cy="12700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4"/>
            </p:blipFill>
            <p:spPr>
              <a:xfrm>
                <a:off x="2298700" y="4629150"/>
                <a:ext cx="2984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7" name="墨迹 6"/>
              <p14:cNvContentPartPr/>
              <p14:nvPr/>
            </p14:nvContentPartPr>
            <p14:xfrm>
              <a:off x="2952750" y="4616450"/>
              <a:ext cx="336550" cy="4445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6"/>
            </p:blipFill>
            <p:spPr>
              <a:xfrm>
                <a:off x="2952750" y="4616450"/>
                <a:ext cx="33655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8" name="墨迹 7"/>
              <p14:cNvContentPartPr/>
              <p14:nvPr/>
            </p14:nvContentPartPr>
            <p14:xfrm>
              <a:off x="2209800" y="2413000"/>
              <a:ext cx="533400" cy="1270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8"/>
            </p:blipFill>
            <p:spPr>
              <a:xfrm>
                <a:off x="2209800" y="2413000"/>
                <a:ext cx="5334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9" name="墨迹 8"/>
              <p14:cNvContentPartPr/>
              <p14:nvPr/>
            </p14:nvContentPartPr>
            <p14:xfrm>
              <a:off x="2997200" y="2463800"/>
              <a:ext cx="412750" cy="36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0"/>
            </p:blipFill>
            <p:spPr>
              <a:xfrm>
                <a:off x="2997200" y="2463800"/>
                <a:ext cx="4127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10" name="墨迹 9"/>
              <p14:cNvContentPartPr/>
              <p14:nvPr/>
            </p14:nvContentPartPr>
            <p14:xfrm>
              <a:off x="3733800" y="2463800"/>
              <a:ext cx="222250" cy="635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2"/>
            </p:blipFill>
            <p:spPr>
              <a:xfrm>
                <a:off x="3733800" y="2463800"/>
                <a:ext cx="2222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11" name="墨迹 10"/>
              <p14:cNvContentPartPr/>
              <p14:nvPr/>
            </p14:nvContentPartPr>
            <p14:xfrm>
              <a:off x="3740150" y="2457450"/>
              <a:ext cx="190500" cy="1905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4"/>
            </p:blipFill>
            <p:spPr>
              <a:xfrm>
                <a:off x="3740150" y="2457450"/>
                <a:ext cx="19050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2" name="墨迹 11"/>
              <p14:cNvContentPartPr/>
              <p14:nvPr/>
            </p14:nvContentPartPr>
            <p14:xfrm>
              <a:off x="2114550" y="2514600"/>
              <a:ext cx="463550" cy="20320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6"/>
            </p:blipFill>
            <p:spPr>
              <a:xfrm>
                <a:off x="2114550" y="2514600"/>
                <a:ext cx="46355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3" name="墨迹 12"/>
              <p14:cNvContentPartPr/>
              <p14:nvPr/>
            </p14:nvContentPartPr>
            <p14:xfrm>
              <a:off x="2724150" y="2768600"/>
              <a:ext cx="38100" cy="360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18"/>
            </p:blipFill>
            <p:spPr>
              <a:xfrm>
                <a:off x="2724150" y="2768600"/>
                <a:ext cx="381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4" name="墨迹 13"/>
              <p14:cNvContentPartPr/>
              <p14:nvPr/>
            </p14:nvContentPartPr>
            <p14:xfrm>
              <a:off x="3130550" y="2730500"/>
              <a:ext cx="63500" cy="36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20"/>
            </p:blipFill>
            <p:spPr>
              <a:xfrm>
                <a:off x="3130550" y="2730500"/>
                <a:ext cx="635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15" name="墨迹 14"/>
              <p14:cNvContentPartPr/>
              <p14:nvPr/>
            </p14:nvContentPartPr>
            <p14:xfrm>
              <a:off x="2070100" y="2832100"/>
              <a:ext cx="63500" cy="61595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2"/>
            </p:blipFill>
            <p:spPr>
              <a:xfrm>
                <a:off x="2070100" y="2832100"/>
                <a:ext cx="63500" cy="615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16" name="墨迹 15"/>
              <p14:cNvContentPartPr/>
              <p14:nvPr/>
            </p14:nvContentPartPr>
            <p14:xfrm>
              <a:off x="2012950" y="3219450"/>
              <a:ext cx="285750" cy="36195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4"/>
            </p:blipFill>
            <p:spPr>
              <a:xfrm>
                <a:off x="2012950" y="3219450"/>
                <a:ext cx="285750" cy="361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17" name="墨迹 16"/>
              <p14:cNvContentPartPr/>
              <p14:nvPr/>
            </p14:nvContentPartPr>
            <p14:xfrm>
              <a:off x="2470150" y="2952750"/>
              <a:ext cx="419100" cy="4445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26"/>
            </p:blipFill>
            <p:spPr>
              <a:xfrm>
                <a:off x="2470150" y="2952750"/>
                <a:ext cx="41910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18" name="墨迹 17"/>
              <p14:cNvContentPartPr/>
              <p14:nvPr/>
            </p14:nvContentPartPr>
            <p14:xfrm>
              <a:off x="3492500" y="2997200"/>
              <a:ext cx="254000" cy="1270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28"/>
            </p:blipFill>
            <p:spPr>
              <a:xfrm>
                <a:off x="3492500" y="2997200"/>
                <a:ext cx="2540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19" name="墨迹 18"/>
              <p14:cNvContentPartPr/>
              <p14:nvPr/>
            </p14:nvContentPartPr>
            <p14:xfrm>
              <a:off x="2349500" y="3060700"/>
              <a:ext cx="901700" cy="25400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30"/>
            </p:blipFill>
            <p:spPr>
              <a:xfrm>
                <a:off x="2349500" y="3060700"/>
                <a:ext cx="901700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20" name="墨迹 19"/>
              <p14:cNvContentPartPr/>
              <p14:nvPr/>
            </p14:nvContentPartPr>
            <p14:xfrm>
              <a:off x="2813050" y="2990850"/>
              <a:ext cx="279400" cy="38100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2"/>
            </p:blipFill>
            <p:spPr>
              <a:xfrm>
                <a:off x="2813050" y="2990850"/>
                <a:ext cx="27940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21" name="墨迹 20"/>
              <p14:cNvContentPartPr/>
              <p14:nvPr/>
            </p14:nvContentPartPr>
            <p14:xfrm>
              <a:off x="2813050" y="3022600"/>
              <a:ext cx="266700" cy="360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34"/>
            </p:blipFill>
            <p:spPr>
              <a:xfrm>
                <a:off x="2813050" y="3022600"/>
                <a:ext cx="266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22" name="墨迹 21"/>
              <p14:cNvContentPartPr/>
              <p14:nvPr/>
            </p14:nvContentPartPr>
            <p14:xfrm>
              <a:off x="2813050" y="3295650"/>
              <a:ext cx="165100" cy="360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36"/>
            </p:blipFill>
            <p:spPr>
              <a:xfrm>
                <a:off x="2813050" y="3295650"/>
                <a:ext cx="1651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23" name="墨迹 22"/>
              <p14:cNvContentPartPr/>
              <p14:nvPr/>
            </p14:nvContentPartPr>
            <p14:xfrm>
              <a:off x="3625850" y="4159250"/>
              <a:ext cx="88900" cy="190500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38"/>
            </p:blipFill>
            <p:spPr>
              <a:xfrm>
                <a:off x="3625850" y="4159250"/>
                <a:ext cx="8890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24" name="墨迹 23"/>
              <p14:cNvContentPartPr/>
              <p14:nvPr/>
            </p14:nvContentPartPr>
            <p14:xfrm>
              <a:off x="3689350" y="4171950"/>
              <a:ext cx="101600" cy="19050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40"/>
            </p:blipFill>
            <p:spPr>
              <a:xfrm>
                <a:off x="3689350" y="4171950"/>
                <a:ext cx="10160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25" name="墨迹 24"/>
              <p14:cNvContentPartPr/>
              <p14:nvPr/>
            </p14:nvContentPartPr>
            <p14:xfrm>
              <a:off x="3790950" y="4133850"/>
              <a:ext cx="158750" cy="114300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42"/>
            </p:blipFill>
            <p:spPr>
              <a:xfrm>
                <a:off x="3790950" y="4133850"/>
                <a:ext cx="15875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26" name="墨迹 25"/>
              <p14:cNvContentPartPr/>
              <p14:nvPr/>
            </p14:nvContentPartPr>
            <p14:xfrm>
              <a:off x="3949700" y="4184650"/>
              <a:ext cx="76200" cy="6350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44"/>
            </p:blipFill>
            <p:spPr>
              <a:xfrm>
                <a:off x="3949700" y="4184650"/>
                <a:ext cx="7620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27" name="墨迹 26"/>
              <p14:cNvContentPartPr/>
              <p14:nvPr/>
            </p14:nvContentPartPr>
            <p14:xfrm>
              <a:off x="3956050" y="4216400"/>
              <a:ext cx="12700" cy="146050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46"/>
            </p:blipFill>
            <p:spPr>
              <a:xfrm>
                <a:off x="3956050" y="4216400"/>
                <a:ext cx="1270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" p14:bwMode="auto">
            <p14:nvContentPartPr>
              <p14:cNvPr id="28" name="墨迹 27"/>
              <p14:cNvContentPartPr/>
              <p14:nvPr/>
            </p14:nvContentPartPr>
            <p14:xfrm>
              <a:off x="2781300" y="1079500"/>
              <a:ext cx="2870200" cy="107950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48"/>
            </p:blipFill>
            <p:spPr>
              <a:xfrm>
                <a:off x="2781300" y="1079500"/>
                <a:ext cx="287020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29" name="墨迹 28"/>
              <p14:cNvContentPartPr/>
              <p14:nvPr/>
            </p14:nvContentPartPr>
            <p14:xfrm>
              <a:off x="4832350" y="4191000"/>
              <a:ext cx="107950" cy="241300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50"/>
            </p:blipFill>
            <p:spPr>
              <a:xfrm>
                <a:off x="4832350" y="4191000"/>
                <a:ext cx="107950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30" name="墨迹 29"/>
              <p14:cNvContentPartPr/>
              <p14:nvPr/>
            </p14:nvContentPartPr>
            <p14:xfrm>
              <a:off x="4997450" y="4254500"/>
              <a:ext cx="95250" cy="228600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52"/>
            </p:blipFill>
            <p:spPr>
              <a:xfrm>
                <a:off x="4997450" y="4254500"/>
                <a:ext cx="95250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" p14:bwMode="auto">
            <p14:nvContentPartPr>
              <p14:cNvPr id="31" name="墨迹 30"/>
              <p14:cNvContentPartPr/>
              <p14:nvPr/>
            </p14:nvContentPartPr>
            <p14:xfrm>
              <a:off x="5276850" y="4146550"/>
              <a:ext cx="425450" cy="495300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54"/>
            </p:blipFill>
            <p:spPr>
              <a:xfrm>
                <a:off x="5276850" y="4146550"/>
                <a:ext cx="425450" cy="495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" p14:bwMode="auto">
            <p14:nvContentPartPr>
              <p14:cNvPr id="32" name="墨迹 31"/>
              <p14:cNvContentPartPr/>
              <p14:nvPr/>
            </p14:nvContentPartPr>
            <p14:xfrm>
              <a:off x="5651500" y="4356100"/>
              <a:ext cx="165100" cy="95250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56"/>
            </p:blipFill>
            <p:spPr>
              <a:xfrm>
                <a:off x="5651500" y="4356100"/>
                <a:ext cx="16510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" p14:bwMode="auto">
            <p14:nvContentPartPr>
              <p14:cNvPr id="33" name="墨迹 32"/>
              <p14:cNvContentPartPr/>
              <p14:nvPr/>
            </p14:nvContentPartPr>
            <p14:xfrm>
              <a:off x="5848350" y="4311650"/>
              <a:ext cx="95250" cy="171450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58"/>
            </p:blipFill>
            <p:spPr>
              <a:xfrm>
                <a:off x="5848350" y="4311650"/>
                <a:ext cx="9525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" p14:bwMode="auto">
            <p14:nvContentPartPr>
              <p14:cNvPr id="34" name="墨迹 33"/>
              <p14:cNvContentPartPr/>
              <p14:nvPr/>
            </p14:nvContentPartPr>
            <p14:xfrm>
              <a:off x="6013450" y="4356100"/>
              <a:ext cx="50800" cy="120650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60"/>
            </p:blipFill>
            <p:spPr>
              <a:xfrm>
                <a:off x="6013450" y="4356100"/>
                <a:ext cx="5080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" p14:bwMode="auto">
            <p14:nvContentPartPr>
              <p14:cNvPr id="35" name="墨迹 34"/>
              <p14:cNvContentPartPr/>
              <p14:nvPr/>
            </p14:nvContentPartPr>
            <p14:xfrm>
              <a:off x="6076950" y="4425950"/>
              <a:ext cx="127000" cy="19050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62"/>
            </p:blipFill>
            <p:spPr>
              <a:xfrm>
                <a:off x="6076950" y="4425950"/>
                <a:ext cx="12700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" p14:bwMode="auto">
            <p14:nvContentPartPr>
              <p14:cNvPr id="36" name="墨迹 35"/>
              <p14:cNvContentPartPr/>
              <p14:nvPr/>
            </p14:nvContentPartPr>
            <p14:xfrm>
              <a:off x="6184900" y="4362450"/>
              <a:ext cx="57150" cy="171450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64"/>
            </p:blipFill>
            <p:spPr>
              <a:xfrm>
                <a:off x="6184900" y="4362450"/>
                <a:ext cx="5715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" p14:bwMode="auto">
            <p14:nvContentPartPr>
              <p14:cNvPr id="37" name="墨迹 36"/>
              <p14:cNvContentPartPr/>
              <p14:nvPr/>
            </p14:nvContentPartPr>
            <p14:xfrm>
              <a:off x="6413500" y="4114800"/>
              <a:ext cx="171450" cy="25400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66"/>
            </p:blipFill>
            <p:spPr>
              <a:xfrm>
                <a:off x="6413500" y="4114800"/>
                <a:ext cx="17145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" p14:bwMode="auto">
            <p14:nvContentPartPr>
              <p14:cNvPr id="38" name="墨迹 37"/>
              <p14:cNvContentPartPr/>
              <p14:nvPr/>
            </p14:nvContentPartPr>
            <p14:xfrm>
              <a:off x="6502400" y="4076700"/>
              <a:ext cx="76200" cy="88900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68"/>
            </p:blipFill>
            <p:spPr>
              <a:xfrm>
                <a:off x="6502400" y="4076700"/>
                <a:ext cx="7620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" p14:bwMode="auto">
            <p14:nvContentPartPr>
              <p14:cNvPr id="39" name="墨迹 38"/>
              <p14:cNvContentPartPr/>
              <p14:nvPr/>
            </p14:nvContentPartPr>
            <p14:xfrm>
              <a:off x="6394450" y="4216400"/>
              <a:ext cx="152400" cy="222250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70"/>
            </p:blipFill>
            <p:spPr>
              <a:xfrm>
                <a:off x="6394450" y="4216400"/>
                <a:ext cx="152400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" p14:bwMode="auto">
            <p14:nvContentPartPr>
              <p14:cNvPr id="40" name="墨迹 39"/>
              <p14:cNvContentPartPr/>
              <p14:nvPr/>
            </p14:nvContentPartPr>
            <p14:xfrm>
              <a:off x="6686550" y="4102100"/>
              <a:ext cx="107950" cy="50800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72"/>
            </p:blipFill>
            <p:spPr>
              <a:xfrm>
                <a:off x="6686550" y="4102100"/>
                <a:ext cx="10795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" p14:bwMode="auto">
            <p14:nvContentPartPr>
              <p14:cNvPr id="41" name="墨迹 40"/>
              <p14:cNvContentPartPr/>
              <p14:nvPr/>
            </p14:nvContentPartPr>
            <p14:xfrm>
              <a:off x="6692900" y="4216400"/>
              <a:ext cx="88900" cy="12700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74"/>
            </p:blipFill>
            <p:spPr>
              <a:xfrm>
                <a:off x="6692900" y="4216400"/>
                <a:ext cx="889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" p14:bwMode="auto">
            <p14:nvContentPartPr>
              <p14:cNvPr id="42" name="墨迹 41"/>
              <p14:cNvContentPartPr/>
              <p14:nvPr/>
            </p14:nvContentPartPr>
            <p14:xfrm>
              <a:off x="6718300" y="4197350"/>
              <a:ext cx="12700" cy="196850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76"/>
            </p:blipFill>
            <p:spPr>
              <a:xfrm>
                <a:off x="6718300" y="4197350"/>
                <a:ext cx="1270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" p14:bwMode="auto">
            <p14:nvContentPartPr>
              <p14:cNvPr id="43" name="墨迹 42"/>
              <p14:cNvContentPartPr/>
              <p14:nvPr/>
            </p14:nvContentPartPr>
            <p14:xfrm>
              <a:off x="6635750" y="4273550"/>
              <a:ext cx="88900" cy="69850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78"/>
            </p:blipFill>
            <p:spPr>
              <a:xfrm>
                <a:off x="6635750" y="4273550"/>
                <a:ext cx="8890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" p14:bwMode="auto">
            <p14:nvContentPartPr>
              <p14:cNvPr id="44" name="墨迹 43"/>
              <p14:cNvContentPartPr/>
              <p14:nvPr/>
            </p14:nvContentPartPr>
            <p14:xfrm>
              <a:off x="6781800" y="4229100"/>
              <a:ext cx="133350" cy="95250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80"/>
            </p:blipFill>
            <p:spPr>
              <a:xfrm>
                <a:off x="6781800" y="4229100"/>
                <a:ext cx="133350" cy="95250"/>
              </a:xfrm>
              <a:prstGeom prst="rect"/>
            </p:spPr>
          </p:pic>
        </mc:Fallback>
      </mc:AlternateContent>
    </p:spTree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3850" y="116523"/>
            <a:ext cx="8229600" cy="1143000"/>
          </a:xfrm>
        </p:spPr>
        <p:txBody>
          <a:bodyPr/>
          <a:p>
            <a:r>
              <a:rPr lang="zh-CN" altLang="en-US">
                <a:solidFill>
                  <a:srgbClr val="FF0000"/>
                </a:solidFill>
              </a:rPr>
              <a:t>作业：第</a:t>
            </a:r>
            <a:r>
              <a:rPr lang="zh-CN" altLang="en-US">
                <a:solidFill>
                  <a:srgbClr val="FF0000"/>
                </a:solidFill>
              </a:rPr>
              <a:t>五章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zh-CN" sz="1400" b="0" i="0" u="none" strike="noStrike" kern="1200" cap="none" spc="0" normalizeH="0" baseline="0" noProof="0">
              <a:ln>
                <a:noFill/>
              </a:ln>
              <a:solidFill>
                <a:schemeClr val="hlin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pic>
        <p:nvPicPr>
          <p:cNvPr id="5" name="内容占位符 4"/>
          <p:cNvPicPr>
            <a:picLocks noChangeAspect="1"/>
          </p:cNvPicPr>
          <p:nvPr>
            <p:ph idx="1"/>
          </p:nvPr>
        </p:nvPicPr>
        <p:blipFill>
          <a:blip r:embed="rId1"/>
          <a:srcRect r="11308"/>
          <a:stretch>
            <a:fillRect/>
          </a:stretch>
        </p:blipFill>
        <p:spPr>
          <a:xfrm>
            <a:off x="107315" y="692785"/>
            <a:ext cx="4123690" cy="598614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3" name="墨迹 2"/>
              <p14:cNvContentPartPr/>
              <p14:nvPr/>
            </p14:nvContentPartPr>
            <p14:xfrm>
              <a:off x="1606550" y="1022350"/>
              <a:ext cx="184150" cy="12700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3"/>
            </p:blipFill>
            <p:spPr>
              <a:xfrm>
                <a:off x="1606550" y="1022350"/>
                <a:ext cx="1841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6" name="墨迹 5"/>
              <p14:cNvContentPartPr/>
              <p14:nvPr/>
            </p14:nvContentPartPr>
            <p14:xfrm>
              <a:off x="1936750" y="1041400"/>
              <a:ext cx="63500" cy="36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5"/>
            </p:blipFill>
            <p:spPr>
              <a:xfrm>
                <a:off x="1936750" y="1041400"/>
                <a:ext cx="635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7" name="墨迹 6"/>
              <p14:cNvContentPartPr/>
              <p14:nvPr/>
            </p14:nvContentPartPr>
            <p14:xfrm>
              <a:off x="2254250" y="1028700"/>
              <a:ext cx="171450" cy="1270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7"/>
            </p:blipFill>
            <p:spPr>
              <a:xfrm>
                <a:off x="2254250" y="1028700"/>
                <a:ext cx="1714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8" name="墨迹 7"/>
              <p14:cNvContentPartPr/>
              <p14:nvPr/>
            </p14:nvContentPartPr>
            <p14:xfrm>
              <a:off x="2590800" y="1009650"/>
              <a:ext cx="76200" cy="36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9"/>
            </p:blipFill>
            <p:spPr>
              <a:xfrm>
                <a:off x="2590800" y="1009650"/>
                <a:ext cx="762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9" name="墨迹 8"/>
              <p14:cNvContentPartPr/>
              <p14:nvPr/>
            </p14:nvContentPartPr>
            <p14:xfrm>
              <a:off x="4686300" y="1250950"/>
              <a:ext cx="241300" cy="194945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1"/>
            </p:blipFill>
            <p:spPr>
              <a:xfrm>
                <a:off x="4686300" y="1250950"/>
                <a:ext cx="241300" cy="1949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10" name="墨迹 9"/>
              <p14:cNvContentPartPr/>
              <p14:nvPr/>
            </p14:nvContentPartPr>
            <p14:xfrm>
              <a:off x="4965700" y="1206500"/>
              <a:ext cx="1485900" cy="207010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3"/>
            </p:blipFill>
            <p:spPr>
              <a:xfrm>
                <a:off x="4965700" y="1206500"/>
                <a:ext cx="1485900" cy="2070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" p14:bwMode="auto">
            <p14:nvContentPartPr>
              <p14:cNvPr id="11" name="墨迹 10"/>
              <p14:cNvContentPartPr/>
              <p14:nvPr/>
            </p14:nvContentPartPr>
            <p14:xfrm>
              <a:off x="4997450" y="1479550"/>
              <a:ext cx="1066800" cy="6350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5"/>
            </p:blipFill>
            <p:spPr>
              <a:xfrm>
                <a:off x="4997450" y="1479550"/>
                <a:ext cx="106680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" p14:bwMode="auto">
            <p14:nvContentPartPr>
              <p14:cNvPr id="12" name="墨迹 11"/>
              <p14:cNvContentPartPr/>
              <p14:nvPr/>
            </p14:nvContentPartPr>
            <p14:xfrm>
              <a:off x="5568950" y="1257300"/>
              <a:ext cx="222250" cy="19685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7"/>
            </p:blipFill>
            <p:spPr>
              <a:xfrm>
                <a:off x="5568950" y="1257300"/>
                <a:ext cx="22225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" p14:bwMode="auto">
            <p14:nvContentPartPr>
              <p14:cNvPr id="13" name="墨迹 12"/>
              <p14:cNvContentPartPr/>
              <p14:nvPr/>
            </p14:nvContentPartPr>
            <p14:xfrm>
              <a:off x="5530850" y="1581150"/>
              <a:ext cx="158750" cy="146050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19"/>
            </p:blipFill>
            <p:spPr>
              <a:xfrm>
                <a:off x="5530850" y="1581150"/>
                <a:ext cx="15875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" p14:bwMode="auto">
            <p14:nvContentPartPr>
              <p14:cNvPr id="14" name="墨迹 13"/>
              <p14:cNvContentPartPr/>
              <p14:nvPr/>
            </p14:nvContentPartPr>
            <p14:xfrm>
              <a:off x="4927600" y="1809750"/>
              <a:ext cx="1536700" cy="17780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21"/>
            </p:blipFill>
            <p:spPr>
              <a:xfrm>
                <a:off x="4927600" y="1809750"/>
                <a:ext cx="153670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" p14:bwMode="auto">
            <p14:nvContentPartPr>
              <p14:cNvPr id="15" name="墨迹 14"/>
              <p14:cNvContentPartPr/>
              <p14:nvPr/>
            </p14:nvContentPartPr>
            <p14:xfrm>
              <a:off x="5549900" y="1930400"/>
              <a:ext cx="63500" cy="13335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3"/>
            </p:blipFill>
            <p:spPr>
              <a:xfrm>
                <a:off x="5549900" y="1930400"/>
                <a:ext cx="6350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" p14:bwMode="auto">
            <p14:nvContentPartPr>
              <p14:cNvPr id="16" name="墨迹 15"/>
              <p14:cNvContentPartPr/>
              <p14:nvPr/>
            </p14:nvContentPartPr>
            <p14:xfrm>
              <a:off x="5626100" y="1822450"/>
              <a:ext cx="203200" cy="22860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5"/>
            </p:blipFill>
            <p:spPr>
              <a:xfrm>
                <a:off x="5626100" y="1822450"/>
                <a:ext cx="203200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" p14:bwMode="auto">
            <p14:nvContentPartPr>
              <p14:cNvPr id="17" name="墨迹 16"/>
              <p14:cNvContentPartPr/>
              <p14:nvPr/>
            </p14:nvContentPartPr>
            <p14:xfrm>
              <a:off x="6013450" y="1562100"/>
              <a:ext cx="247650" cy="8890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27"/>
            </p:blipFill>
            <p:spPr>
              <a:xfrm>
                <a:off x="6013450" y="1562100"/>
                <a:ext cx="24765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" p14:bwMode="auto">
            <p14:nvContentPartPr>
              <p14:cNvPr id="18" name="墨迹 17"/>
              <p14:cNvContentPartPr/>
              <p14:nvPr/>
            </p14:nvContentPartPr>
            <p14:xfrm>
              <a:off x="5003800" y="2139950"/>
              <a:ext cx="1358900" cy="14605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29"/>
            </p:blipFill>
            <p:spPr>
              <a:xfrm>
                <a:off x="5003800" y="2139950"/>
                <a:ext cx="135890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" p14:bwMode="auto">
            <p14:nvContentPartPr>
              <p14:cNvPr id="19" name="墨迹 18"/>
              <p14:cNvContentPartPr/>
              <p14:nvPr/>
            </p14:nvContentPartPr>
            <p14:xfrm>
              <a:off x="4921250" y="2425700"/>
              <a:ext cx="1016000" cy="10160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31"/>
            </p:blipFill>
            <p:spPr>
              <a:xfrm>
                <a:off x="4921250" y="2425700"/>
                <a:ext cx="101600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" p14:bwMode="auto">
            <p14:nvContentPartPr>
              <p14:cNvPr id="20" name="墨迹 19"/>
              <p14:cNvContentPartPr/>
              <p14:nvPr/>
            </p14:nvContentPartPr>
            <p14:xfrm>
              <a:off x="5530850" y="2260600"/>
              <a:ext cx="247650" cy="69850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3"/>
            </p:blipFill>
            <p:spPr>
              <a:xfrm>
                <a:off x="5530850" y="2260600"/>
                <a:ext cx="24765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" p14:bwMode="auto">
            <p14:nvContentPartPr>
              <p14:cNvPr id="21" name="墨迹 20"/>
              <p14:cNvContentPartPr/>
              <p14:nvPr/>
            </p14:nvContentPartPr>
            <p14:xfrm>
              <a:off x="5657850" y="2330450"/>
              <a:ext cx="44450" cy="114300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35"/>
            </p:blipFill>
            <p:spPr>
              <a:xfrm>
                <a:off x="5657850" y="2330450"/>
                <a:ext cx="4445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" p14:bwMode="auto">
            <p14:nvContentPartPr>
              <p14:cNvPr id="22" name="墨迹 21"/>
              <p14:cNvContentPartPr/>
              <p14:nvPr/>
            </p14:nvContentPartPr>
            <p14:xfrm>
              <a:off x="5556250" y="2559050"/>
              <a:ext cx="133350" cy="152400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37"/>
            </p:blipFill>
            <p:spPr>
              <a:xfrm>
                <a:off x="5556250" y="2559050"/>
                <a:ext cx="13335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" p14:bwMode="auto">
            <p14:nvContentPartPr>
              <p14:cNvPr id="23" name="墨迹 22"/>
              <p14:cNvContentPartPr/>
              <p14:nvPr/>
            </p14:nvContentPartPr>
            <p14:xfrm>
              <a:off x="5461000" y="2832100"/>
              <a:ext cx="114300" cy="184150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39"/>
            </p:blipFill>
            <p:spPr>
              <a:xfrm>
                <a:off x="5461000" y="2832100"/>
                <a:ext cx="114300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" p14:bwMode="auto">
            <p14:nvContentPartPr>
              <p14:cNvPr id="24" name="墨迹 23"/>
              <p14:cNvContentPartPr/>
              <p14:nvPr/>
            </p14:nvContentPartPr>
            <p14:xfrm>
              <a:off x="5486400" y="2806700"/>
              <a:ext cx="146050" cy="360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41"/>
            </p:blipFill>
            <p:spPr>
              <a:xfrm>
                <a:off x="5486400" y="2806700"/>
                <a:ext cx="1460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" p14:bwMode="auto">
            <p14:nvContentPartPr>
              <p14:cNvPr id="25" name="墨迹 24"/>
              <p14:cNvContentPartPr/>
              <p14:nvPr/>
            </p14:nvContentPartPr>
            <p14:xfrm>
              <a:off x="5492750" y="2876550"/>
              <a:ext cx="152400" cy="25400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43"/>
            </p:blipFill>
            <p:spPr>
              <a:xfrm>
                <a:off x="5492750" y="2876550"/>
                <a:ext cx="15240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" p14:bwMode="auto">
            <p14:nvContentPartPr>
              <p14:cNvPr id="26" name="墨迹 25"/>
              <p14:cNvContentPartPr/>
              <p14:nvPr/>
            </p14:nvContentPartPr>
            <p14:xfrm>
              <a:off x="4895850" y="2660650"/>
              <a:ext cx="1327150" cy="127000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45"/>
            </p:blipFill>
            <p:spPr>
              <a:xfrm>
                <a:off x="4895850" y="2660650"/>
                <a:ext cx="132715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" p14:bwMode="auto">
            <p14:nvContentPartPr>
              <p14:cNvPr id="27" name="墨迹 26"/>
              <p14:cNvContentPartPr/>
              <p14:nvPr/>
            </p14:nvContentPartPr>
            <p14:xfrm>
              <a:off x="4813300" y="3054350"/>
              <a:ext cx="1498600" cy="1263650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47"/>
            </p:blipFill>
            <p:spPr>
              <a:xfrm>
                <a:off x="4813300" y="3054350"/>
                <a:ext cx="1498600" cy="1263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" p14:bwMode="auto">
            <p14:nvContentPartPr>
              <p14:cNvPr id="28" name="墨迹 27"/>
              <p14:cNvContentPartPr/>
              <p14:nvPr/>
            </p14:nvContentPartPr>
            <p14:xfrm>
              <a:off x="4699000" y="3181350"/>
              <a:ext cx="360" cy="869950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49"/>
            </p:blipFill>
            <p:spPr>
              <a:xfrm>
                <a:off x="4699000" y="3181350"/>
                <a:ext cx="360" cy="869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" p14:bwMode="auto">
            <p14:nvContentPartPr>
              <p14:cNvPr id="29" name="墨迹 28"/>
              <p14:cNvContentPartPr/>
              <p14:nvPr/>
            </p14:nvContentPartPr>
            <p14:xfrm>
              <a:off x="4832350" y="3390900"/>
              <a:ext cx="1454150" cy="76200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51"/>
            </p:blipFill>
            <p:spPr>
              <a:xfrm>
                <a:off x="4832350" y="3390900"/>
                <a:ext cx="145415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" p14:bwMode="auto">
            <p14:nvContentPartPr>
              <p14:cNvPr id="30" name="墨迹 29"/>
              <p14:cNvContentPartPr/>
              <p14:nvPr/>
            </p14:nvContentPartPr>
            <p14:xfrm>
              <a:off x="5410200" y="3181350"/>
              <a:ext cx="292100" cy="184150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53"/>
            </p:blipFill>
            <p:spPr>
              <a:xfrm>
                <a:off x="5410200" y="3181350"/>
                <a:ext cx="292100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" p14:bwMode="auto">
            <p14:nvContentPartPr>
              <p14:cNvPr id="31" name="墨迹 30"/>
              <p14:cNvContentPartPr/>
              <p14:nvPr/>
            </p14:nvContentPartPr>
            <p14:xfrm>
              <a:off x="5391150" y="3517900"/>
              <a:ext cx="196850" cy="158750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55"/>
            </p:blipFill>
            <p:spPr>
              <a:xfrm>
                <a:off x="5391150" y="3517900"/>
                <a:ext cx="19685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" p14:bwMode="auto">
            <p14:nvContentPartPr>
              <p14:cNvPr id="32" name="墨迹 31"/>
              <p14:cNvContentPartPr/>
              <p14:nvPr/>
            </p14:nvContentPartPr>
            <p14:xfrm>
              <a:off x="5441950" y="3486150"/>
              <a:ext cx="114300" cy="360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57"/>
            </p:blipFill>
            <p:spPr>
              <a:xfrm>
                <a:off x="5441950" y="3486150"/>
                <a:ext cx="1143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" p14:bwMode="auto">
            <p14:nvContentPartPr>
              <p14:cNvPr id="33" name="墨迹 32"/>
              <p14:cNvContentPartPr/>
              <p14:nvPr/>
            </p14:nvContentPartPr>
            <p14:xfrm>
              <a:off x="5422900" y="3556000"/>
              <a:ext cx="158750" cy="12700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59"/>
            </p:blipFill>
            <p:spPr>
              <a:xfrm>
                <a:off x="5422900" y="3556000"/>
                <a:ext cx="1587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" p14:bwMode="auto">
            <p14:nvContentPartPr>
              <p14:cNvPr id="34" name="墨迹 33"/>
              <p14:cNvContentPartPr/>
              <p14:nvPr/>
            </p14:nvContentPartPr>
            <p14:xfrm>
              <a:off x="5422900" y="3816350"/>
              <a:ext cx="12700" cy="152400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61"/>
            </p:blipFill>
            <p:spPr>
              <a:xfrm>
                <a:off x="5422900" y="3816350"/>
                <a:ext cx="1270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" p14:bwMode="auto">
            <p14:nvContentPartPr>
              <p14:cNvPr id="35" name="墨迹 34"/>
              <p14:cNvContentPartPr/>
              <p14:nvPr/>
            </p14:nvContentPartPr>
            <p14:xfrm>
              <a:off x="5321300" y="3759200"/>
              <a:ext cx="234950" cy="247650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63"/>
            </p:blipFill>
            <p:spPr>
              <a:xfrm>
                <a:off x="5321300" y="3759200"/>
                <a:ext cx="234950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" p14:bwMode="auto">
            <p14:nvContentPartPr>
              <p14:cNvPr id="36" name="墨迹 35"/>
              <p14:cNvContentPartPr/>
              <p14:nvPr/>
            </p14:nvContentPartPr>
            <p14:xfrm>
              <a:off x="4902200" y="3714750"/>
              <a:ext cx="1168400" cy="44450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65"/>
            </p:blipFill>
            <p:spPr>
              <a:xfrm>
                <a:off x="4902200" y="3714750"/>
                <a:ext cx="116840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" p14:bwMode="auto">
            <p14:nvContentPartPr>
              <p14:cNvPr id="37" name="墨迹 36"/>
              <p14:cNvContentPartPr/>
              <p14:nvPr/>
            </p14:nvContentPartPr>
            <p14:xfrm>
              <a:off x="4876800" y="4032250"/>
              <a:ext cx="1104900" cy="95250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67"/>
            </p:blipFill>
            <p:spPr>
              <a:xfrm>
                <a:off x="4876800" y="4032250"/>
                <a:ext cx="110490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8" p14:bwMode="auto">
            <p14:nvContentPartPr>
              <p14:cNvPr id="38" name="墨迹 37"/>
              <p14:cNvContentPartPr/>
              <p14:nvPr/>
            </p14:nvContentPartPr>
            <p14:xfrm>
              <a:off x="4311650" y="1314450"/>
              <a:ext cx="57150" cy="107950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69"/>
            </p:blipFill>
            <p:spPr>
              <a:xfrm>
                <a:off x="4311650" y="1314450"/>
                <a:ext cx="5715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0" p14:bwMode="auto">
            <p14:nvContentPartPr>
              <p14:cNvPr id="39" name="墨迹 38"/>
              <p14:cNvContentPartPr/>
              <p14:nvPr/>
            </p14:nvContentPartPr>
            <p14:xfrm>
              <a:off x="4032250" y="1174750"/>
              <a:ext cx="215900" cy="209550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71"/>
            </p:blipFill>
            <p:spPr>
              <a:xfrm>
                <a:off x="4032250" y="1174750"/>
                <a:ext cx="21590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2" p14:bwMode="auto">
            <p14:nvContentPartPr>
              <p14:cNvPr id="40" name="墨迹 39"/>
              <p14:cNvContentPartPr/>
              <p14:nvPr/>
            </p14:nvContentPartPr>
            <p14:xfrm>
              <a:off x="4273550" y="1250950"/>
              <a:ext cx="95250" cy="152400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73"/>
            </p:blipFill>
            <p:spPr>
              <a:xfrm>
                <a:off x="4273550" y="1250950"/>
                <a:ext cx="9525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4" p14:bwMode="auto">
            <p14:nvContentPartPr>
              <p14:cNvPr id="41" name="墨迹 40"/>
              <p14:cNvContentPartPr/>
              <p14:nvPr/>
            </p14:nvContentPartPr>
            <p14:xfrm>
              <a:off x="4311650" y="1257300"/>
              <a:ext cx="88900" cy="25400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75"/>
            </p:blipFill>
            <p:spPr>
              <a:xfrm>
                <a:off x="4311650" y="1257300"/>
                <a:ext cx="8890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6" p14:bwMode="auto">
            <p14:nvContentPartPr>
              <p14:cNvPr id="42" name="墨迹 41"/>
              <p14:cNvContentPartPr/>
              <p14:nvPr/>
            </p14:nvContentPartPr>
            <p14:xfrm>
              <a:off x="4273550" y="1339850"/>
              <a:ext cx="114300" cy="360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57"/>
            </p:blipFill>
            <p:spPr>
              <a:xfrm>
                <a:off x="4273550" y="1339850"/>
                <a:ext cx="1143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" p14:bwMode="auto">
            <p14:nvContentPartPr>
              <p14:cNvPr id="43" name="墨迹 42"/>
              <p14:cNvContentPartPr/>
              <p14:nvPr/>
            </p14:nvContentPartPr>
            <p14:xfrm>
              <a:off x="4413250" y="1270000"/>
              <a:ext cx="63500" cy="171450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78"/>
            </p:blipFill>
            <p:spPr>
              <a:xfrm>
                <a:off x="4413250" y="1270000"/>
                <a:ext cx="6350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" p14:bwMode="auto">
            <p14:nvContentPartPr>
              <p14:cNvPr id="44" name="墨迹 43"/>
              <p14:cNvContentPartPr/>
              <p14:nvPr/>
            </p14:nvContentPartPr>
            <p14:xfrm>
              <a:off x="4438650" y="1295400"/>
              <a:ext cx="57150" cy="6350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80"/>
            </p:blipFill>
            <p:spPr>
              <a:xfrm>
                <a:off x="4438650" y="1295400"/>
                <a:ext cx="571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" p14:bwMode="auto">
            <p14:nvContentPartPr>
              <p14:cNvPr id="45" name="墨迹 44"/>
              <p14:cNvContentPartPr/>
              <p14:nvPr/>
            </p14:nvContentPartPr>
            <p14:xfrm>
              <a:off x="4400550" y="1377950"/>
              <a:ext cx="95250" cy="12700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82"/>
            </p:blipFill>
            <p:spPr>
              <a:xfrm>
                <a:off x="4400550" y="1377950"/>
                <a:ext cx="952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" p14:bwMode="auto">
            <p14:nvContentPartPr>
              <p14:cNvPr id="46" name="墨迹 45"/>
              <p14:cNvContentPartPr/>
              <p14:nvPr/>
            </p14:nvContentPartPr>
            <p14:xfrm>
              <a:off x="4540250" y="1263650"/>
              <a:ext cx="50800" cy="215900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84"/>
            </p:blipFill>
            <p:spPr>
              <a:xfrm>
                <a:off x="4540250" y="1263650"/>
                <a:ext cx="50800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5" p14:bwMode="auto">
            <p14:nvContentPartPr>
              <p14:cNvPr id="47" name="墨迹 46"/>
              <p14:cNvContentPartPr/>
              <p14:nvPr/>
            </p14:nvContentPartPr>
            <p14:xfrm>
              <a:off x="4578350" y="1333500"/>
              <a:ext cx="76200" cy="107950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86"/>
            </p:blipFill>
            <p:spPr>
              <a:xfrm>
                <a:off x="4578350" y="1333500"/>
                <a:ext cx="7620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7" p14:bwMode="auto">
            <p14:nvContentPartPr>
              <p14:cNvPr id="48" name="墨迹 47"/>
              <p14:cNvContentPartPr/>
              <p14:nvPr/>
            </p14:nvContentPartPr>
            <p14:xfrm>
              <a:off x="4711700" y="1365250"/>
              <a:ext cx="127000" cy="360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88"/>
            </p:blipFill>
            <p:spPr>
              <a:xfrm>
                <a:off x="4711700" y="1365250"/>
                <a:ext cx="1270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9" p14:bwMode="auto">
            <p14:nvContentPartPr>
              <p14:cNvPr id="49" name="墨迹 48"/>
              <p14:cNvContentPartPr/>
              <p14:nvPr/>
            </p14:nvContentPartPr>
            <p14:xfrm>
              <a:off x="4781550" y="1346200"/>
              <a:ext cx="360" cy="88900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90"/>
            </p:blipFill>
            <p:spPr>
              <a:xfrm>
                <a:off x="4781550" y="1346200"/>
                <a:ext cx="36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1" p14:bwMode="auto">
            <p14:nvContentPartPr>
              <p14:cNvPr id="50" name="墨迹 49"/>
              <p14:cNvContentPartPr/>
              <p14:nvPr/>
            </p14:nvContentPartPr>
            <p14:xfrm>
              <a:off x="4845050" y="1339850"/>
              <a:ext cx="95250" cy="120650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92"/>
            </p:blipFill>
            <p:spPr>
              <a:xfrm>
                <a:off x="4845050" y="1339850"/>
                <a:ext cx="9525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3" p14:bwMode="auto">
            <p14:nvContentPartPr>
              <p14:cNvPr id="51" name="墨迹 50"/>
              <p14:cNvContentPartPr/>
              <p14:nvPr/>
            </p14:nvContentPartPr>
            <p14:xfrm>
              <a:off x="4978400" y="1358900"/>
              <a:ext cx="190500" cy="6350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94"/>
            </p:blipFill>
            <p:spPr>
              <a:xfrm>
                <a:off x="4978400" y="1358900"/>
                <a:ext cx="19050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5" p14:bwMode="auto">
            <p14:nvContentPartPr>
              <p14:cNvPr id="52" name="墨迹 51"/>
              <p14:cNvContentPartPr/>
              <p14:nvPr/>
            </p14:nvContentPartPr>
            <p14:xfrm>
              <a:off x="5118100" y="1333500"/>
              <a:ext cx="120650" cy="82550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96"/>
            </p:blipFill>
            <p:spPr>
              <a:xfrm>
                <a:off x="5118100" y="1333500"/>
                <a:ext cx="12065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7" p14:bwMode="auto">
            <p14:nvContentPartPr>
              <p14:cNvPr id="53" name="墨迹 52"/>
              <p14:cNvContentPartPr/>
              <p14:nvPr/>
            </p14:nvContentPartPr>
            <p14:xfrm>
              <a:off x="4546600" y="1606550"/>
              <a:ext cx="152400" cy="360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98"/>
            </p:blipFill>
            <p:spPr>
              <a:xfrm>
                <a:off x="4546600" y="1606550"/>
                <a:ext cx="1524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9" p14:bwMode="auto">
            <p14:nvContentPartPr>
              <p14:cNvPr id="54" name="墨迹 53"/>
              <p14:cNvContentPartPr/>
              <p14:nvPr/>
            </p14:nvContentPartPr>
            <p14:xfrm>
              <a:off x="4603750" y="1562100"/>
              <a:ext cx="31750" cy="139700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100"/>
            </p:blipFill>
            <p:spPr>
              <a:xfrm>
                <a:off x="4603750" y="1562100"/>
                <a:ext cx="3175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1" p14:bwMode="auto">
            <p14:nvContentPartPr>
              <p14:cNvPr id="55" name="墨迹 54"/>
              <p14:cNvContentPartPr/>
              <p14:nvPr/>
            </p14:nvContentPartPr>
            <p14:xfrm>
              <a:off x="4781550" y="1606550"/>
              <a:ext cx="31750" cy="95250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102"/>
            </p:blipFill>
            <p:spPr>
              <a:xfrm>
                <a:off x="4781550" y="1606550"/>
                <a:ext cx="3175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3" p14:bwMode="auto">
            <p14:nvContentPartPr>
              <p14:cNvPr id="56" name="墨迹 55"/>
              <p14:cNvContentPartPr/>
              <p14:nvPr/>
            </p14:nvContentPartPr>
            <p14:xfrm>
              <a:off x="4483100" y="1930400"/>
              <a:ext cx="196850" cy="6350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104"/>
            </p:blipFill>
            <p:spPr>
              <a:xfrm>
                <a:off x="4483100" y="1930400"/>
                <a:ext cx="1968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5" p14:bwMode="auto">
            <p14:nvContentPartPr>
              <p14:cNvPr id="57" name="墨迹 56"/>
              <p14:cNvContentPartPr/>
              <p14:nvPr/>
            </p14:nvContentPartPr>
            <p14:xfrm>
              <a:off x="4565650" y="1898650"/>
              <a:ext cx="31750" cy="101600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106"/>
            </p:blipFill>
            <p:spPr>
              <a:xfrm>
                <a:off x="4565650" y="1898650"/>
                <a:ext cx="3175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7" p14:bwMode="auto">
            <p14:nvContentPartPr>
              <p14:cNvPr id="58" name="墨迹 57"/>
              <p14:cNvContentPartPr/>
              <p14:nvPr/>
            </p14:nvContentPartPr>
            <p14:xfrm>
              <a:off x="4699000" y="1898650"/>
              <a:ext cx="203200" cy="146050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108"/>
            </p:blipFill>
            <p:spPr>
              <a:xfrm>
                <a:off x="4699000" y="1898650"/>
                <a:ext cx="20320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9" p14:bwMode="auto">
            <p14:nvContentPartPr>
              <p14:cNvPr id="59" name="墨迹 58"/>
              <p14:cNvContentPartPr/>
              <p14:nvPr/>
            </p14:nvContentPartPr>
            <p14:xfrm>
              <a:off x="4324350" y="2247900"/>
              <a:ext cx="222250" cy="6350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110"/>
            </p:blipFill>
            <p:spPr>
              <a:xfrm>
                <a:off x="4324350" y="2247900"/>
                <a:ext cx="2222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1" p14:bwMode="auto">
            <p14:nvContentPartPr>
              <p14:cNvPr id="60" name="墨迹 59"/>
              <p14:cNvContentPartPr/>
              <p14:nvPr/>
            </p14:nvContentPartPr>
            <p14:xfrm>
              <a:off x="4438650" y="2184400"/>
              <a:ext cx="31750" cy="146050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112"/>
            </p:blipFill>
            <p:spPr>
              <a:xfrm>
                <a:off x="4438650" y="2184400"/>
                <a:ext cx="3175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3" p14:bwMode="auto">
            <p14:nvContentPartPr>
              <p14:cNvPr id="61" name="墨迹 60"/>
              <p14:cNvContentPartPr/>
              <p14:nvPr/>
            </p14:nvContentPartPr>
            <p14:xfrm>
              <a:off x="4546600" y="2228850"/>
              <a:ext cx="114300" cy="165100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114"/>
            </p:blipFill>
            <p:spPr>
              <a:xfrm>
                <a:off x="4546600" y="2228850"/>
                <a:ext cx="11430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5" p14:bwMode="auto">
            <p14:nvContentPartPr>
              <p14:cNvPr id="62" name="墨迹 61"/>
              <p14:cNvContentPartPr/>
              <p14:nvPr/>
            </p14:nvContentPartPr>
            <p14:xfrm>
              <a:off x="4152900" y="2108200"/>
              <a:ext cx="787400" cy="63500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116"/>
            </p:blipFill>
            <p:spPr>
              <a:xfrm>
                <a:off x="4152900" y="2108200"/>
                <a:ext cx="78740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7" p14:bwMode="auto">
            <p14:nvContentPartPr>
              <p14:cNvPr id="63" name="墨迹 62"/>
              <p14:cNvContentPartPr/>
              <p14:nvPr/>
            </p14:nvContentPartPr>
            <p14:xfrm>
              <a:off x="4552950" y="2540000"/>
              <a:ext cx="12700" cy="360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118"/>
            </p:blipFill>
            <p:spPr>
              <a:xfrm>
                <a:off x="4552950" y="254000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9" p14:bwMode="auto">
            <p14:nvContentPartPr>
              <p14:cNvPr id="64" name="墨迹 63"/>
              <p14:cNvContentPartPr/>
              <p14:nvPr/>
            </p14:nvContentPartPr>
            <p14:xfrm>
              <a:off x="4514850" y="2806700"/>
              <a:ext cx="12700" cy="360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118"/>
            </p:blipFill>
            <p:spPr>
              <a:xfrm>
                <a:off x="4514850" y="280670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0" p14:bwMode="auto">
            <p14:nvContentPartPr>
              <p14:cNvPr id="65" name="墨迹 64"/>
              <p14:cNvContentPartPr/>
              <p14:nvPr/>
            </p14:nvContentPartPr>
            <p14:xfrm>
              <a:off x="4222750" y="3143250"/>
              <a:ext cx="184150" cy="6350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121"/>
            </p:blipFill>
            <p:spPr>
              <a:xfrm>
                <a:off x="4222750" y="3143250"/>
                <a:ext cx="1841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2" p14:bwMode="auto">
            <p14:nvContentPartPr>
              <p14:cNvPr id="66" name="墨迹 65"/>
              <p14:cNvContentPartPr/>
              <p14:nvPr/>
            </p14:nvContentPartPr>
            <p14:xfrm>
              <a:off x="4298950" y="3111500"/>
              <a:ext cx="19050" cy="146050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123"/>
            </p:blipFill>
            <p:spPr>
              <a:xfrm>
                <a:off x="4298950" y="3111500"/>
                <a:ext cx="1905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4" p14:bwMode="auto">
            <p14:nvContentPartPr>
              <p14:cNvPr id="67" name="墨迹 66"/>
              <p14:cNvContentPartPr/>
              <p14:nvPr/>
            </p14:nvContentPartPr>
            <p14:xfrm>
              <a:off x="4406900" y="3117850"/>
              <a:ext cx="101600" cy="158750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125"/>
            </p:blipFill>
            <p:spPr>
              <a:xfrm>
                <a:off x="4406900" y="3117850"/>
                <a:ext cx="10160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6" p14:bwMode="auto">
            <p14:nvContentPartPr>
              <p14:cNvPr id="68" name="墨迹 67"/>
              <p14:cNvContentPartPr/>
              <p14:nvPr/>
            </p14:nvContentPartPr>
            <p14:xfrm>
              <a:off x="4032250" y="3016250"/>
              <a:ext cx="996950" cy="139700"/>
            </p14:xfrm>
          </p:contentPart>
        </mc:Choice>
        <mc:Fallback xmlns="">
          <p:pic>
            <p:nvPicPr>
              <p:cNvPr id="68" name="墨迹 67"/>
            </p:nvPicPr>
            <p:blipFill>
              <a:blip r:embed="rId127"/>
            </p:blipFill>
            <p:spPr>
              <a:xfrm>
                <a:off x="4032250" y="3016250"/>
                <a:ext cx="99695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8" p14:bwMode="auto">
            <p14:nvContentPartPr>
              <p14:cNvPr id="69" name="墨迹 68"/>
              <p14:cNvContentPartPr/>
              <p14:nvPr/>
            </p14:nvContentPartPr>
            <p14:xfrm>
              <a:off x="6819900" y="1365250"/>
              <a:ext cx="76200" cy="254000"/>
            </p14:xfrm>
          </p:contentPart>
        </mc:Choice>
        <mc:Fallback xmlns="">
          <p:pic>
            <p:nvPicPr>
              <p:cNvPr id="69" name="墨迹 68"/>
            </p:nvPicPr>
            <p:blipFill>
              <a:blip r:embed="rId129"/>
            </p:blipFill>
            <p:spPr>
              <a:xfrm>
                <a:off x="6819900" y="1365250"/>
                <a:ext cx="76200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0" p14:bwMode="auto">
            <p14:nvContentPartPr>
              <p14:cNvPr id="70" name="墨迹 69"/>
              <p14:cNvContentPartPr/>
              <p14:nvPr/>
            </p14:nvContentPartPr>
            <p14:xfrm>
              <a:off x="6750050" y="2470150"/>
              <a:ext cx="203200" cy="247650"/>
            </p14:xfrm>
          </p:contentPart>
        </mc:Choice>
        <mc:Fallback xmlns="">
          <p:pic>
            <p:nvPicPr>
              <p:cNvPr id="70" name="墨迹 69"/>
            </p:nvPicPr>
            <p:blipFill>
              <a:blip r:embed="rId131"/>
            </p:blipFill>
            <p:spPr>
              <a:xfrm>
                <a:off x="6750050" y="2470150"/>
                <a:ext cx="203200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2" p14:bwMode="auto">
            <p14:nvContentPartPr>
              <p14:cNvPr id="71" name="墨迹 70"/>
              <p14:cNvContentPartPr/>
              <p14:nvPr/>
            </p14:nvContentPartPr>
            <p14:xfrm>
              <a:off x="6375400" y="3327400"/>
              <a:ext cx="495300" cy="361950"/>
            </p14:xfrm>
          </p:contentPart>
        </mc:Choice>
        <mc:Fallback xmlns="">
          <p:pic>
            <p:nvPicPr>
              <p:cNvPr id="71" name="墨迹 70"/>
            </p:nvPicPr>
            <p:blipFill>
              <a:blip r:embed="rId133"/>
            </p:blipFill>
            <p:spPr>
              <a:xfrm>
                <a:off x="6375400" y="3327400"/>
                <a:ext cx="495300" cy="361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4" p14:bwMode="auto">
            <p14:nvContentPartPr>
              <p14:cNvPr id="72" name="墨迹 71"/>
              <p14:cNvContentPartPr/>
              <p14:nvPr/>
            </p14:nvContentPartPr>
            <p14:xfrm>
              <a:off x="6743700" y="1644650"/>
              <a:ext cx="247650" cy="76200"/>
            </p14:xfrm>
          </p:contentPart>
        </mc:Choice>
        <mc:Fallback xmlns="">
          <p:pic>
            <p:nvPicPr>
              <p:cNvPr id="72" name="墨迹 71"/>
            </p:nvPicPr>
            <p:blipFill>
              <a:blip r:embed="rId135"/>
            </p:blipFill>
            <p:spPr>
              <a:xfrm>
                <a:off x="6743700" y="1644650"/>
                <a:ext cx="24765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6" p14:bwMode="auto">
            <p14:nvContentPartPr>
              <p14:cNvPr id="73" name="墨迹 72"/>
              <p14:cNvContentPartPr/>
              <p14:nvPr/>
            </p14:nvContentPartPr>
            <p14:xfrm>
              <a:off x="7277100" y="1555750"/>
              <a:ext cx="254000" cy="6350"/>
            </p14:xfrm>
          </p:contentPart>
        </mc:Choice>
        <mc:Fallback xmlns="">
          <p:pic>
            <p:nvPicPr>
              <p:cNvPr id="73" name="墨迹 72"/>
            </p:nvPicPr>
            <p:blipFill>
              <a:blip r:embed="rId137"/>
            </p:blipFill>
            <p:spPr>
              <a:xfrm>
                <a:off x="7277100" y="1555750"/>
                <a:ext cx="25400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8" p14:bwMode="auto">
            <p14:nvContentPartPr>
              <p14:cNvPr id="74" name="墨迹 73"/>
              <p14:cNvContentPartPr/>
              <p14:nvPr/>
            </p14:nvContentPartPr>
            <p14:xfrm>
              <a:off x="7575550" y="1466850"/>
              <a:ext cx="31750" cy="273050"/>
            </p14:xfrm>
          </p:contentPart>
        </mc:Choice>
        <mc:Fallback xmlns="">
          <p:pic>
            <p:nvPicPr>
              <p:cNvPr id="74" name="墨迹 73"/>
            </p:nvPicPr>
            <p:blipFill>
              <a:blip r:embed="rId139"/>
            </p:blipFill>
            <p:spPr>
              <a:xfrm>
                <a:off x="7575550" y="1466850"/>
                <a:ext cx="31750" cy="273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0" p14:bwMode="auto">
            <p14:nvContentPartPr>
              <p14:cNvPr id="75" name="墨迹 74"/>
              <p14:cNvContentPartPr/>
              <p14:nvPr/>
            </p14:nvContentPartPr>
            <p14:xfrm>
              <a:off x="1231900" y="901700"/>
              <a:ext cx="2006600" cy="317500"/>
            </p14:xfrm>
          </p:contentPart>
        </mc:Choice>
        <mc:Fallback xmlns="">
          <p:pic>
            <p:nvPicPr>
              <p:cNvPr id="75" name="墨迹 74"/>
            </p:nvPicPr>
            <p:blipFill>
              <a:blip r:embed="rId141"/>
            </p:blipFill>
            <p:spPr>
              <a:xfrm>
                <a:off x="1231900" y="901700"/>
                <a:ext cx="2006600" cy="317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2" p14:bwMode="auto">
            <p14:nvContentPartPr>
              <p14:cNvPr id="76" name="墨迹 75"/>
              <p14:cNvContentPartPr/>
              <p14:nvPr/>
            </p14:nvContentPartPr>
            <p14:xfrm>
              <a:off x="2635250" y="1130300"/>
              <a:ext cx="603250" cy="69850"/>
            </p14:xfrm>
          </p:contentPart>
        </mc:Choice>
        <mc:Fallback xmlns="">
          <p:pic>
            <p:nvPicPr>
              <p:cNvPr id="76" name="墨迹 75"/>
            </p:nvPicPr>
            <p:blipFill>
              <a:blip r:embed="rId143"/>
            </p:blipFill>
            <p:spPr>
              <a:xfrm>
                <a:off x="2635250" y="1130300"/>
                <a:ext cx="60325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4" p14:bwMode="auto">
            <p14:nvContentPartPr>
              <p14:cNvPr id="77" name="墨迹 76"/>
              <p14:cNvContentPartPr/>
              <p14:nvPr/>
            </p14:nvContentPartPr>
            <p14:xfrm>
              <a:off x="6959600" y="3556000"/>
              <a:ext cx="190500" cy="360"/>
            </p14:xfrm>
          </p:contentPart>
        </mc:Choice>
        <mc:Fallback xmlns="">
          <p:pic>
            <p:nvPicPr>
              <p:cNvPr id="77" name="墨迹 76"/>
            </p:nvPicPr>
            <p:blipFill>
              <a:blip r:embed="rId145"/>
            </p:blipFill>
            <p:spPr>
              <a:xfrm>
                <a:off x="6959600" y="3556000"/>
                <a:ext cx="1905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6" p14:bwMode="auto">
            <p14:nvContentPartPr>
              <p14:cNvPr id="78" name="墨迹 77"/>
              <p14:cNvContentPartPr/>
              <p14:nvPr/>
            </p14:nvContentPartPr>
            <p14:xfrm>
              <a:off x="7200900" y="3492500"/>
              <a:ext cx="63500" cy="190500"/>
            </p14:xfrm>
          </p:contentPart>
        </mc:Choice>
        <mc:Fallback xmlns="">
          <p:pic>
            <p:nvPicPr>
              <p:cNvPr id="78" name="墨迹 77"/>
            </p:nvPicPr>
            <p:blipFill>
              <a:blip r:embed="rId147"/>
            </p:blipFill>
            <p:spPr>
              <a:xfrm>
                <a:off x="7200900" y="3492500"/>
                <a:ext cx="6350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8" p14:bwMode="auto">
            <p14:nvContentPartPr>
              <p14:cNvPr id="79" name="墨迹 78"/>
              <p14:cNvContentPartPr/>
              <p14:nvPr/>
            </p14:nvContentPartPr>
            <p14:xfrm>
              <a:off x="6515100" y="3257550"/>
              <a:ext cx="222250" cy="552450"/>
            </p14:xfrm>
          </p:contentPart>
        </mc:Choice>
        <mc:Fallback xmlns="">
          <p:pic>
            <p:nvPicPr>
              <p:cNvPr id="79" name="墨迹 78"/>
            </p:nvPicPr>
            <p:blipFill>
              <a:blip r:embed="rId149"/>
            </p:blipFill>
            <p:spPr>
              <a:xfrm>
                <a:off x="6515100" y="3257550"/>
                <a:ext cx="222250" cy="552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0" p14:bwMode="auto">
            <p14:nvContentPartPr>
              <p14:cNvPr id="80" name="墨迹 79"/>
              <p14:cNvContentPartPr/>
              <p14:nvPr/>
            </p14:nvContentPartPr>
            <p14:xfrm>
              <a:off x="7366000" y="3416300"/>
              <a:ext cx="95250" cy="361950"/>
            </p14:xfrm>
          </p:contentPart>
        </mc:Choice>
        <mc:Fallback xmlns="">
          <p:pic>
            <p:nvPicPr>
              <p:cNvPr id="80" name="墨迹 79"/>
            </p:nvPicPr>
            <p:blipFill>
              <a:blip r:embed="rId151"/>
            </p:blipFill>
            <p:spPr>
              <a:xfrm>
                <a:off x="7366000" y="3416300"/>
                <a:ext cx="95250" cy="361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2" p14:bwMode="auto">
            <p14:nvContentPartPr>
              <p14:cNvPr id="81" name="墨迹 80"/>
              <p14:cNvContentPartPr/>
              <p14:nvPr/>
            </p14:nvContentPartPr>
            <p14:xfrm>
              <a:off x="7607300" y="3435350"/>
              <a:ext cx="107950" cy="152400"/>
            </p14:xfrm>
          </p:contentPart>
        </mc:Choice>
        <mc:Fallback xmlns="">
          <p:pic>
            <p:nvPicPr>
              <p:cNvPr id="81" name="墨迹 80"/>
            </p:nvPicPr>
            <p:blipFill>
              <a:blip r:embed="rId153"/>
            </p:blipFill>
            <p:spPr>
              <a:xfrm>
                <a:off x="7607300" y="3435350"/>
                <a:ext cx="10795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4" p14:bwMode="auto">
            <p14:nvContentPartPr>
              <p14:cNvPr id="82" name="墨迹 81"/>
              <p14:cNvContentPartPr/>
              <p14:nvPr/>
            </p14:nvContentPartPr>
            <p14:xfrm>
              <a:off x="7581900" y="3486150"/>
              <a:ext cx="146050" cy="139700"/>
            </p14:xfrm>
          </p:contentPart>
        </mc:Choice>
        <mc:Fallback xmlns="">
          <p:pic>
            <p:nvPicPr>
              <p:cNvPr id="82" name="墨迹 81"/>
            </p:nvPicPr>
            <p:blipFill>
              <a:blip r:embed="rId155"/>
            </p:blipFill>
            <p:spPr>
              <a:xfrm>
                <a:off x="7581900" y="3486150"/>
                <a:ext cx="14605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6" p14:bwMode="auto">
            <p14:nvContentPartPr>
              <p14:cNvPr id="83" name="墨迹 82"/>
              <p14:cNvContentPartPr/>
              <p14:nvPr/>
            </p14:nvContentPartPr>
            <p14:xfrm>
              <a:off x="7785100" y="3435350"/>
              <a:ext cx="254000" cy="450850"/>
            </p14:xfrm>
          </p:contentPart>
        </mc:Choice>
        <mc:Fallback xmlns="">
          <p:pic>
            <p:nvPicPr>
              <p:cNvPr id="83" name="墨迹 82"/>
            </p:nvPicPr>
            <p:blipFill>
              <a:blip r:embed="rId157"/>
            </p:blipFill>
            <p:spPr>
              <a:xfrm>
                <a:off x="7785100" y="3435350"/>
                <a:ext cx="254000" cy="450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8" p14:bwMode="auto">
            <p14:nvContentPartPr>
              <p14:cNvPr id="84" name="墨迹 83"/>
              <p14:cNvContentPartPr/>
              <p14:nvPr/>
            </p14:nvContentPartPr>
            <p14:xfrm>
              <a:off x="4133850" y="3365500"/>
              <a:ext cx="368300" cy="44450"/>
            </p14:xfrm>
          </p:contentPart>
        </mc:Choice>
        <mc:Fallback xmlns="">
          <p:pic>
            <p:nvPicPr>
              <p:cNvPr id="84" name="墨迹 83"/>
            </p:nvPicPr>
            <p:blipFill>
              <a:blip r:embed="rId159"/>
            </p:blipFill>
            <p:spPr>
              <a:xfrm>
                <a:off x="4133850" y="3365500"/>
                <a:ext cx="36830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0" p14:bwMode="auto">
            <p14:nvContentPartPr>
              <p14:cNvPr id="85" name="墨迹 84"/>
              <p14:cNvContentPartPr/>
              <p14:nvPr/>
            </p14:nvContentPartPr>
            <p14:xfrm>
              <a:off x="6896100" y="3600450"/>
              <a:ext cx="19050" cy="360"/>
            </p14:xfrm>
          </p:contentPart>
        </mc:Choice>
        <mc:Fallback xmlns="">
          <p:pic>
            <p:nvPicPr>
              <p:cNvPr id="85" name="墨迹 84"/>
            </p:nvPicPr>
            <p:blipFill>
              <a:blip r:embed="rId161"/>
            </p:blipFill>
            <p:spPr>
              <a:xfrm>
                <a:off x="6896100" y="3600450"/>
                <a:ext cx="190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2" p14:bwMode="auto">
            <p14:nvContentPartPr>
              <p14:cNvPr id="86" name="墨迹 85"/>
              <p14:cNvContentPartPr/>
              <p14:nvPr/>
            </p14:nvContentPartPr>
            <p14:xfrm>
              <a:off x="6254750" y="3105150"/>
              <a:ext cx="1993900" cy="863600"/>
            </p14:xfrm>
          </p:contentPart>
        </mc:Choice>
        <mc:Fallback xmlns="">
          <p:pic>
            <p:nvPicPr>
              <p:cNvPr id="86" name="墨迹 85"/>
            </p:nvPicPr>
            <p:blipFill>
              <a:blip r:embed="rId163"/>
            </p:blipFill>
            <p:spPr>
              <a:xfrm>
                <a:off x="6254750" y="3105150"/>
                <a:ext cx="1993900" cy="863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4" p14:bwMode="auto">
            <p14:nvContentPartPr>
              <p14:cNvPr id="87" name="墨迹 86"/>
              <p14:cNvContentPartPr/>
              <p14:nvPr/>
            </p14:nvContentPartPr>
            <p14:xfrm>
              <a:off x="6623050" y="4324350"/>
              <a:ext cx="165100" cy="190500"/>
            </p14:xfrm>
          </p:contentPart>
        </mc:Choice>
        <mc:Fallback xmlns="">
          <p:pic>
            <p:nvPicPr>
              <p:cNvPr id="87" name="墨迹 86"/>
            </p:nvPicPr>
            <p:blipFill>
              <a:blip r:embed="rId165"/>
            </p:blipFill>
            <p:spPr>
              <a:xfrm>
                <a:off x="6623050" y="4324350"/>
                <a:ext cx="16510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6" p14:bwMode="auto">
            <p14:nvContentPartPr>
              <p14:cNvPr id="88" name="墨迹 87"/>
              <p14:cNvContentPartPr/>
              <p14:nvPr/>
            </p14:nvContentPartPr>
            <p14:xfrm>
              <a:off x="6826250" y="4400550"/>
              <a:ext cx="158750" cy="12700"/>
            </p14:xfrm>
          </p:contentPart>
        </mc:Choice>
        <mc:Fallback xmlns="">
          <p:pic>
            <p:nvPicPr>
              <p:cNvPr id="88" name="墨迹 87"/>
            </p:nvPicPr>
            <p:blipFill>
              <a:blip r:embed="rId167"/>
            </p:blipFill>
            <p:spPr>
              <a:xfrm>
                <a:off x="6826250" y="4400550"/>
                <a:ext cx="1587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8" p14:bwMode="auto">
            <p14:nvContentPartPr>
              <p14:cNvPr id="89" name="墨迹 88"/>
              <p14:cNvContentPartPr/>
              <p14:nvPr/>
            </p14:nvContentPartPr>
            <p14:xfrm>
              <a:off x="7029450" y="4381500"/>
              <a:ext cx="25400" cy="146050"/>
            </p14:xfrm>
          </p:contentPart>
        </mc:Choice>
        <mc:Fallback xmlns="">
          <p:pic>
            <p:nvPicPr>
              <p:cNvPr id="89" name="墨迹 88"/>
            </p:nvPicPr>
            <p:blipFill>
              <a:blip r:embed="rId169"/>
            </p:blipFill>
            <p:spPr>
              <a:xfrm>
                <a:off x="7029450" y="4381500"/>
                <a:ext cx="2540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0" p14:bwMode="auto">
            <p14:nvContentPartPr>
              <p14:cNvPr id="90" name="墨迹 89"/>
              <p14:cNvContentPartPr/>
              <p14:nvPr/>
            </p14:nvContentPartPr>
            <p14:xfrm>
              <a:off x="6426200" y="4159250"/>
              <a:ext cx="190500" cy="412750"/>
            </p14:xfrm>
          </p:contentPart>
        </mc:Choice>
        <mc:Fallback xmlns="">
          <p:pic>
            <p:nvPicPr>
              <p:cNvPr id="90" name="墨迹 89"/>
            </p:nvPicPr>
            <p:blipFill>
              <a:blip r:embed="rId171"/>
            </p:blipFill>
            <p:spPr>
              <a:xfrm>
                <a:off x="6426200" y="4159250"/>
                <a:ext cx="190500" cy="412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2" p14:bwMode="auto">
            <p14:nvContentPartPr>
              <p14:cNvPr id="91" name="墨迹 90"/>
              <p14:cNvContentPartPr/>
              <p14:nvPr/>
            </p14:nvContentPartPr>
            <p14:xfrm>
              <a:off x="7213600" y="4311650"/>
              <a:ext cx="101600" cy="298450"/>
            </p14:xfrm>
          </p:contentPart>
        </mc:Choice>
        <mc:Fallback xmlns="">
          <p:pic>
            <p:nvPicPr>
              <p:cNvPr id="91" name="墨迹 90"/>
            </p:nvPicPr>
            <p:blipFill>
              <a:blip r:embed="rId173"/>
            </p:blipFill>
            <p:spPr>
              <a:xfrm>
                <a:off x="7213600" y="4311650"/>
                <a:ext cx="101600" cy="298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4" p14:bwMode="auto">
            <p14:nvContentPartPr>
              <p14:cNvPr id="92" name="墨迹 91"/>
              <p14:cNvContentPartPr/>
              <p14:nvPr/>
            </p14:nvContentPartPr>
            <p14:xfrm>
              <a:off x="7435850" y="4387850"/>
              <a:ext cx="152400" cy="127000"/>
            </p14:xfrm>
          </p:contentPart>
        </mc:Choice>
        <mc:Fallback xmlns="">
          <p:pic>
            <p:nvPicPr>
              <p:cNvPr id="92" name="墨迹 91"/>
            </p:nvPicPr>
            <p:blipFill>
              <a:blip r:embed="rId175"/>
            </p:blipFill>
            <p:spPr>
              <a:xfrm>
                <a:off x="7435850" y="4387850"/>
                <a:ext cx="15240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6" p14:bwMode="auto">
            <p14:nvContentPartPr>
              <p14:cNvPr id="93" name="墨迹 92"/>
              <p14:cNvContentPartPr/>
              <p14:nvPr/>
            </p14:nvContentPartPr>
            <p14:xfrm>
              <a:off x="7397750" y="4368800"/>
              <a:ext cx="203200" cy="196850"/>
            </p14:xfrm>
          </p:contentPart>
        </mc:Choice>
        <mc:Fallback xmlns="">
          <p:pic>
            <p:nvPicPr>
              <p:cNvPr id="93" name="墨迹 92"/>
            </p:nvPicPr>
            <p:blipFill>
              <a:blip r:embed="rId177"/>
            </p:blipFill>
            <p:spPr>
              <a:xfrm>
                <a:off x="7397750" y="4368800"/>
                <a:ext cx="20320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8" p14:bwMode="auto">
            <p14:nvContentPartPr>
              <p14:cNvPr id="94" name="墨迹 93"/>
              <p14:cNvContentPartPr/>
              <p14:nvPr/>
            </p14:nvContentPartPr>
            <p14:xfrm>
              <a:off x="7556500" y="4298950"/>
              <a:ext cx="304800" cy="349250"/>
            </p14:xfrm>
          </p:contentPart>
        </mc:Choice>
        <mc:Fallback xmlns="">
          <p:pic>
            <p:nvPicPr>
              <p:cNvPr id="94" name="墨迹 93"/>
            </p:nvPicPr>
            <p:blipFill>
              <a:blip r:embed="rId179"/>
            </p:blipFill>
            <p:spPr>
              <a:xfrm>
                <a:off x="7556500" y="4298950"/>
                <a:ext cx="304800" cy="349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0" p14:bwMode="auto">
            <p14:nvContentPartPr>
              <p14:cNvPr id="95" name="墨迹 94"/>
              <p14:cNvContentPartPr/>
              <p14:nvPr/>
            </p14:nvContentPartPr>
            <p14:xfrm>
              <a:off x="6457950" y="4794250"/>
              <a:ext cx="152400" cy="177800"/>
            </p14:xfrm>
          </p:contentPart>
        </mc:Choice>
        <mc:Fallback xmlns="">
          <p:pic>
            <p:nvPicPr>
              <p:cNvPr id="95" name="墨迹 94"/>
            </p:nvPicPr>
            <p:blipFill>
              <a:blip r:embed="rId181"/>
            </p:blipFill>
            <p:spPr>
              <a:xfrm>
                <a:off x="6457950" y="4794250"/>
                <a:ext cx="15240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2" p14:bwMode="auto">
            <p14:nvContentPartPr>
              <p14:cNvPr id="96" name="墨迹 95"/>
              <p14:cNvContentPartPr/>
              <p14:nvPr/>
            </p14:nvContentPartPr>
            <p14:xfrm>
              <a:off x="6711950" y="4870450"/>
              <a:ext cx="101600" cy="360"/>
            </p14:xfrm>
          </p:contentPart>
        </mc:Choice>
        <mc:Fallback xmlns="">
          <p:pic>
            <p:nvPicPr>
              <p:cNvPr id="96" name="墨迹 95"/>
            </p:nvPicPr>
            <p:blipFill>
              <a:blip r:embed="rId183"/>
            </p:blipFill>
            <p:spPr>
              <a:xfrm>
                <a:off x="6711950" y="4870450"/>
                <a:ext cx="1016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4" p14:bwMode="auto">
            <p14:nvContentPartPr>
              <p14:cNvPr id="97" name="墨迹 96"/>
              <p14:cNvContentPartPr/>
              <p14:nvPr/>
            </p14:nvContentPartPr>
            <p14:xfrm>
              <a:off x="6718300" y="4914900"/>
              <a:ext cx="107950" cy="12700"/>
            </p14:xfrm>
          </p:contentPart>
        </mc:Choice>
        <mc:Fallback xmlns="">
          <p:pic>
            <p:nvPicPr>
              <p:cNvPr id="97" name="墨迹 96"/>
            </p:nvPicPr>
            <p:blipFill>
              <a:blip r:embed="rId185"/>
            </p:blipFill>
            <p:spPr>
              <a:xfrm>
                <a:off x="6718300" y="4914900"/>
                <a:ext cx="1079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6" p14:bwMode="auto">
            <p14:nvContentPartPr>
              <p14:cNvPr id="98" name="墨迹 97"/>
              <p14:cNvContentPartPr/>
              <p14:nvPr/>
            </p14:nvContentPartPr>
            <p14:xfrm>
              <a:off x="6858000" y="4870450"/>
              <a:ext cx="76200" cy="196850"/>
            </p14:xfrm>
          </p:contentPart>
        </mc:Choice>
        <mc:Fallback xmlns="">
          <p:pic>
            <p:nvPicPr>
              <p:cNvPr id="98" name="墨迹 97"/>
            </p:nvPicPr>
            <p:blipFill>
              <a:blip r:embed="rId187"/>
            </p:blipFill>
            <p:spPr>
              <a:xfrm>
                <a:off x="6858000" y="4870450"/>
                <a:ext cx="7620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8" p14:bwMode="auto">
            <p14:nvContentPartPr>
              <p14:cNvPr id="99" name="墨迹 98"/>
              <p14:cNvContentPartPr/>
              <p14:nvPr/>
            </p14:nvContentPartPr>
            <p14:xfrm>
              <a:off x="6985000" y="4959350"/>
              <a:ext cx="228600" cy="88900"/>
            </p14:xfrm>
          </p:contentPart>
        </mc:Choice>
        <mc:Fallback xmlns="">
          <p:pic>
            <p:nvPicPr>
              <p:cNvPr id="99" name="墨迹 98"/>
            </p:nvPicPr>
            <p:blipFill>
              <a:blip r:embed="rId189"/>
            </p:blipFill>
            <p:spPr>
              <a:xfrm>
                <a:off x="6985000" y="4959350"/>
                <a:ext cx="22860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0" p14:bwMode="auto">
            <p14:nvContentPartPr>
              <p14:cNvPr id="100" name="墨迹 99"/>
              <p14:cNvContentPartPr/>
              <p14:nvPr/>
            </p14:nvContentPartPr>
            <p14:xfrm>
              <a:off x="7181850" y="4908550"/>
              <a:ext cx="215900" cy="387350"/>
            </p14:xfrm>
          </p:contentPart>
        </mc:Choice>
        <mc:Fallback xmlns="">
          <p:pic>
            <p:nvPicPr>
              <p:cNvPr id="100" name="墨迹 99"/>
            </p:nvPicPr>
            <p:blipFill>
              <a:blip r:embed="rId191"/>
            </p:blipFill>
            <p:spPr>
              <a:xfrm>
                <a:off x="7181850" y="4908550"/>
                <a:ext cx="215900" cy="387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2" p14:bwMode="auto">
            <p14:nvContentPartPr>
              <p14:cNvPr id="101" name="墨迹 100"/>
              <p14:cNvContentPartPr/>
              <p14:nvPr/>
            </p14:nvContentPartPr>
            <p14:xfrm>
              <a:off x="2025650" y="1244600"/>
              <a:ext cx="190500" cy="114300"/>
            </p14:xfrm>
          </p:contentPart>
        </mc:Choice>
        <mc:Fallback xmlns="">
          <p:pic>
            <p:nvPicPr>
              <p:cNvPr id="101" name="墨迹 100"/>
            </p:nvPicPr>
            <p:blipFill>
              <a:blip r:embed="rId193"/>
            </p:blipFill>
            <p:spPr>
              <a:xfrm>
                <a:off x="2025650" y="1244600"/>
                <a:ext cx="19050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4" p14:bwMode="auto">
            <p14:nvContentPartPr>
              <p14:cNvPr id="102" name="墨迹 101"/>
              <p14:cNvContentPartPr/>
              <p14:nvPr/>
            </p14:nvContentPartPr>
            <p14:xfrm>
              <a:off x="1339850" y="1377950"/>
              <a:ext cx="361950" cy="12700"/>
            </p14:xfrm>
          </p:contentPart>
        </mc:Choice>
        <mc:Fallback xmlns="">
          <p:pic>
            <p:nvPicPr>
              <p:cNvPr id="102" name="墨迹 101"/>
            </p:nvPicPr>
            <p:blipFill>
              <a:blip r:embed="rId195"/>
            </p:blipFill>
            <p:spPr>
              <a:xfrm>
                <a:off x="1339850" y="1377950"/>
                <a:ext cx="3619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6" p14:bwMode="auto">
            <p14:nvContentPartPr>
              <p14:cNvPr id="103" name="墨迹 102"/>
              <p14:cNvContentPartPr/>
              <p14:nvPr/>
            </p14:nvContentPartPr>
            <p14:xfrm>
              <a:off x="1847850" y="1390650"/>
              <a:ext cx="342900" cy="6350"/>
            </p14:xfrm>
          </p:contentPart>
        </mc:Choice>
        <mc:Fallback xmlns="">
          <p:pic>
            <p:nvPicPr>
              <p:cNvPr id="103" name="墨迹 102"/>
            </p:nvPicPr>
            <p:blipFill>
              <a:blip r:embed="rId197"/>
            </p:blipFill>
            <p:spPr>
              <a:xfrm>
                <a:off x="1847850" y="1390650"/>
                <a:ext cx="34290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8" p14:bwMode="auto">
            <p14:nvContentPartPr>
              <p14:cNvPr id="104" name="墨迹 103"/>
              <p14:cNvContentPartPr/>
              <p14:nvPr/>
            </p14:nvContentPartPr>
            <p14:xfrm>
              <a:off x="1670050" y="1397000"/>
              <a:ext cx="254000" cy="360"/>
            </p14:xfrm>
          </p:contentPart>
        </mc:Choice>
        <mc:Fallback xmlns="">
          <p:pic>
            <p:nvPicPr>
              <p:cNvPr id="104" name="墨迹 103"/>
            </p:nvPicPr>
            <p:blipFill>
              <a:blip r:embed="rId199"/>
            </p:blipFill>
            <p:spPr>
              <a:xfrm>
                <a:off x="1670050" y="1397000"/>
                <a:ext cx="2540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0" p14:bwMode="auto">
            <p14:nvContentPartPr>
              <p14:cNvPr id="105" name="墨迹 104"/>
              <p14:cNvContentPartPr/>
              <p14:nvPr/>
            </p14:nvContentPartPr>
            <p14:xfrm>
              <a:off x="2114550" y="1409700"/>
              <a:ext cx="203200" cy="95250"/>
            </p14:xfrm>
          </p:contentPart>
        </mc:Choice>
        <mc:Fallback xmlns="">
          <p:pic>
            <p:nvPicPr>
              <p:cNvPr id="105" name="墨迹 104"/>
            </p:nvPicPr>
            <p:blipFill>
              <a:blip r:embed="rId201"/>
            </p:blipFill>
            <p:spPr>
              <a:xfrm>
                <a:off x="2114550" y="1409700"/>
                <a:ext cx="20320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2" p14:bwMode="auto">
            <p14:nvContentPartPr>
              <p14:cNvPr id="106" name="墨迹 105"/>
              <p14:cNvContentPartPr/>
              <p14:nvPr/>
            </p14:nvContentPartPr>
            <p14:xfrm>
              <a:off x="742950" y="1104900"/>
              <a:ext cx="304800" cy="6350"/>
            </p14:xfrm>
          </p:contentPart>
        </mc:Choice>
        <mc:Fallback xmlns="">
          <p:pic>
            <p:nvPicPr>
              <p:cNvPr id="106" name="墨迹 105"/>
            </p:nvPicPr>
            <p:blipFill>
              <a:blip r:embed="rId203"/>
            </p:blipFill>
            <p:spPr>
              <a:xfrm>
                <a:off x="742950" y="1104900"/>
                <a:ext cx="30480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4" p14:bwMode="auto">
            <p14:nvContentPartPr>
              <p14:cNvPr id="107" name="墨迹 106"/>
              <p14:cNvContentPartPr/>
              <p14:nvPr/>
            </p14:nvContentPartPr>
            <p14:xfrm>
              <a:off x="1511300" y="1136650"/>
              <a:ext cx="88900" cy="360"/>
            </p14:xfrm>
          </p:contentPart>
        </mc:Choice>
        <mc:Fallback xmlns="">
          <p:pic>
            <p:nvPicPr>
              <p:cNvPr id="107" name="墨迹 106"/>
            </p:nvPicPr>
            <p:blipFill>
              <a:blip r:embed="rId205"/>
            </p:blipFill>
            <p:spPr>
              <a:xfrm>
                <a:off x="1511300" y="1136650"/>
                <a:ext cx="889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6" p14:bwMode="auto">
            <p14:nvContentPartPr>
              <p14:cNvPr id="108" name="墨迹 107"/>
              <p14:cNvContentPartPr/>
              <p14:nvPr/>
            </p14:nvContentPartPr>
            <p14:xfrm>
              <a:off x="774700" y="1130300"/>
              <a:ext cx="266700" cy="12700"/>
            </p14:xfrm>
          </p:contentPart>
        </mc:Choice>
        <mc:Fallback xmlns="">
          <p:pic>
            <p:nvPicPr>
              <p:cNvPr id="108" name="墨迹 107"/>
            </p:nvPicPr>
            <p:blipFill>
              <a:blip r:embed="rId207"/>
            </p:blipFill>
            <p:spPr>
              <a:xfrm>
                <a:off x="774700" y="1130300"/>
                <a:ext cx="2667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8" p14:bwMode="auto">
            <p14:nvContentPartPr>
              <p14:cNvPr id="109" name="墨迹 108"/>
              <p14:cNvContentPartPr/>
              <p14:nvPr/>
            </p14:nvContentPartPr>
            <p14:xfrm>
              <a:off x="1981200" y="1841500"/>
              <a:ext cx="69850" cy="50800"/>
            </p14:xfrm>
          </p:contentPart>
        </mc:Choice>
        <mc:Fallback xmlns="">
          <p:pic>
            <p:nvPicPr>
              <p:cNvPr id="109" name="墨迹 108"/>
            </p:nvPicPr>
            <p:blipFill>
              <a:blip r:embed="rId209"/>
            </p:blipFill>
            <p:spPr>
              <a:xfrm>
                <a:off x="1981200" y="1841500"/>
                <a:ext cx="6985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0" p14:bwMode="auto">
            <p14:nvContentPartPr>
              <p14:cNvPr id="110" name="墨迹 109"/>
              <p14:cNvContentPartPr/>
              <p14:nvPr/>
            </p14:nvContentPartPr>
            <p14:xfrm>
              <a:off x="1987550" y="1841500"/>
              <a:ext cx="82550" cy="57150"/>
            </p14:xfrm>
          </p:contentPart>
        </mc:Choice>
        <mc:Fallback xmlns="">
          <p:pic>
            <p:nvPicPr>
              <p:cNvPr id="110" name="墨迹 109"/>
            </p:nvPicPr>
            <p:blipFill>
              <a:blip r:embed="rId211"/>
            </p:blipFill>
            <p:spPr>
              <a:xfrm>
                <a:off x="1987550" y="1841500"/>
                <a:ext cx="8255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2" p14:bwMode="auto">
            <p14:nvContentPartPr>
              <p14:cNvPr id="111" name="墨迹 110"/>
              <p14:cNvContentPartPr/>
              <p14:nvPr/>
            </p14:nvContentPartPr>
            <p14:xfrm>
              <a:off x="2165350" y="1835150"/>
              <a:ext cx="133350" cy="107950"/>
            </p14:xfrm>
          </p:contentPart>
        </mc:Choice>
        <mc:Fallback xmlns="">
          <p:pic>
            <p:nvPicPr>
              <p:cNvPr id="111" name="墨迹 110"/>
            </p:nvPicPr>
            <p:blipFill>
              <a:blip r:embed="rId213"/>
            </p:blipFill>
            <p:spPr>
              <a:xfrm>
                <a:off x="2165350" y="1835150"/>
                <a:ext cx="13335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4" p14:bwMode="auto">
            <p14:nvContentPartPr>
              <p14:cNvPr id="112" name="墨迹 111"/>
              <p14:cNvContentPartPr/>
              <p14:nvPr/>
            </p14:nvContentPartPr>
            <p14:xfrm>
              <a:off x="1968500" y="1885950"/>
              <a:ext cx="31750" cy="25400"/>
            </p14:xfrm>
          </p:contentPart>
        </mc:Choice>
        <mc:Fallback xmlns="">
          <p:pic>
            <p:nvPicPr>
              <p:cNvPr id="112" name="墨迹 111"/>
            </p:nvPicPr>
            <p:blipFill>
              <a:blip r:embed="rId215"/>
            </p:blipFill>
            <p:spPr>
              <a:xfrm>
                <a:off x="1968500" y="1885950"/>
                <a:ext cx="3175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6" p14:bwMode="auto">
            <p14:nvContentPartPr>
              <p14:cNvPr id="113" name="墨迹 112"/>
              <p14:cNvContentPartPr/>
              <p14:nvPr/>
            </p14:nvContentPartPr>
            <p14:xfrm>
              <a:off x="1612900" y="2076450"/>
              <a:ext cx="203200" cy="25400"/>
            </p14:xfrm>
          </p:contentPart>
        </mc:Choice>
        <mc:Fallback xmlns="">
          <p:pic>
            <p:nvPicPr>
              <p:cNvPr id="113" name="墨迹 112"/>
            </p:nvPicPr>
            <p:blipFill>
              <a:blip r:embed="rId217"/>
            </p:blipFill>
            <p:spPr>
              <a:xfrm>
                <a:off x="1612900" y="2076450"/>
                <a:ext cx="20320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8" p14:bwMode="auto">
            <p14:nvContentPartPr>
              <p14:cNvPr id="114" name="墨迹 113"/>
              <p14:cNvContentPartPr/>
              <p14:nvPr/>
            </p14:nvContentPartPr>
            <p14:xfrm>
              <a:off x="2254250" y="1504950"/>
              <a:ext cx="19050" cy="114300"/>
            </p14:xfrm>
          </p:contentPart>
        </mc:Choice>
        <mc:Fallback xmlns="">
          <p:pic>
            <p:nvPicPr>
              <p:cNvPr id="114" name="墨迹 113"/>
            </p:nvPicPr>
            <p:blipFill>
              <a:blip r:embed="rId219"/>
            </p:blipFill>
            <p:spPr>
              <a:xfrm>
                <a:off x="2254250" y="1504950"/>
                <a:ext cx="1905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0" p14:bwMode="auto">
            <p14:nvContentPartPr>
              <p14:cNvPr id="115" name="墨迹 114"/>
              <p14:cNvContentPartPr/>
              <p14:nvPr/>
            </p14:nvContentPartPr>
            <p14:xfrm>
              <a:off x="2254250" y="1498600"/>
              <a:ext cx="107950" cy="139700"/>
            </p14:xfrm>
          </p:contentPart>
        </mc:Choice>
        <mc:Fallback xmlns="">
          <p:pic>
            <p:nvPicPr>
              <p:cNvPr id="115" name="墨迹 114"/>
            </p:nvPicPr>
            <p:blipFill>
              <a:blip r:embed="rId221"/>
            </p:blipFill>
            <p:spPr>
              <a:xfrm>
                <a:off x="2254250" y="1498600"/>
                <a:ext cx="10795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2" p14:bwMode="auto">
            <p14:nvContentPartPr>
              <p14:cNvPr id="116" name="墨迹 115"/>
              <p14:cNvContentPartPr/>
              <p14:nvPr/>
            </p14:nvContentPartPr>
            <p14:xfrm>
              <a:off x="2406650" y="1543050"/>
              <a:ext cx="88900" cy="127000"/>
            </p14:xfrm>
          </p:contentPart>
        </mc:Choice>
        <mc:Fallback xmlns="">
          <p:pic>
            <p:nvPicPr>
              <p:cNvPr id="116" name="墨迹 115"/>
            </p:nvPicPr>
            <p:blipFill>
              <a:blip r:embed="rId223"/>
            </p:blipFill>
            <p:spPr>
              <a:xfrm>
                <a:off x="2406650" y="1543050"/>
                <a:ext cx="8890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4" p14:bwMode="auto">
            <p14:nvContentPartPr>
              <p14:cNvPr id="117" name="墨迹 116"/>
              <p14:cNvContentPartPr/>
              <p14:nvPr/>
            </p14:nvContentPartPr>
            <p14:xfrm>
              <a:off x="2419350" y="1498600"/>
              <a:ext cx="76200" cy="12700"/>
            </p14:xfrm>
          </p:contentPart>
        </mc:Choice>
        <mc:Fallback xmlns="">
          <p:pic>
            <p:nvPicPr>
              <p:cNvPr id="117" name="墨迹 116"/>
            </p:nvPicPr>
            <p:blipFill>
              <a:blip r:embed="rId225"/>
            </p:blipFill>
            <p:spPr>
              <a:xfrm>
                <a:off x="2419350" y="1498600"/>
                <a:ext cx="762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6" p14:bwMode="auto">
            <p14:nvContentPartPr>
              <p14:cNvPr id="118" name="墨迹 117"/>
              <p14:cNvContentPartPr/>
              <p14:nvPr/>
            </p14:nvContentPartPr>
            <p14:xfrm>
              <a:off x="2393950" y="1549400"/>
              <a:ext cx="101600" cy="19050"/>
            </p14:xfrm>
          </p:contentPart>
        </mc:Choice>
        <mc:Fallback xmlns="">
          <p:pic>
            <p:nvPicPr>
              <p:cNvPr id="118" name="墨迹 117"/>
            </p:nvPicPr>
            <p:blipFill>
              <a:blip r:embed="rId227"/>
            </p:blipFill>
            <p:spPr>
              <a:xfrm>
                <a:off x="2393950" y="1549400"/>
                <a:ext cx="10160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8" p14:bwMode="auto">
            <p14:nvContentPartPr>
              <p14:cNvPr id="119" name="墨迹 118"/>
              <p14:cNvContentPartPr/>
              <p14:nvPr/>
            </p14:nvContentPartPr>
            <p14:xfrm>
              <a:off x="2616200" y="1543050"/>
              <a:ext cx="95250" cy="101600"/>
            </p14:xfrm>
          </p:contentPart>
        </mc:Choice>
        <mc:Fallback xmlns="">
          <p:pic>
            <p:nvPicPr>
              <p:cNvPr id="119" name="墨迹 118"/>
            </p:nvPicPr>
            <p:blipFill>
              <a:blip r:embed="rId229"/>
            </p:blipFill>
            <p:spPr>
              <a:xfrm>
                <a:off x="2616200" y="1543050"/>
                <a:ext cx="9525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0" p14:bwMode="auto">
            <p14:nvContentPartPr>
              <p14:cNvPr id="120" name="墨迹 119"/>
              <p14:cNvContentPartPr/>
              <p14:nvPr/>
            </p14:nvContentPartPr>
            <p14:xfrm>
              <a:off x="2895600" y="1511300"/>
              <a:ext cx="360" cy="139700"/>
            </p14:xfrm>
          </p:contentPart>
        </mc:Choice>
        <mc:Fallback xmlns="">
          <p:pic>
            <p:nvPicPr>
              <p:cNvPr id="120" name="墨迹 119"/>
            </p:nvPicPr>
            <p:blipFill>
              <a:blip r:embed="rId231"/>
            </p:blipFill>
            <p:spPr>
              <a:xfrm>
                <a:off x="2895600" y="1511300"/>
                <a:ext cx="36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2" p14:bwMode="auto">
            <p14:nvContentPartPr>
              <p14:cNvPr id="121" name="墨迹 120"/>
              <p14:cNvContentPartPr/>
              <p14:nvPr/>
            </p14:nvContentPartPr>
            <p14:xfrm>
              <a:off x="2889250" y="1517650"/>
              <a:ext cx="101600" cy="146050"/>
            </p14:xfrm>
          </p:contentPart>
        </mc:Choice>
        <mc:Fallback xmlns="">
          <p:pic>
            <p:nvPicPr>
              <p:cNvPr id="121" name="墨迹 120"/>
            </p:nvPicPr>
            <p:blipFill>
              <a:blip r:embed="rId233"/>
            </p:blipFill>
            <p:spPr>
              <a:xfrm>
                <a:off x="2889250" y="1517650"/>
                <a:ext cx="10160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4" p14:bwMode="auto">
            <p14:nvContentPartPr>
              <p14:cNvPr id="122" name="墨迹 121"/>
              <p14:cNvContentPartPr/>
              <p14:nvPr/>
            </p14:nvContentPartPr>
            <p14:xfrm>
              <a:off x="3060700" y="1504950"/>
              <a:ext cx="133350" cy="165100"/>
            </p14:xfrm>
          </p:contentPart>
        </mc:Choice>
        <mc:Fallback xmlns="">
          <p:pic>
            <p:nvPicPr>
              <p:cNvPr id="122" name="墨迹 121"/>
            </p:nvPicPr>
            <p:blipFill>
              <a:blip r:embed="rId235"/>
            </p:blipFill>
            <p:spPr>
              <a:xfrm>
                <a:off x="3060700" y="1504950"/>
                <a:ext cx="13335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6" p14:bwMode="auto">
            <p14:nvContentPartPr>
              <p14:cNvPr id="123" name="墨迹 122"/>
              <p14:cNvContentPartPr/>
              <p14:nvPr/>
            </p14:nvContentPartPr>
            <p14:xfrm>
              <a:off x="1625600" y="1797050"/>
              <a:ext cx="82550" cy="360"/>
            </p14:xfrm>
          </p:contentPart>
        </mc:Choice>
        <mc:Fallback xmlns="">
          <p:pic>
            <p:nvPicPr>
              <p:cNvPr id="123" name="墨迹 122"/>
            </p:nvPicPr>
            <p:blipFill>
              <a:blip r:embed="rId237"/>
            </p:blipFill>
            <p:spPr>
              <a:xfrm>
                <a:off x="1625600" y="1797050"/>
                <a:ext cx="825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8" p14:bwMode="auto">
            <p14:nvContentPartPr>
              <p14:cNvPr id="124" name="墨迹 123"/>
              <p14:cNvContentPartPr/>
              <p14:nvPr/>
            </p14:nvContentPartPr>
            <p14:xfrm>
              <a:off x="1574800" y="1670050"/>
              <a:ext cx="222250" cy="177800"/>
            </p14:xfrm>
          </p:contentPart>
        </mc:Choice>
        <mc:Fallback xmlns="">
          <p:pic>
            <p:nvPicPr>
              <p:cNvPr id="124" name="墨迹 123"/>
            </p:nvPicPr>
            <p:blipFill>
              <a:blip r:embed="rId239"/>
            </p:blipFill>
            <p:spPr>
              <a:xfrm>
                <a:off x="1574800" y="1670050"/>
                <a:ext cx="22225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0" p14:bwMode="auto">
            <p14:nvContentPartPr>
              <p14:cNvPr id="125" name="墨迹 124"/>
              <p14:cNvContentPartPr/>
              <p14:nvPr/>
            </p14:nvContentPartPr>
            <p14:xfrm>
              <a:off x="1346200" y="1924050"/>
              <a:ext cx="184150" cy="360"/>
            </p14:xfrm>
          </p:contentPart>
        </mc:Choice>
        <mc:Fallback xmlns="">
          <p:pic>
            <p:nvPicPr>
              <p:cNvPr id="125" name="墨迹 124"/>
            </p:nvPicPr>
            <p:blipFill>
              <a:blip r:embed="rId241"/>
            </p:blipFill>
            <p:spPr>
              <a:xfrm>
                <a:off x="1346200" y="1924050"/>
                <a:ext cx="1841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2" p14:bwMode="auto">
            <p14:nvContentPartPr>
              <p14:cNvPr id="126" name="墨迹 125"/>
              <p14:cNvContentPartPr/>
              <p14:nvPr/>
            </p14:nvContentPartPr>
            <p14:xfrm>
              <a:off x="1968500" y="1828800"/>
              <a:ext cx="114300" cy="107950"/>
            </p14:xfrm>
          </p:contentPart>
        </mc:Choice>
        <mc:Fallback xmlns="">
          <p:pic>
            <p:nvPicPr>
              <p:cNvPr id="126" name="墨迹 125"/>
            </p:nvPicPr>
            <p:blipFill>
              <a:blip r:embed="rId243"/>
            </p:blipFill>
            <p:spPr>
              <a:xfrm>
                <a:off x="1968500" y="1828800"/>
                <a:ext cx="11430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4" p14:bwMode="auto">
            <p14:nvContentPartPr>
              <p14:cNvPr id="127" name="墨迹 126"/>
              <p14:cNvContentPartPr/>
              <p14:nvPr/>
            </p14:nvContentPartPr>
            <p14:xfrm>
              <a:off x="1993900" y="1828800"/>
              <a:ext cx="76200" cy="82550"/>
            </p14:xfrm>
          </p:contentPart>
        </mc:Choice>
        <mc:Fallback xmlns="">
          <p:pic>
            <p:nvPicPr>
              <p:cNvPr id="127" name="墨迹 126"/>
            </p:nvPicPr>
            <p:blipFill>
              <a:blip r:embed="rId245"/>
            </p:blipFill>
            <p:spPr>
              <a:xfrm>
                <a:off x="1993900" y="1828800"/>
                <a:ext cx="7620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6" p14:bwMode="auto">
            <p14:nvContentPartPr>
              <p14:cNvPr id="128" name="墨迹 127"/>
              <p14:cNvContentPartPr/>
              <p14:nvPr/>
            </p14:nvContentPartPr>
            <p14:xfrm>
              <a:off x="2000250" y="2012950"/>
              <a:ext cx="241300" cy="50800"/>
            </p14:xfrm>
          </p:contentPart>
        </mc:Choice>
        <mc:Fallback xmlns="">
          <p:pic>
            <p:nvPicPr>
              <p:cNvPr id="128" name="墨迹 127"/>
            </p:nvPicPr>
            <p:blipFill>
              <a:blip r:embed="rId247"/>
            </p:blipFill>
            <p:spPr>
              <a:xfrm>
                <a:off x="2000250" y="2012950"/>
                <a:ext cx="24130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8" p14:bwMode="auto">
            <p14:nvContentPartPr>
              <p14:cNvPr id="129" name="墨迹 128"/>
              <p14:cNvContentPartPr/>
              <p14:nvPr/>
            </p14:nvContentPartPr>
            <p14:xfrm>
              <a:off x="2228850" y="1993900"/>
              <a:ext cx="95250" cy="120650"/>
            </p14:xfrm>
          </p:contentPart>
        </mc:Choice>
        <mc:Fallback xmlns="">
          <p:pic>
            <p:nvPicPr>
              <p:cNvPr id="129" name="墨迹 128"/>
            </p:nvPicPr>
            <p:blipFill>
              <a:blip r:embed="rId249"/>
            </p:blipFill>
            <p:spPr>
              <a:xfrm>
                <a:off x="2228850" y="1993900"/>
                <a:ext cx="9525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0" p14:bwMode="auto">
            <p14:nvContentPartPr>
              <p14:cNvPr id="130" name="墨迹 129"/>
              <p14:cNvContentPartPr/>
              <p14:nvPr/>
            </p14:nvContentPartPr>
            <p14:xfrm>
              <a:off x="2228850" y="2120900"/>
              <a:ext cx="25400" cy="6350"/>
            </p14:xfrm>
          </p:contentPart>
        </mc:Choice>
        <mc:Fallback xmlns="">
          <p:pic>
            <p:nvPicPr>
              <p:cNvPr id="130" name="墨迹 129"/>
            </p:nvPicPr>
            <p:blipFill>
              <a:blip r:embed="rId251"/>
            </p:blipFill>
            <p:spPr>
              <a:xfrm>
                <a:off x="2228850" y="2120900"/>
                <a:ext cx="2540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2" p14:bwMode="auto">
            <p14:nvContentPartPr>
              <p14:cNvPr id="131" name="墨迹 130"/>
              <p14:cNvContentPartPr/>
              <p14:nvPr/>
            </p14:nvContentPartPr>
            <p14:xfrm>
              <a:off x="2406650" y="1962150"/>
              <a:ext cx="63500" cy="127000"/>
            </p14:xfrm>
          </p:contentPart>
        </mc:Choice>
        <mc:Fallback xmlns="">
          <p:pic>
            <p:nvPicPr>
              <p:cNvPr id="131" name="墨迹 130"/>
            </p:nvPicPr>
            <p:blipFill>
              <a:blip r:embed="rId253"/>
            </p:blipFill>
            <p:spPr>
              <a:xfrm>
                <a:off x="2406650" y="1962150"/>
                <a:ext cx="6350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4" p14:bwMode="auto">
            <p14:nvContentPartPr>
              <p14:cNvPr id="132" name="墨迹 131"/>
              <p14:cNvContentPartPr/>
              <p14:nvPr/>
            </p14:nvContentPartPr>
            <p14:xfrm>
              <a:off x="2495550" y="1930400"/>
              <a:ext cx="12700" cy="127000"/>
            </p14:xfrm>
          </p:contentPart>
        </mc:Choice>
        <mc:Fallback xmlns="">
          <p:pic>
            <p:nvPicPr>
              <p:cNvPr id="132" name="墨迹 131"/>
            </p:nvPicPr>
            <p:blipFill>
              <a:blip r:embed="rId255"/>
            </p:blipFill>
            <p:spPr>
              <a:xfrm>
                <a:off x="2495550" y="1930400"/>
                <a:ext cx="1270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6" p14:bwMode="auto">
            <p14:nvContentPartPr>
              <p14:cNvPr id="133" name="墨迹 132"/>
              <p14:cNvContentPartPr/>
              <p14:nvPr/>
            </p14:nvContentPartPr>
            <p14:xfrm>
              <a:off x="2432050" y="1993900"/>
              <a:ext cx="82550" cy="25400"/>
            </p14:xfrm>
          </p:contentPart>
        </mc:Choice>
        <mc:Fallback xmlns="">
          <p:pic>
            <p:nvPicPr>
              <p:cNvPr id="133" name="墨迹 132"/>
            </p:nvPicPr>
            <p:blipFill>
              <a:blip r:embed="rId257"/>
            </p:blipFill>
            <p:spPr>
              <a:xfrm>
                <a:off x="2432050" y="1993900"/>
                <a:ext cx="8255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8" p14:bwMode="auto">
            <p14:nvContentPartPr>
              <p14:cNvPr id="134" name="墨迹 133"/>
              <p14:cNvContentPartPr/>
              <p14:nvPr/>
            </p14:nvContentPartPr>
            <p14:xfrm>
              <a:off x="2540000" y="1974850"/>
              <a:ext cx="12700" cy="146050"/>
            </p14:xfrm>
          </p:contentPart>
        </mc:Choice>
        <mc:Fallback xmlns="">
          <p:pic>
            <p:nvPicPr>
              <p:cNvPr id="134" name="墨迹 133"/>
            </p:nvPicPr>
            <p:blipFill>
              <a:blip r:embed="rId259"/>
            </p:blipFill>
            <p:spPr>
              <a:xfrm>
                <a:off x="2540000" y="1974850"/>
                <a:ext cx="1270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0" p14:bwMode="auto">
            <p14:nvContentPartPr>
              <p14:cNvPr id="135" name="墨迹 134"/>
              <p14:cNvContentPartPr/>
              <p14:nvPr/>
            </p14:nvContentPartPr>
            <p14:xfrm>
              <a:off x="2495550" y="1981200"/>
              <a:ext cx="101600" cy="133350"/>
            </p14:xfrm>
          </p:contentPart>
        </mc:Choice>
        <mc:Fallback xmlns="">
          <p:pic>
            <p:nvPicPr>
              <p:cNvPr id="135" name="墨迹 134"/>
            </p:nvPicPr>
            <p:blipFill>
              <a:blip r:embed="rId261"/>
            </p:blipFill>
            <p:spPr>
              <a:xfrm>
                <a:off x="2495550" y="1981200"/>
                <a:ext cx="10160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2" p14:bwMode="auto">
            <p14:nvContentPartPr>
              <p14:cNvPr id="136" name="墨迹 135"/>
              <p14:cNvContentPartPr/>
              <p14:nvPr/>
            </p14:nvContentPartPr>
            <p14:xfrm>
              <a:off x="2641600" y="1968500"/>
              <a:ext cx="12700" cy="139700"/>
            </p14:xfrm>
          </p:contentPart>
        </mc:Choice>
        <mc:Fallback xmlns="">
          <p:pic>
            <p:nvPicPr>
              <p:cNvPr id="136" name="墨迹 135"/>
            </p:nvPicPr>
            <p:blipFill>
              <a:blip r:embed="rId263"/>
            </p:blipFill>
            <p:spPr>
              <a:xfrm>
                <a:off x="2641600" y="1968500"/>
                <a:ext cx="1270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4" p14:bwMode="auto">
            <p14:nvContentPartPr>
              <p14:cNvPr id="137" name="墨迹 136"/>
              <p14:cNvContentPartPr/>
              <p14:nvPr/>
            </p14:nvContentPartPr>
            <p14:xfrm>
              <a:off x="2616200" y="1968500"/>
              <a:ext cx="165100" cy="120650"/>
            </p14:xfrm>
          </p:contentPart>
        </mc:Choice>
        <mc:Fallback xmlns="">
          <p:pic>
            <p:nvPicPr>
              <p:cNvPr id="137" name="墨迹 136"/>
            </p:nvPicPr>
            <p:blipFill>
              <a:blip r:embed="rId265"/>
            </p:blipFill>
            <p:spPr>
              <a:xfrm>
                <a:off x="2616200" y="1968500"/>
                <a:ext cx="16510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6" p14:bwMode="auto">
            <p14:nvContentPartPr>
              <p14:cNvPr id="138" name="墨迹 137"/>
              <p14:cNvContentPartPr/>
              <p14:nvPr/>
            </p14:nvContentPartPr>
            <p14:xfrm>
              <a:off x="2882900" y="1955800"/>
              <a:ext cx="63500" cy="152400"/>
            </p14:xfrm>
          </p:contentPart>
        </mc:Choice>
        <mc:Fallback xmlns="">
          <p:pic>
            <p:nvPicPr>
              <p:cNvPr id="138" name="墨迹 137"/>
            </p:nvPicPr>
            <p:blipFill>
              <a:blip r:embed="rId267"/>
            </p:blipFill>
            <p:spPr>
              <a:xfrm>
                <a:off x="2882900" y="1955800"/>
                <a:ext cx="6350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8" p14:bwMode="auto">
            <p14:nvContentPartPr>
              <p14:cNvPr id="139" name="墨迹 138"/>
              <p14:cNvContentPartPr/>
              <p14:nvPr/>
            </p14:nvContentPartPr>
            <p14:xfrm>
              <a:off x="2984500" y="1924050"/>
              <a:ext cx="19050" cy="146050"/>
            </p14:xfrm>
          </p:contentPart>
        </mc:Choice>
        <mc:Fallback xmlns="">
          <p:pic>
            <p:nvPicPr>
              <p:cNvPr id="139" name="墨迹 138"/>
            </p:nvPicPr>
            <p:blipFill>
              <a:blip r:embed="rId269"/>
            </p:blipFill>
            <p:spPr>
              <a:xfrm>
                <a:off x="2984500" y="1924050"/>
                <a:ext cx="1905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0" p14:bwMode="auto">
            <p14:nvContentPartPr>
              <p14:cNvPr id="140" name="墨迹 139"/>
              <p14:cNvContentPartPr/>
              <p14:nvPr/>
            </p14:nvContentPartPr>
            <p14:xfrm>
              <a:off x="2940050" y="2012950"/>
              <a:ext cx="95250" cy="12700"/>
            </p14:xfrm>
          </p:contentPart>
        </mc:Choice>
        <mc:Fallback xmlns="">
          <p:pic>
            <p:nvPicPr>
              <p:cNvPr id="140" name="墨迹 139"/>
            </p:nvPicPr>
            <p:blipFill>
              <a:blip r:embed="rId271"/>
            </p:blipFill>
            <p:spPr>
              <a:xfrm>
                <a:off x="2940050" y="2012950"/>
                <a:ext cx="952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2" p14:bwMode="auto">
            <p14:nvContentPartPr>
              <p14:cNvPr id="141" name="墨迹 140"/>
              <p14:cNvContentPartPr/>
              <p14:nvPr/>
            </p14:nvContentPartPr>
            <p14:xfrm>
              <a:off x="3048000" y="1955800"/>
              <a:ext cx="88900" cy="165100"/>
            </p14:xfrm>
          </p:contentPart>
        </mc:Choice>
        <mc:Fallback xmlns="">
          <p:pic>
            <p:nvPicPr>
              <p:cNvPr id="141" name="墨迹 140"/>
            </p:nvPicPr>
            <p:blipFill>
              <a:blip r:embed="rId273"/>
            </p:blipFill>
            <p:spPr>
              <a:xfrm>
                <a:off x="3048000" y="1955800"/>
                <a:ext cx="8890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4" p14:bwMode="auto">
            <p14:nvContentPartPr>
              <p14:cNvPr id="142" name="墨迹 141"/>
              <p14:cNvContentPartPr/>
              <p14:nvPr/>
            </p14:nvContentPartPr>
            <p14:xfrm>
              <a:off x="3187700" y="2101850"/>
              <a:ext cx="12700" cy="63500"/>
            </p14:xfrm>
          </p:contentPart>
        </mc:Choice>
        <mc:Fallback xmlns="">
          <p:pic>
            <p:nvPicPr>
              <p:cNvPr id="142" name="墨迹 141"/>
            </p:nvPicPr>
            <p:blipFill>
              <a:blip r:embed="rId275"/>
            </p:blipFill>
            <p:spPr>
              <a:xfrm>
                <a:off x="3187700" y="2101850"/>
                <a:ext cx="1270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6" p14:bwMode="auto">
            <p14:nvContentPartPr>
              <p14:cNvPr id="143" name="墨迹 142"/>
              <p14:cNvContentPartPr/>
              <p14:nvPr/>
            </p14:nvContentPartPr>
            <p14:xfrm>
              <a:off x="3219450" y="1981200"/>
              <a:ext cx="360" cy="107950"/>
            </p14:xfrm>
          </p:contentPart>
        </mc:Choice>
        <mc:Fallback xmlns="">
          <p:pic>
            <p:nvPicPr>
              <p:cNvPr id="143" name="墨迹 142"/>
            </p:nvPicPr>
            <p:blipFill>
              <a:blip r:embed="rId277"/>
            </p:blipFill>
            <p:spPr>
              <a:xfrm>
                <a:off x="3219450" y="1981200"/>
                <a:ext cx="36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8" p14:bwMode="auto">
            <p14:nvContentPartPr>
              <p14:cNvPr id="144" name="墨迹 143"/>
              <p14:cNvContentPartPr/>
              <p14:nvPr/>
            </p14:nvContentPartPr>
            <p14:xfrm>
              <a:off x="3232150" y="1936750"/>
              <a:ext cx="76200" cy="184150"/>
            </p14:xfrm>
          </p:contentPart>
        </mc:Choice>
        <mc:Fallback xmlns="">
          <p:pic>
            <p:nvPicPr>
              <p:cNvPr id="144" name="墨迹 143"/>
            </p:nvPicPr>
            <p:blipFill>
              <a:blip r:embed="rId279"/>
            </p:blipFill>
            <p:spPr>
              <a:xfrm>
                <a:off x="3232150" y="1936750"/>
                <a:ext cx="76200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0" p14:bwMode="auto">
            <p14:nvContentPartPr>
              <p14:cNvPr id="145" name="墨迹 144"/>
              <p14:cNvContentPartPr/>
              <p14:nvPr/>
            </p14:nvContentPartPr>
            <p14:xfrm>
              <a:off x="3384550" y="1993900"/>
              <a:ext cx="120650" cy="152400"/>
            </p14:xfrm>
          </p:contentPart>
        </mc:Choice>
        <mc:Fallback xmlns="">
          <p:pic>
            <p:nvPicPr>
              <p:cNvPr id="145" name="墨迹 144"/>
            </p:nvPicPr>
            <p:blipFill>
              <a:blip r:embed="rId281"/>
            </p:blipFill>
            <p:spPr>
              <a:xfrm>
                <a:off x="3384550" y="1993900"/>
                <a:ext cx="12065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2" p14:bwMode="auto">
            <p14:nvContentPartPr>
              <p14:cNvPr id="146" name="墨迹 145"/>
              <p14:cNvContentPartPr/>
              <p14:nvPr/>
            </p14:nvContentPartPr>
            <p14:xfrm>
              <a:off x="2914650" y="1930400"/>
              <a:ext cx="101600" cy="171450"/>
            </p14:xfrm>
          </p:contentPart>
        </mc:Choice>
        <mc:Fallback xmlns="">
          <p:pic>
            <p:nvPicPr>
              <p:cNvPr id="146" name="墨迹 145"/>
            </p:nvPicPr>
            <p:blipFill>
              <a:blip r:embed="rId283"/>
            </p:blipFill>
            <p:spPr>
              <a:xfrm>
                <a:off x="2914650" y="1930400"/>
                <a:ext cx="10160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4" p14:bwMode="auto">
            <p14:nvContentPartPr>
              <p14:cNvPr id="147" name="墨迹 146"/>
              <p14:cNvContentPartPr/>
              <p14:nvPr/>
            </p14:nvContentPartPr>
            <p14:xfrm>
              <a:off x="3079750" y="1955800"/>
              <a:ext cx="63500" cy="88900"/>
            </p14:xfrm>
          </p:contentPart>
        </mc:Choice>
        <mc:Fallback xmlns="">
          <p:pic>
            <p:nvPicPr>
              <p:cNvPr id="147" name="墨迹 146"/>
            </p:nvPicPr>
            <p:blipFill>
              <a:blip r:embed="rId285"/>
            </p:blipFill>
            <p:spPr>
              <a:xfrm>
                <a:off x="3079750" y="1955800"/>
                <a:ext cx="6350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6" p14:bwMode="auto">
            <p14:nvContentPartPr>
              <p14:cNvPr id="148" name="墨迹 147"/>
              <p14:cNvContentPartPr/>
              <p14:nvPr/>
            </p14:nvContentPartPr>
            <p14:xfrm>
              <a:off x="3181350" y="1905000"/>
              <a:ext cx="127000" cy="292100"/>
            </p14:xfrm>
          </p:contentPart>
        </mc:Choice>
        <mc:Fallback xmlns="">
          <p:pic>
            <p:nvPicPr>
              <p:cNvPr id="148" name="墨迹 147"/>
            </p:nvPicPr>
            <p:blipFill>
              <a:blip r:embed="rId287"/>
            </p:blipFill>
            <p:spPr>
              <a:xfrm>
                <a:off x="3181350" y="1905000"/>
                <a:ext cx="127000" cy="292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8" p14:bwMode="auto">
            <p14:nvContentPartPr>
              <p14:cNvPr id="149" name="墨迹 148"/>
              <p14:cNvContentPartPr/>
              <p14:nvPr/>
            </p14:nvContentPartPr>
            <p14:xfrm>
              <a:off x="3276600" y="1943100"/>
              <a:ext cx="31750" cy="247650"/>
            </p14:xfrm>
          </p:contentPart>
        </mc:Choice>
        <mc:Fallback xmlns="">
          <p:pic>
            <p:nvPicPr>
              <p:cNvPr id="149" name="墨迹 148"/>
            </p:nvPicPr>
            <p:blipFill>
              <a:blip r:embed="rId289"/>
            </p:blipFill>
            <p:spPr>
              <a:xfrm>
                <a:off x="3276600" y="1943100"/>
                <a:ext cx="31750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0" p14:bwMode="auto">
            <p14:nvContentPartPr>
              <p14:cNvPr id="150" name="墨迹 149"/>
              <p14:cNvContentPartPr/>
              <p14:nvPr/>
            </p14:nvContentPartPr>
            <p14:xfrm>
              <a:off x="3232150" y="2070100"/>
              <a:ext cx="95250" cy="25400"/>
            </p14:xfrm>
          </p:contentPart>
        </mc:Choice>
        <mc:Fallback xmlns="">
          <p:pic>
            <p:nvPicPr>
              <p:cNvPr id="150" name="墨迹 149"/>
            </p:nvPicPr>
            <p:blipFill>
              <a:blip r:embed="rId291"/>
            </p:blipFill>
            <p:spPr>
              <a:xfrm>
                <a:off x="3232150" y="2070100"/>
                <a:ext cx="9525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2" p14:bwMode="auto">
            <p14:nvContentPartPr>
              <p14:cNvPr id="151" name="墨迹 150"/>
              <p14:cNvContentPartPr/>
              <p14:nvPr/>
            </p14:nvContentPartPr>
            <p14:xfrm>
              <a:off x="3041650" y="2159000"/>
              <a:ext cx="76200" cy="63500"/>
            </p14:xfrm>
          </p:contentPart>
        </mc:Choice>
        <mc:Fallback xmlns="">
          <p:pic>
            <p:nvPicPr>
              <p:cNvPr id="151" name="墨迹 150"/>
            </p:nvPicPr>
            <p:blipFill>
              <a:blip r:embed="rId293"/>
            </p:blipFill>
            <p:spPr>
              <a:xfrm>
                <a:off x="3041650" y="2159000"/>
                <a:ext cx="7620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4" p14:bwMode="auto">
            <p14:nvContentPartPr>
              <p14:cNvPr id="152" name="墨迹 151"/>
              <p14:cNvContentPartPr/>
              <p14:nvPr/>
            </p14:nvContentPartPr>
            <p14:xfrm>
              <a:off x="2870200" y="1911350"/>
              <a:ext cx="139700" cy="215900"/>
            </p14:xfrm>
          </p:contentPart>
        </mc:Choice>
        <mc:Fallback xmlns="">
          <p:pic>
            <p:nvPicPr>
              <p:cNvPr id="152" name="墨迹 151"/>
            </p:nvPicPr>
            <p:blipFill>
              <a:blip r:embed="rId295"/>
            </p:blipFill>
            <p:spPr>
              <a:xfrm>
                <a:off x="2870200" y="1911350"/>
                <a:ext cx="139700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6" p14:bwMode="auto">
            <p14:nvContentPartPr>
              <p14:cNvPr id="153" name="墨迹 152"/>
              <p14:cNvContentPartPr/>
              <p14:nvPr/>
            </p14:nvContentPartPr>
            <p14:xfrm>
              <a:off x="2908300" y="1885950"/>
              <a:ext cx="76200" cy="228600"/>
            </p14:xfrm>
          </p:contentPart>
        </mc:Choice>
        <mc:Fallback xmlns="">
          <p:pic>
            <p:nvPicPr>
              <p:cNvPr id="153" name="墨迹 152"/>
            </p:nvPicPr>
            <p:blipFill>
              <a:blip r:embed="rId297"/>
            </p:blipFill>
            <p:spPr>
              <a:xfrm>
                <a:off x="2908300" y="1885950"/>
                <a:ext cx="76200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8" p14:bwMode="auto">
            <p14:nvContentPartPr>
              <p14:cNvPr id="154" name="墨迹 153"/>
              <p14:cNvContentPartPr/>
              <p14:nvPr/>
            </p14:nvContentPartPr>
            <p14:xfrm>
              <a:off x="3035300" y="1936750"/>
              <a:ext cx="101600" cy="209550"/>
            </p14:xfrm>
          </p:contentPart>
        </mc:Choice>
        <mc:Fallback xmlns="">
          <p:pic>
            <p:nvPicPr>
              <p:cNvPr id="154" name="墨迹 153"/>
            </p:nvPicPr>
            <p:blipFill>
              <a:blip r:embed="rId299"/>
            </p:blipFill>
            <p:spPr>
              <a:xfrm>
                <a:off x="3035300" y="1936750"/>
                <a:ext cx="10160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0" p14:bwMode="auto">
            <p14:nvContentPartPr>
              <p14:cNvPr id="155" name="墨迹 154"/>
              <p14:cNvContentPartPr/>
              <p14:nvPr/>
            </p14:nvContentPartPr>
            <p14:xfrm>
              <a:off x="2895600" y="1905000"/>
              <a:ext cx="139700" cy="209550"/>
            </p14:xfrm>
          </p:contentPart>
        </mc:Choice>
        <mc:Fallback xmlns="">
          <p:pic>
            <p:nvPicPr>
              <p:cNvPr id="155" name="墨迹 154"/>
            </p:nvPicPr>
            <p:blipFill>
              <a:blip r:embed="rId301"/>
            </p:blipFill>
            <p:spPr>
              <a:xfrm>
                <a:off x="2895600" y="1905000"/>
                <a:ext cx="13970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2" p14:bwMode="auto">
            <p14:nvContentPartPr>
              <p14:cNvPr id="156" name="墨迹 155"/>
              <p14:cNvContentPartPr/>
              <p14:nvPr/>
            </p14:nvContentPartPr>
            <p14:xfrm>
              <a:off x="2863850" y="1879600"/>
              <a:ext cx="107950" cy="273050"/>
            </p14:xfrm>
          </p:contentPart>
        </mc:Choice>
        <mc:Fallback xmlns="">
          <p:pic>
            <p:nvPicPr>
              <p:cNvPr id="156" name="墨迹 155"/>
            </p:nvPicPr>
            <p:blipFill>
              <a:blip r:embed="rId303"/>
            </p:blipFill>
            <p:spPr>
              <a:xfrm>
                <a:off x="2863850" y="1879600"/>
                <a:ext cx="107950" cy="273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4" p14:bwMode="auto">
            <p14:nvContentPartPr>
              <p14:cNvPr id="157" name="墨迹 156"/>
              <p14:cNvContentPartPr/>
              <p14:nvPr/>
            </p14:nvContentPartPr>
            <p14:xfrm>
              <a:off x="3187700" y="1911350"/>
              <a:ext cx="120650" cy="254000"/>
            </p14:xfrm>
          </p:contentPart>
        </mc:Choice>
        <mc:Fallback xmlns="">
          <p:pic>
            <p:nvPicPr>
              <p:cNvPr id="157" name="墨迹 156"/>
            </p:nvPicPr>
            <p:blipFill>
              <a:blip r:embed="rId305"/>
            </p:blipFill>
            <p:spPr>
              <a:xfrm>
                <a:off x="3187700" y="1911350"/>
                <a:ext cx="120650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6" p14:bwMode="auto">
            <p14:nvContentPartPr>
              <p14:cNvPr id="158" name="墨迹 157"/>
              <p14:cNvContentPartPr/>
              <p14:nvPr/>
            </p14:nvContentPartPr>
            <p14:xfrm>
              <a:off x="3295650" y="1917700"/>
              <a:ext cx="12700" cy="279400"/>
            </p14:xfrm>
          </p:contentPart>
        </mc:Choice>
        <mc:Fallback xmlns="">
          <p:pic>
            <p:nvPicPr>
              <p:cNvPr id="158" name="墨迹 157"/>
            </p:nvPicPr>
            <p:blipFill>
              <a:blip r:embed="rId307"/>
            </p:blipFill>
            <p:spPr>
              <a:xfrm>
                <a:off x="3295650" y="1917700"/>
                <a:ext cx="12700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8" p14:bwMode="auto">
            <p14:nvContentPartPr>
              <p14:cNvPr id="159" name="墨迹 158"/>
              <p14:cNvContentPartPr/>
              <p14:nvPr/>
            </p14:nvContentPartPr>
            <p14:xfrm>
              <a:off x="3219450" y="2012950"/>
              <a:ext cx="88900" cy="19050"/>
            </p14:xfrm>
          </p:contentPart>
        </mc:Choice>
        <mc:Fallback xmlns="">
          <p:pic>
            <p:nvPicPr>
              <p:cNvPr id="159" name="墨迹 158"/>
            </p:nvPicPr>
            <p:blipFill>
              <a:blip r:embed="rId309"/>
            </p:blipFill>
            <p:spPr>
              <a:xfrm>
                <a:off x="3219450" y="2012950"/>
                <a:ext cx="8890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0" p14:bwMode="auto">
            <p14:nvContentPartPr>
              <p14:cNvPr id="160" name="墨迹 159"/>
              <p14:cNvContentPartPr/>
              <p14:nvPr/>
            </p14:nvContentPartPr>
            <p14:xfrm>
              <a:off x="3225800" y="1917700"/>
              <a:ext cx="69850" cy="101600"/>
            </p14:xfrm>
          </p:contentPart>
        </mc:Choice>
        <mc:Fallback xmlns="">
          <p:pic>
            <p:nvPicPr>
              <p:cNvPr id="160" name="墨迹 159"/>
            </p:nvPicPr>
            <p:blipFill>
              <a:blip r:embed="rId311"/>
            </p:blipFill>
            <p:spPr>
              <a:xfrm>
                <a:off x="3225800" y="1917700"/>
                <a:ext cx="6985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2" p14:bwMode="auto">
            <p14:nvContentPartPr>
              <p14:cNvPr id="161" name="墨迹 160"/>
              <p14:cNvContentPartPr/>
              <p14:nvPr/>
            </p14:nvContentPartPr>
            <p14:xfrm>
              <a:off x="2851150" y="2197100"/>
              <a:ext cx="190500" cy="25400"/>
            </p14:xfrm>
          </p:contentPart>
        </mc:Choice>
        <mc:Fallback xmlns="">
          <p:pic>
            <p:nvPicPr>
              <p:cNvPr id="161" name="墨迹 160"/>
            </p:nvPicPr>
            <p:blipFill>
              <a:blip r:embed="rId313"/>
            </p:blipFill>
            <p:spPr>
              <a:xfrm>
                <a:off x="2851150" y="2197100"/>
                <a:ext cx="19050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4" p14:bwMode="auto">
            <p14:nvContentPartPr>
              <p14:cNvPr id="162" name="墨迹 161"/>
              <p14:cNvContentPartPr/>
              <p14:nvPr/>
            </p14:nvContentPartPr>
            <p14:xfrm>
              <a:off x="2076450" y="2362200"/>
              <a:ext cx="171450" cy="12700"/>
            </p14:xfrm>
          </p:contentPart>
        </mc:Choice>
        <mc:Fallback xmlns="">
          <p:pic>
            <p:nvPicPr>
              <p:cNvPr id="162" name="墨迹 161"/>
            </p:nvPicPr>
            <p:blipFill>
              <a:blip r:embed="rId315"/>
            </p:blipFill>
            <p:spPr>
              <a:xfrm>
                <a:off x="2076450" y="2362200"/>
                <a:ext cx="1714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6" p14:bwMode="auto">
            <p14:nvContentPartPr>
              <p14:cNvPr id="163" name="墨迹 162"/>
              <p14:cNvContentPartPr/>
              <p14:nvPr/>
            </p14:nvContentPartPr>
            <p14:xfrm>
              <a:off x="2311400" y="2279650"/>
              <a:ext cx="95250" cy="82550"/>
            </p14:xfrm>
          </p:contentPart>
        </mc:Choice>
        <mc:Fallback xmlns="">
          <p:pic>
            <p:nvPicPr>
              <p:cNvPr id="163" name="墨迹 162"/>
            </p:nvPicPr>
            <p:blipFill>
              <a:blip r:embed="rId317"/>
            </p:blipFill>
            <p:spPr>
              <a:xfrm>
                <a:off x="2311400" y="2279650"/>
                <a:ext cx="9525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8" p14:bwMode="auto">
            <p14:nvContentPartPr>
              <p14:cNvPr id="164" name="墨迹 163"/>
              <p14:cNvContentPartPr/>
              <p14:nvPr/>
            </p14:nvContentPartPr>
            <p14:xfrm>
              <a:off x="2863850" y="2203450"/>
              <a:ext cx="107950" cy="6350"/>
            </p14:xfrm>
          </p:contentPart>
        </mc:Choice>
        <mc:Fallback xmlns="">
          <p:pic>
            <p:nvPicPr>
              <p:cNvPr id="164" name="墨迹 163"/>
            </p:nvPicPr>
            <p:blipFill>
              <a:blip r:embed="rId319"/>
            </p:blipFill>
            <p:spPr>
              <a:xfrm>
                <a:off x="2863850" y="2203450"/>
                <a:ext cx="1079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0" p14:bwMode="auto">
            <p14:nvContentPartPr>
              <p14:cNvPr id="165" name="墨迹 164"/>
              <p14:cNvContentPartPr/>
              <p14:nvPr/>
            </p14:nvContentPartPr>
            <p14:xfrm>
              <a:off x="1593850" y="2228850"/>
              <a:ext cx="304800" cy="6350"/>
            </p14:xfrm>
          </p:contentPart>
        </mc:Choice>
        <mc:Fallback xmlns="">
          <p:pic>
            <p:nvPicPr>
              <p:cNvPr id="165" name="墨迹 164"/>
            </p:nvPicPr>
            <p:blipFill>
              <a:blip r:embed="rId321"/>
            </p:blipFill>
            <p:spPr>
              <a:xfrm>
                <a:off x="1593850" y="2228850"/>
                <a:ext cx="30480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2" p14:bwMode="auto">
            <p14:nvContentPartPr>
              <p14:cNvPr id="166" name="墨迹 165"/>
              <p14:cNvContentPartPr/>
              <p14:nvPr/>
            </p14:nvContentPartPr>
            <p14:xfrm>
              <a:off x="2051050" y="2400300"/>
              <a:ext cx="63500" cy="298450"/>
            </p14:xfrm>
          </p:contentPart>
        </mc:Choice>
        <mc:Fallback xmlns="">
          <p:pic>
            <p:nvPicPr>
              <p:cNvPr id="166" name="墨迹 165"/>
            </p:nvPicPr>
            <p:blipFill>
              <a:blip r:embed="rId323"/>
            </p:blipFill>
            <p:spPr>
              <a:xfrm>
                <a:off x="2051050" y="2400300"/>
                <a:ext cx="63500" cy="298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4" p14:bwMode="auto">
            <p14:nvContentPartPr>
              <p14:cNvPr id="167" name="墨迹 166"/>
              <p14:cNvContentPartPr/>
              <p14:nvPr/>
            </p14:nvContentPartPr>
            <p14:xfrm>
              <a:off x="1193800" y="2387600"/>
              <a:ext cx="95250" cy="241300"/>
            </p14:xfrm>
          </p:contentPart>
        </mc:Choice>
        <mc:Fallback xmlns="">
          <p:pic>
            <p:nvPicPr>
              <p:cNvPr id="167" name="墨迹 166"/>
            </p:nvPicPr>
            <p:blipFill>
              <a:blip r:embed="rId325"/>
            </p:blipFill>
            <p:spPr>
              <a:xfrm>
                <a:off x="1193800" y="2387600"/>
                <a:ext cx="95250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6" p14:bwMode="auto">
            <p14:nvContentPartPr>
              <p14:cNvPr id="168" name="墨迹 167"/>
              <p14:cNvContentPartPr/>
              <p14:nvPr/>
            </p14:nvContentPartPr>
            <p14:xfrm>
              <a:off x="1384300" y="2482850"/>
              <a:ext cx="520700" cy="12700"/>
            </p14:xfrm>
          </p:contentPart>
        </mc:Choice>
        <mc:Fallback xmlns="">
          <p:pic>
            <p:nvPicPr>
              <p:cNvPr id="168" name="墨迹 167"/>
            </p:nvPicPr>
            <p:blipFill>
              <a:blip r:embed="rId327"/>
            </p:blipFill>
            <p:spPr>
              <a:xfrm>
                <a:off x="1384300" y="2482850"/>
                <a:ext cx="5207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8" p14:bwMode="auto">
            <p14:nvContentPartPr>
              <p14:cNvPr id="169" name="墨迹 168"/>
              <p14:cNvContentPartPr/>
              <p14:nvPr/>
            </p14:nvContentPartPr>
            <p14:xfrm>
              <a:off x="1339850" y="2641600"/>
              <a:ext cx="400050" cy="360"/>
            </p14:xfrm>
          </p:contentPart>
        </mc:Choice>
        <mc:Fallback xmlns="">
          <p:pic>
            <p:nvPicPr>
              <p:cNvPr id="169" name="墨迹 168"/>
            </p:nvPicPr>
            <p:blipFill>
              <a:blip r:embed="rId329"/>
            </p:blipFill>
            <p:spPr>
              <a:xfrm>
                <a:off x="1339850" y="2641600"/>
                <a:ext cx="4000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0" p14:bwMode="auto">
            <p14:nvContentPartPr>
              <p14:cNvPr id="170" name="墨迹 169"/>
              <p14:cNvContentPartPr/>
              <p14:nvPr/>
            </p14:nvContentPartPr>
            <p14:xfrm>
              <a:off x="736600" y="2146300"/>
              <a:ext cx="323850" cy="215900"/>
            </p14:xfrm>
          </p:contentPart>
        </mc:Choice>
        <mc:Fallback xmlns="">
          <p:pic>
            <p:nvPicPr>
              <p:cNvPr id="170" name="墨迹 169"/>
            </p:nvPicPr>
            <p:blipFill>
              <a:blip r:embed="rId331"/>
            </p:blipFill>
            <p:spPr>
              <a:xfrm>
                <a:off x="736600" y="2146300"/>
                <a:ext cx="323850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2" p14:bwMode="auto">
            <p14:nvContentPartPr>
              <p14:cNvPr id="171" name="墨迹 170"/>
              <p14:cNvContentPartPr/>
              <p14:nvPr/>
            </p14:nvContentPartPr>
            <p14:xfrm>
              <a:off x="1244600" y="2749550"/>
              <a:ext cx="673100" cy="184150"/>
            </p14:xfrm>
          </p:contentPart>
        </mc:Choice>
        <mc:Fallback xmlns="">
          <p:pic>
            <p:nvPicPr>
              <p:cNvPr id="171" name="墨迹 170"/>
            </p:nvPicPr>
            <p:blipFill>
              <a:blip r:embed="rId333"/>
            </p:blipFill>
            <p:spPr>
              <a:xfrm>
                <a:off x="1244600" y="2749550"/>
                <a:ext cx="673100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4" p14:bwMode="auto">
            <p14:nvContentPartPr>
              <p14:cNvPr id="172" name="墨迹 171"/>
              <p14:cNvContentPartPr/>
              <p14:nvPr/>
            </p14:nvContentPartPr>
            <p14:xfrm>
              <a:off x="5067300" y="3225800"/>
              <a:ext cx="133350" cy="57150"/>
            </p14:xfrm>
          </p:contentPart>
        </mc:Choice>
        <mc:Fallback xmlns="">
          <p:pic>
            <p:nvPicPr>
              <p:cNvPr id="172" name="墨迹 171"/>
            </p:nvPicPr>
            <p:blipFill>
              <a:blip r:embed="rId335"/>
            </p:blipFill>
            <p:spPr>
              <a:xfrm>
                <a:off x="5067300" y="3225800"/>
                <a:ext cx="13335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6" p14:bwMode="auto">
            <p14:nvContentPartPr>
              <p14:cNvPr id="173" name="墨迹 172"/>
              <p14:cNvContentPartPr/>
              <p14:nvPr/>
            </p14:nvContentPartPr>
            <p14:xfrm>
              <a:off x="5016500" y="3556000"/>
              <a:ext cx="247650" cy="114300"/>
            </p14:xfrm>
          </p:contentPart>
        </mc:Choice>
        <mc:Fallback xmlns="">
          <p:pic>
            <p:nvPicPr>
              <p:cNvPr id="173" name="墨迹 172"/>
            </p:nvPicPr>
            <p:blipFill>
              <a:blip r:embed="rId337"/>
            </p:blipFill>
            <p:spPr>
              <a:xfrm>
                <a:off x="5016500" y="3556000"/>
                <a:ext cx="24765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8" p14:bwMode="auto">
            <p14:nvContentPartPr>
              <p14:cNvPr id="174" name="墨迹 173"/>
              <p14:cNvContentPartPr/>
              <p14:nvPr/>
            </p14:nvContentPartPr>
            <p14:xfrm>
              <a:off x="5016500" y="3759200"/>
              <a:ext cx="260350" cy="215900"/>
            </p14:xfrm>
          </p:contentPart>
        </mc:Choice>
        <mc:Fallback xmlns="">
          <p:pic>
            <p:nvPicPr>
              <p:cNvPr id="174" name="墨迹 173"/>
            </p:nvPicPr>
            <p:blipFill>
              <a:blip r:embed="rId339"/>
            </p:blipFill>
            <p:spPr>
              <a:xfrm>
                <a:off x="5016500" y="3759200"/>
                <a:ext cx="260350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0" p14:bwMode="auto">
            <p14:nvContentPartPr>
              <p14:cNvPr id="175" name="墨迹 174"/>
              <p14:cNvContentPartPr/>
              <p14:nvPr/>
            </p14:nvContentPartPr>
            <p14:xfrm>
              <a:off x="1885950" y="2368550"/>
              <a:ext cx="292100" cy="19050"/>
            </p14:xfrm>
          </p:contentPart>
        </mc:Choice>
        <mc:Fallback xmlns="">
          <p:pic>
            <p:nvPicPr>
              <p:cNvPr id="175" name="墨迹 174"/>
            </p:nvPicPr>
            <p:blipFill>
              <a:blip r:embed="rId341"/>
            </p:blipFill>
            <p:spPr>
              <a:xfrm>
                <a:off x="1885950" y="2368550"/>
                <a:ext cx="29210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2" p14:bwMode="auto">
            <p14:nvContentPartPr>
              <p14:cNvPr id="176" name="墨迹 175"/>
              <p14:cNvContentPartPr/>
              <p14:nvPr/>
            </p14:nvContentPartPr>
            <p14:xfrm>
              <a:off x="4000500" y="3200400"/>
              <a:ext cx="635000" cy="50800"/>
            </p14:xfrm>
          </p:contentPart>
        </mc:Choice>
        <mc:Fallback xmlns="">
          <p:pic>
            <p:nvPicPr>
              <p:cNvPr id="176" name="墨迹 175"/>
            </p:nvPicPr>
            <p:blipFill>
              <a:blip r:embed="rId343"/>
            </p:blipFill>
            <p:spPr>
              <a:xfrm>
                <a:off x="4000500" y="3200400"/>
                <a:ext cx="63500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4" p14:bwMode="auto">
            <p14:nvContentPartPr>
              <p14:cNvPr id="177" name="墨迹 176"/>
              <p14:cNvContentPartPr/>
              <p14:nvPr/>
            </p14:nvContentPartPr>
            <p14:xfrm>
              <a:off x="4559300" y="3175000"/>
              <a:ext cx="158750" cy="228600"/>
            </p14:xfrm>
          </p:contentPart>
        </mc:Choice>
        <mc:Fallback xmlns="">
          <p:pic>
            <p:nvPicPr>
              <p:cNvPr id="177" name="墨迹 176"/>
            </p:nvPicPr>
            <p:blipFill>
              <a:blip r:embed="rId345"/>
            </p:blipFill>
            <p:spPr>
              <a:xfrm>
                <a:off x="4559300" y="3175000"/>
                <a:ext cx="158750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6" p14:bwMode="auto">
            <p14:nvContentPartPr>
              <p14:cNvPr id="178" name="墨迹 177"/>
              <p14:cNvContentPartPr/>
              <p14:nvPr/>
            </p14:nvContentPartPr>
            <p14:xfrm>
              <a:off x="1930400" y="2698750"/>
              <a:ext cx="425450" cy="82550"/>
            </p14:xfrm>
          </p:contentPart>
        </mc:Choice>
        <mc:Fallback xmlns="">
          <p:pic>
            <p:nvPicPr>
              <p:cNvPr id="178" name="墨迹 177"/>
            </p:nvPicPr>
            <p:blipFill>
              <a:blip r:embed="rId347"/>
            </p:blipFill>
            <p:spPr>
              <a:xfrm>
                <a:off x="1930400" y="2698750"/>
                <a:ext cx="42545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8" p14:bwMode="auto">
            <p14:nvContentPartPr>
              <p14:cNvPr id="179" name="墨迹 178"/>
              <p14:cNvContentPartPr/>
              <p14:nvPr/>
            </p14:nvContentPartPr>
            <p14:xfrm>
              <a:off x="2305050" y="2692400"/>
              <a:ext cx="127000" cy="215900"/>
            </p14:xfrm>
          </p:contentPart>
        </mc:Choice>
        <mc:Fallback xmlns="">
          <p:pic>
            <p:nvPicPr>
              <p:cNvPr id="179" name="墨迹 178"/>
            </p:nvPicPr>
            <p:blipFill>
              <a:blip r:embed="rId349"/>
            </p:blipFill>
            <p:spPr>
              <a:xfrm>
                <a:off x="2305050" y="2692400"/>
                <a:ext cx="127000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0" p14:bwMode="auto">
            <p14:nvContentPartPr>
              <p14:cNvPr id="180" name="墨迹 179"/>
              <p14:cNvContentPartPr/>
              <p14:nvPr/>
            </p14:nvContentPartPr>
            <p14:xfrm>
              <a:off x="2330450" y="2774950"/>
              <a:ext cx="107950" cy="31750"/>
            </p14:xfrm>
          </p:contentPart>
        </mc:Choice>
        <mc:Fallback xmlns="">
          <p:pic>
            <p:nvPicPr>
              <p:cNvPr id="180" name="墨迹 179"/>
            </p:nvPicPr>
            <p:blipFill>
              <a:blip r:embed="rId351"/>
            </p:blipFill>
            <p:spPr>
              <a:xfrm>
                <a:off x="2330450" y="2774950"/>
                <a:ext cx="10795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2" p14:bwMode="auto">
            <p14:nvContentPartPr>
              <p14:cNvPr id="181" name="墨迹 180"/>
              <p14:cNvContentPartPr/>
              <p14:nvPr/>
            </p14:nvContentPartPr>
            <p14:xfrm>
              <a:off x="2070100" y="2463800"/>
              <a:ext cx="292100" cy="69850"/>
            </p14:xfrm>
          </p:contentPart>
        </mc:Choice>
        <mc:Fallback xmlns="">
          <p:pic>
            <p:nvPicPr>
              <p:cNvPr id="181" name="墨迹 180"/>
            </p:nvPicPr>
            <p:blipFill>
              <a:blip r:embed="rId353"/>
            </p:blipFill>
            <p:spPr>
              <a:xfrm>
                <a:off x="2070100" y="2463800"/>
                <a:ext cx="29210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4" p14:bwMode="auto">
            <p14:nvContentPartPr>
              <p14:cNvPr id="182" name="墨迹 181"/>
              <p14:cNvContentPartPr/>
              <p14:nvPr/>
            </p14:nvContentPartPr>
            <p14:xfrm>
              <a:off x="1936750" y="2679700"/>
              <a:ext cx="495300" cy="139700"/>
            </p14:xfrm>
          </p:contentPart>
        </mc:Choice>
        <mc:Fallback xmlns="">
          <p:pic>
            <p:nvPicPr>
              <p:cNvPr id="182" name="墨迹 181"/>
            </p:nvPicPr>
            <p:blipFill>
              <a:blip r:embed="rId355"/>
            </p:blipFill>
            <p:spPr>
              <a:xfrm>
                <a:off x="1936750" y="2679700"/>
                <a:ext cx="49530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6" p14:bwMode="auto">
            <p14:nvContentPartPr>
              <p14:cNvPr id="183" name="墨迹 182"/>
              <p14:cNvContentPartPr/>
              <p14:nvPr/>
            </p14:nvContentPartPr>
            <p14:xfrm>
              <a:off x="2209800" y="2724150"/>
              <a:ext cx="241300" cy="152400"/>
            </p14:xfrm>
          </p:contentPart>
        </mc:Choice>
        <mc:Fallback xmlns="">
          <p:pic>
            <p:nvPicPr>
              <p:cNvPr id="183" name="墨迹 182"/>
            </p:nvPicPr>
            <p:blipFill>
              <a:blip r:embed="rId357"/>
            </p:blipFill>
            <p:spPr>
              <a:xfrm>
                <a:off x="2209800" y="2724150"/>
                <a:ext cx="24130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8" p14:bwMode="auto">
            <p14:nvContentPartPr>
              <p14:cNvPr id="184" name="墨迹 183"/>
              <p14:cNvContentPartPr/>
              <p14:nvPr/>
            </p14:nvContentPartPr>
            <p14:xfrm>
              <a:off x="1638300" y="2794000"/>
              <a:ext cx="196850" cy="12700"/>
            </p14:xfrm>
          </p:contentPart>
        </mc:Choice>
        <mc:Fallback xmlns="">
          <p:pic>
            <p:nvPicPr>
              <p:cNvPr id="184" name="墨迹 183"/>
            </p:nvPicPr>
            <p:blipFill>
              <a:blip r:embed="rId359"/>
            </p:blipFill>
            <p:spPr>
              <a:xfrm>
                <a:off x="1638300" y="2794000"/>
                <a:ext cx="1968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0" p14:bwMode="auto">
            <p14:nvContentPartPr>
              <p14:cNvPr id="185" name="墨迹 184"/>
              <p14:cNvContentPartPr/>
              <p14:nvPr/>
            </p14:nvContentPartPr>
            <p14:xfrm>
              <a:off x="5086350" y="3498850"/>
              <a:ext cx="196850" cy="190500"/>
            </p14:xfrm>
          </p:contentPart>
        </mc:Choice>
        <mc:Fallback xmlns="">
          <p:pic>
            <p:nvPicPr>
              <p:cNvPr id="185" name="墨迹 184"/>
            </p:nvPicPr>
            <p:blipFill>
              <a:blip r:embed="rId361"/>
            </p:blipFill>
            <p:spPr>
              <a:xfrm>
                <a:off x="5086350" y="3498850"/>
                <a:ext cx="19685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2" p14:bwMode="auto">
            <p14:nvContentPartPr>
              <p14:cNvPr id="186" name="墨迹 185"/>
              <p14:cNvContentPartPr/>
              <p14:nvPr/>
            </p14:nvContentPartPr>
            <p14:xfrm>
              <a:off x="5041900" y="3759200"/>
              <a:ext cx="228600" cy="254000"/>
            </p14:xfrm>
          </p:contentPart>
        </mc:Choice>
        <mc:Fallback xmlns="">
          <p:pic>
            <p:nvPicPr>
              <p:cNvPr id="186" name="墨迹 185"/>
            </p:nvPicPr>
            <p:blipFill>
              <a:blip r:embed="rId363"/>
            </p:blipFill>
            <p:spPr>
              <a:xfrm>
                <a:off x="5041900" y="3759200"/>
                <a:ext cx="228600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4" p14:bwMode="auto">
            <p14:nvContentPartPr>
              <p14:cNvPr id="187" name="墨迹 186"/>
              <p14:cNvContentPartPr/>
              <p14:nvPr/>
            </p14:nvContentPartPr>
            <p14:xfrm>
              <a:off x="2520950" y="2749550"/>
              <a:ext cx="127000" cy="76200"/>
            </p14:xfrm>
          </p:contentPart>
        </mc:Choice>
        <mc:Fallback xmlns="">
          <p:pic>
            <p:nvPicPr>
              <p:cNvPr id="187" name="墨迹 186"/>
            </p:nvPicPr>
            <p:blipFill>
              <a:blip r:embed="rId365"/>
            </p:blipFill>
            <p:spPr>
              <a:xfrm>
                <a:off x="2520950" y="2749550"/>
                <a:ext cx="12700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6" p14:bwMode="auto">
            <p14:nvContentPartPr>
              <p14:cNvPr id="188" name="墨迹 187"/>
              <p14:cNvContentPartPr/>
              <p14:nvPr/>
            </p14:nvContentPartPr>
            <p14:xfrm>
              <a:off x="2667000" y="2762250"/>
              <a:ext cx="25400" cy="63500"/>
            </p14:xfrm>
          </p:contentPart>
        </mc:Choice>
        <mc:Fallback xmlns="">
          <p:pic>
            <p:nvPicPr>
              <p:cNvPr id="188" name="墨迹 187"/>
            </p:nvPicPr>
            <p:blipFill>
              <a:blip r:embed="rId367"/>
            </p:blipFill>
            <p:spPr>
              <a:xfrm>
                <a:off x="2667000" y="2762250"/>
                <a:ext cx="2540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8" p14:bwMode="auto">
            <p14:nvContentPartPr>
              <p14:cNvPr id="189" name="墨迹 188"/>
              <p14:cNvContentPartPr/>
              <p14:nvPr/>
            </p14:nvContentPartPr>
            <p14:xfrm>
              <a:off x="2692400" y="2730500"/>
              <a:ext cx="120650" cy="107950"/>
            </p14:xfrm>
          </p:contentPart>
        </mc:Choice>
        <mc:Fallback xmlns="">
          <p:pic>
            <p:nvPicPr>
              <p:cNvPr id="189" name="墨迹 188"/>
            </p:nvPicPr>
            <p:blipFill>
              <a:blip r:embed="rId369"/>
            </p:blipFill>
            <p:spPr>
              <a:xfrm>
                <a:off x="2692400" y="2730500"/>
                <a:ext cx="12065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0" p14:bwMode="auto">
            <p14:nvContentPartPr>
              <p14:cNvPr id="190" name="墨迹 189"/>
              <p14:cNvContentPartPr/>
              <p14:nvPr/>
            </p14:nvContentPartPr>
            <p14:xfrm>
              <a:off x="2959100" y="2698750"/>
              <a:ext cx="114300" cy="127000"/>
            </p14:xfrm>
          </p:contentPart>
        </mc:Choice>
        <mc:Fallback xmlns="">
          <p:pic>
            <p:nvPicPr>
              <p:cNvPr id="190" name="墨迹 189"/>
            </p:nvPicPr>
            <p:blipFill>
              <a:blip r:embed="rId371"/>
            </p:blipFill>
            <p:spPr>
              <a:xfrm>
                <a:off x="2959100" y="2698750"/>
                <a:ext cx="11430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2" p14:bwMode="auto">
            <p14:nvContentPartPr>
              <p14:cNvPr id="191" name="墨迹 190"/>
              <p14:cNvContentPartPr/>
              <p14:nvPr/>
            </p14:nvContentPartPr>
            <p14:xfrm>
              <a:off x="3162300" y="2724150"/>
              <a:ext cx="50800" cy="165100"/>
            </p14:xfrm>
          </p:contentPart>
        </mc:Choice>
        <mc:Fallback xmlns="">
          <p:pic>
            <p:nvPicPr>
              <p:cNvPr id="191" name="墨迹 190"/>
            </p:nvPicPr>
            <p:blipFill>
              <a:blip r:embed="rId373"/>
            </p:blipFill>
            <p:spPr>
              <a:xfrm>
                <a:off x="3162300" y="2724150"/>
                <a:ext cx="5080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4" p14:bwMode="auto">
            <p14:nvContentPartPr>
              <p14:cNvPr id="192" name="墨迹 191"/>
              <p14:cNvContentPartPr/>
              <p14:nvPr/>
            </p14:nvContentPartPr>
            <p14:xfrm>
              <a:off x="3168650" y="2749550"/>
              <a:ext cx="107950" cy="146050"/>
            </p14:xfrm>
          </p:contentPart>
        </mc:Choice>
        <mc:Fallback xmlns="">
          <p:pic>
            <p:nvPicPr>
              <p:cNvPr id="192" name="墨迹 191"/>
            </p:nvPicPr>
            <p:blipFill>
              <a:blip r:embed="rId375"/>
            </p:blipFill>
            <p:spPr>
              <a:xfrm>
                <a:off x="3168650" y="2749550"/>
                <a:ext cx="10795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6" p14:bwMode="auto">
            <p14:nvContentPartPr>
              <p14:cNvPr id="193" name="墨迹 192"/>
              <p14:cNvContentPartPr/>
              <p14:nvPr/>
            </p14:nvContentPartPr>
            <p14:xfrm>
              <a:off x="3314700" y="2736850"/>
              <a:ext cx="165100" cy="120650"/>
            </p14:xfrm>
          </p:contentPart>
        </mc:Choice>
        <mc:Fallback xmlns="">
          <p:pic>
            <p:nvPicPr>
              <p:cNvPr id="193" name="墨迹 192"/>
            </p:nvPicPr>
            <p:blipFill>
              <a:blip r:embed="rId377"/>
            </p:blipFill>
            <p:spPr>
              <a:xfrm>
                <a:off x="3314700" y="2736850"/>
                <a:ext cx="16510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8" p14:bwMode="auto">
            <p14:nvContentPartPr>
              <p14:cNvPr id="194" name="墨迹 193"/>
              <p14:cNvContentPartPr/>
              <p14:nvPr/>
            </p14:nvContentPartPr>
            <p14:xfrm>
              <a:off x="3276600" y="2755900"/>
              <a:ext cx="209550" cy="152400"/>
            </p14:xfrm>
          </p:contentPart>
        </mc:Choice>
        <mc:Fallback xmlns="">
          <p:pic>
            <p:nvPicPr>
              <p:cNvPr id="194" name="墨迹 193"/>
            </p:nvPicPr>
            <p:blipFill>
              <a:blip r:embed="rId379"/>
            </p:blipFill>
            <p:spPr>
              <a:xfrm>
                <a:off x="3276600" y="2755900"/>
                <a:ext cx="20955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0" p14:bwMode="auto">
            <p14:nvContentPartPr>
              <p14:cNvPr id="195" name="墨迹 194"/>
              <p14:cNvContentPartPr/>
              <p14:nvPr/>
            </p14:nvContentPartPr>
            <p14:xfrm>
              <a:off x="5238750" y="3371850"/>
              <a:ext cx="457200" cy="349250"/>
            </p14:xfrm>
          </p:contentPart>
        </mc:Choice>
        <mc:Fallback xmlns="">
          <p:pic>
            <p:nvPicPr>
              <p:cNvPr id="195" name="墨迹 194"/>
            </p:nvPicPr>
            <p:blipFill>
              <a:blip r:embed="rId381"/>
            </p:blipFill>
            <p:spPr>
              <a:xfrm>
                <a:off x="5238750" y="3371850"/>
                <a:ext cx="457200" cy="349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2" p14:bwMode="auto">
            <p14:nvContentPartPr>
              <p14:cNvPr id="196" name="墨迹 195"/>
              <p14:cNvContentPartPr/>
              <p14:nvPr/>
            </p14:nvContentPartPr>
            <p14:xfrm>
              <a:off x="1568450" y="2336800"/>
              <a:ext cx="254000" cy="31750"/>
            </p14:xfrm>
          </p:contentPart>
        </mc:Choice>
        <mc:Fallback xmlns="">
          <p:pic>
            <p:nvPicPr>
              <p:cNvPr id="196" name="墨迹 195"/>
            </p:nvPicPr>
            <p:blipFill>
              <a:blip r:embed="rId383"/>
            </p:blipFill>
            <p:spPr>
              <a:xfrm>
                <a:off x="1568450" y="2336800"/>
                <a:ext cx="25400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4" p14:bwMode="auto">
            <p14:nvContentPartPr>
              <p14:cNvPr id="197" name="墨迹 196"/>
              <p14:cNvContentPartPr/>
              <p14:nvPr/>
            </p14:nvContentPartPr>
            <p14:xfrm>
              <a:off x="5270500" y="3721100"/>
              <a:ext cx="450850" cy="355600"/>
            </p14:xfrm>
          </p:contentPart>
        </mc:Choice>
        <mc:Fallback xmlns="">
          <p:pic>
            <p:nvPicPr>
              <p:cNvPr id="197" name="墨迹 196"/>
            </p:nvPicPr>
            <p:blipFill>
              <a:blip r:embed="rId385"/>
            </p:blipFill>
            <p:spPr>
              <a:xfrm>
                <a:off x="5270500" y="3721100"/>
                <a:ext cx="450850" cy="355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6" p14:bwMode="auto">
            <p14:nvContentPartPr>
              <p14:cNvPr id="198" name="墨迹 197"/>
              <p14:cNvContentPartPr/>
              <p14:nvPr/>
            </p14:nvContentPartPr>
            <p14:xfrm>
              <a:off x="1511300" y="2044700"/>
              <a:ext cx="501650" cy="228600"/>
            </p14:xfrm>
          </p:contentPart>
        </mc:Choice>
        <mc:Fallback xmlns="">
          <p:pic>
            <p:nvPicPr>
              <p:cNvPr id="198" name="墨迹 197"/>
            </p:nvPicPr>
            <p:blipFill>
              <a:blip r:embed="rId387"/>
            </p:blipFill>
            <p:spPr>
              <a:xfrm>
                <a:off x="1511300" y="2044700"/>
                <a:ext cx="501650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8" p14:bwMode="auto">
            <p14:nvContentPartPr>
              <p14:cNvPr id="199" name="墨迹 198"/>
              <p14:cNvContentPartPr/>
              <p14:nvPr/>
            </p14:nvContentPartPr>
            <p14:xfrm>
              <a:off x="5067300" y="3022600"/>
              <a:ext cx="1022350" cy="1428750"/>
            </p14:xfrm>
          </p:contentPart>
        </mc:Choice>
        <mc:Fallback xmlns="">
          <p:pic>
            <p:nvPicPr>
              <p:cNvPr id="199" name="墨迹 198"/>
            </p:nvPicPr>
            <p:blipFill>
              <a:blip r:embed="rId389"/>
            </p:blipFill>
            <p:spPr>
              <a:xfrm>
                <a:off x="5067300" y="3022600"/>
                <a:ext cx="1022350" cy="142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0" p14:bwMode="auto">
            <p14:nvContentPartPr>
              <p14:cNvPr id="200" name="墨迹 199"/>
              <p14:cNvContentPartPr/>
              <p14:nvPr/>
            </p14:nvContentPartPr>
            <p14:xfrm>
              <a:off x="3473450" y="1568450"/>
              <a:ext cx="12700" cy="360"/>
            </p14:xfrm>
          </p:contentPart>
        </mc:Choice>
        <mc:Fallback xmlns="">
          <p:pic>
            <p:nvPicPr>
              <p:cNvPr id="200" name="墨迹 199"/>
            </p:nvPicPr>
            <p:blipFill>
              <a:blip r:embed="rId118"/>
            </p:blipFill>
            <p:spPr>
              <a:xfrm>
                <a:off x="3473450" y="156845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1" p14:bwMode="auto">
            <p14:nvContentPartPr>
              <p14:cNvPr id="201" name="墨迹 200"/>
              <p14:cNvContentPartPr/>
              <p14:nvPr/>
            </p14:nvContentPartPr>
            <p14:xfrm>
              <a:off x="3867150" y="2190750"/>
              <a:ext cx="12700" cy="360"/>
            </p14:xfrm>
          </p:contentPart>
        </mc:Choice>
        <mc:Fallback xmlns="">
          <p:pic>
            <p:nvPicPr>
              <p:cNvPr id="201" name="墨迹 200"/>
            </p:nvPicPr>
            <p:blipFill>
              <a:blip r:embed="rId118"/>
            </p:blipFill>
            <p:spPr>
              <a:xfrm>
                <a:off x="3867150" y="219075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2" p14:bwMode="auto">
            <p14:nvContentPartPr>
              <p14:cNvPr id="202" name="墨迹 201"/>
              <p14:cNvContentPartPr/>
              <p14:nvPr/>
            </p14:nvContentPartPr>
            <p14:xfrm>
              <a:off x="1670050" y="2882900"/>
              <a:ext cx="241300" cy="196850"/>
            </p14:xfrm>
          </p:contentPart>
        </mc:Choice>
        <mc:Fallback xmlns="">
          <p:pic>
            <p:nvPicPr>
              <p:cNvPr id="202" name="墨迹 201"/>
            </p:nvPicPr>
            <p:blipFill>
              <a:blip r:embed="rId393"/>
            </p:blipFill>
            <p:spPr>
              <a:xfrm>
                <a:off x="1670050" y="2882900"/>
                <a:ext cx="24130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4" p14:bwMode="auto">
            <p14:nvContentPartPr>
              <p14:cNvPr id="203" name="墨迹 202"/>
              <p14:cNvContentPartPr/>
              <p14:nvPr/>
            </p14:nvContentPartPr>
            <p14:xfrm>
              <a:off x="1873250" y="2882900"/>
              <a:ext cx="279400" cy="222250"/>
            </p14:xfrm>
          </p:contentPart>
        </mc:Choice>
        <mc:Fallback xmlns="">
          <p:pic>
            <p:nvPicPr>
              <p:cNvPr id="203" name="墨迹 202"/>
            </p:nvPicPr>
            <p:blipFill>
              <a:blip r:embed="rId395"/>
            </p:blipFill>
            <p:spPr>
              <a:xfrm>
                <a:off x="1873250" y="2882900"/>
                <a:ext cx="279400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6" p14:bwMode="auto">
            <p14:nvContentPartPr>
              <p14:cNvPr id="204" name="墨迹 203"/>
              <p14:cNvContentPartPr/>
              <p14:nvPr/>
            </p14:nvContentPartPr>
            <p14:xfrm>
              <a:off x="1644650" y="3060700"/>
              <a:ext cx="577850" cy="44450"/>
            </p14:xfrm>
          </p:contentPart>
        </mc:Choice>
        <mc:Fallback xmlns="">
          <p:pic>
            <p:nvPicPr>
              <p:cNvPr id="204" name="墨迹 203"/>
            </p:nvPicPr>
            <p:blipFill>
              <a:blip r:embed="rId397"/>
            </p:blipFill>
            <p:spPr>
              <a:xfrm>
                <a:off x="1644650" y="3060700"/>
                <a:ext cx="57785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8" p14:bwMode="auto">
            <p14:nvContentPartPr>
              <p14:cNvPr id="205" name="墨迹 204"/>
              <p14:cNvContentPartPr/>
              <p14:nvPr/>
            </p14:nvContentPartPr>
            <p14:xfrm>
              <a:off x="2565400" y="3035300"/>
              <a:ext cx="400050" cy="44450"/>
            </p14:xfrm>
          </p:contentPart>
        </mc:Choice>
        <mc:Fallback xmlns="">
          <p:pic>
            <p:nvPicPr>
              <p:cNvPr id="205" name="墨迹 204"/>
            </p:nvPicPr>
            <p:blipFill>
              <a:blip r:embed="rId399"/>
            </p:blipFill>
            <p:spPr>
              <a:xfrm>
                <a:off x="2565400" y="3035300"/>
                <a:ext cx="40005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0" p14:bwMode="auto">
            <p14:nvContentPartPr>
              <p14:cNvPr id="206" name="墨迹 205"/>
              <p14:cNvContentPartPr/>
              <p14:nvPr/>
            </p14:nvContentPartPr>
            <p14:xfrm>
              <a:off x="3225800" y="3041650"/>
              <a:ext cx="342900" cy="360"/>
            </p14:xfrm>
          </p:contentPart>
        </mc:Choice>
        <mc:Fallback xmlns="">
          <p:pic>
            <p:nvPicPr>
              <p:cNvPr id="206" name="墨迹 205"/>
            </p:nvPicPr>
            <p:blipFill>
              <a:blip r:embed="rId401"/>
            </p:blipFill>
            <p:spPr>
              <a:xfrm>
                <a:off x="3225800" y="3041650"/>
                <a:ext cx="3429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2" p14:bwMode="auto">
            <p14:nvContentPartPr>
              <p14:cNvPr id="207" name="墨迹 206"/>
              <p14:cNvContentPartPr/>
              <p14:nvPr/>
            </p14:nvContentPartPr>
            <p14:xfrm>
              <a:off x="1073150" y="4445000"/>
              <a:ext cx="755650" cy="158750"/>
            </p14:xfrm>
          </p:contentPart>
        </mc:Choice>
        <mc:Fallback xmlns="">
          <p:pic>
            <p:nvPicPr>
              <p:cNvPr id="207" name="墨迹 206"/>
            </p:nvPicPr>
            <p:blipFill>
              <a:blip r:embed="rId403"/>
            </p:blipFill>
            <p:spPr>
              <a:xfrm>
                <a:off x="1073150" y="4445000"/>
                <a:ext cx="75565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4" p14:bwMode="auto">
            <p14:nvContentPartPr>
              <p14:cNvPr id="208" name="墨迹 207"/>
              <p14:cNvContentPartPr/>
              <p14:nvPr/>
            </p14:nvContentPartPr>
            <p14:xfrm>
              <a:off x="876300" y="4064000"/>
              <a:ext cx="228600" cy="336550"/>
            </p14:xfrm>
          </p:contentPart>
        </mc:Choice>
        <mc:Fallback xmlns="">
          <p:pic>
            <p:nvPicPr>
              <p:cNvPr id="208" name="墨迹 207"/>
            </p:nvPicPr>
            <p:blipFill>
              <a:blip r:embed="rId405"/>
            </p:blipFill>
            <p:spPr>
              <a:xfrm>
                <a:off x="876300" y="4064000"/>
                <a:ext cx="228600" cy="336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6" p14:bwMode="auto">
            <p14:nvContentPartPr>
              <p14:cNvPr id="209" name="墨迹 208"/>
              <p14:cNvContentPartPr/>
              <p14:nvPr/>
            </p14:nvContentPartPr>
            <p14:xfrm>
              <a:off x="819150" y="4337050"/>
              <a:ext cx="63500" cy="152400"/>
            </p14:xfrm>
          </p:contentPart>
        </mc:Choice>
        <mc:Fallback xmlns="">
          <p:pic>
            <p:nvPicPr>
              <p:cNvPr id="209" name="墨迹 208"/>
            </p:nvPicPr>
            <p:blipFill>
              <a:blip r:embed="rId407"/>
            </p:blipFill>
            <p:spPr>
              <a:xfrm>
                <a:off x="819150" y="4337050"/>
                <a:ext cx="6350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8" p14:bwMode="auto">
            <p14:nvContentPartPr>
              <p14:cNvPr id="210" name="墨迹 209"/>
              <p14:cNvContentPartPr/>
              <p14:nvPr/>
            </p14:nvContentPartPr>
            <p14:xfrm>
              <a:off x="933450" y="4362450"/>
              <a:ext cx="133350" cy="171450"/>
            </p14:xfrm>
          </p:contentPart>
        </mc:Choice>
        <mc:Fallback xmlns="">
          <p:pic>
            <p:nvPicPr>
              <p:cNvPr id="210" name="墨迹 209"/>
            </p:nvPicPr>
            <p:blipFill>
              <a:blip r:embed="rId409"/>
            </p:blipFill>
            <p:spPr>
              <a:xfrm>
                <a:off x="933450" y="4362450"/>
                <a:ext cx="13335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0" p14:bwMode="auto">
            <p14:nvContentPartPr>
              <p14:cNvPr id="211" name="墨迹 210"/>
              <p14:cNvContentPartPr/>
              <p14:nvPr/>
            </p14:nvContentPartPr>
            <p14:xfrm>
              <a:off x="882650" y="4425950"/>
              <a:ext cx="107950" cy="152400"/>
            </p14:xfrm>
          </p:contentPart>
        </mc:Choice>
        <mc:Fallback xmlns="">
          <p:pic>
            <p:nvPicPr>
              <p:cNvPr id="211" name="墨迹 210"/>
            </p:nvPicPr>
            <p:blipFill>
              <a:blip r:embed="rId411"/>
            </p:blipFill>
            <p:spPr>
              <a:xfrm>
                <a:off x="882650" y="4425950"/>
                <a:ext cx="10795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2" p14:bwMode="auto">
            <p14:nvContentPartPr>
              <p14:cNvPr id="212" name="墨迹 211"/>
              <p14:cNvContentPartPr/>
              <p14:nvPr/>
            </p14:nvContentPartPr>
            <p14:xfrm>
              <a:off x="1739900" y="4006850"/>
              <a:ext cx="12700" cy="360"/>
            </p14:xfrm>
          </p:contentPart>
        </mc:Choice>
        <mc:Fallback xmlns="">
          <p:pic>
            <p:nvPicPr>
              <p:cNvPr id="212" name="墨迹 211"/>
            </p:nvPicPr>
            <p:blipFill>
              <a:blip r:embed="rId118"/>
            </p:blipFill>
            <p:spPr>
              <a:xfrm>
                <a:off x="1739900" y="400685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3" p14:bwMode="auto">
            <p14:nvContentPartPr>
              <p14:cNvPr id="213" name="墨迹 212"/>
              <p14:cNvContentPartPr/>
              <p14:nvPr/>
            </p14:nvContentPartPr>
            <p14:xfrm>
              <a:off x="1746250" y="4032250"/>
              <a:ext cx="360" cy="44450"/>
            </p14:xfrm>
          </p:contentPart>
        </mc:Choice>
        <mc:Fallback xmlns="">
          <p:pic>
            <p:nvPicPr>
              <p:cNvPr id="213" name="墨迹 212"/>
            </p:nvPicPr>
            <p:blipFill>
              <a:blip r:embed="rId414"/>
            </p:blipFill>
            <p:spPr>
              <a:xfrm>
                <a:off x="1746250" y="4032250"/>
                <a:ext cx="36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5" p14:bwMode="auto">
            <p14:nvContentPartPr>
              <p14:cNvPr id="214" name="墨迹 213"/>
              <p14:cNvContentPartPr/>
              <p14:nvPr/>
            </p14:nvContentPartPr>
            <p14:xfrm>
              <a:off x="1752600" y="4133850"/>
              <a:ext cx="360" cy="44450"/>
            </p14:xfrm>
          </p:contentPart>
        </mc:Choice>
        <mc:Fallback xmlns="">
          <p:pic>
            <p:nvPicPr>
              <p:cNvPr id="214" name="墨迹 213"/>
            </p:nvPicPr>
            <p:blipFill>
              <a:blip r:embed="rId414"/>
            </p:blipFill>
            <p:spPr>
              <a:xfrm>
                <a:off x="1752600" y="4133850"/>
                <a:ext cx="36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6" p14:bwMode="auto">
            <p14:nvContentPartPr>
              <p14:cNvPr id="215" name="墨迹 214"/>
              <p14:cNvContentPartPr/>
              <p14:nvPr/>
            </p14:nvContentPartPr>
            <p14:xfrm>
              <a:off x="1752600" y="4260850"/>
              <a:ext cx="360" cy="19050"/>
            </p14:xfrm>
          </p:contentPart>
        </mc:Choice>
        <mc:Fallback xmlns="">
          <p:pic>
            <p:nvPicPr>
              <p:cNvPr id="215" name="墨迹 214"/>
            </p:nvPicPr>
            <p:blipFill>
              <a:blip r:embed="rId417"/>
            </p:blipFill>
            <p:spPr>
              <a:xfrm>
                <a:off x="1752600" y="4260850"/>
                <a:ext cx="36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8" p14:bwMode="auto">
            <p14:nvContentPartPr>
              <p14:cNvPr id="216" name="墨迹 215"/>
              <p14:cNvContentPartPr/>
              <p14:nvPr/>
            </p14:nvContentPartPr>
            <p14:xfrm>
              <a:off x="1765300" y="4387850"/>
              <a:ext cx="360" cy="38100"/>
            </p14:xfrm>
          </p:contentPart>
        </mc:Choice>
        <mc:Fallback xmlns="">
          <p:pic>
            <p:nvPicPr>
              <p:cNvPr id="216" name="墨迹 215"/>
            </p:nvPicPr>
            <p:blipFill>
              <a:blip r:embed="rId419"/>
            </p:blipFill>
            <p:spPr>
              <a:xfrm>
                <a:off x="1765300" y="4387850"/>
                <a:ext cx="36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0" p14:bwMode="auto">
            <p14:nvContentPartPr>
              <p14:cNvPr id="217" name="墨迹 216"/>
              <p14:cNvContentPartPr/>
              <p14:nvPr/>
            </p14:nvContentPartPr>
            <p14:xfrm>
              <a:off x="1765300" y="4470400"/>
              <a:ext cx="360" cy="25400"/>
            </p14:xfrm>
          </p:contentPart>
        </mc:Choice>
        <mc:Fallback xmlns="">
          <p:pic>
            <p:nvPicPr>
              <p:cNvPr id="217" name="墨迹 216"/>
            </p:nvPicPr>
            <p:blipFill>
              <a:blip r:embed="rId421"/>
            </p:blipFill>
            <p:spPr>
              <a:xfrm>
                <a:off x="1765300" y="4470400"/>
                <a:ext cx="36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2" p14:bwMode="auto">
            <p14:nvContentPartPr>
              <p14:cNvPr id="218" name="墨迹 217"/>
              <p14:cNvContentPartPr/>
              <p14:nvPr/>
            </p14:nvContentPartPr>
            <p14:xfrm>
              <a:off x="1778000" y="4540250"/>
              <a:ext cx="360" cy="19050"/>
            </p14:xfrm>
          </p:contentPart>
        </mc:Choice>
        <mc:Fallback xmlns="">
          <p:pic>
            <p:nvPicPr>
              <p:cNvPr id="218" name="墨迹 217"/>
            </p:nvPicPr>
            <p:blipFill>
              <a:blip r:embed="rId417"/>
            </p:blipFill>
            <p:spPr>
              <a:xfrm>
                <a:off x="1778000" y="4540250"/>
                <a:ext cx="36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3" p14:bwMode="auto">
            <p14:nvContentPartPr>
              <p14:cNvPr id="219" name="墨迹 218"/>
              <p14:cNvContentPartPr/>
              <p14:nvPr/>
            </p14:nvContentPartPr>
            <p14:xfrm>
              <a:off x="1746250" y="4464050"/>
              <a:ext cx="444500" cy="171450"/>
            </p14:xfrm>
          </p:contentPart>
        </mc:Choice>
        <mc:Fallback xmlns="">
          <p:pic>
            <p:nvPicPr>
              <p:cNvPr id="219" name="墨迹 218"/>
            </p:nvPicPr>
            <p:blipFill>
              <a:blip r:embed="rId424"/>
            </p:blipFill>
            <p:spPr>
              <a:xfrm>
                <a:off x="1746250" y="4464050"/>
                <a:ext cx="44450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5" p14:bwMode="auto">
            <p14:nvContentPartPr>
              <p14:cNvPr id="220" name="墨迹 219"/>
              <p14:cNvContentPartPr/>
              <p14:nvPr/>
            </p14:nvContentPartPr>
            <p14:xfrm>
              <a:off x="1390650" y="4603750"/>
              <a:ext cx="349250" cy="6350"/>
            </p14:xfrm>
          </p:contentPart>
        </mc:Choice>
        <mc:Fallback xmlns="">
          <p:pic>
            <p:nvPicPr>
              <p:cNvPr id="220" name="墨迹 219"/>
            </p:nvPicPr>
            <p:blipFill>
              <a:blip r:embed="rId426"/>
            </p:blipFill>
            <p:spPr>
              <a:xfrm>
                <a:off x="1390650" y="4603750"/>
                <a:ext cx="3492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7" p14:bwMode="auto">
            <p14:nvContentPartPr>
              <p14:cNvPr id="221" name="墨迹 220"/>
              <p14:cNvContentPartPr/>
              <p14:nvPr/>
            </p14:nvContentPartPr>
            <p14:xfrm>
              <a:off x="2044700" y="3930650"/>
              <a:ext cx="88900" cy="444500"/>
            </p14:xfrm>
          </p:contentPart>
        </mc:Choice>
        <mc:Fallback xmlns="">
          <p:pic>
            <p:nvPicPr>
              <p:cNvPr id="221" name="墨迹 220"/>
            </p:nvPicPr>
            <p:blipFill>
              <a:blip r:embed="rId428"/>
            </p:blipFill>
            <p:spPr>
              <a:xfrm>
                <a:off x="2044700" y="3930650"/>
                <a:ext cx="88900" cy="444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9" p14:bwMode="auto">
            <p14:nvContentPartPr>
              <p14:cNvPr id="222" name="墨迹 221"/>
              <p14:cNvContentPartPr/>
              <p14:nvPr/>
            </p14:nvContentPartPr>
            <p14:xfrm>
              <a:off x="2101850" y="4279900"/>
              <a:ext cx="158750" cy="171450"/>
            </p14:xfrm>
          </p:contentPart>
        </mc:Choice>
        <mc:Fallback xmlns="">
          <p:pic>
            <p:nvPicPr>
              <p:cNvPr id="222" name="墨迹 221"/>
            </p:nvPicPr>
            <p:blipFill>
              <a:blip r:embed="rId430"/>
            </p:blipFill>
            <p:spPr>
              <a:xfrm>
                <a:off x="2101850" y="4279900"/>
                <a:ext cx="15875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1" p14:bwMode="auto">
            <p14:nvContentPartPr>
              <p14:cNvPr id="223" name="墨迹 222"/>
              <p14:cNvContentPartPr/>
              <p14:nvPr/>
            </p14:nvContentPartPr>
            <p14:xfrm>
              <a:off x="1670050" y="3086100"/>
              <a:ext cx="260350" cy="360"/>
            </p14:xfrm>
          </p:contentPart>
        </mc:Choice>
        <mc:Fallback xmlns="">
          <p:pic>
            <p:nvPicPr>
              <p:cNvPr id="223" name="墨迹 222"/>
            </p:nvPicPr>
            <p:blipFill>
              <a:blip r:embed="rId432"/>
            </p:blipFill>
            <p:spPr>
              <a:xfrm>
                <a:off x="1670050" y="3086100"/>
                <a:ext cx="260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3" p14:bwMode="auto">
            <p14:nvContentPartPr>
              <p14:cNvPr id="224" name="墨迹 223"/>
              <p14:cNvContentPartPr/>
              <p14:nvPr/>
            </p14:nvContentPartPr>
            <p14:xfrm>
              <a:off x="2330450" y="3486150"/>
              <a:ext cx="101600" cy="190500"/>
            </p14:xfrm>
          </p:contentPart>
        </mc:Choice>
        <mc:Fallback xmlns="">
          <p:pic>
            <p:nvPicPr>
              <p:cNvPr id="224" name="墨迹 223"/>
            </p:nvPicPr>
            <p:blipFill>
              <a:blip r:embed="rId434"/>
            </p:blipFill>
            <p:spPr>
              <a:xfrm>
                <a:off x="2330450" y="3486150"/>
                <a:ext cx="10160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5" p14:bwMode="auto">
            <p14:nvContentPartPr>
              <p14:cNvPr id="225" name="墨迹 224"/>
              <p14:cNvContentPartPr/>
              <p14:nvPr/>
            </p14:nvContentPartPr>
            <p14:xfrm>
              <a:off x="2362200" y="3619500"/>
              <a:ext cx="12700" cy="82550"/>
            </p14:xfrm>
          </p:contentPart>
        </mc:Choice>
        <mc:Fallback xmlns="">
          <p:pic>
            <p:nvPicPr>
              <p:cNvPr id="225" name="墨迹 224"/>
            </p:nvPicPr>
            <p:blipFill>
              <a:blip r:embed="rId436"/>
            </p:blipFill>
            <p:spPr>
              <a:xfrm>
                <a:off x="2362200" y="3619500"/>
                <a:ext cx="1270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7" p14:bwMode="auto">
            <p14:nvContentPartPr>
              <p14:cNvPr id="226" name="墨迹 225"/>
              <p14:cNvContentPartPr/>
              <p14:nvPr/>
            </p14:nvContentPartPr>
            <p14:xfrm>
              <a:off x="2419350" y="3644900"/>
              <a:ext cx="38100" cy="31750"/>
            </p14:xfrm>
          </p:contentPart>
        </mc:Choice>
        <mc:Fallback xmlns="">
          <p:pic>
            <p:nvPicPr>
              <p:cNvPr id="226" name="墨迹 225"/>
            </p:nvPicPr>
            <p:blipFill>
              <a:blip r:embed="rId438"/>
            </p:blipFill>
            <p:spPr>
              <a:xfrm>
                <a:off x="2419350" y="3644900"/>
                <a:ext cx="3810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9" p14:bwMode="auto">
            <p14:nvContentPartPr>
              <p14:cNvPr id="227" name="墨迹 226"/>
              <p14:cNvContentPartPr/>
              <p14:nvPr/>
            </p14:nvContentPartPr>
            <p14:xfrm>
              <a:off x="2508250" y="3549650"/>
              <a:ext cx="6350" cy="158750"/>
            </p14:xfrm>
          </p:contentPart>
        </mc:Choice>
        <mc:Fallback xmlns="">
          <p:pic>
            <p:nvPicPr>
              <p:cNvPr id="227" name="墨迹 226"/>
            </p:nvPicPr>
            <p:blipFill>
              <a:blip r:embed="rId440"/>
            </p:blipFill>
            <p:spPr>
              <a:xfrm>
                <a:off x="2508250" y="3549650"/>
                <a:ext cx="635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1" p14:bwMode="auto">
            <p14:nvContentPartPr>
              <p14:cNvPr id="228" name="墨迹 227"/>
              <p14:cNvContentPartPr/>
              <p14:nvPr/>
            </p14:nvContentPartPr>
            <p14:xfrm>
              <a:off x="2527300" y="3454400"/>
              <a:ext cx="241300" cy="279400"/>
            </p14:xfrm>
          </p:contentPart>
        </mc:Choice>
        <mc:Fallback xmlns="">
          <p:pic>
            <p:nvPicPr>
              <p:cNvPr id="228" name="墨迹 227"/>
            </p:nvPicPr>
            <p:blipFill>
              <a:blip r:embed="rId442"/>
            </p:blipFill>
            <p:spPr>
              <a:xfrm>
                <a:off x="2527300" y="3454400"/>
                <a:ext cx="241300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3" p14:bwMode="auto">
            <p14:nvContentPartPr>
              <p14:cNvPr id="229" name="墨迹 228"/>
              <p14:cNvContentPartPr/>
              <p14:nvPr/>
            </p14:nvContentPartPr>
            <p14:xfrm>
              <a:off x="2565400" y="3517900"/>
              <a:ext cx="38100" cy="360"/>
            </p14:xfrm>
          </p:contentPart>
        </mc:Choice>
        <mc:Fallback xmlns="">
          <p:pic>
            <p:nvPicPr>
              <p:cNvPr id="229" name="墨迹 228"/>
            </p:nvPicPr>
            <p:blipFill>
              <a:blip r:embed="rId444"/>
            </p:blipFill>
            <p:spPr>
              <a:xfrm>
                <a:off x="2565400" y="3517900"/>
                <a:ext cx="381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5" p14:bwMode="auto">
            <p14:nvContentPartPr>
              <p14:cNvPr id="230" name="墨迹 229"/>
              <p14:cNvContentPartPr/>
              <p14:nvPr/>
            </p14:nvContentPartPr>
            <p14:xfrm>
              <a:off x="2571750" y="3594100"/>
              <a:ext cx="360" cy="88900"/>
            </p14:xfrm>
          </p:contentPart>
        </mc:Choice>
        <mc:Fallback xmlns="">
          <p:pic>
            <p:nvPicPr>
              <p:cNvPr id="230" name="墨迹 229"/>
            </p:nvPicPr>
            <p:blipFill>
              <a:blip r:embed="rId90"/>
            </p:blipFill>
            <p:spPr>
              <a:xfrm>
                <a:off x="2571750" y="3594100"/>
                <a:ext cx="36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6" p14:bwMode="auto">
            <p14:nvContentPartPr>
              <p14:cNvPr id="231" name="墨迹 230"/>
              <p14:cNvContentPartPr/>
              <p14:nvPr/>
            </p14:nvContentPartPr>
            <p14:xfrm>
              <a:off x="2571750" y="3606800"/>
              <a:ext cx="107950" cy="57150"/>
            </p14:xfrm>
          </p:contentPart>
        </mc:Choice>
        <mc:Fallback xmlns="">
          <p:pic>
            <p:nvPicPr>
              <p:cNvPr id="231" name="墨迹 230"/>
            </p:nvPicPr>
            <p:blipFill>
              <a:blip r:embed="rId447"/>
            </p:blipFill>
            <p:spPr>
              <a:xfrm>
                <a:off x="2571750" y="3606800"/>
                <a:ext cx="10795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8" p14:bwMode="auto">
            <p14:nvContentPartPr>
              <p14:cNvPr id="232" name="墨迹 231"/>
              <p14:cNvContentPartPr/>
              <p14:nvPr/>
            </p14:nvContentPartPr>
            <p14:xfrm>
              <a:off x="2540000" y="3517900"/>
              <a:ext cx="82550" cy="25400"/>
            </p14:xfrm>
          </p:contentPart>
        </mc:Choice>
        <mc:Fallback xmlns="">
          <p:pic>
            <p:nvPicPr>
              <p:cNvPr id="232" name="墨迹 231"/>
            </p:nvPicPr>
            <p:blipFill>
              <a:blip r:embed="rId449"/>
            </p:blipFill>
            <p:spPr>
              <a:xfrm>
                <a:off x="2540000" y="3517900"/>
                <a:ext cx="8255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0" p14:bwMode="auto">
            <p14:nvContentPartPr>
              <p14:cNvPr id="233" name="墨迹 232"/>
              <p14:cNvContentPartPr/>
              <p14:nvPr/>
            </p14:nvContentPartPr>
            <p14:xfrm>
              <a:off x="1974850" y="3784600"/>
              <a:ext cx="279400" cy="285750"/>
            </p14:xfrm>
          </p:contentPart>
        </mc:Choice>
        <mc:Fallback xmlns="">
          <p:pic>
            <p:nvPicPr>
              <p:cNvPr id="233" name="墨迹 232"/>
            </p:nvPicPr>
            <p:blipFill>
              <a:blip r:embed="rId451"/>
            </p:blipFill>
            <p:spPr>
              <a:xfrm>
                <a:off x="1974850" y="3784600"/>
                <a:ext cx="279400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2" p14:bwMode="auto">
            <p14:nvContentPartPr>
              <p14:cNvPr id="234" name="墨迹 233"/>
              <p14:cNvContentPartPr/>
              <p14:nvPr/>
            </p14:nvContentPartPr>
            <p14:xfrm>
              <a:off x="2152650" y="3784600"/>
              <a:ext cx="114300" cy="120650"/>
            </p14:xfrm>
          </p:contentPart>
        </mc:Choice>
        <mc:Fallback xmlns="">
          <p:pic>
            <p:nvPicPr>
              <p:cNvPr id="234" name="墨迹 233"/>
            </p:nvPicPr>
            <p:blipFill>
              <a:blip r:embed="rId453"/>
            </p:blipFill>
            <p:spPr>
              <a:xfrm>
                <a:off x="2152650" y="3784600"/>
                <a:ext cx="11430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4" p14:bwMode="auto">
            <p14:nvContentPartPr>
              <p14:cNvPr id="235" name="墨迹 234"/>
              <p14:cNvContentPartPr/>
              <p14:nvPr/>
            </p14:nvContentPartPr>
            <p14:xfrm>
              <a:off x="742950" y="4718050"/>
              <a:ext cx="266700" cy="19050"/>
            </p14:xfrm>
          </p:contentPart>
        </mc:Choice>
        <mc:Fallback xmlns="">
          <p:pic>
            <p:nvPicPr>
              <p:cNvPr id="235" name="墨迹 234"/>
            </p:nvPicPr>
            <p:blipFill>
              <a:blip r:embed="rId455"/>
            </p:blipFill>
            <p:spPr>
              <a:xfrm>
                <a:off x="742950" y="4718050"/>
                <a:ext cx="26670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6" p14:bwMode="auto">
            <p14:nvContentPartPr>
              <p14:cNvPr id="236" name="墨迹 235"/>
              <p14:cNvContentPartPr/>
              <p14:nvPr/>
            </p14:nvContentPartPr>
            <p14:xfrm>
              <a:off x="2495550" y="4083050"/>
              <a:ext cx="50800" cy="38100"/>
            </p14:xfrm>
          </p:contentPart>
        </mc:Choice>
        <mc:Fallback xmlns="">
          <p:pic>
            <p:nvPicPr>
              <p:cNvPr id="236" name="墨迹 235"/>
            </p:nvPicPr>
            <p:blipFill>
              <a:blip r:embed="rId457"/>
            </p:blipFill>
            <p:spPr>
              <a:xfrm>
                <a:off x="2495550" y="4083050"/>
                <a:ext cx="5080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8" p14:bwMode="auto">
            <p14:nvContentPartPr>
              <p14:cNvPr id="237" name="墨迹 236"/>
              <p14:cNvContentPartPr/>
              <p14:nvPr/>
            </p14:nvContentPartPr>
            <p14:xfrm>
              <a:off x="2470150" y="4064000"/>
              <a:ext cx="184150" cy="165100"/>
            </p14:xfrm>
          </p:contentPart>
        </mc:Choice>
        <mc:Fallback xmlns="">
          <p:pic>
            <p:nvPicPr>
              <p:cNvPr id="237" name="墨迹 236"/>
            </p:nvPicPr>
            <p:blipFill>
              <a:blip r:embed="rId459"/>
            </p:blipFill>
            <p:spPr>
              <a:xfrm>
                <a:off x="2470150" y="4064000"/>
                <a:ext cx="18415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0" p14:bwMode="auto">
            <p14:nvContentPartPr>
              <p14:cNvPr id="238" name="墨迹 237"/>
              <p14:cNvContentPartPr/>
              <p14:nvPr/>
            </p14:nvContentPartPr>
            <p14:xfrm>
              <a:off x="2743200" y="4019550"/>
              <a:ext cx="57150" cy="44450"/>
            </p14:xfrm>
          </p:contentPart>
        </mc:Choice>
        <mc:Fallback xmlns="">
          <p:pic>
            <p:nvPicPr>
              <p:cNvPr id="238" name="墨迹 237"/>
            </p:nvPicPr>
            <p:blipFill>
              <a:blip r:embed="rId461"/>
            </p:blipFill>
            <p:spPr>
              <a:xfrm>
                <a:off x="2743200" y="4019550"/>
                <a:ext cx="5715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2" p14:bwMode="auto">
            <p14:nvContentPartPr>
              <p14:cNvPr id="239" name="墨迹 238"/>
              <p14:cNvContentPartPr/>
              <p14:nvPr/>
            </p14:nvContentPartPr>
            <p14:xfrm>
              <a:off x="2463800" y="4057650"/>
              <a:ext cx="228600" cy="222250"/>
            </p14:xfrm>
          </p:contentPart>
        </mc:Choice>
        <mc:Fallback xmlns="">
          <p:pic>
            <p:nvPicPr>
              <p:cNvPr id="239" name="墨迹 238"/>
            </p:nvPicPr>
            <p:blipFill>
              <a:blip r:embed="rId463"/>
            </p:blipFill>
            <p:spPr>
              <a:xfrm>
                <a:off x="2463800" y="4057650"/>
                <a:ext cx="228600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4" p14:bwMode="auto">
            <p14:nvContentPartPr>
              <p14:cNvPr id="240" name="墨迹 239"/>
              <p14:cNvContentPartPr/>
              <p14:nvPr/>
            </p14:nvContentPartPr>
            <p14:xfrm>
              <a:off x="2597150" y="4210050"/>
              <a:ext cx="25400" cy="171450"/>
            </p14:xfrm>
          </p:contentPart>
        </mc:Choice>
        <mc:Fallback xmlns="">
          <p:pic>
            <p:nvPicPr>
              <p:cNvPr id="240" name="墨迹 239"/>
            </p:nvPicPr>
            <p:blipFill>
              <a:blip r:embed="rId465"/>
            </p:blipFill>
            <p:spPr>
              <a:xfrm>
                <a:off x="2597150" y="4210050"/>
                <a:ext cx="2540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6" p14:bwMode="auto">
            <p14:nvContentPartPr>
              <p14:cNvPr id="241" name="墨迹 240"/>
              <p14:cNvContentPartPr/>
              <p14:nvPr/>
            </p14:nvContentPartPr>
            <p14:xfrm>
              <a:off x="2781300" y="4013200"/>
              <a:ext cx="25400" cy="171450"/>
            </p14:xfrm>
          </p:contentPart>
        </mc:Choice>
        <mc:Fallback xmlns="">
          <p:pic>
            <p:nvPicPr>
              <p:cNvPr id="241" name="墨迹 240"/>
            </p:nvPicPr>
            <p:blipFill>
              <a:blip r:embed="rId467"/>
            </p:blipFill>
            <p:spPr>
              <a:xfrm>
                <a:off x="2781300" y="4013200"/>
                <a:ext cx="2540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8" p14:bwMode="auto">
            <p14:nvContentPartPr>
              <p14:cNvPr id="242" name="墨迹 241"/>
              <p14:cNvContentPartPr/>
              <p14:nvPr/>
            </p14:nvContentPartPr>
            <p14:xfrm>
              <a:off x="2743200" y="4064000"/>
              <a:ext cx="209550" cy="285750"/>
            </p14:xfrm>
          </p:contentPart>
        </mc:Choice>
        <mc:Fallback xmlns="">
          <p:pic>
            <p:nvPicPr>
              <p:cNvPr id="242" name="墨迹 241"/>
            </p:nvPicPr>
            <p:blipFill>
              <a:blip r:embed="rId469"/>
            </p:blipFill>
            <p:spPr>
              <a:xfrm>
                <a:off x="2743200" y="4064000"/>
                <a:ext cx="209550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0" p14:bwMode="auto">
            <p14:nvContentPartPr>
              <p14:cNvPr id="243" name="墨迹 242"/>
              <p14:cNvContentPartPr/>
              <p14:nvPr/>
            </p14:nvContentPartPr>
            <p14:xfrm>
              <a:off x="2622550" y="4210050"/>
              <a:ext cx="107950" cy="12700"/>
            </p14:xfrm>
          </p:contentPart>
        </mc:Choice>
        <mc:Fallback xmlns="">
          <p:pic>
            <p:nvPicPr>
              <p:cNvPr id="243" name="墨迹 242"/>
            </p:nvPicPr>
            <p:blipFill>
              <a:blip r:embed="rId471"/>
            </p:blipFill>
            <p:spPr>
              <a:xfrm>
                <a:off x="2622550" y="4210050"/>
                <a:ext cx="1079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2" p14:bwMode="auto">
            <p14:nvContentPartPr>
              <p14:cNvPr id="244" name="墨迹 243"/>
              <p14:cNvContentPartPr/>
              <p14:nvPr/>
            </p14:nvContentPartPr>
            <p14:xfrm>
              <a:off x="3073400" y="4127500"/>
              <a:ext cx="127000" cy="360"/>
            </p14:xfrm>
          </p:contentPart>
        </mc:Choice>
        <mc:Fallback xmlns="">
          <p:pic>
            <p:nvPicPr>
              <p:cNvPr id="244" name="墨迹 243"/>
            </p:nvPicPr>
            <p:blipFill>
              <a:blip r:embed="rId88"/>
            </p:blipFill>
            <p:spPr>
              <a:xfrm>
                <a:off x="3073400" y="4127500"/>
                <a:ext cx="1270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3" p14:bwMode="auto">
            <p14:nvContentPartPr>
              <p14:cNvPr id="245" name="墨迹 244"/>
              <p14:cNvContentPartPr/>
              <p14:nvPr/>
            </p14:nvContentPartPr>
            <p14:xfrm>
              <a:off x="3187700" y="4140200"/>
              <a:ext cx="360" cy="133350"/>
            </p14:xfrm>
          </p:contentPart>
        </mc:Choice>
        <mc:Fallback xmlns="">
          <p:pic>
            <p:nvPicPr>
              <p:cNvPr id="245" name="墨迹 244"/>
            </p:nvPicPr>
            <p:blipFill>
              <a:blip r:embed="rId474"/>
            </p:blipFill>
            <p:spPr>
              <a:xfrm>
                <a:off x="3187700" y="4140200"/>
                <a:ext cx="36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5" p14:bwMode="auto">
            <p14:nvContentPartPr>
              <p14:cNvPr id="246" name="墨迹 245"/>
              <p14:cNvContentPartPr/>
              <p14:nvPr/>
            </p14:nvContentPartPr>
            <p14:xfrm>
              <a:off x="3206750" y="4222750"/>
              <a:ext cx="63500" cy="25400"/>
            </p14:xfrm>
          </p:contentPart>
        </mc:Choice>
        <mc:Fallback xmlns="">
          <p:pic>
            <p:nvPicPr>
              <p:cNvPr id="246" name="墨迹 245"/>
            </p:nvPicPr>
            <p:blipFill>
              <a:blip r:embed="rId476"/>
            </p:blipFill>
            <p:spPr>
              <a:xfrm>
                <a:off x="3206750" y="4222750"/>
                <a:ext cx="6350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7" p14:bwMode="auto">
            <p14:nvContentPartPr>
              <p14:cNvPr id="247" name="墨迹 246"/>
              <p14:cNvContentPartPr/>
              <p14:nvPr/>
            </p14:nvContentPartPr>
            <p14:xfrm>
              <a:off x="3105150" y="4184650"/>
              <a:ext cx="234950" cy="171450"/>
            </p14:xfrm>
          </p:contentPart>
        </mc:Choice>
        <mc:Fallback xmlns="">
          <p:pic>
            <p:nvPicPr>
              <p:cNvPr id="247" name="墨迹 246"/>
            </p:nvPicPr>
            <p:blipFill>
              <a:blip r:embed="rId478"/>
            </p:blipFill>
            <p:spPr>
              <a:xfrm>
                <a:off x="3105150" y="4184650"/>
                <a:ext cx="23495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9" p14:bwMode="auto">
            <p14:nvContentPartPr>
              <p14:cNvPr id="248" name="墨迹 247"/>
              <p14:cNvContentPartPr/>
              <p14:nvPr/>
            </p14:nvContentPartPr>
            <p14:xfrm>
              <a:off x="1085850" y="3873500"/>
              <a:ext cx="292100" cy="139700"/>
            </p14:xfrm>
          </p:contentPart>
        </mc:Choice>
        <mc:Fallback xmlns="">
          <p:pic>
            <p:nvPicPr>
              <p:cNvPr id="248" name="墨迹 247"/>
            </p:nvPicPr>
            <p:blipFill>
              <a:blip r:embed="rId480"/>
            </p:blipFill>
            <p:spPr>
              <a:xfrm>
                <a:off x="1085850" y="3873500"/>
                <a:ext cx="29210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1" p14:bwMode="auto">
            <p14:nvContentPartPr>
              <p14:cNvPr id="249" name="墨迹 248"/>
              <p14:cNvContentPartPr/>
              <p14:nvPr/>
            </p14:nvContentPartPr>
            <p14:xfrm>
              <a:off x="2794000" y="3638550"/>
              <a:ext cx="177800" cy="254000"/>
            </p14:xfrm>
          </p:contentPart>
        </mc:Choice>
        <mc:Fallback xmlns="">
          <p:pic>
            <p:nvPicPr>
              <p:cNvPr id="249" name="墨迹 248"/>
            </p:nvPicPr>
            <p:blipFill>
              <a:blip r:embed="rId482"/>
            </p:blipFill>
            <p:spPr>
              <a:xfrm>
                <a:off x="2794000" y="3638550"/>
                <a:ext cx="177800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3" p14:bwMode="auto">
            <p14:nvContentPartPr>
              <p14:cNvPr id="250" name="墨迹 249"/>
              <p14:cNvContentPartPr/>
              <p14:nvPr/>
            </p14:nvContentPartPr>
            <p14:xfrm>
              <a:off x="2978150" y="3676650"/>
              <a:ext cx="152400" cy="177800"/>
            </p14:xfrm>
          </p:contentPart>
        </mc:Choice>
        <mc:Fallback xmlns="">
          <p:pic>
            <p:nvPicPr>
              <p:cNvPr id="250" name="墨迹 249"/>
            </p:nvPicPr>
            <p:blipFill>
              <a:blip r:embed="rId484"/>
            </p:blipFill>
            <p:spPr>
              <a:xfrm>
                <a:off x="2978150" y="3676650"/>
                <a:ext cx="15240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5" p14:bwMode="auto">
            <p14:nvContentPartPr>
              <p14:cNvPr id="251" name="墨迹 250"/>
              <p14:cNvContentPartPr/>
              <p14:nvPr/>
            </p14:nvContentPartPr>
            <p14:xfrm>
              <a:off x="2730500" y="3511550"/>
              <a:ext cx="482600" cy="457200"/>
            </p14:xfrm>
          </p:contentPart>
        </mc:Choice>
        <mc:Fallback xmlns="">
          <p:pic>
            <p:nvPicPr>
              <p:cNvPr id="251" name="墨迹 250"/>
            </p:nvPicPr>
            <p:blipFill>
              <a:blip r:embed="rId486"/>
            </p:blipFill>
            <p:spPr>
              <a:xfrm>
                <a:off x="2730500" y="3511550"/>
                <a:ext cx="482600" cy="457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7" p14:bwMode="auto">
            <p14:nvContentPartPr>
              <p14:cNvPr id="252" name="墨迹 251"/>
              <p14:cNvContentPartPr/>
              <p14:nvPr/>
            </p14:nvContentPartPr>
            <p14:xfrm>
              <a:off x="1073150" y="3892550"/>
              <a:ext cx="234950" cy="360"/>
            </p14:xfrm>
          </p:contentPart>
        </mc:Choice>
        <mc:Fallback xmlns="">
          <p:pic>
            <p:nvPicPr>
              <p:cNvPr id="252" name="墨迹 251"/>
            </p:nvPicPr>
            <p:blipFill>
              <a:blip r:embed="rId488"/>
            </p:blipFill>
            <p:spPr>
              <a:xfrm>
                <a:off x="1073150" y="3892550"/>
                <a:ext cx="2349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9" p14:bwMode="auto">
            <p14:nvContentPartPr>
              <p14:cNvPr id="253" name="墨迹 252"/>
              <p14:cNvContentPartPr/>
              <p14:nvPr/>
            </p14:nvContentPartPr>
            <p14:xfrm>
              <a:off x="457200" y="3530600"/>
              <a:ext cx="57150" cy="101600"/>
            </p14:xfrm>
          </p:contentPart>
        </mc:Choice>
        <mc:Fallback xmlns="">
          <p:pic>
            <p:nvPicPr>
              <p:cNvPr id="253" name="墨迹 252"/>
            </p:nvPicPr>
            <p:blipFill>
              <a:blip r:embed="rId490"/>
            </p:blipFill>
            <p:spPr>
              <a:xfrm>
                <a:off x="457200" y="3530600"/>
                <a:ext cx="5715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1" p14:bwMode="auto">
            <p14:nvContentPartPr>
              <p14:cNvPr id="254" name="墨迹 253"/>
              <p14:cNvContentPartPr/>
              <p14:nvPr/>
            </p14:nvContentPartPr>
            <p14:xfrm>
              <a:off x="476250" y="3727450"/>
              <a:ext cx="6350" cy="88900"/>
            </p14:xfrm>
          </p:contentPart>
        </mc:Choice>
        <mc:Fallback xmlns="">
          <p:pic>
            <p:nvPicPr>
              <p:cNvPr id="254" name="墨迹 253"/>
            </p:nvPicPr>
            <p:blipFill>
              <a:blip r:embed="rId492"/>
            </p:blipFill>
            <p:spPr>
              <a:xfrm>
                <a:off x="476250" y="3727450"/>
                <a:ext cx="635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3" p14:bwMode="auto">
            <p14:nvContentPartPr>
              <p14:cNvPr id="255" name="墨迹 254"/>
              <p14:cNvContentPartPr/>
              <p14:nvPr/>
            </p14:nvContentPartPr>
            <p14:xfrm>
              <a:off x="349250" y="3892550"/>
              <a:ext cx="190500" cy="12700"/>
            </p14:xfrm>
          </p:contentPart>
        </mc:Choice>
        <mc:Fallback xmlns="">
          <p:pic>
            <p:nvPicPr>
              <p:cNvPr id="255" name="墨迹 254"/>
            </p:nvPicPr>
            <p:blipFill>
              <a:blip r:embed="rId494"/>
            </p:blipFill>
            <p:spPr>
              <a:xfrm>
                <a:off x="349250" y="3892550"/>
                <a:ext cx="1905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5" p14:bwMode="auto">
            <p14:nvContentPartPr>
              <p14:cNvPr id="256" name="墨迹 255"/>
              <p14:cNvContentPartPr/>
              <p14:nvPr/>
            </p14:nvContentPartPr>
            <p14:xfrm>
              <a:off x="444500" y="4051300"/>
              <a:ext cx="12700" cy="107950"/>
            </p14:xfrm>
          </p:contentPart>
        </mc:Choice>
        <mc:Fallback xmlns="">
          <p:pic>
            <p:nvPicPr>
              <p:cNvPr id="256" name="墨迹 255"/>
            </p:nvPicPr>
            <p:blipFill>
              <a:blip r:embed="rId496"/>
            </p:blipFill>
            <p:spPr>
              <a:xfrm>
                <a:off x="444500" y="4051300"/>
                <a:ext cx="1270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7" p14:bwMode="auto">
            <p14:nvContentPartPr>
              <p14:cNvPr id="257" name="墨迹 256"/>
              <p14:cNvContentPartPr/>
              <p14:nvPr/>
            </p14:nvContentPartPr>
            <p14:xfrm>
              <a:off x="349250" y="4006850"/>
              <a:ext cx="19050" cy="222250"/>
            </p14:xfrm>
          </p:contentPart>
        </mc:Choice>
        <mc:Fallback xmlns="">
          <p:pic>
            <p:nvPicPr>
              <p:cNvPr id="257" name="墨迹 256"/>
            </p:nvPicPr>
            <p:blipFill>
              <a:blip r:embed="rId498"/>
            </p:blipFill>
            <p:spPr>
              <a:xfrm>
                <a:off x="349250" y="4006850"/>
                <a:ext cx="19050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9" p14:bwMode="auto">
            <p14:nvContentPartPr>
              <p14:cNvPr id="258" name="墨迹 257"/>
              <p14:cNvContentPartPr/>
              <p14:nvPr/>
            </p14:nvContentPartPr>
            <p14:xfrm>
              <a:off x="292100" y="3949700"/>
              <a:ext cx="330200" cy="336550"/>
            </p14:xfrm>
          </p:contentPart>
        </mc:Choice>
        <mc:Fallback xmlns="">
          <p:pic>
            <p:nvPicPr>
              <p:cNvPr id="258" name="墨迹 257"/>
            </p:nvPicPr>
            <p:blipFill>
              <a:blip r:embed="rId500"/>
            </p:blipFill>
            <p:spPr>
              <a:xfrm>
                <a:off x="292100" y="3949700"/>
                <a:ext cx="330200" cy="336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1" p14:bwMode="auto">
            <p14:nvContentPartPr>
              <p14:cNvPr id="259" name="墨迹 258"/>
              <p14:cNvContentPartPr/>
              <p14:nvPr/>
            </p14:nvContentPartPr>
            <p14:xfrm>
              <a:off x="444500" y="4057650"/>
              <a:ext cx="12700" cy="171450"/>
            </p14:xfrm>
          </p:contentPart>
        </mc:Choice>
        <mc:Fallback xmlns="">
          <p:pic>
            <p:nvPicPr>
              <p:cNvPr id="259" name="墨迹 258"/>
            </p:nvPicPr>
            <p:blipFill>
              <a:blip r:embed="rId502"/>
            </p:blipFill>
            <p:spPr>
              <a:xfrm>
                <a:off x="444500" y="4057650"/>
                <a:ext cx="1270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3" p14:bwMode="auto">
            <p14:nvContentPartPr>
              <p14:cNvPr id="260" name="墨迹 259"/>
              <p14:cNvContentPartPr/>
              <p14:nvPr/>
            </p14:nvContentPartPr>
            <p14:xfrm>
              <a:off x="361950" y="3975100"/>
              <a:ext cx="6350" cy="19050"/>
            </p14:xfrm>
          </p:contentPart>
        </mc:Choice>
        <mc:Fallback xmlns="">
          <p:pic>
            <p:nvPicPr>
              <p:cNvPr id="260" name="墨迹 259"/>
            </p:nvPicPr>
            <p:blipFill>
              <a:blip r:embed="rId504"/>
            </p:blipFill>
            <p:spPr>
              <a:xfrm>
                <a:off x="361950" y="3975100"/>
                <a:ext cx="63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5" p14:bwMode="auto">
            <p14:nvContentPartPr>
              <p14:cNvPr id="261" name="墨迹 260"/>
              <p14:cNvContentPartPr/>
              <p14:nvPr/>
            </p14:nvContentPartPr>
            <p14:xfrm>
              <a:off x="457200" y="4038600"/>
              <a:ext cx="25400" cy="203200"/>
            </p14:xfrm>
          </p:contentPart>
        </mc:Choice>
        <mc:Fallback xmlns="">
          <p:pic>
            <p:nvPicPr>
              <p:cNvPr id="261" name="墨迹 260"/>
            </p:nvPicPr>
            <p:blipFill>
              <a:blip r:embed="rId506"/>
            </p:blipFill>
            <p:spPr>
              <a:xfrm>
                <a:off x="457200" y="4038600"/>
                <a:ext cx="2540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7" p14:bwMode="auto">
            <p14:nvContentPartPr>
              <p14:cNvPr id="262" name="墨迹 261"/>
              <p14:cNvContentPartPr/>
              <p14:nvPr/>
            </p14:nvContentPartPr>
            <p14:xfrm>
              <a:off x="2787650" y="3949700"/>
              <a:ext cx="406400" cy="19050"/>
            </p14:xfrm>
          </p:contentPart>
        </mc:Choice>
        <mc:Fallback xmlns="">
          <p:pic>
            <p:nvPicPr>
              <p:cNvPr id="262" name="墨迹 261"/>
            </p:nvPicPr>
            <p:blipFill>
              <a:blip r:embed="rId508"/>
            </p:blipFill>
            <p:spPr>
              <a:xfrm>
                <a:off x="2787650" y="3949700"/>
                <a:ext cx="40640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9" p14:bwMode="auto">
            <p14:nvContentPartPr>
              <p14:cNvPr id="263" name="墨迹 262"/>
              <p14:cNvContentPartPr/>
              <p14:nvPr/>
            </p14:nvContentPartPr>
            <p14:xfrm>
              <a:off x="3397250" y="3702050"/>
              <a:ext cx="44450" cy="146050"/>
            </p14:xfrm>
          </p:contentPart>
        </mc:Choice>
        <mc:Fallback xmlns="">
          <p:pic>
            <p:nvPicPr>
              <p:cNvPr id="263" name="墨迹 262"/>
            </p:nvPicPr>
            <p:blipFill>
              <a:blip r:embed="rId510"/>
            </p:blipFill>
            <p:spPr>
              <a:xfrm>
                <a:off x="3397250" y="3702050"/>
                <a:ext cx="4445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1" p14:bwMode="auto">
            <p14:nvContentPartPr>
              <p14:cNvPr id="264" name="墨迹 263"/>
              <p14:cNvContentPartPr/>
              <p14:nvPr/>
            </p14:nvContentPartPr>
            <p14:xfrm>
              <a:off x="3435350" y="3689350"/>
              <a:ext cx="158750" cy="120650"/>
            </p14:xfrm>
          </p:contentPart>
        </mc:Choice>
        <mc:Fallback xmlns="">
          <p:pic>
            <p:nvPicPr>
              <p:cNvPr id="264" name="墨迹 263"/>
            </p:nvPicPr>
            <p:blipFill>
              <a:blip r:embed="rId512"/>
            </p:blipFill>
            <p:spPr>
              <a:xfrm>
                <a:off x="3435350" y="3689350"/>
                <a:ext cx="15875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3" p14:bwMode="auto">
            <p14:nvContentPartPr>
              <p14:cNvPr id="265" name="墨迹 264"/>
              <p14:cNvContentPartPr/>
              <p14:nvPr/>
            </p14:nvContentPartPr>
            <p14:xfrm>
              <a:off x="3600450" y="3683000"/>
              <a:ext cx="69850" cy="158750"/>
            </p14:xfrm>
          </p:contentPart>
        </mc:Choice>
        <mc:Fallback xmlns="">
          <p:pic>
            <p:nvPicPr>
              <p:cNvPr id="265" name="墨迹 264"/>
            </p:nvPicPr>
            <p:blipFill>
              <a:blip r:embed="rId514"/>
            </p:blipFill>
            <p:spPr>
              <a:xfrm>
                <a:off x="3600450" y="3683000"/>
                <a:ext cx="6985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5" p14:bwMode="auto">
            <p14:nvContentPartPr>
              <p14:cNvPr id="266" name="墨迹 265"/>
              <p14:cNvContentPartPr/>
              <p14:nvPr/>
            </p14:nvContentPartPr>
            <p14:xfrm>
              <a:off x="3625850" y="3670300"/>
              <a:ext cx="76200" cy="19050"/>
            </p14:xfrm>
          </p:contentPart>
        </mc:Choice>
        <mc:Fallback xmlns="">
          <p:pic>
            <p:nvPicPr>
              <p:cNvPr id="266" name="墨迹 265"/>
            </p:nvPicPr>
            <p:blipFill>
              <a:blip r:embed="rId516"/>
            </p:blipFill>
            <p:spPr>
              <a:xfrm>
                <a:off x="3625850" y="3670300"/>
                <a:ext cx="7620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7" p14:bwMode="auto">
            <p14:nvContentPartPr>
              <p14:cNvPr id="267" name="墨迹 266"/>
              <p14:cNvContentPartPr/>
              <p14:nvPr/>
            </p14:nvContentPartPr>
            <p14:xfrm>
              <a:off x="3606800" y="3733800"/>
              <a:ext cx="127000" cy="19050"/>
            </p14:xfrm>
          </p:contentPart>
        </mc:Choice>
        <mc:Fallback xmlns="">
          <p:pic>
            <p:nvPicPr>
              <p:cNvPr id="267" name="墨迹 266"/>
            </p:nvPicPr>
            <p:blipFill>
              <a:blip r:embed="rId518"/>
            </p:blipFill>
            <p:spPr>
              <a:xfrm>
                <a:off x="3606800" y="3733800"/>
                <a:ext cx="12700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9" p14:bwMode="auto">
            <p14:nvContentPartPr>
              <p14:cNvPr id="268" name="墨迹 267"/>
              <p14:cNvContentPartPr/>
              <p14:nvPr/>
            </p14:nvContentPartPr>
            <p14:xfrm>
              <a:off x="3784600" y="3702050"/>
              <a:ext cx="120650" cy="120650"/>
            </p14:xfrm>
          </p:contentPart>
        </mc:Choice>
        <mc:Fallback xmlns="">
          <p:pic>
            <p:nvPicPr>
              <p:cNvPr id="268" name="墨迹 267"/>
            </p:nvPicPr>
            <p:blipFill>
              <a:blip r:embed="rId520"/>
            </p:blipFill>
            <p:spPr>
              <a:xfrm>
                <a:off x="3784600" y="3702050"/>
                <a:ext cx="12065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1" p14:bwMode="auto">
            <p14:nvContentPartPr>
              <p14:cNvPr id="269" name="墨迹 268"/>
              <p14:cNvContentPartPr/>
              <p14:nvPr/>
            </p14:nvContentPartPr>
            <p14:xfrm>
              <a:off x="3778250" y="3721100"/>
              <a:ext cx="139700" cy="82550"/>
            </p14:xfrm>
          </p:contentPart>
        </mc:Choice>
        <mc:Fallback xmlns="">
          <p:pic>
            <p:nvPicPr>
              <p:cNvPr id="269" name="墨迹 268"/>
            </p:nvPicPr>
            <p:blipFill>
              <a:blip r:embed="rId522"/>
            </p:blipFill>
            <p:spPr>
              <a:xfrm>
                <a:off x="3778250" y="3721100"/>
                <a:ext cx="13970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3" p14:bwMode="auto">
            <p14:nvContentPartPr>
              <p14:cNvPr id="270" name="墨迹 269"/>
              <p14:cNvContentPartPr/>
              <p14:nvPr/>
            </p14:nvContentPartPr>
            <p14:xfrm>
              <a:off x="3956050" y="3689350"/>
              <a:ext cx="139700" cy="19050"/>
            </p14:xfrm>
          </p:contentPart>
        </mc:Choice>
        <mc:Fallback xmlns="">
          <p:pic>
            <p:nvPicPr>
              <p:cNvPr id="270" name="墨迹 269"/>
            </p:nvPicPr>
            <p:blipFill>
              <a:blip r:embed="rId524"/>
            </p:blipFill>
            <p:spPr>
              <a:xfrm>
                <a:off x="3956050" y="3689350"/>
                <a:ext cx="13970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5" p14:bwMode="auto">
            <p14:nvContentPartPr>
              <p14:cNvPr id="271" name="墨迹 270"/>
              <p14:cNvContentPartPr/>
              <p14:nvPr/>
            </p14:nvContentPartPr>
            <p14:xfrm>
              <a:off x="3968750" y="3714750"/>
              <a:ext cx="57150" cy="222250"/>
            </p14:xfrm>
          </p:contentPart>
        </mc:Choice>
        <mc:Fallback xmlns="">
          <p:pic>
            <p:nvPicPr>
              <p:cNvPr id="271" name="墨迹 270"/>
            </p:nvPicPr>
            <p:blipFill>
              <a:blip r:embed="rId526"/>
            </p:blipFill>
            <p:spPr>
              <a:xfrm>
                <a:off x="3968750" y="3714750"/>
                <a:ext cx="57150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7" p14:bwMode="auto">
            <p14:nvContentPartPr>
              <p14:cNvPr id="272" name="墨迹 271"/>
              <p14:cNvContentPartPr/>
              <p14:nvPr/>
            </p14:nvContentPartPr>
            <p14:xfrm>
              <a:off x="1060450" y="3898900"/>
              <a:ext cx="311150" cy="120650"/>
            </p14:xfrm>
          </p:contentPart>
        </mc:Choice>
        <mc:Fallback xmlns="">
          <p:pic>
            <p:nvPicPr>
              <p:cNvPr id="272" name="墨迹 271"/>
            </p:nvPicPr>
            <p:blipFill>
              <a:blip r:embed="rId528"/>
            </p:blipFill>
            <p:spPr>
              <a:xfrm>
                <a:off x="1060450" y="3898900"/>
                <a:ext cx="31115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9" p14:bwMode="auto">
            <p14:nvContentPartPr>
              <p14:cNvPr id="273" name="墨迹 272"/>
              <p14:cNvContentPartPr/>
              <p14:nvPr/>
            </p14:nvContentPartPr>
            <p14:xfrm>
              <a:off x="3619500" y="3949700"/>
              <a:ext cx="360" cy="63500"/>
            </p14:xfrm>
          </p:contentPart>
        </mc:Choice>
        <mc:Fallback xmlns="">
          <p:pic>
            <p:nvPicPr>
              <p:cNvPr id="273" name="墨迹 272"/>
            </p:nvPicPr>
            <p:blipFill>
              <a:blip r:embed="rId530"/>
            </p:blipFill>
            <p:spPr>
              <a:xfrm>
                <a:off x="3619500" y="3949700"/>
                <a:ext cx="36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1" p14:bwMode="auto">
            <p14:nvContentPartPr>
              <p14:cNvPr id="274" name="墨迹 273"/>
              <p14:cNvContentPartPr/>
              <p14:nvPr/>
            </p14:nvContentPartPr>
            <p14:xfrm>
              <a:off x="3587750" y="4070350"/>
              <a:ext cx="12700" cy="82550"/>
            </p14:xfrm>
          </p:contentPart>
        </mc:Choice>
        <mc:Fallback xmlns="">
          <p:pic>
            <p:nvPicPr>
              <p:cNvPr id="274" name="墨迹 273"/>
            </p:nvPicPr>
            <p:blipFill>
              <a:blip r:embed="rId532"/>
            </p:blipFill>
            <p:spPr>
              <a:xfrm>
                <a:off x="3587750" y="4070350"/>
                <a:ext cx="1270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3" p14:bwMode="auto">
            <p14:nvContentPartPr>
              <p14:cNvPr id="275" name="墨迹 274"/>
              <p14:cNvContentPartPr/>
              <p14:nvPr/>
            </p14:nvContentPartPr>
            <p14:xfrm>
              <a:off x="3536950" y="4298950"/>
              <a:ext cx="63500" cy="88900"/>
            </p14:xfrm>
          </p:contentPart>
        </mc:Choice>
        <mc:Fallback xmlns="">
          <p:pic>
            <p:nvPicPr>
              <p:cNvPr id="275" name="墨迹 274"/>
            </p:nvPicPr>
            <p:blipFill>
              <a:blip r:embed="rId534"/>
            </p:blipFill>
            <p:spPr>
              <a:xfrm>
                <a:off x="3536950" y="4298950"/>
                <a:ext cx="6350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5" p14:bwMode="auto">
            <p14:nvContentPartPr>
              <p14:cNvPr id="276" name="墨迹 275"/>
              <p14:cNvContentPartPr/>
              <p14:nvPr/>
            </p14:nvContentPartPr>
            <p14:xfrm>
              <a:off x="3816350" y="3949700"/>
              <a:ext cx="50800" cy="63500"/>
            </p14:xfrm>
          </p:contentPart>
        </mc:Choice>
        <mc:Fallback xmlns="">
          <p:pic>
            <p:nvPicPr>
              <p:cNvPr id="276" name="墨迹 275"/>
            </p:nvPicPr>
            <p:blipFill>
              <a:blip r:embed="rId536"/>
            </p:blipFill>
            <p:spPr>
              <a:xfrm>
                <a:off x="3816350" y="3949700"/>
                <a:ext cx="5080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7" p14:bwMode="auto">
            <p14:nvContentPartPr>
              <p14:cNvPr id="277" name="墨迹 276"/>
              <p14:cNvContentPartPr/>
              <p14:nvPr/>
            </p14:nvContentPartPr>
            <p14:xfrm>
              <a:off x="3790950" y="4114800"/>
              <a:ext cx="69850" cy="88900"/>
            </p14:xfrm>
          </p:contentPart>
        </mc:Choice>
        <mc:Fallback xmlns="">
          <p:pic>
            <p:nvPicPr>
              <p:cNvPr id="277" name="墨迹 276"/>
            </p:nvPicPr>
            <p:blipFill>
              <a:blip r:embed="rId538"/>
            </p:blipFill>
            <p:spPr>
              <a:xfrm>
                <a:off x="3790950" y="4114800"/>
                <a:ext cx="6985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9" p14:bwMode="auto">
            <p14:nvContentPartPr>
              <p14:cNvPr id="278" name="墨迹 277"/>
              <p14:cNvContentPartPr/>
              <p14:nvPr/>
            </p14:nvContentPartPr>
            <p14:xfrm>
              <a:off x="3568700" y="4254500"/>
              <a:ext cx="19050" cy="158750"/>
            </p14:xfrm>
          </p:contentPart>
        </mc:Choice>
        <mc:Fallback xmlns="">
          <p:pic>
            <p:nvPicPr>
              <p:cNvPr id="278" name="墨迹 277"/>
            </p:nvPicPr>
            <p:blipFill>
              <a:blip r:embed="rId540"/>
            </p:blipFill>
            <p:spPr>
              <a:xfrm>
                <a:off x="3568700" y="4254500"/>
                <a:ext cx="1905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1" p14:bwMode="auto">
            <p14:nvContentPartPr>
              <p14:cNvPr id="279" name="墨迹 278"/>
              <p14:cNvContentPartPr/>
              <p14:nvPr/>
            </p14:nvContentPartPr>
            <p14:xfrm>
              <a:off x="3803650" y="4292600"/>
              <a:ext cx="6350" cy="88900"/>
            </p14:xfrm>
          </p:contentPart>
        </mc:Choice>
        <mc:Fallback xmlns="">
          <p:pic>
            <p:nvPicPr>
              <p:cNvPr id="279" name="墨迹 278"/>
            </p:nvPicPr>
            <p:blipFill>
              <a:blip r:embed="rId542"/>
            </p:blipFill>
            <p:spPr>
              <a:xfrm>
                <a:off x="3803650" y="4292600"/>
                <a:ext cx="635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3" p14:bwMode="auto">
            <p14:nvContentPartPr>
              <p14:cNvPr id="280" name="墨迹 279"/>
              <p14:cNvContentPartPr/>
              <p14:nvPr/>
            </p14:nvContentPartPr>
            <p14:xfrm>
              <a:off x="1409700" y="4152900"/>
              <a:ext cx="215900" cy="165100"/>
            </p14:xfrm>
          </p:contentPart>
        </mc:Choice>
        <mc:Fallback xmlns="">
          <p:pic>
            <p:nvPicPr>
              <p:cNvPr id="280" name="墨迹 279"/>
            </p:nvPicPr>
            <p:blipFill>
              <a:blip r:embed="rId544"/>
            </p:blipFill>
            <p:spPr>
              <a:xfrm>
                <a:off x="1409700" y="4152900"/>
                <a:ext cx="21590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5" p14:bwMode="auto">
            <p14:nvContentPartPr>
              <p14:cNvPr id="281" name="墨迹 280"/>
              <p14:cNvContentPartPr/>
              <p14:nvPr/>
            </p14:nvContentPartPr>
            <p14:xfrm>
              <a:off x="1397000" y="3740150"/>
              <a:ext cx="146050" cy="158750"/>
            </p14:xfrm>
          </p:contentPart>
        </mc:Choice>
        <mc:Fallback xmlns="">
          <p:pic>
            <p:nvPicPr>
              <p:cNvPr id="281" name="墨迹 280"/>
            </p:nvPicPr>
            <p:blipFill>
              <a:blip r:embed="rId546"/>
            </p:blipFill>
            <p:spPr>
              <a:xfrm>
                <a:off x="1397000" y="3740150"/>
                <a:ext cx="14605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7" p14:bwMode="auto">
            <p14:nvContentPartPr>
              <p14:cNvPr id="282" name="墨迹 281"/>
              <p14:cNvContentPartPr/>
              <p14:nvPr/>
            </p14:nvContentPartPr>
            <p14:xfrm>
              <a:off x="1644650" y="4305300"/>
              <a:ext cx="279400" cy="360"/>
            </p14:xfrm>
          </p:contentPart>
        </mc:Choice>
        <mc:Fallback xmlns="">
          <p:pic>
            <p:nvPicPr>
              <p:cNvPr id="282" name="墨迹 281"/>
            </p:nvPicPr>
            <p:blipFill>
              <a:blip r:embed="rId548"/>
            </p:blipFill>
            <p:spPr>
              <a:xfrm>
                <a:off x="1644650" y="4305300"/>
                <a:ext cx="2794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9" p14:bwMode="auto">
            <p14:nvContentPartPr>
              <p14:cNvPr id="283" name="墨迹 282"/>
              <p14:cNvContentPartPr/>
              <p14:nvPr/>
            </p14:nvContentPartPr>
            <p14:xfrm>
              <a:off x="2743200" y="4552950"/>
              <a:ext cx="6350" cy="95250"/>
            </p14:xfrm>
          </p:contentPart>
        </mc:Choice>
        <mc:Fallback xmlns="">
          <p:pic>
            <p:nvPicPr>
              <p:cNvPr id="283" name="墨迹 282"/>
            </p:nvPicPr>
            <p:blipFill>
              <a:blip r:embed="rId550"/>
            </p:blipFill>
            <p:spPr>
              <a:xfrm>
                <a:off x="2743200" y="4552950"/>
                <a:ext cx="635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1" p14:bwMode="auto">
            <p14:nvContentPartPr>
              <p14:cNvPr id="284" name="墨迹 283"/>
              <p14:cNvContentPartPr/>
              <p14:nvPr/>
            </p14:nvContentPartPr>
            <p14:xfrm>
              <a:off x="2692400" y="4381500"/>
              <a:ext cx="95250" cy="114300"/>
            </p14:xfrm>
          </p:contentPart>
        </mc:Choice>
        <mc:Fallback xmlns="">
          <p:pic>
            <p:nvPicPr>
              <p:cNvPr id="284" name="墨迹 283"/>
            </p:nvPicPr>
            <p:blipFill>
              <a:blip r:embed="rId552"/>
            </p:blipFill>
            <p:spPr>
              <a:xfrm>
                <a:off x="2692400" y="4381500"/>
                <a:ext cx="9525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3" p14:bwMode="auto">
            <p14:nvContentPartPr>
              <p14:cNvPr id="285" name="墨迹 284"/>
              <p14:cNvContentPartPr/>
              <p14:nvPr/>
            </p14:nvContentPartPr>
            <p14:xfrm>
              <a:off x="2825750" y="4565650"/>
              <a:ext cx="63500" cy="44450"/>
            </p14:xfrm>
          </p:contentPart>
        </mc:Choice>
        <mc:Fallback xmlns="">
          <p:pic>
            <p:nvPicPr>
              <p:cNvPr id="285" name="墨迹 284"/>
            </p:nvPicPr>
            <p:blipFill>
              <a:blip r:embed="rId554"/>
            </p:blipFill>
            <p:spPr>
              <a:xfrm>
                <a:off x="2825750" y="4565650"/>
                <a:ext cx="6350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5" p14:bwMode="auto">
            <p14:nvContentPartPr>
              <p14:cNvPr id="286" name="墨迹 285"/>
              <p14:cNvContentPartPr/>
              <p14:nvPr/>
            </p14:nvContentPartPr>
            <p14:xfrm>
              <a:off x="2933700" y="4546600"/>
              <a:ext cx="95250" cy="50800"/>
            </p14:xfrm>
          </p:contentPart>
        </mc:Choice>
        <mc:Fallback xmlns="">
          <p:pic>
            <p:nvPicPr>
              <p:cNvPr id="286" name="墨迹 285"/>
            </p:nvPicPr>
            <p:blipFill>
              <a:blip r:embed="rId556"/>
            </p:blipFill>
            <p:spPr>
              <a:xfrm>
                <a:off x="2933700" y="4546600"/>
                <a:ext cx="9525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7" p14:bwMode="auto">
            <p14:nvContentPartPr>
              <p14:cNvPr id="287" name="墨迹 286"/>
              <p14:cNvContentPartPr/>
              <p14:nvPr/>
            </p14:nvContentPartPr>
            <p14:xfrm>
              <a:off x="3105150" y="4559300"/>
              <a:ext cx="63500" cy="25400"/>
            </p14:xfrm>
          </p:contentPart>
        </mc:Choice>
        <mc:Fallback xmlns="">
          <p:pic>
            <p:nvPicPr>
              <p:cNvPr id="287" name="墨迹 286"/>
            </p:nvPicPr>
            <p:blipFill>
              <a:blip r:embed="rId558"/>
            </p:blipFill>
            <p:spPr>
              <a:xfrm>
                <a:off x="3105150" y="4559300"/>
                <a:ext cx="6350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9" p14:bwMode="auto">
            <p14:nvContentPartPr>
              <p14:cNvPr id="288" name="墨迹 287"/>
              <p14:cNvContentPartPr/>
              <p14:nvPr/>
            </p14:nvContentPartPr>
            <p14:xfrm>
              <a:off x="3289300" y="4559300"/>
              <a:ext cx="88900" cy="25400"/>
            </p14:xfrm>
          </p:contentPart>
        </mc:Choice>
        <mc:Fallback xmlns="">
          <p:pic>
            <p:nvPicPr>
              <p:cNvPr id="288" name="墨迹 287"/>
            </p:nvPicPr>
            <p:blipFill>
              <a:blip r:embed="rId560"/>
            </p:blipFill>
            <p:spPr>
              <a:xfrm>
                <a:off x="3289300" y="4559300"/>
                <a:ext cx="8890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1" p14:bwMode="auto">
            <p14:nvContentPartPr>
              <p14:cNvPr id="289" name="墨迹 288"/>
              <p14:cNvContentPartPr/>
              <p14:nvPr/>
            </p14:nvContentPartPr>
            <p14:xfrm>
              <a:off x="2520950" y="4654550"/>
              <a:ext cx="1041400" cy="38100"/>
            </p14:xfrm>
          </p:contentPart>
        </mc:Choice>
        <mc:Fallback xmlns="">
          <p:pic>
            <p:nvPicPr>
              <p:cNvPr id="289" name="墨迹 288"/>
            </p:nvPicPr>
            <p:blipFill>
              <a:blip r:embed="rId562"/>
            </p:blipFill>
            <p:spPr>
              <a:xfrm>
                <a:off x="2520950" y="4654550"/>
                <a:ext cx="104140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3" p14:bwMode="auto">
            <p14:nvContentPartPr>
              <p14:cNvPr id="290" name="墨迹 289"/>
              <p14:cNvContentPartPr/>
              <p14:nvPr/>
            </p14:nvContentPartPr>
            <p14:xfrm>
              <a:off x="2736850" y="4356100"/>
              <a:ext cx="38100" cy="139700"/>
            </p14:xfrm>
          </p:contentPart>
        </mc:Choice>
        <mc:Fallback xmlns="">
          <p:pic>
            <p:nvPicPr>
              <p:cNvPr id="290" name="墨迹 289"/>
            </p:nvPicPr>
            <p:blipFill>
              <a:blip r:embed="rId564"/>
            </p:blipFill>
            <p:spPr>
              <a:xfrm>
                <a:off x="2736850" y="4356100"/>
                <a:ext cx="3810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5" p14:bwMode="auto">
            <p14:nvContentPartPr>
              <p14:cNvPr id="291" name="墨迹 290"/>
              <p14:cNvContentPartPr/>
              <p14:nvPr/>
            </p14:nvContentPartPr>
            <p14:xfrm>
              <a:off x="3587750" y="4610100"/>
              <a:ext cx="95250" cy="127000"/>
            </p14:xfrm>
          </p:contentPart>
        </mc:Choice>
        <mc:Fallback xmlns="">
          <p:pic>
            <p:nvPicPr>
              <p:cNvPr id="291" name="墨迹 290"/>
            </p:nvPicPr>
            <p:blipFill>
              <a:blip r:embed="rId566"/>
            </p:blipFill>
            <p:spPr>
              <a:xfrm>
                <a:off x="3587750" y="4610100"/>
                <a:ext cx="9525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7" p14:bwMode="auto">
            <p14:nvContentPartPr>
              <p14:cNvPr id="292" name="墨迹 291"/>
              <p14:cNvContentPartPr/>
              <p14:nvPr/>
            </p14:nvContentPartPr>
            <p14:xfrm>
              <a:off x="3663950" y="4679950"/>
              <a:ext cx="360" cy="82550"/>
            </p14:xfrm>
          </p:contentPart>
        </mc:Choice>
        <mc:Fallback xmlns="">
          <p:pic>
            <p:nvPicPr>
              <p:cNvPr id="292" name="墨迹 291"/>
            </p:nvPicPr>
            <p:blipFill>
              <a:blip r:embed="rId568"/>
            </p:blipFill>
            <p:spPr>
              <a:xfrm>
                <a:off x="3663950" y="4679950"/>
                <a:ext cx="36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9" p14:bwMode="auto">
            <p14:nvContentPartPr>
              <p14:cNvPr id="293" name="墨迹 292"/>
              <p14:cNvContentPartPr/>
              <p14:nvPr/>
            </p14:nvContentPartPr>
            <p14:xfrm>
              <a:off x="3708400" y="4699000"/>
              <a:ext cx="6350" cy="19050"/>
            </p14:xfrm>
          </p:contentPart>
        </mc:Choice>
        <mc:Fallback xmlns="">
          <p:pic>
            <p:nvPicPr>
              <p:cNvPr id="293" name="墨迹 292"/>
            </p:nvPicPr>
            <p:blipFill>
              <a:blip r:embed="rId504"/>
            </p:blipFill>
            <p:spPr>
              <a:xfrm>
                <a:off x="3708400" y="4699000"/>
                <a:ext cx="63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0" p14:bwMode="auto">
            <p14:nvContentPartPr>
              <p14:cNvPr id="294" name="墨迹 293"/>
              <p14:cNvContentPartPr/>
              <p14:nvPr/>
            </p14:nvContentPartPr>
            <p14:xfrm>
              <a:off x="3778250" y="4641850"/>
              <a:ext cx="360" cy="50800"/>
            </p14:xfrm>
          </p:contentPart>
        </mc:Choice>
        <mc:Fallback xmlns="">
          <p:pic>
            <p:nvPicPr>
              <p:cNvPr id="294" name="墨迹 293"/>
            </p:nvPicPr>
            <p:blipFill>
              <a:blip r:embed="rId571"/>
            </p:blipFill>
            <p:spPr>
              <a:xfrm>
                <a:off x="3778250" y="4641850"/>
                <a:ext cx="36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2" p14:bwMode="auto">
            <p14:nvContentPartPr>
              <p14:cNvPr id="295" name="墨迹 294"/>
              <p14:cNvContentPartPr/>
              <p14:nvPr/>
            </p14:nvContentPartPr>
            <p14:xfrm>
              <a:off x="3752850" y="4641850"/>
              <a:ext cx="171450" cy="133350"/>
            </p14:xfrm>
          </p:contentPart>
        </mc:Choice>
        <mc:Fallback xmlns="">
          <p:pic>
            <p:nvPicPr>
              <p:cNvPr id="295" name="墨迹 294"/>
            </p:nvPicPr>
            <p:blipFill>
              <a:blip r:embed="rId573"/>
            </p:blipFill>
            <p:spPr>
              <a:xfrm>
                <a:off x="3752850" y="4641850"/>
                <a:ext cx="17145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4" p14:bwMode="auto">
            <p14:nvContentPartPr>
              <p14:cNvPr id="296" name="墨迹 295"/>
              <p14:cNvContentPartPr/>
              <p14:nvPr/>
            </p14:nvContentPartPr>
            <p14:xfrm>
              <a:off x="3994150" y="4641850"/>
              <a:ext cx="114300" cy="120650"/>
            </p14:xfrm>
          </p:contentPart>
        </mc:Choice>
        <mc:Fallback xmlns="">
          <p:pic>
            <p:nvPicPr>
              <p:cNvPr id="296" name="墨迹 295"/>
            </p:nvPicPr>
            <p:blipFill>
              <a:blip r:embed="rId575"/>
            </p:blipFill>
            <p:spPr>
              <a:xfrm>
                <a:off x="3994150" y="4641850"/>
                <a:ext cx="11430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6" p14:bwMode="auto">
            <p14:nvContentPartPr>
              <p14:cNvPr id="297" name="墨迹 296"/>
              <p14:cNvContentPartPr/>
              <p14:nvPr/>
            </p14:nvContentPartPr>
            <p14:xfrm>
              <a:off x="2774950" y="4660900"/>
              <a:ext cx="360" cy="114300"/>
            </p14:xfrm>
          </p:contentPart>
        </mc:Choice>
        <mc:Fallback xmlns="">
          <p:pic>
            <p:nvPicPr>
              <p:cNvPr id="297" name="墨迹 296"/>
            </p:nvPicPr>
            <p:blipFill>
              <a:blip r:embed="rId577"/>
            </p:blipFill>
            <p:spPr>
              <a:xfrm>
                <a:off x="2774950" y="4660900"/>
                <a:ext cx="36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8" p14:bwMode="auto">
            <p14:nvContentPartPr>
              <p14:cNvPr id="298" name="墨迹 297"/>
              <p14:cNvContentPartPr/>
              <p14:nvPr/>
            </p14:nvContentPartPr>
            <p14:xfrm>
              <a:off x="2851150" y="4667250"/>
              <a:ext cx="63500" cy="69850"/>
            </p14:xfrm>
          </p:contentPart>
        </mc:Choice>
        <mc:Fallback xmlns="">
          <p:pic>
            <p:nvPicPr>
              <p:cNvPr id="298" name="墨迹 297"/>
            </p:nvPicPr>
            <p:blipFill>
              <a:blip r:embed="rId579"/>
            </p:blipFill>
            <p:spPr>
              <a:xfrm>
                <a:off x="2851150" y="4667250"/>
                <a:ext cx="6350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0" p14:bwMode="auto">
            <p14:nvContentPartPr>
              <p14:cNvPr id="299" name="墨迹 298"/>
              <p14:cNvContentPartPr/>
              <p14:nvPr/>
            </p14:nvContentPartPr>
            <p14:xfrm>
              <a:off x="2984500" y="4667250"/>
              <a:ext cx="76200" cy="57150"/>
            </p14:xfrm>
          </p:contentPart>
        </mc:Choice>
        <mc:Fallback xmlns="">
          <p:pic>
            <p:nvPicPr>
              <p:cNvPr id="299" name="墨迹 298"/>
            </p:nvPicPr>
            <p:blipFill>
              <a:blip r:embed="rId581"/>
            </p:blipFill>
            <p:spPr>
              <a:xfrm>
                <a:off x="2984500" y="4667250"/>
                <a:ext cx="7620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2" p14:bwMode="auto">
            <p14:nvContentPartPr>
              <p14:cNvPr id="300" name="墨迹 299"/>
              <p14:cNvContentPartPr/>
              <p14:nvPr/>
            </p14:nvContentPartPr>
            <p14:xfrm>
              <a:off x="3098800" y="4673600"/>
              <a:ext cx="101600" cy="44450"/>
            </p14:xfrm>
          </p:contentPart>
        </mc:Choice>
        <mc:Fallback xmlns="">
          <p:pic>
            <p:nvPicPr>
              <p:cNvPr id="300" name="墨迹 299"/>
            </p:nvPicPr>
            <p:blipFill>
              <a:blip r:embed="rId583"/>
            </p:blipFill>
            <p:spPr>
              <a:xfrm>
                <a:off x="3098800" y="4673600"/>
                <a:ext cx="10160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4" p14:bwMode="auto">
            <p14:nvContentPartPr>
              <p14:cNvPr id="301" name="墨迹 300"/>
              <p14:cNvContentPartPr/>
              <p14:nvPr/>
            </p14:nvContentPartPr>
            <p14:xfrm>
              <a:off x="3257550" y="4679950"/>
              <a:ext cx="88900" cy="57150"/>
            </p14:xfrm>
          </p:contentPart>
        </mc:Choice>
        <mc:Fallback xmlns="">
          <p:pic>
            <p:nvPicPr>
              <p:cNvPr id="301" name="墨迹 300"/>
            </p:nvPicPr>
            <p:blipFill>
              <a:blip r:embed="rId585"/>
            </p:blipFill>
            <p:spPr>
              <a:xfrm>
                <a:off x="3257550" y="4679950"/>
                <a:ext cx="8890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6" p14:bwMode="auto">
            <p14:nvContentPartPr>
              <p14:cNvPr id="302" name="墨迹 301"/>
              <p14:cNvContentPartPr/>
              <p14:nvPr/>
            </p14:nvContentPartPr>
            <p14:xfrm>
              <a:off x="3536950" y="4457700"/>
              <a:ext cx="641350" cy="361950"/>
            </p14:xfrm>
          </p:contentPart>
        </mc:Choice>
        <mc:Fallback xmlns="">
          <p:pic>
            <p:nvPicPr>
              <p:cNvPr id="302" name="墨迹 301"/>
            </p:nvPicPr>
            <p:blipFill>
              <a:blip r:embed="rId587"/>
            </p:blipFill>
            <p:spPr>
              <a:xfrm>
                <a:off x="3536950" y="4457700"/>
                <a:ext cx="641350" cy="361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8" p14:bwMode="auto">
            <p14:nvContentPartPr>
              <p14:cNvPr id="303" name="墨迹 302"/>
              <p14:cNvContentPartPr/>
              <p14:nvPr/>
            </p14:nvContentPartPr>
            <p14:xfrm>
              <a:off x="1879600" y="4368800"/>
              <a:ext cx="177800" cy="215900"/>
            </p14:xfrm>
          </p:contentPart>
        </mc:Choice>
        <mc:Fallback xmlns="">
          <p:pic>
            <p:nvPicPr>
              <p:cNvPr id="303" name="墨迹 302"/>
            </p:nvPicPr>
            <p:blipFill>
              <a:blip r:embed="rId589"/>
            </p:blipFill>
            <p:spPr>
              <a:xfrm>
                <a:off x="1879600" y="4368800"/>
                <a:ext cx="177800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0" p14:bwMode="auto">
            <p14:nvContentPartPr>
              <p14:cNvPr id="304" name="墨迹 303"/>
              <p14:cNvContentPartPr/>
              <p14:nvPr/>
            </p14:nvContentPartPr>
            <p14:xfrm>
              <a:off x="1962150" y="4457700"/>
              <a:ext cx="146050" cy="165100"/>
            </p14:xfrm>
          </p:contentPart>
        </mc:Choice>
        <mc:Fallback xmlns="">
          <p:pic>
            <p:nvPicPr>
              <p:cNvPr id="304" name="墨迹 303"/>
            </p:nvPicPr>
            <p:blipFill>
              <a:blip r:embed="rId591"/>
            </p:blipFill>
            <p:spPr>
              <a:xfrm>
                <a:off x="1962150" y="4457700"/>
                <a:ext cx="14605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2" p14:bwMode="auto">
            <p14:nvContentPartPr>
              <p14:cNvPr id="305" name="墨迹 304"/>
              <p14:cNvContentPartPr/>
              <p14:nvPr/>
            </p14:nvContentPartPr>
            <p14:xfrm>
              <a:off x="2044700" y="4559300"/>
              <a:ext cx="44450" cy="12700"/>
            </p14:xfrm>
          </p:contentPart>
        </mc:Choice>
        <mc:Fallback xmlns="">
          <p:pic>
            <p:nvPicPr>
              <p:cNvPr id="305" name="墨迹 304"/>
            </p:nvPicPr>
            <p:blipFill>
              <a:blip r:embed="rId593"/>
            </p:blipFill>
            <p:spPr>
              <a:xfrm>
                <a:off x="2044700" y="4559300"/>
                <a:ext cx="444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4" p14:bwMode="auto">
            <p14:nvContentPartPr>
              <p14:cNvPr id="306" name="墨迹 305"/>
              <p14:cNvContentPartPr/>
              <p14:nvPr/>
            </p14:nvContentPartPr>
            <p14:xfrm>
              <a:off x="2152650" y="4546600"/>
              <a:ext cx="76200" cy="360"/>
            </p14:xfrm>
          </p:contentPart>
        </mc:Choice>
        <mc:Fallback xmlns="">
          <p:pic>
            <p:nvPicPr>
              <p:cNvPr id="306" name="墨迹 305"/>
            </p:nvPicPr>
            <p:blipFill>
              <a:blip r:embed="rId595"/>
            </p:blipFill>
            <p:spPr>
              <a:xfrm>
                <a:off x="2152650" y="4546600"/>
                <a:ext cx="762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6" p14:bwMode="auto">
            <p14:nvContentPartPr>
              <p14:cNvPr id="307" name="墨迹 306"/>
              <p14:cNvContentPartPr/>
              <p14:nvPr/>
            </p14:nvContentPartPr>
            <p14:xfrm>
              <a:off x="2101850" y="4546600"/>
              <a:ext cx="88900" cy="114300"/>
            </p14:xfrm>
          </p:contentPart>
        </mc:Choice>
        <mc:Fallback xmlns="">
          <p:pic>
            <p:nvPicPr>
              <p:cNvPr id="307" name="墨迹 306"/>
            </p:nvPicPr>
            <p:blipFill>
              <a:blip r:embed="rId597"/>
            </p:blipFill>
            <p:spPr>
              <a:xfrm>
                <a:off x="2101850" y="4546600"/>
                <a:ext cx="8890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8" p14:bwMode="auto">
            <p14:nvContentPartPr>
              <p14:cNvPr id="308" name="墨迹 307"/>
              <p14:cNvContentPartPr/>
              <p14:nvPr/>
            </p14:nvContentPartPr>
            <p14:xfrm>
              <a:off x="2235200" y="4514850"/>
              <a:ext cx="19050" cy="107950"/>
            </p14:xfrm>
          </p:contentPart>
        </mc:Choice>
        <mc:Fallback xmlns="">
          <p:pic>
            <p:nvPicPr>
              <p:cNvPr id="308" name="墨迹 307"/>
            </p:nvPicPr>
            <p:blipFill>
              <a:blip r:embed="rId599"/>
            </p:blipFill>
            <p:spPr>
              <a:xfrm>
                <a:off x="2235200" y="4514850"/>
                <a:ext cx="1905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0" p14:bwMode="auto">
            <p14:nvContentPartPr>
              <p14:cNvPr id="309" name="墨迹 308"/>
              <p14:cNvContentPartPr/>
              <p14:nvPr/>
            </p14:nvContentPartPr>
            <p14:xfrm>
              <a:off x="2260600" y="4464050"/>
              <a:ext cx="76200" cy="139700"/>
            </p14:xfrm>
          </p:contentPart>
        </mc:Choice>
        <mc:Fallback xmlns="">
          <p:pic>
            <p:nvPicPr>
              <p:cNvPr id="309" name="墨迹 308"/>
            </p:nvPicPr>
            <p:blipFill>
              <a:blip r:embed="rId601"/>
            </p:blipFill>
            <p:spPr>
              <a:xfrm>
                <a:off x="2260600" y="4464050"/>
                <a:ext cx="7620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2" p14:bwMode="auto">
            <p14:nvContentPartPr>
              <p14:cNvPr id="310" name="墨迹 309"/>
              <p14:cNvContentPartPr/>
              <p14:nvPr/>
            </p14:nvContentPartPr>
            <p14:xfrm>
              <a:off x="2324100" y="4495800"/>
              <a:ext cx="82550" cy="146050"/>
            </p14:xfrm>
          </p:contentPart>
        </mc:Choice>
        <mc:Fallback xmlns="">
          <p:pic>
            <p:nvPicPr>
              <p:cNvPr id="310" name="墨迹 309"/>
            </p:nvPicPr>
            <p:blipFill>
              <a:blip r:embed="rId603"/>
            </p:blipFill>
            <p:spPr>
              <a:xfrm>
                <a:off x="2324100" y="4495800"/>
                <a:ext cx="8255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4" p14:bwMode="auto">
            <p14:nvContentPartPr>
              <p14:cNvPr id="311" name="墨迹 310"/>
              <p14:cNvContentPartPr/>
              <p14:nvPr/>
            </p14:nvContentPartPr>
            <p14:xfrm>
              <a:off x="2343150" y="4546600"/>
              <a:ext cx="82550" cy="63500"/>
            </p14:xfrm>
          </p:contentPart>
        </mc:Choice>
        <mc:Fallback xmlns="">
          <p:pic>
            <p:nvPicPr>
              <p:cNvPr id="311" name="墨迹 310"/>
            </p:nvPicPr>
            <p:blipFill>
              <a:blip r:embed="rId605"/>
            </p:blipFill>
            <p:spPr>
              <a:xfrm>
                <a:off x="2343150" y="4546600"/>
                <a:ext cx="8255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6" p14:bwMode="auto">
            <p14:nvContentPartPr>
              <p14:cNvPr id="312" name="墨迹 311"/>
              <p14:cNvContentPartPr/>
              <p14:nvPr/>
            </p14:nvContentPartPr>
            <p14:xfrm>
              <a:off x="2457450" y="4502150"/>
              <a:ext cx="25400" cy="120650"/>
            </p14:xfrm>
          </p:contentPart>
        </mc:Choice>
        <mc:Fallback xmlns="">
          <p:pic>
            <p:nvPicPr>
              <p:cNvPr id="312" name="墨迹 311"/>
            </p:nvPicPr>
            <p:blipFill>
              <a:blip r:embed="rId607"/>
            </p:blipFill>
            <p:spPr>
              <a:xfrm>
                <a:off x="2457450" y="4502150"/>
                <a:ext cx="2540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8" p14:bwMode="auto">
            <p14:nvContentPartPr>
              <p14:cNvPr id="313" name="墨迹 312"/>
              <p14:cNvContentPartPr/>
              <p14:nvPr/>
            </p14:nvContentPartPr>
            <p14:xfrm>
              <a:off x="2489200" y="4533900"/>
              <a:ext cx="88900" cy="82550"/>
            </p14:xfrm>
          </p:contentPart>
        </mc:Choice>
        <mc:Fallback xmlns="">
          <p:pic>
            <p:nvPicPr>
              <p:cNvPr id="313" name="墨迹 312"/>
            </p:nvPicPr>
            <p:blipFill>
              <a:blip r:embed="rId609"/>
            </p:blipFill>
            <p:spPr>
              <a:xfrm>
                <a:off x="2489200" y="4533900"/>
                <a:ext cx="8890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0" p14:bwMode="auto">
            <p14:nvContentPartPr>
              <p14:cNvPr id="314" name="墨迹 313"/>
              <p14:cNvContentPartPr/>
              <p14:nvPr/>
            </p14:nvContentPartPr>
            <p14:xfrm>
              <a:off x="2590800" y="4540250"/>
              <a:ext cx="63500" cy="88900"/>
            </p14:xfrm>
          </p:contentPart>
        </mc:Choice>
        <mc:Fallback xmlns="">
          <p:pic>
            <p:nvPicPr>
              <p:cNvPr id="314" name="墨迹 313"/>
            </p:nvPicPr>
            <p:blipFill>
              <a:blip r:embed="rId611"/>
            </p:blipFill>
            <p:spPr>
              <a:xfrm>
                <a:off x="2590800" y="4540250"/>
                <a:ext cx="6350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2" p14:bwMode="auto">
            <p14:nvContentPartPr>
              <p14:cNvPr id="315" name="墨迹 314"/>
              <p14:cNvContentPartPr/>
              <p14:nvPr/>
            </p14:nvContentPartPr>
            <p14:xfrm>
              <a:off x="2628900" y="4527550"/>
              <a:ext cx="31750" cy="360"/>
            </p14:xfrm>
          </p:contentPart>
        </mc:Choice>
        <mc:Fallback xmlns="">
          <p:pic>
            <p:nvPicPr>
              <p:cNvPr id="315" name="墨迹 314"/>
            </p:nvPicPr>
            <p:blipFill>
              <a:blip r:embed="rId613"/>
            </p:blipFill>
            <p:spPr>
              <a:xfrm>
                <a:off x="2628900" y="4527550"/>
                <a:ext cx="317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4" p14:bwMode="auto">
            <p14:nvContentPartPr>
              <p14:cNvPr id="316" name="墨迹 315"/>
              <p14:cNvContentPartPr/>
              <p14:nvPr/>
            </p14:nvContentPartPr>
            <p14:xfrm>
              <a:off x="2597150" y="4572000"/>
              <a:ext cx="44450" cy="12700"/>
            </p14:xfrm>
          </p:contentPart>
        </mc:Choice>
        <mc:Fallback xmlns="">
          <p:pic>
            <p:nvPicPr>
              <p:cNvPr id="316" name="墨迹 315"/>
            </p:nvPicPr>
            <p:blipFill>
              <a:blip r:embed="rId615"/>
            </p:blipFill>
            <p:spPr>
              <a:xfrm>
                <a:off x="2597150" y="4572000"/>
                <a:ext cx="444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6" p14:bwMode="auto">
            <p14:nvContentPartPr>
              <p14:cNvPr id="317" name="墨迹 316"/>
              <p14:cNvContentPartPr/>
              <p14:nvPr/>
            </p14:nvContentPartPr>
            <p14:xfrm>
              <a:off x="2673350" y="4559300"/>
              <a:ext cx="69850" cy="69850"/>
            </p14:xfrm>
          </p:contentPart>
        </mc:Choice>
        <mc:Fallback xmlns="">
          <p:pic>
            <p:nvPicPr>
              <p:cNvPr id="317" name="墨迹 316"/>
            </p:nvPicPr>
            <p:blipFill>
              <a:blip r:embed="rId617"/>
            </p:blipFill>
            <p:spPr>
              <a:xfrm>
                <a:off x="2673350" y="4559300"/>
                <a:ext cx="6985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8" p14:bwMode="auto">
            <p14:nvContentPartPr>
              <p14:cNvPr id="318" name="墨迹 317"/>
              <p14:cNvContentPartPr/>
              <p14:nvPr/>
            </p14:nvContentPartPr>
            <p14:xfrm>
              <a:off x="2654300" y="4565650"/>
              <a:ext cx="101600" cy="63500"/>
            </p14:xfrm>
          </p:contentPart>
        </mc:Choice>
        <mc:Fallback xmlns="">
          <p:pic>
            <p:nvPicPr>
              <p:cNvPr id="318" name="墨迹 317"/>
            </p:nvPicPr>
            <p:blipFill>
              <a:blip r:embed="rId619"/>
            </p:blipFill>
            <p:spPr>
              <a:xfrm>
                <a:off x="2654300" y="4565650"/>
                <a:ext cx="10160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0" p14:bwMode="auto">
            <p14:nvContentPartPr>
              <p14:cNvPr id="319" name="墨迹 318"/>
              <p14:cNvContentPartPr/>
              <p14:nvPr/>
            </p14:nvContentPartPr>
            <p14:xfrm>
              <a:off x="2743200" y="4559300"/>
              <a:ext cx="146050" cy="360"/>
            </p14:xfrm>
          </p:contentPart>
        </mc:Choice>
        <mc:Fallback xmlns="">
          <p:pic>
            <p:nvPicPr>
              <p:cNvPr id="319" name="墨迹 318"/>
            </p:nvPicPr>
            <p:blipFill>
              <a:blip r:embed="rId41"/>
            </p:blipFill>
            <p:spPr>
              <a:xfrm>
                <a:off x="2743200" y="4559300"/>
                <a:ext cx="1460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1" p14:bwMode="auto">
            <p14:nvContentPartPr>
              <p14:cNvPr id="320" name="墨迹 319"/>
              <p14:cNvContentPartPr/>
              <p14:nvPr/>
            </p14:nvContentPartPr>
            <p14:xfrm>
              <a:off x="2819400" y="4559300"/>
              <a:ext cx="31750" cy="171450"/>
            </p14:xfrm>
          </p:contentPart>
        </mc:Choice>
        <mc:Fallback xmlns="">
          <p:pic>
            <p:nvPicPr>
              <p:cNvPr id="320" name="墨迹 319"/>
            </p:nvPicPr>
            <p:blipFill>
              <a:blip r:embed="rId622"/>
            </p:blipFill>
            <p:spPr>
              <a:xfrm>
                <a:off x="2819400" y="4559300"/>
                <a:ext cx="3175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3" p14:bwMode="auto">
            <p14:nvContentPartPr>
              <p14:cNvPr id="321" name="墨迹 320"/>
              <p14:cNvContentPartPr/>
              <p14:nvPr/>
            </p14:nvContentPartPr>
            <p14:xfrm>
              <a:off x="1993900" y="4667250"/>
              <a:ext cx="952500" cy="19050"/>
            </p14:xfrm>
          </p:contentPart>
        </mc:Choice>
        <mc:Fallback xmlns="">
          <p:pic>
            <p:nvPicPr>
              <p:cNvPr id="321" name="墨迹 320"/>
            </p:nvPicPr>
            <p:blipFill>
              <a:blip r:embed="rId624"/>
            </p:blipFill>
            <p:spPr>
              <a:xfrm>
                <a:off x="1993900" y="4667250"/>
                <a:ext cx="95250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5" p14:bwMode="auto">
            <p14:nvContentPartPr>
              <p14:cNvPr id="322" name="墨迹 321"/>
              <p14:cNvContentPartPr/>
              <p14:nvPr/>
            </p14:nvContentPartPr>
            <p14:xfrm>
              <a:off x="2120900" y="4997450"/>
              <a:ext cx="120650" cy="139700"/>
            </p14:xfrm>
          </p:contentPart>
        </mc:Choice>
        <mc:Fallback xmlns="">
          <p:pic>
            <p:nvPicPr>
              <p:cNvPr id="322" name="墨迹 321"/>
            </p:nvPicPr>
            <p:blipFill>
              <a:blip r:embed="rId626"/>
            </p:blipFill>
            <p:spPr>
              <a:xfrm>
                <a:off x="2120900" y="4997450"/>
                <a:ext cx="12065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7" p14:bwMode="auto">
            <p14:nvContentPartPr>
              <p14:cNvPr id="323" name="墨迹 322"/>
              <p14:cNvContentPartPr/>
              <p14:nvPr/>
            </p14:nvContentPartPr>
            <p14:xfrm>
              <a:off x="2152650" y="5029200"/>
              <a:ext cx="95250" cy="88900"/>
            </p14:xfrm>
          </p:contentPart>
        </mc:Choice>
        <mc:Fallback xmlns="">
          <p:pic>
            <p:nvPicPr>
              <p:cNvPr id="323" name="墨迹 322"/>
            </p:nvPicPr>
            <p:blipFill>
              <a:blip r:embed="rId628"/>
            </p:blipFill>
            <p:spPr>
              <a:xfrm>
                <a:off x="2152650" y="5029200"/>
                <a:ext cx="9525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9" p14:bwMode="auto">
            <p14:nvContentPartPr>
              <p14:cNvPr id="324" name="墨迹 323"/>
              <p14:cNvContentPartPr/>
              <p14:nvPr/>
            </p14:nvContentPartPr>
            <p14:xfrm>
              <a:off x="2305050" y="5041900"/>
              <a:ext cx="76200" cy="95250"/>
            </p14:xfrm>
          </p:contentPart>
        </mc:Choice>
        <mc:Fallback xmlns="">
          <p:pic>
            <p:nvPicPr>
              <p:cNvPr id="324" name="墨迹 323"/>
            </p:nvPicPr>
            <p:blipFill>
              <a:blip r:embed="rId630"/>
            </p:blipFill>
            <p:spPr>
              <a:xfrm>
                <a:off x="2305050" y="5041900"/>
                <a:ext cx="7620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1" p14:bwMode="auto">
            <p14:nvContentPartPr>
              <p14:cNvPr id="325" name="墨迹 324"/>
              <p14:cNvContentPartPr/>
              <p14:nvPr/>
            </p14:nvContentPartPr>
            <p14:xfrm>
              <a:off x="2451100" y="5022850"/>
              <a:ext cx="38100" cy="133350"/>
            </p14:xfrm>
          </p:contentPart>
        </mc:Choice>
        <mc:Fallback xmlns="">
          <p:pic>
            <p:nvPicPr>
              <p:cNvPr id="325" name="墨迹 324"/>
            </p:nvPicPr>
            <p:blipFill>
              <a:blip r:embed="rId632"/>
            </p:blipFill>
            <p:spPr>
              <a:xfrm>
                <a:off x="2451100" y="5022850"/>
                <a:ext cx="3810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3" p14:bwMode="auto">
            <p14:nvContentPartPr>
              <p14:cNvPr id="326" name="墨迹 325"/>
              <p14:cNvContentPartPr/>
              <p14:nvPr/>
            </p14:nvContentPartPr>
            <p14:xfrm>
              <a:off x="2514600" y="4978400"/>
              <a:ext cx="114300" cy="139700"/>
            </p14:xfrm>
          </p:contentPart>
        </mc:Choice>
        <mc:Fallback xmlns="">
          <p:pic>
            <p:nvPicPr>
              <p:cNvPr id="326" name="墨迹 325"/>
            </p:nvPicPr>
            <p:blipFill>
              <a:blip r:embed="rId634"/>
            </p:blipFill>
            <p:spPr>
              <a:xfrm>
                <a:off x="2514600" y="4978400"/>
                <a:ext cx="11430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5" p14:bwMode="auto">
            <p14:nvContentPartPr>
              <p14:cNvPr id="327" name="墨迹 326"/>
              <p14:cNvContentPartPr/>
              <p14:nvPr/>
            </p14:nvContentPartPr>
            <p14:xfrm>
              <a:off x="2730500" y="4991100"/>
              <a:ext cx="69850" cy="146050"/>
            </p14:xfrm>
          </p:contentPart>
        </mc:Choice>
        <mc:Fallback xmlns="">
          <p:pic>
            <p:nvPicPr>
              <p:cNvPr id="327" name="墨迹 326"/>
            </p:nvPicPr>
            <p:blipFill>
              <a:blip r:embed="rId636"/>
            </p:blipFill>
            <p:spPr>
              <a:xfrm>
                <a:off x="2730500" y="4991100"/>
                <a:ext cx="6985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7" p14:bwMode="auto">
            <p14:nvContentPartPr>
              <p14:cNvPr id="328" name="墨迹 327"/>
              <p14:cNvContentPartPr/>
              <p14:nvPr/>
            </p14:nvContentPartPr>
            <p14:xfrm>
              <a:off x="2819400" y="5016500"/>
              <a:ext cx="50800" cy="107950"/>
            </p14:xfrm>
          </p:contentPart>
        </mc:Choice>
        <mc:Fallback xmlns="">
          <p:pic>
            <p:nvPicPr>
              <p:cNvPr id="328" name="墨迹 327"/>
            </p:nvPicPr>
            <p:blipFill>
              <a:blip r:embed="rId638"/>
            </p:blipFill>
            <p:spPr>
              <a:xfrm>
                <a:off x="2819400" y="5016500"/>
                <a:ext cx="5080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9" p14:bwMode="auto">
            <p14:nvContentPartPr>
              <p14:cNvPr id="329" name="墨迹 328"/>
              <p14:cNvContentPartPr/>
              <p14:nvPr/>
            </p14:nvContentPartPr>
            <p14:xfrm>
              <a:off x="2800350" y="5073650"/>
              <a:ext cx="63500" cy="360"/>
            </p14:xfrm>
          </p:contentPart>
        </mc:Choice>
        <mc:Fallback xmlns="">
          <p:pic>
            <p:nvPicPr>
              <p:cNvPr id="329" name="墨迹 328"/>
            </p:nvPicPr>
            <p:blipFill>
              <a:blip r:embed="rId5"/>
            </p:blipFill>
            <p:spPr>
              <a:xfrm>
                <a:off x="2800350" y="5073650"/>
                <a:ext cx="635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0" p14:bwMode="auto">
            <p14:nvContentPartPr>
              <p14:cNvPr id="330" name="墨迹 329"/>
              <p14:cNvContentPartPr/>
              <p14:nvPr/>
            </p14:nvContentPartPr>
            <p14:xfrm>
              <a:off x="2927350" y="5029200"/>
              <a:ext cx="19050" cy="107950"/>
            </p14:xfrm>
          </p:contentPart>
        </mc:Choice>
        <mc:Fallback xmlns="">
          <p:pic>
            <p:nvPicPr>
              <p:cNvPr id="330" name="墨迹 329"/>
            </p:nvPicPr>
            <p:blipFill>
              <a:blip r:embed="rId641"/>
            </p:blipFill>
            <p:spPr>
              <a:xfrm>
                <a:off x="2927350" y="5029200"/>
                <a:ext cx="1905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2" p14:bwMode="auto">
            <p14:nvContentPartPr>
              <p14:cNvPr id="331" name="墨迹 330"/>
              <p14:cNvContentPartPr/>
              <p14:nvPr/>
            </p14:nvContentPartPr>
            <p14:xfrm>
              <a:off x="2946400" y="5080000"/>
              <a:ext cx="76200" cy="360"/>
            </p14:xfrm>
          </p:contentPart>
        </mc:Choice>
        <mc:Fallback xmlns="">
          <p:pic>
            <p:nvPicPr>
              <p:cNvPr id="331" name="墨迹 330"/>
            </p:nvPicPr>
            <p:blipFill>
              <a:blip r:embed="rId9"/>
            </p:blipFill>
            <p:spPr>
              <a:xfrm>
                <a:off x="2946400" y="5080000"/>
                <a:ext cx="762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3" p14:bwMode="auto">
            <p14:nvContentPartPr>
              <p14:cNvPr id="332" name="墨迹 331"/>
              <p14:cNvContentPartPr/>
              <p14:nvPr/>
            </p14:nvContentPartPr>
            <p14:xfrm>
              <a:off x="3048000" y="5029200"/>
              <a:ext cx="6350" cy="95250"/>
            </p14:xfrm>
          </p:contentPart>
        </mc:Choice>
        <mc:Fallback xmlns="">
          <p:pic>
            <p:nvPicPr>
              <p:cNvPr id="332" name="墨迹 331"/>
            </p:nvPicPr>
            <p:blipFill>
              <a:blip r:embed="rId644"/>
            </p:blipFill>
            <p:spPr>
              <a:xfrm>
                <a:off x="3048000" y="5029200"/>
                <a:ext cx="635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5" p14:bwMode="auto">
            <p14:nvContentPartPr>
              <p14:cNvPr id="333" name="墨迹 332"/>
              <p14:cNvContentPartPr/>
              <p14:nvPr/>
            </p14:nvContentPartPr>
            <p14:xfrm>
              <a:off x="3130550" y="5156200"/>
              <a:ext cx="50800" cy="38100"/>
            </p14:xfrm>
          </p:contentPart>
        </mc:Choice>
        <mc:Fallback xmlns="">
          <p:pic>
            <p:nvPicPr>
              <p:cNvPr id="333" name="墨迹 332"/>
            </p:nvPicPr>
            <p:blipFill>
              <a:blip r:embed="rId646"/>
            </p:blipFill>
            <p:spPr>
              <a:xfrm>
                <a:off x="3130550" y="5156200"/>
                <a:ext cx="5080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7" p14:bwMode="auto">
            <p14:nvContentPartPr>
              <p14:cNvPr id="334" name="墨迹 333"/>
              <p14:cNvContentPartPr/>
              <p14:nvPr/>
            </p14:nvContentPartPr>
            <p14:xfrm>
              <a:off x="3257550" y="5003800"/>
              <a:ext cx="101600" cy="146050"/>
            </p14:xfrm>
          </p:contentPart>
        </mc:Choice>
        <mc:Fallback xmlns="">
          <p:pic>
            <p:nvPicPr>
              <p:cNvPr id="334" name="墨迹 333"/>
            </p:nvPicPr>
            <p:blipFill>
              <a:blip r:embed="rId648"/>
            </p:blipFill>
            <p:spPr>
              <a:xfrm>
                <a:off x="3257550" y="5003800"/>
                <a:ext cx="10160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9" p14:bwMode="auto">
            <p14:nvContentPartPr>
              <p14:cNvPr id="335" name="墨迹 334"/>
              <p14:cNvContentPartPr/>
              <p14:nvPr/>
            </p14:nvContentPartPr>
            <p14:xfrm>
              <a:off x="3365500" y="5003800"/>
              <a:ext cx="25400" cy="158750"/>
            </p14:xfrm>
          </p:contentPart>
        </mc:Choice>
        <mc:Fallback xmlns="">
          <p:pic>
            <p:nvPicPr>
              <p:cNvPr id="335" name="墨迹 334"/>
            </p:nvPicPr>
            <p:blipFill>
              <a:blip r:embed="rId650"/>
            </p:blipFill>
            <p:spPr>
              <a:xfrm>
                <a:off x="3365500" y="5003800"/>
                <a:ext cx="2540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1" p14:bwMode="auto">
            <p14:nvContentPartPr>
              <p14:cNvPr id="336" name="墨迹 335"/>
              <p14:cNvContentPartPr/>
              <p14:nvPr/>
            </p14:nvContentPartPr>
            <p14:xfrm>
              <a:off x="3333750" y="5086350"/>
              <a:ext cx="133350" cy="360"/>
            </p14:xfrm>
          </p:contentPart>
        </mc:Choice>
        <mc:Fallback xmlns="">
          <p:pic>
            <p:nvPicPr>
              <p:cNvPr id="336" name="墨迹 335"/>
            </p:nvPicPr>
            <p:blipFill>
              <a:blip r:embed="rId652"/>
            </p:blipFill>
            <p:spPr>
              <a:xfrm>
                <a:off x="3333750" y="5086350"/>
                <a:ext cx="133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3" p14:bwMode="auto">
            <p14:nvContentPartPr>
              <p14:cNvPr id="337" name="墨迹 336"/>
              <p14:cNvContentPartPr/>
              <p14:nvPr/>
            </p14:nvContentPartPr>
            <p14:xfrm>
              <a:off x="3486150" y="5029200"/>
              <a:ext cx="158750" cy="171450"/>
            </p14:xfrm>
          </p:contentPart>
        </mc:Choice>
        <mc:Fallback xmlns="">
          <p:pic>
            <p:nvPicPr>
              <p:cNvPr id="337" name="墨迹 336"/>
            </p:nvPicPr>
            <p:blipFill>
              <a:blip r:embed="rId654"/>
            </p:blipFill>
            <p:spPr>
              <a:xfrm>
                <a:off x="3486150" y="5029200"/>
                <a:ext cx="15875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5" p14:bwMode="auto">
            <p14:nvContentPartPr>
              <p14:cNvPr id="338" name="墨迹 337"/>
              <p14:cNvContentPartPr/>
              <p14:nvPr/>
            </p14:nvContentPartPr>
            <p14:xfrm>
              <a:off x="2089150" y="5321300"/>
              <a:ext cx="25400" cy="12700"/>
            </p14:xfrm>
          </p:contentPart>
        </mc:Choice>
        <mc:Fallback xmlns="">
          <p:pic>
            <p:nvPicPr>
              <p:cNvPr id="338" name="墨迹 337"/>
            </p:nvPicPr>
            <p:blipFill>
              <a:blip r:embed="rId656"/>
            </p:blipFill>
            <p:spPr>
              <a:xfrm>
                <a:off x="2089150" y="5321300"/>
                <a:ext cx="254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7" p14:bwMode="auto">
            <p14:nvContentPartPr>
              <p14:cNvPr id="339" name="墨迹 338"/>
              <p14:cNvContentPartPr/>
              <p14:nvPr/>
            </p14:nvContentPartPr>
            <p14:xfrm>
              <a:off x="2089150" y="5359400"/>
              <a:ext cx="146050" cy="171450"/>
            </p14:xfrm>
          </p:contentPart>
        </mc:Choice>
        <mc:Fallback xmlns="">
          <p:pic>
            <p:nvPicPr>
              <p:cNvPr id="339" name="墨迹 338"/>
            </p:nvPicPr>
            <p:blipFill>
              <a:blip r:embed="rId658"/>
            </p:blipFill>
            <p:spPr>
              <a:xfrm>
                <a:off x="2089150" y="5359400"/>
                <a:ext cx="14605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9" p14:bwMode="auto">
            <p14:nvContentPartPr>
              <p14:cNvPr id="340" name="墨迹 339"/>
              <p14:cNvContentPartPr/>
              <p14:nvPr/>
            </p14:nvContentPartPr>
            <p14:xfrm>
              <a:off x="2298700" y="5359400"/>
              <a:ext cx="114300" cy="203200"/>
            </p14:xfrm>
          </p:contentPart>
        </mc:Choice>
        <mc:Fallback xmlns="">
          <p:pic>
            <p:nvPicPr>
              <p:cNvPr id="340" name="墨迹 339"/>
            </p:nvPicPr>
            <p:blipFill>
              <a:blip r:embed="rId660"/>
            </p:blipFill>
            <p:spPr>
              <a:xfrm>
                <a:off x="2298700" y="5359400"/>
                <a:ext cx="11430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1" p14:bwMode="auto">
            <p14:nvContentPartPr>
              <p14:cNvPr id="341" name="墨迹 340"/>
              <p14:cNvContentPartPr/>
              <p14:nvPr/>
            </p14:nvContentPartPr>
            <p14:xfrm>
              <a:off x="2279650" y="5448300"/>
              <a:ext cx="82550" cy="63500"/>
            </p14:xfrm>
          </p:contentPart>
        </mc:Choice>
        <mc:Fallback xmlns="">
          <p:pic>
            <p:nvPicPr>
              <p:cNvPr id="341" name="墨迹 340"/>
            </p:nvPicPr>
            <p:blipFill>
              <a:blip r:embed="rId662"/>
            </p:blipFill>
            <p:spPr>
              <a:xfrm>
                <a:off x="2279650" y="5448300"/>
                <a:ext cx="8255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3" p14:bwMode="auto">
            <p14:nvContentPartPr>
              <p14:cNvPr id="342" name="墨迹 341"/>
              <p14:cNvContentPartPr/>
              <p14:nvPr/>
            </p14:nvContentPartPr>
            <p14:xfrm>
              <a:off x="2832100" y="5397500"/>
              <a:ext cx="107950" cy="152400"/>
            </p14:xfrm>
          </p:contentPart>
        </mc:Choice>
        <mc:Fallback xmlns="">
          <p:pic>
            <p:nvPicPr>
              <p:cNvPr id="342" name="墨迹 341"/>
            </p:nvPicPr>
            <p:blipFill>
              <a:blip r:embed="rId664"/>
            </p:blipFill>
            <p:spPr>
              <a:xfrm>
                <a:off x="2832100" y="5397500"/>
                <a:ext cx="10795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5" p14:bwMode="auto">
            <p14:nvContentPartPr>
              <p14:cNvPr id="343" name="墨迹 342"/>
              <p14:cNvContentPartPr/>
              <p14:nvPr/>
            </p14:nvContentPartPr>
            <p14:xfrm>
              <a:off x="2806700" y="5454650"/>
              <a:ext cx="82550" cy="38100"/>
            </p14:xfrm>
          </p:contentPart>
        </mc:Choice>
        <mc:Fallback xmlns="">
          <p:pic>
            <p:nvPicPr>
              <p:cNvPr id="343" name="墨迹 342"/>
            </p:nvPicPr>
            <p:blipFill>
              <a:blip r:embed="rId666"/>
            </p:blipFill>
            <p:spPr>
              <a:xfrm>
                <a:off x="2806700" y="5454650"/>
                <a:ext cx="8255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7" p14:bwMode="auto">
            <p14:nvContentPartPr>
              <p14:cNvPr id="344" name="墨迹 343"/>
              <p14:cNvContentPartPr/>
              <p14:nvPr/>
            </p14:nvContentPartPr>
            <p14:xfrm>
              <a:off x="2959100" y="5422900"/>
              <a:ext cx="88900" cy="127000"/>
            </p14:xfrm>
          </p:contentPart>
        </mc:Choice>
        <mc:Fallback xmlns="">
          <p:pic>
            <p:nvPicPr>
              <p:cNvPr id="344" name="墨迹 343"/>
            </p:nvPicPr>
            <p:blipFill>
              <a:blip r:embed="rId668"/>
            </p:blipFill>
            <p:spPr>
              <a:xfrm>
                <a:off x="2959100" y="5422900"/>
                <a:ext cx="8890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9" p14:bwMode="auto">
            <p14:nvContentPartPr>
              <p14:cNvPr id="345" name="墨迹 344"/>
              <p14:cNvContentPartPr/>
              <p14:nvPr/>
            </p14:nvContentPartPr>
            <p14:xfrm>
              <a:off x="2984500" y="5429250"/>
              <a:ext cx="101600" cy="6350"/>
            </p14:xfrm>
          </p:contentPart>
        </mc:Choice>
        <mc:Fallback xmlns="">
          <p:pic>
            <p:nvPicPr>
              <p:cNvPr id="345" name="墨迹 344"/>
            </p:nvPicPr>
            <p:blipFill>
              <a:blip r:embed="rId670"/>
            </p:blipFill>
            <p:spPr>
              <a:xfrm>
                <a:off x="2984500" y="5429250"/>
                <a:ext cx="10160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1" p14:bwMode="auto">
            <p14:nvContentPartPr>
              <p14:cNvPr id="346" name="墨迹 345"/>
              <p14:cNvContentPartPr/>
              <p14:nvPr/>
            </p14:nvContentPartPr>
            <p14:xfrm>
              <a:off x="2933700" y="5492750"/>
              <a:ext cx="127000" cy="6350"/>
            </p14:xfrm>
          </p:contentPart>
        </mc:Choice>
        <mc:Fallback xmlns="">
          <p:pic>
            <p:nvPicPr>
              <p:cNvPr id="346" name="墨迹 345"/>
            </p:nvPicPr>
            <p:blipFill>
              <a:blip r:embed="rId672"/>
            </p:blipFill>
            <p:spPr>
              <a:xfrm>
                <a:off x="2933700" y="5492750"/>
                <a:ext cx="12700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3" p14:bwMode="auto">
            <p14:nvContentPartPr>
              <p14:cNvPr id="347" name="墨迹 346"/>
              <p14:cNvContentPartPr/>
              <p14:nvPr/>
            </p14:nvContentPartPr>
            <p14:xfrm>
              <a:off x="3098800" y="5416550"/>
              <a:ext cx="44450" cy="165100"/>
            </p14:xfrm>
          </p:contentPart>
        </mc:Choice>
        <mc:Fallback xmlns="">
          <p:pic>
            <p:nvPicPr>
              <p:cNvPr id="347" name="墨迹 346"/>
            </p:nvPicPr>
            <p:blipFill>
              <a:blip r:embed="rId674"/>
            </p:blipFill>
            <p:spPr>
              <a:xfrm>
                <a:off x="3098800" y="5416550"/>
                <a:ext cx="4445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5" p14:bwMode="auto">
            <p14:nvContentPartPr>
              <p14:cNvPr id="348" name="墨迹 347"/>
              <p14:cNvContentPartPr/>
              <p14:nvPr/>
            </p14:nvContentPartPr>
            <p14:xfrm>
              <a:off x="3149600" y="5422900"/>
              <a:ext cx="95250" cy="120650"/>
            </p14:xfrm>
          </p:contentPart>
        </mc:Choice>
        <mc:Fallback xmlns="">
          <p:pic>
            <p:nvPicPr>
              <p:cNvPr id="348" name="墨迹 347"/>
            </p:nvPicPr>
            <p:blipFill>
              <a:blip r:embed="rId676"/>
            </p:blipFill>
            <p:spPr>
              <a:xfrm>
                <a:off x="3149600" y="5422900"/>
                <a:ext cx="9525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7" p14:bwMode="auto">
            <p14:nvContentPartPr>
              <p14:cNvPr id="349" name="墨迹 348"/>
              <p14:cNvContentPartPr/>
              <p14:nvPr/>
            </p14:nvContentPartPr>
            <p14:xfrm>
              <a:off x="3289300" y="5441950"/>
              <a:ext cx="127000" cy="120650"/>
            </p14:xfrm>
          </p:contentPart>
        </mc:Choice>
        <mc:Fallback xmlns="">
          <p:pic>
            <p:nvPicPr>
              <p:cNvPr id="349" name="墨迹 348"/>
            </p:nvPicPr>
            <p:blipFill>
              <a:blip r:embed="rId678"/>
            </p:blipFill>
            <p:spPr>
              <a:xfrm>
                <a:off x="3289300" y="5441950"/>
                <a:ext cx="127000" cy="120650"/>
              </a:xfrm>
              <a:prstGeom prst="rect"/>
            </p:spPr>
          </p:pic>
        </mc:Fallback>
      </mc:AlternateContent>
    </p:spTree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3850" y="116523"/>
            <a:ext cx="8229600" cy="1143000"/>
          </a:xfrm>
        </p:spPr>
        <p:txBody>
          <a:bodyPr/>
          <a:p>
            <a:r>
              <a:rPr lang="zh-CN" altLang="en-US">
                <a:solidFill>
                  <a:srgbClr val="FF0000"/>
                </a:solidFill>
              </a:rPr>
              <a:t>作业：第</a:t>
            </a:r>
            <a:r>
              <a:rPr lang="zh-CN" altLang="en-US">
                <a:solidFill>
                  <a:srgbClr val="FF0000"/>
                </a:solidFill>
              </a:rPr>
              <a:t>五章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zh-CN" sz="1400" b="0" i="0" u="none" strike="noStrike" kern="1200" cap="none" spc="0" normalizeH="0" baseline="0" noProof="0">
              <a:ln>
                <a:noFill/>
              </a:ln>
              <a:solidFill>
                <a:schemeClr val="hlin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pic>
        <p:nvPicPr>
          <p:cNvPr id="6" name="内容占位符 5"/>
          <p:cNvPicPr>
            <a:picLocks noChangeAspect="1"/>
          </p:cNvPicPr>
          <p:nvPr>
            <p:ph idx="1"/>
          </p:nvPr>
        </p:nvPicPr>
        <p:blipFill>
          <a:blip r:embed="rId1">
            <a:lum contrast="18000"/>
          </a:blip>
          <a:srcRect t="15440" b="3824"/>
          <a:stretch>
            <a:fillRect/>
          </a:stretch>
        </p:blipFill>
        <p:spPr>
          <a:xfrm>
            <a:off x="35560" y="620395"/>
            <a:ext cx="7772400" cy="176974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rcRect l="20664" t="27122" r="28641" b="19610"/>
          <a:stretch>
            <a:fillRect/>
          </a:stretch>
        </p:blipFill>
        <p:spPr>
          <a:xfrm>
            <a:off x="179705" y="2492375"/>
            <a:ext cx="6948805" cy="410718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3" name="墨迹 2"/>
              <p14:cNvContentPartPr/>
              <p14:nvPr/>
            </p14:nvContentPartPr>
            <p14:xfrm>
              <a:off x="895350" y="876300"/>
              <a:ext cx="1028700" cy="120650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5"/>
            </p:blipFill>
            <p:spPr>
              <a:xfrm>
                <a:off x="895350" y="876300"/>
                <a:ext cx="102870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5" name="墨迹 4"/>
              <p14:cNvContentPartPr/>
              <p14:nvPr/>
            </p14:nvContentPartPr>
            <p14:xfrm>
              <a:off x="3892550" y="958850"/>
              <a:ext cx="292100" cy="57150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7"/>
            </p:blipFill>
            <p:spPr>
              <a:xfrm>
                <a:off x="3892550" y="958850"/>
                <a:ext cx="29210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8" name="墨迹 7"/>
              <p14:cNvContentPartPr/>
              <p14:nvPr/>
            </p14:nvContentPartPr>
            <p14:xfrm>
              <a:off x="4394200" y="1041400"/>
              <a:ext cx="88900" cy="36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9"/>
            </p:blipFill>
            <p:spPr>
              <a:xfrm>
                <a:off x="4394200" y="1041400"/>
                <a:ext cx="889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9" name="墨迹 8"/>
              <p14:cNvContentPartPr/>
              <p14:nvPr/>
            </p14:nvContentPartPr>
            <p14:xfrm>
              <a:off x="4794250" y="1060450"/>
              <a:ext cx="292100" cy="4445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1"/>
            </p:blipFill>
            <p:spPr>
              <a:xfrm>
                <a:off x="4794250" y="1060450"/>
                <a:ext cx="29210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10" name="墨迹 9"/>
              <p14:cNvContentPartPr/>
              <p14:nvPr/>
            </p14:nvContentPartPr>
            <p14:xfrm>
              <a:off x="5302250" y="749300"/>
              <a:ext cx="406400" cy="34290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3"/>
            </p:blipFill>
            <p:spPr>
              <a:xfrm>
                <a:off x="5302250" y="749300"/>
                <a:ext cx="406400" cy="342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" p14:bwMode="auto">
            <p14:nvContentPartPr>
              <p14:cNvPr id="11" name="墨迹 10"/>
              <p14:cNvContentPartPr/>
              <p14:nvPr/>
            </p14:nvContentPartPr>
            <p14:xfrm>
              <a:off x="6045200" y="1174750"/>
              <a:ext cx="114300" cy="3175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5"/>
            </p:blipFill>
            <p:spPr>
              <a:xfrm>
                <a:off x="6045200" y="1174750"/>
                <a:ext cx="11430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" p14:bwMode="auto">
            <p14:nvContentPartPr>
              <p14:cNvPr id="12" name="墨迹 11"/>
              <p14:cNvContentPartPr/>
              <p14:nvPr/>
            </p14:nvContentPartPr>
            <p14:xfrm>
              <a:off x="6026150" y="1244600"/>
              <a:ext cx="107950" cy="9525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7"/>
            </p:blipFill>
            <p:spPr>
              <a:xfrm>
                <a:off x="6026150" y="1244600"/>
                <a:ext cx="10795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" p14:bwMode="auto">
            <p14:nvContentPartPr>
              <p14:cNvPr id="13" name="墨迹 12"/>
              <p14:cNvContentPartPr/>
              <p14:nvPr/>
            </p14:nvContentPartPr>
            <p14:xfrm>
              <a:off x="6210300" y="1244600"/>
              <a:ext cx="88900" cy="57150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19"/>
            </p:blipFill>
            <p:spPr>
              <a:xfrm>
                <a:off x="6210300" y="1244600"/>
                <a:ext cx="8890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" p14:bwMode="auto">
            <p14:nvContentPartPr>
              <p14:cNvPr id="14" name="墨迹 13"/>
              <p14:cNvContentPartPr/>
              <p14:nvPr/>
            </p14:nvContentPartPr>
            <p14:xfrm>
              <a:off x="6445250" y="1193800"/>
              <a:ext cx="63500" cy="6350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21"/>
            </p:blipFill>
            <p:spPr>
              <a:xfrm>
                <a:off x="6445250" y="1193800"/>
                <a:ext cx="6350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" p14:bwMode="auto">
            <p14:nvContentPartPr>
              <p14:cNvPr id="15" name="墨迹 14"/>
              <p14:cNvContentPartPr/>
              <p14:nvPr/>
            </p14:nvContentPartPr>
            <p14:xfrm>
              <a:off x="6280150" y="1282700"/>
              <a:ext cx="196850" cy="18415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3"/>
            </p:blipFill>
            <p:spPr>
              <a:xfrm>
                <a:off x="6280150" y="1282700"/>
                <a:ext cx="196850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" p14:bwMode="auto">
            <p14:nvContentPartPr>
              <p14:cNvPr id="16" name="墨迹 15"/>
              <p14:cNvContentPartPr/>
              <p14:nvPr/>
            </p14:nvContentPartPr>
            <p14:xfrm>
              <a:off x="6311900" y="1352550"/>
              <a:ext cx="101600" cy="8255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5"/>
            </p:blipFill>
            <p:spPr>
              <a:xfrm>
                <a:off x="6311900" y="1352550"/>
                <a:ext cx="10160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" p14:bwMode="auto">
            <p14:nvContentPartPr>
              <p14:cNvPr id="17" name="墨迹 16"/>
              <p14:cNvContentPartPr/>
              <p14:nvPr/>
            </p14:nvContentPartPr>
            <p14:xfrm>
              <a:off x="6686550" y="1238250"/>
              <a:ext cx="120650" cy="1905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27"/>
            </p:blipFill>
            <p:spPr>
              <a:xfrm>
                <a:off x="6686550" y="1238250"/>
                <a:ext cx="1206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" p14:bwMode="auto">
            <p14:nvContentPartPr>
              <p14:cNvPr id="18" name="墨迹 17"/>
              <p14:cNvContentPartPr/>
              <p14:nvPr/>
            </p14:nvContentPartPr>
            <p14:xfrm>
              <a:off x="6610350" y="1187450"/>
              <a:ext cx="196850" cy="28575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29"/>
            </p:blipFill>
            <p:spPr>
              <a:xfrm>
                <a:off x="6610350" y="1187450"/>
                <a:ext cx="196850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" p14:bwMode="auto">
            <p14:nvContentPartPr>
              <p14:cNvPr id="19" name="墨迹 18"/>
              <p14:cNvContentPartPr/>
              <p14:nvPr/>
            </p14:nvContentPartPr>
            <p14:xfrm>
              <a:off x="6654800" y="1397000"/>
              <a:ext cx="165100" cy="15240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31"/>
            </p:blipFill>
            <p:spPr>
              <a:xfrm>
                <a:off x="6654800" y="1397000"/>
                <a:ext cx="16510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" p14:bwMode="auto">
            <p14:nvContentPartPr>
              <p14:cNvPr id="20" name="墨迹 19"/>
              <p14:cNvContentPartPr/>
              <p14:nvPr/>
            </p14:nvContentPartPr>
            <p14:xfrm>
              <a:off x="5715000" y="876300"/>
              <a:ext cx="1282700" cy="844550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3"/>
            </p:blipFill>
            <p:spPr>
              <a:xfrm>
                <a:off x="5715000" y="876300"/>
                <a:ext cx="1282700" cy="844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" p14:bwMode="auto">
            <p14:nvContentPartPr>
              <p14:cNvPr id="21" name="墨迹 20"/>
              <p14:cNvContentPartPr/>
              <p14:nvPr/>
            </p14:nvContentPartPr>
            <p14:xfrm>
              <a:off x="609600" y="3746500"/>
              <a:ext cx="196850" cy="184150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35"/>
            </p:blipFill>
            <p:spPr>
              <a:xfrm>
                <a:off x="609600" y="3746500"/>
                <a:ext cx="196850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" p14:bwMode="auto">
            <p14:nvContentPartPr>
              <p14:cNvPr id="22" name="墨迹 21"/>
              <p14:cNvContentPartPr/>
              <p14:nvPr/>
            </p14:nvContentPartPr>
            <p14:xfrm>
              <a:off x="590550" y="4057650"/>
              <a:ext cx="247650" cy="209550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37"/>
            </p:blipFill>
            <p:spPr>
              <a:xfrm>
                <a:off x="590550" y="4057650"/>
                <a:ext cx="24765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" p14:bwMode="auto">
            <p14:nvContentPartPr>
              <p14:cNvPr id="23" name="墨迹 22"/>
              <p14:cNvContentPartPr/>
              <p14:nvPr/>
            </p14:nvContentPartPr>
            <p14:xfrm>
              <a:off x="857250" y="4864100"/>
              <a:ext cx="1047750" cy="63500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39"/>
            </p:blipFill>
            <p:spPr>
              <a:xfrm>
                <a:off x="857250" y="4864100"/>
                <a:ext cx="104775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" p14:bwMode="auto">
            <p14:nvContentPartPr>
              <p14:cNvPr id="24" name="墨迹 23"/>
              <p14:cNvContentPartPr/>
              <p14:nvPr/>
            </p14:nvContentPartPr>
            <p14:xfrm>
              <a:off x="812800" y="5454650"/>
              <a:ext cx="1016000" cy="101600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41"/>
            </p:blipFill>
            <p:spPr>
              <a:xfrm>
                <a:off x="812800" y="5454650"/>
                <a:ext cx="1016000" cy="101600"/>
              </a:xfrm>
              <a:prstGeom prst="rect"/>
            </p:spPr>
          </p:pic>
        </mc:Fallback>
      </mc:AlternateContent>
    </p:spTree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3426" name="灯片编号占位符 1"/>
          <p:cNvSpPr txBox="1">
            <a:spLocks noGrp="1"/>
          </p:cNvSpPr>
          <p:nvPr>
            <p:ph type="sldNum" sz="quarter" idx="12"/>
          </p:nvPr>
        </p:nvSpPr>
        <p:spPr/>
        <p:txBody>
          <a:bodyPr/>
          <a:p>
            <a:pPr marL="0" indent="0" algn="r" eaLnBrk="1" hangingPunct="1">
              <a:spcBef>
                <a:spcPct val="50000"/>
              </a:spcBef>
              <a:buNone/>
            </a:pPr>
            <a:fld id="{9A0DB2DC-4C9A-4742-B13C-FB6460FD3503}" type="slidenum">
              <a:rPr lang="en-US" altLang="zh-CN" sz="1400" dirty="0">
                <a:solidFill>
                  <a:schemeClr val="bg1"/>
                </a:solidFill>
              </a:rPr>
            </a:fld>
            <a:endParaRPr lang="en-US" altLang="zh-CN" sz="1400" dirty="0">
              <a:solidFill>
                <a:schemeClr val="bg1"/>
              </a:solidFill>
            </a:endParaRPr>
          </a:p>
        </p:txBody>
      </p:sp>
      <p:sp>
        <p:nvSpPr>
          <p:cNvPr id="103427" name="矩形 2"/>
          <p:cNvSpPr/>
          <p:nvPr/>
        </p:nvSpPr>
        <p:spPr>
          <a:xfrm>
            <a:off x="107950" y="1112838"/>
            <a:ext cx="7197725" cy="50165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spcBef>
                <a:spcPts val="600"/>
              </a:spcBef>
              <a:buNone/>
            </a:pPr>
            <a:r>
              <a:rPr lang="en-US" altLang="zh-CN" sz="2000" dirty="0">
                <a:solidFill>
                  <a:schemeClr val="bg1"/>
                </a:solidFill>
                <a:ea typeface="黑体" panose="02010609060101010101" pitchFamily="49" charset="-122"/>
              </a:rPr>
              <a:t>              MOV BX , OFFSET DA_WORD      ;BX </a:t>
            </a:r>
            <a:r>
              <a:rPr lang="zh-CN" altLang="en-US" sz="2000" dirty="0">
                <a:solidFill>
                  <a:schemeClr val="bg1"/>
                </a:solidFill>
                <a:ea typeface="黑体" panose="02010609060101010101" pitchFamily="49" charset="-122"/>
              </a:rPr>
              <a:t>指向数据区</a:t>
            </a:r>
            <a:endParaRPr lang="zh-CN" altLang="en-US" sz="2000" dirty="0">
              <a:solidFill>
                <a:schemeClr val="bg1"/>
              </a:solidFill>
              <a:ea typeface="黑体" panose="02010609060101010101" pitchFamily="49" charset="-122"/>
            </a:endParaRPr>
          </a:p>
          <a:p>
            <a:pPr marL="0" lvl="0" indent="0">
              <a:spcBef>
                <a:spcPts val="600"/>
              </a:spcBef>
              <a:buNone/>
            </a:pPr>
            <a:r>
              <a:rPr lang="en-US" altLang="zh-CN" sz="2000" dirty="0">
                <a:solidFill>
                  <a:schemeClr val="bg1"/>
                </a:solidFill>
                <a:ea typeface="黑体" panose="02010609060101010101" pitchFamily="49" charset="-122"/>
              </a:rPr>
              <a:t>              MOV CX , COUNT/2                           ;</a:t>
            </a:r>
            <a:r>
              <a:rPr lang="zh-CN" altLang="en-US" sz="2000" dirty="0">
                <a:solidFill>
                  <a:schemeClr val="bg1"/>
                </a:solidFill>
                <a:ea typeface="黑体" panose="02010609060101010101" pitchFamily="49" charset="-122"/>
              </a:rPr>
              <a:t>设置循环次数</a:t>
            </a:r>
            <a:endParaRPr lang="zh-CN" altLang="en-US" sz="2000" dirty="0">
              <a:solidFill>
                <a:schemeClr val="bg1"/>
              </a:solidFill>
              <a:ea typeface="黑体" panose="02010609060101010101" pitchFamily="49" charset="-122"/>
            </a:endParaRPr>
          </a:p>
          <a:p>
            <a:pPr marL="0" lvl="0" indent="0">
              <a:spcBef>
                <a:spcPts val="600"/>
              </a:spcBef>
              <a:buNone/>
            </a:pPr>
            <a:r>
              <a:rPr lang="en-US" altLang="zh-CN" sz="2000" dirty="0">
                <a:solidFill>
                  <a:schemeClr val="bg1"/>
                </a:solidFill>
                <a:ea typeface="黑体" panose="02010609060101010101" pitchFamily="49" charset="-122"/>
              </a:rPr>
              <a:t>LOP:     MOV AX , [BX]                                 ;</a:t>
            </a:r>
            <a:r>
              <a:rPr lang="zh-CN" altLang="en-US" sz="2000" dirty="0">
                <a:solidFill>
                  <a:schemeClr val="bg1"/>
                </a:solidFill>
                <a:ea typeface="黑体" panose="02010609060101010101" pitchFamily="49" charset="-122"/>
              </a:rPr>
              <a:t>取数</a:t>
            </a:r>
            <a:endParaRPr lang="zh-CN" altLang="en-US" sz="2000" dirty="0">
              <a:solidFill>
                <a:schemeClr val="bg1"/>
              </a:solidFill>
              <a:ea typeface="黑体" panose="02010609060101010101" pitchFamily="49" charset="-122"/>
            </a:endParaRPr>
          </a:p>
          <a:p>
            <a:pPr marL="0" lvl="0" indent="0">
              <a:spcBef>
                <a:spcPts val="600"/>
              </a:spcBef>
              <a:buNone/>
            </a:pPr>
            <a:r>
              <a:rPr lang="en-US" altLang="zh-CN" sz="2000" dirty="0">
                <a:solidFill>
                  <a:schemeClr val="bg1"/>
                </a:solidFill>
                <a:ea typeface="黑体" panose="02010609060101010101" pitchFamily="49" charset="-122"/>
              </a:rPr>
              <a:t>              </a:t>
            </a:r>
            <a:r>
              <a:rPr lang="en-US" altLang="zh-CN" sz="2000" dirty="0">
                <a:solidFill>
                  <a:srgbClr val="FFFF00"/>
                </a:solidFill>
                <a:ea typeface="黑体" panose="02010609060101010101" pitchFamily="49" charset="-122"/>
              </a:rPr>
              <a:t>CMP AX , 0                                        </a:t>
            </a:r>
            <a:r>
              <a:rPr lang="en-US" altLang="zh-CN" sz="2000" dirty="0">
                <a:solidFill>
                  <a:schemeClr val="bg1"/>
                </a:solidFill>
                <a:ea typeface="黑体" panose="02010609060101010101" pitchFamily="49" charset="-122"/>
              </a:rPr>
              <a:t>;</a:t>
            </a:r>
            <a:r>
              <a:rPr lang="zh-CN" altLang="en-US" sz="2000" dirty="0">
                <a:solidFill>
                  <a:schemeClr val="bg1"/>
                </a:solidFill>
                <a:ea typeface="黑体" panose="02010609060101010101" pitchFamily="49" charset="-122"/>
              </a:rPr>
              <a:t>比较</a:t>
            </a:r>
            <a:endParaRPr lang="zh-CN" altLang="en-US" sz="2000" dirty="0">
              <a:solidFill>
                <a:schemeClr val="bg1"/>
              </a:solidFill>
              <a:ea typeface="黑体" panose="02010609060101010101" pitchFamily="49" charset="-122"/>
            </a:endParaRPr>
          </a:p>
          <a:p>
            <a:pPr marL="0" lvl="0" indent="0">
              <a:spcBef>
                <a:spcPts val="600"/>
              </a:spcBef>
              <a:buNone/>
            </a:pPr>
            <a:r>
              <a:rPr lang="en-US" altLang="zh-CN" sz="2000" dirty="0">
                <a:solidFill>
                  <a:schemeClr val="bg1"/>
                </a:solidFill>
                <a:ea typeface="黑体" panose="02010609060101010101" pitchFamily="49" charset="-122"/>
              </a:rPr>
              <a:t>              JE ZERO                                            ;</a:t>
            </a:r>
            <a:r>
              <a:rPr lang="zh-CN" altLang="en-US" sz="2000" dirty="0">
                <a:solidFill>
                  <a:schemeClr val="bg1"/>
                </a:solidFill>
                <a:ea typeface="黑体" panose="02010609060101010101" pitchFamily="49" charset="-122"/>
              </a:rPr>
              <a:t>等于</a:t>
            </a:r>
            <a:r>
              <a:rPr lang="en-US" altLang="zh-CN" sz="2000" dirty="0">
                <a:solidFill>
                  <a:schemeClr val="bg1"/>
                </a:solidFill>
                <a:ea typeface="黑体" panose="02010609060101010101" pitchFamily="49" charset="-122"/>
              </a:rPr>
              <a:t>0,</a:t>
            </a:r>
            <a:r>
              <a:rPr lang="zh-CN" altLang="en-US" sz="2000" dirty="0">
                <a:solidFill>
                  <a:schemeClr val="bg1"/>
                </a:solidFill>
                <a:ea typeface="黑体" panose="02010609060101010101" pitchFamily="49" charset="-122"/>
              </a:rPr>
              <a:t>转 </a:t>
            </a:r>
            <a:r>
              <a:rPr lang="en-US" altLang="zh-CN" sz="2000" dirty="0">
                <a:solidFill>
                  <a:schemeClr val="bg1"/>
                </a:solidFill>
                <a:ea typeface="黑体" panose="02010609060101010101" pitchFamily="49" charset="-122"/>
              </a:rPr>
              <a:t>ZERO</a:t>
            </a:r>
            <a:endParaRPr lang="en-US" altLang="zh-CN" sz="2000" dirty="0">
              <a:solidFill>
                <a:schemeClr val="bg1"/>
              </a:solidFill>
              <a:ea typeface="黑体" panose="02010609060101010101" pitchFamily="49" charset="-122"/>
            </a:endParaRPr>
          </a:p>
          <a:p>
            <a:pPr marL="0" lvl="0" indent="0">
              <a:spcBef>
                <a:spcPts val="600"/>
              </a:spcBef>
              <a:buNone/>
            </a:pPr>
            <a:r>
              <a:rPr lang="en-US" altLang="zh-CN" sz="2000" dirty="0">
                <a:solidFill>
                  <a:schemeClr val="bg1"/>
                </a:solidFill>
                <a:ea typeface="黑体" panose="02010609060101010101" pitchFamily="49" charset="-122"/>
              </a:rPr>
              <a:t>              JL LESS                                              ;</a:t>
            </a:r>
            <a:r>
              <a:rPr lang="zh-CN" altLang="en-US" sz="2000" dirty="0">
                <a:solidFill>
                  <a:schemeClr val="bg1"/>
                </a:solidFill>
                <a:ea typeface="黑体" panose="02010609060101010101" pitchFamily="49" charset="-122"/>
              </a:rPr>
              <a:t>负数</a:t>
            </a:r>
            <a:r>
              <a:rPr lang="en-US" altLang="zh-CN" sz="2000" dirty="0">
                <a:solidFill>
                  <a:schemeClr val="bg1"/>
                </a:solidFill>
                <a:ea typeface="黑体" panose="02010609060101010101" pitchFamily="49" charset="-122"/>
              </a:rPr>
              <a:t>,</a:t>
            </a:r>
            <a:r>
              <a:rPr lang="zh-CN" altLang="en-US" sz="2000" dirty="0">
                <a:solidFill>
                  <a:schemeClr val="bg1"/>
                </a:solidFill>
                <a:ea typeface="黑体" panose="02010609060101010101" pitchFamily="49" charset="-122"/>
              </a:rPr>
              <a:t>转 </a:t>
            </a:r>
            <a:r>
              <a:rPr lang="en-US" altLang="zh-CN" sz="2000" dirty="0">
                <a:solidFill>
                  <a:schemeClr val="bg1"/>
                </a:solidFill>
                <a:ea typeface="黑体" panose="02010609060101010101" pitchFamily="49" charset="-122"/>
              </a:rPr>
              <a:t>LESS</a:t>
            </a:r>
            <a:endParaRPr lang="en-US" altLang="zh-CN" sz="2000" dirty="0">
              <a:solidFill>
                <a:schemeClr val="bg1"/>
              </a:solidFill>
              <a:ea typeface="黑体" panose="02010609060101010101" pitchFamily="49" charset="-122"/>
            </a:endParaRPr>
          </a:p>
          <a:p>
            <a:pPr marL="0" lvl="0" indent="0">
              <a:spcBef>
                <a:spcPts val="600"/>
              </a:spcBef>
              <a:buNone/>
            </a:pPr>
            <a:r>
              <a:rPr lang="en-US" altLang="zh-CN" sz="2000" dirty="0">
                <a:solidFill>
                  <a:schemeClr val="bg1"/>
                </a:solidFill>
                <a:ea typeface="黑体" panose="02010609060101010101" pitchFamily="49" charset="-122"/>
              </a:rPr>
              <a:t>              </a:t>
            </a:r>
            <a:r>
              <a:rPr lang="en-US" altLang="zh-CN" sz="2000" dirty="0">
                <a:solidFill>
                  <a:srgbClr val="FF7C80"/>
                </a:solidFill>
                <a:ea typeface="黑体" panose="02010609060101010101" pitchFamily="49" charset="-122"/>
              </a:rPr>
              <a:t>INC NUM                                           </a:t>
            </a:r>
            <a:r>
              <a:rPr lang="en-US" altLang="zh-CN" sz="2000" dirty="0">
                <a:solidFill>
                  <a:schemeClr val="bg1"/>
                </a:solidFill>
                <a:ea typeface="黑体" panose="02010609060101010101" pitchFamily="49" charset="-122"/>
              </a:rPr>
              <a:t>;</a:t>
            </a:r>
            <a:r>
              <a:rPr lang="zh-CN" altLang="en-US" sz="2000" dirty="0">
                <a:solidFill>
                  <a:schemeClr val="bg1"/>
                </a:solidFill>
                <a:ea typeface="黑体" panose="02010609060101010101" pitchFamily="49" charset="-122"/>
              </a:rPr>
              <a:t>统计正数个数</a:t>
            </a:r>
            <a:endParaRPr lang="en-US" altLang="zh-CN" sz="2000" dirty="0">
              <a:solidFill>
                <a:schemeClr val="bg1"/>
              </a:solidFill>
              <a:ea typeface="黑体" panose="02010609060101010101" pitchFamily="49" charset="-122"/>
            </a:endParaRPr>
          </a:p>
          <a:p>
            <a:pPr marL="0" lvl="0" indent="0">
              <a:spcBef>
                <a:spcPts val="600"/>
              </a:spcBef>
              <a:buNone/>
            </a:pPr>
            <a:r>
              <a:rPr lang="en-US" altLang="zh-CN" sz="2000" dirty="0">
                <a:solidFill>
                  <a:schemeClr val="bg1"/>
                </a:solidFill>
                <a:ea typeface="黑体" panose="02010609060101010101" pitchFamily="49" charset="-122"/>
              </a:rPr>
              <a:t>              JMP NEXT</a:t>
            </a:r>
            <a:endParaRPr lang="zh-CN" altLang="en-US" sz="2000" dirty="0">
              <a:solidFill>
                <a:schemeClr val="bg1"/>
              </a:solidFill>
              <a:ea typeface="黑体" panose="02010609060101010101" pitchFamily="49" charset="-122"/>
            </a:endParaRPr>
          </a:p>
          <a:p>
            <a:pPr marL="0" lvl="0" indent="0">
              <a:spcBef>
                <a:spcPts val="600"/>
              </a:spcBef>
              <a:buNone/>
            </a:pPr>
            <a:r>
              <a:rPr lang="en-US" altLang="zh-CN" sz="2000" dirty="0">
                <a:solidFill>
                  <a:schemeClr val="bg1"/>
                </a:solidFill>
                <a:ea typeface="黑体" panose="02010609060101010101" pitchFamily="49" charset="-122"/>
              </a:rPr>
              <a:t>ZERO:  </a:t>
            </a:r>
            <a:r>
              <a:rPr lang="en-US" altLang="zh-CN" sz="2000" dirty="0">
                <a:solidFill>
                  <a:srgbClr val="FF7C80"/>
                </a:solidFill>
                <a:ea typeface="黑体" panose="02010609060101010101" pitchFamily="49" charset="-122"/>
              </a:rPr>
              <a:t>INC NUM+1                                       </a:t>
            </a:r>
            <a:r>
              <a:rPr lang="en-US" altLang="zh-CN" sz="2000" dirty="0">
                <a:solidFill>
                  <a:schemeClr val="bg1"/>
                </a:solidFill>
                <a:ea typeface="黑体" panose="02010609060101010101" pitchFamily="49" charset="-122"/>
              </a:rPr>
              <a:t>;</a:t>
            </a:r>
            <a:r>
              <a:rPr lang="zh-CN" altLang="en-US" sz="2000" dirty="0">
                <a:solidFill>
                  <a:schemeClr val="bg1"/>
                </a:solidFill>
                <a:ea typeface="黑体" panose="02010609060101010101" pitchFamily="49" charset="-122"/>
              </a:rPr>
              <a:t>统计 </a:t>
            </a:r>
            <a:r>
              <a:rPr lang="en-US" altLang="zh-CN" sz="2000" dirty="0">
                <a:solidFill>
                  <a:schemeClr val="bg1"/>
                </a:solidFill>
                <a:ea typeface="黑体" panose="02010609060101010101" pitchFamily="49" charset="-122"/>
              </a:rPr>
              <a:t>0 </a:t>
            </a:r>
            <a:r>
              <a:rPr lang="zh-CN" altLang="en-US" sz="2000" dirty="0">
                <a:solidFill>
                  <a:schemeClr val="bg1"/>
                </a:solidFill>
                <a:ea typeface="黑体" panose="02010609060101010101" pitchFamily="49" charset="-122"/>
              </a:rPr>
              <a:t>的个数</a:t>
            </a:r>
            <a:endParaRPr lang="zh-CN" altLang="en-US" sz="2000" dirty="0">
              <a:solidFill>
                <a:schemeClr val="bg1"/>
              </a:solidFill>
              <a:ea typeface="黑体" panose="02010609060101010101" pitchFamily="49" charset="-122"/>
            </a:endParaRPr>
          </a:p>
          <a:p>
            <a:pPr marL="0" lvl="0" indent="0">
              <a:spcBef>
                <a:spcPts val="600"/>
              </a:spcBef>
              <a:buNone/>
            </a:pPr>
            <a:r>
              <a:rPr lang="en-US" altLang="zh-CN" sz="2000" dirty="0">
                <a:solidFill>
                  <a:schemeClr val="bg1"/>
                </a:solidFill>
                <a:ea typeface="黑体" panose="02010609060101010101" pitchFamily="49" charset="-122"/>
              </a:rPr>
              <a:t>              JMP NEXT</a:t>
            </a:r>
            <a:endParaRPr lang="en-US" altLang="zh-CN" sz="2000" dirty="0">
              <a:solidFill>
                <a:schemeClr val="bg1"/>
              </a:solidFill>
              <a:ea typeface="黑体" panose="02010609060101010101" pitchFamily="49" charset="-122"/>
            </a:endParaRPr>
          </a:p>
          <a:p>
            <a:pPr marL="0" lvl="0" indent="0">
              <a:spcBef>
                <a:spcPts val="600"/>
              </a:spcBef>
              <a:buNone/>
            </a:pPr>
            <a:r>
              <a:rPr lang="en-US" altLang="zh-CN" sz="2000" dirty="0">
                <a:solidFill>
                  <a:schemeClr val="bg1"/>
                </a:solidFill>
                <a:ea typeface="黑体" panose="02010609060101010101" pitchFamily="49" charset="-122"/>
              </a:rPr>
              <a:t>LESS</a:t>
            </a:r>
            <a:r>
              <a:rPr lang="en-US" altLang="zh-CN" sz="2000" dirty="0">
                <a:solidFill>
                  <a:srgbClr val="FF7C80"/>
                </a:solidFill>
                <a:ea typeface="黑体" panose="02010609060101010101" pitchFamily="49" charset="-122"/>
              </a:rPr>
              <a:t>:    INC NUM+2                                       </a:t>
            </a:r>
            <a:r>
              <a:rPr lang="en-US" altLang="zh-CN" sz="2000" dirty="0">
                <a:solidFill>
                  <a:schemeClr val="bg1"/>
                </a:solidFill>
                <a:ea typeface="黑体" panose="02010609060101010101" pitchFamily="49" charset="-122"/>
              </a:rPr>
              <a:t>;</a:t>
            </a:r>
            <a:r>
              <a:rPr lang="zh-CN" altLang="en-US" sz="2000" dirty="0">
                <a:solidFill>
                  <a:schemeClr val="bg1"/>
                </a:solidFill>
                <a:ea typeface="黑体" panose="02010609060101010101" pitchFamily="49" charset="-122"/>
              </a:rPr>
              <a:t>统计负数个数</a:t>
            </a:r>
            <a:endParaRPr lang="zh-CN" altLang="en-US" sz="2000" dirty="0">
              <a:solidFill>
                <a:schemeClr val="bg1"/>
              </a:solidFill>
              <a:ea typeface="黑体" panose="02010609060101010101" pitchFamily="49" charset="-122"/>
            </a:endParaRPr>
          </a:p>
          <a:p>
            <a:pPr marL="0" lvl="0" indent="0">
              <a:spcBef>
                <a:spcPts val="600"/>
              </a:spcBef>
              <a:buNone/>
            </a:pPr>
            <a:r>
              <a:rPr lang="en-US" altLang="zh-CN" sz="2000" dirty="0">
                <a:solidFill>
                  <a:srgbClr val="FFFF00"/>
                </a:solidFill>
                <a:ea typeface="黑体" panose="02010609060101010101" pitchFamily="49" charset="-122"/>
              </a:rPr>
              <a:t>NEXT:   ADD BX, 2                                         ;BX </a:t>
            </a:r>
            <a:r>
              <a:rPr lang="zh-CN" altLang="en-US" sz="2000" dirty="0">
                <a:solidFill>
                  <a:srgbClr val="FFFF00"/>
                </a:solidFill>
                <a:ea typeface="黑体" panose="02010609060101010101" pitchFamily="49" charset="-122"/>
              </a:rPr>
              <a:t>指向下一个数据</a:t>
            </a:r>
            <a:endParaRPr lang="zh-CN" altLang="en-US" sz="2000" dirty="0">
              <a:solidFill>
                <a:srgbClr val="FFFF00"/>
              </a:solidFill>
              <a:ea typeface="黑体" panose="02010609060101010101" pitchFamily="49" charset="-122"/>
            </a:endParaRPr>
          </a:p>
          <a:p>
            <a:pPr marL="0" lvl="0" indent="0">
              <a:spcBef>
                <a:spcPts val="600"/>
              </a:spcBef>
              <a:buNone/>
            </a:pPr>
            <a:r>
              <a:rPr lang="en-US" altLang="zh-CN" sz="2000" dirty="0">
                <a:solidFill>
                  <a:srgbClr val="FFFF00"/>
                </a:solidFill>
                <a:ea typeface="黑体" panose="02010609060101010101" pitchFamily="49" charset="-122"/>
              </a:rPr>
              <a:t>               LOOP LOP                                         ;</a:t>
            </a:r>
            <a:r>
              <a:rPr lang="zh-CN" altLang="en-US" sz="2000" dirty="0">
                <a:solidFill>
                  <a:srgbClr val="FFFF00"/>
                </a:solidFill>
                <a:ea typeface="黑体" panose="02010609060101010101" pitchFamily="49" charset="-122"/>
              </a:rPr>
              <a:t>循环</a:t>
            </a:r>
            <a:endParaRPr lang="zh-CN" altLang="en-US" sz="2000" dirty="0">
              <a:solidFill>
                <a:srgbClr val="FFFF00"/>
              </a:solidFill>
              <a:ea typeface="黑体" panose="02010609060101010101" pitchFamily="49" charset="-122"/>
            </a:endParaRPr>
          </a:p>
        </p:txBody>
      </p:sp>
      <p:sp>
        <p:nvSpPr>
          <p:cNvPr id="103428" name="矩形 3"/>
          <p:cNvSpPr/>
          <p:nvPr/>
        </p:nvSpPr>
        <p:spPr>
          <a:xfrm>
            <a:off x="7019925" y="2205038"/>
            <a:ext cx="2043113" cy="13239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spcBef>
                <a:spcPct val="0"/>
              </a:spcBef>
              <a:buNone/>
            </a:pPr>
            <a:r>
              <a:rPr lang="en-US" altLang="zh-CN" sz="2000" dirty="0">
                <a:solidFill>
                  <a:schemeClr val="bg1"/>
                </a:solidFill>
                <a:ea typeface="黑体" panose="02010609060101010101" pitchFamily="49" charset="-122"/>
              </a:rPr>
              <a:t>TEST AX, 8000H</a:t>
            </a:r>
            <a:endParaRPr lang="en-US" altLang="zh-CN" sz="2000" dirty="0">
              <a:solidFill>
                <a:schemeClr val="bg1"/>
              </a:solidFill>
              <a:ea typeface="黑体" panose="02010609060101010101" pitchFamily="49" charset="-122"/>
            </a:endParaRPr>
          </a:p>
          <a:p>
            <a:pPr marL="0" lvl="0" indent="0">
              <a:spcBef>
                <a:spcPct val="0"/>
              </a:spcBef>
              <a:buNone/>
            </a:pPr>
            <a:r>
              <a:rPr lang="en-US" altLang="zh-CN" sz="2000" dirty="0">
                <a:solidFill>
                  <a:schemeClr val="bg1"/>
                </a:solidFill>
                <a:ea typeface="黑体" panose="02010609060101010101" pitchFamily="49" charset="-122"/>
              </a:rPr>
              <a:t>JNZ LESS</a:t>
            </a:r>
            <a:endParaRPr lang="en-US" altLang="zh-CN" sz="2000" dirty="0">
              <a:solidFill>
                <a:schemeClr val="bg1"/>
              </a:solidFill>
              <a:ea typeface="黑体" panose="02010609060101010101" pitchFamily="49" charset="-122"/>
            </a:endParaRPr>
          </a:p>
          <a:p>
            <a:pPr marL="0" lvl="0" indent="0">
              <a:spcBef>
                <a:spcPct val="0"/>
              </a:spcBef>
              <a:buNone/>
            </a:pPr>
            <a:r>
              <a:rPr lang="en-US" altLang="zh-CN" sz="2000" dirty="0">
                <a:solidFill>
                  <a:schemeClr val="bg1"/>
                </a:solidFill>
                <a:ea typeface="黑体" panose="02010609060101010101" pitchFamily="49" charset="-122"/>
              </a:rPr>
              <a:t>OR AX, 0000H</a:t>
            </a:r>
            <a:endParaRPr lang="en-US" altLang="zh-CN" sz="2000" dirty="0">
              <a:solidFill>
                <a:schemeClr val="bg1"/>
              </a:solidFill>
              <a:ea typeface="黑体" panose="02010609060101010101" pitchFamily="49" charset="-122"/>
            </a:endParaRPr>
          </a:p>
          <a:p>
            <a:pPr marL="0" lvl="0" indent="0">
              <a:spcBef>
                <a:spcPct val="0"/>
              </a:spcBef>
              <a:buNone/>
            </a:pPr>
            <a:r>
              <a:rPr lang="en-US" altLang="zh-CN" sz="2000" dirty="0">
                <a:solidFill>
                  <a:schemeClr val="bg1"/>
                </a:solidFill>
                <a:ea typeface="黑体" panose="02010609060101010101" pitchFamily="49" charset="-122"/>
              </a:rPr>
              <a:t>JZ ZERO</a:t>
            </a:r>
            <a:endParaRPr lang="zh-CN" altLang="en-US" sz="2000" dirty="0">
              <a:solidFill>
                <a:schemeClr val="bg1"/>
              </a:solidFill>
              <a:ea typeface="黑体" panose="02010609060101010101" pitchFamily="49" charset="-122"/>
            </a:endParaRPr>
          </a:p>
        </p:txBody>
      </p:sp>
      <p:sp>
        <p:nvSpPr>
          <p:cNvPr id="103429" name="矩形 4"/>
          <p:cNvSpPr/>
          <p:nvPr/>
        </p:nvSpPr>
        <p:spPr>
          <a:xfrm>
            <a:off x="684213" y="144463"/>
            <a:ext cx="1038225" cy="585787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spcBef>
                <a:spcPct val="0"/>
              </a:spcBef>
              <a:buNone/>
            </a:pPr>
            <a:r>
              <a:rPr lang="en-US" altLang="zh-CN" dirty="0">
                <a:solidFill>
                  <a:schemeClr val="bg1"/>
                </a:solidFill>
                <a:ea typeface="黑体" panose="02010609060101010101" pitchFamily="49" charset="-122"/>
              </a:rPr>
              <a:t>5-23</a:t>
            </a:r>
            <a:r>
              <a:rPr lang="zh-CN" altLang="en-US" dirty="0">
                <a:solidFill>
                  <a:schemeClr val="bg1"/>
                </a:solidFill>
                <a:ea typeface="黑体" panose="02010609060101010101" pitchFamily="49" charset="-122"/>
              </a:rPr>
              <a:t> </a:t>
            </a:r>
            <a:endParaRPr lang="zh-CN" altLang="en-US" dirty="0">
              <a:solidFill>
                <a:schemeClr val="bg1"/>
              </a:solidFill>
              <a:ea typeface="黑体" panose="02010609060101010101" pitchFamily="49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611188" y="3789363"/>
            <a:ext cx="2089150" cy="360362"/>
          </a:xfrm>
          <a:prstGeom prst="rect">
            <a:avLst/>
          </a:prstGeom>
          <a:noFill/>
          <a:ln w="38100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p>
            <a:pPr algn="ctr">
              <a:spcBef>
                <a:spcPct val="50000"/>
              </a:spcBef>
            </a:pP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11188" y="4532313"/>
            <a:ext cx="2089150" cy="358775"/>
          </a:xfrm>
          <a:prstGeom prst="rect">
            <a:avLst/>
          </a:prstGeom>
          <a:noFill/>
          <a:ln w="38100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p>
            <a:pPr algn="ctr">
              <a:spcBef>
                <a:spcPct val="50000"/>
              </a:spcBef>
            </a:pPr>
            <a:endParaRPr lang="zh-CN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7" grpId="0" bldLvl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2402" name="灯片编号占位符 1"/>
          <p:cNvSpPr txBox="1">
            <a:spLocks noGrp="1"/>
          </p:cNvSpPr>
          <p:nvPr>
            <p:ph type="sldNum" sz="quarter" idx="12"/>
          </p:nvPr>
        </p:nvSpPr>
        <p:spPr/>
        <p:txBody>
          <a:bodyPr/>
          <a:p>
            <a:pPr marL="0" indent="0" algn="r" eaLnBrk="1" hangingPunct="1">
              <a:spcBef>
                <a:spcPct val="50000"/>
              </a:spcBef>
              <a:buNone/>
            </a:pPr>
            <a:fld id="{9A0DB2DC-4C9A-4742-B13C-FB6460FD3503}" type="slidenum">
              <a:rPr lang="en-US" altLang="zh-CN" sz="1400" dirty="0">
                <a:solidFill>
                  <a:schemeClr val="bg1"/>
                </a:solidFill>
              </a:rPr>
            </a:fld>
            <a:endParaRPr lang="en-US" altLang="zh-CN" sz="1400" dirty="0">
              <a:solidFill>
                <a:schemeClr val="bg1"/>
              </a:solidFill>
            </a:endParaRPr>
          </a:p>
        </p:txBody>
      </p:sp>
      <p:sp>
        <p:nvSpPr>
          <p:cNvPr id="102403" name="矩形 4"/>
          <p:cNvSpPr/>
          <p:nvPr/>
        </p:nvSpPr>
        <p:spPr>
          <a:xfrm>
            <a:off x="684213" y="144463"/>
            <a:ext cx="1038225" cy="585787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spcBef>
                <a:spcPct val="0"/>
              </a:spcBef>
              <a:buNone/>
            </a:pPr>
            <a:r>
              <a:rPr lang="en-US" altLang="zh-CN" dirty="0">
                <a:solidFill>
                  <a:schemeClr val="bg1"/>
                </a:solidFill>
                <a:ea typeface="黑体" panose="02010609060101010101" pitchFamily="49" charset="-122"/>
              </a:rPr>
              <a:t>5-14</a:t>
            </a:r>
            <a:r>
              <a:rPr lang="zh-CN" altLang="en-US" dirty="0">
                <a:solidFill>
                  <a:schemeClr val="bg1"/>
                </a:solidFill>
                <a:ea typeface="黑体" panose="02010609060101010101" pitchFamily="49" charset="-122"/>
              </a:rPr>
              <a:t> </a:t>
            </a:r>
            <a:endParaRPr lang="zh-CN" altLang="en-US" dirty="0">
              <a:solidFill>
                <a:schemeClr val="bg1"/>
              </a:solidFill>
              <a:ea typeface="黑体" panose="02010609060101010101" pitchFamily="49" charset="-122"/>
            </a:endParaRPr>
          </a:p>
        </p:txBody>
      </p:sp>
      <p:pic>
        <p:nvPicPr>
          <p:cNvPr id="102404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8313" y="1090613"/>
            <a:ext cx="7812087" cy="5386387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zh-CN" sz="800" b="0" i="0" u="none" strike="noStrike" kern="1200" cap="none" spc="0" normalizeH="0" baseline="0" noProof="0">
              <a:ln>
                <a:noFill/>
              </a:ln>
              <a:solidFill>
                <a:schemeClr val="hlin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l="43602" t="60502" r="41141" b="12377"/>
          <a:stretch>
            <a:fillRect/>
          </a:stretch>
        </p:blipFill>
        <p:spPr>
          <a:xfrm>
            <a:off x="395605" y="1124585"/>
            <a:ext cx="4668520" cy="466852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3850" y="116523"/>
            <a:ext cx="8229600" cy="1143000"/>
          </a:xfrm>
        </p:spPr>
        <p:txBody>
          <a:bodyPr/>
          <a:p>
            <a:r>
              <a:rPr lang="zh-CN" altLang="en-US">
                <a:solidFill>
                  <a:srgbClr val="FF0000"/>
                </a:solidFill>
              </a:rPr>
              <a:t>作业：第</a:t>
            </a:r>
            <a:r>
              <a:rPr lang="zh-CN" altLang="en-US">
                <a:solidFill>
                  <a:srgbClr val="FF0000"/>
                </a:solidFill>
              </a:rPr>
              <a:t>六章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zh-CN" sz="1400" b="0" i="0" u="none" strike="noStrike" kern="1200" cap="none" spc="0" normalizeH="0" baseline="0" noProof="0">
              <a:ln>
                <a:noFill/>
              </a:ln>
              <a:solidFill>
                <a:schemeClr val="hlin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3" name="内容占位符 2"/>
          <p:cNvSpPr/>
          <p:nvPr>
            <p:ph idx="1"/>
            <p:custDataLst>
              <p:tags r:id="rId1"/>
            </p:custDataLst>
          </p:nvPr>
        </p:nvSpPr>
        <p:spPr>
          <a:xfrm>
            <a:off x="685800" y="969010"/>
            <a:ext cx="7772400" cy="5126990"/>
          </a:xfrm>
        </p:spPr>
        <p:txBody>
          <a:bodyPr/>
          <a:p>
            <a:r>
              <a:rPr lang="en-US" altLang="zh-CN">
                <a:ea typeface="宋体" panose="02010600030101010101" pitchFamily="2" charset="-122"/>
                <a:sym typeface="+mn-ea"/>
              </a:rPr>
              <a:t>1. 6-2</a:t>
            </a:r>
            <a:endParaRPr lang="en-US" altLang="zh-CN">
              <a:ea typeface="宋体" panose="02010600030101010101" pitchFamily="2" charset="-122"/>
            </a:endParaRPr>
          </a:p>
          <a:p>
            <a:endParaRPr lang="en-US" altLang="zh-CN">
              <a:ea typeface="宋体" panose="02010600030101010101" pitchFamily="2" charset="-122"/>
            </a:endParaRPr>
          </a:p>
          <a:p>
            <a:endParaRPr lang="zh-CN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5" name="墨迹 4"/>
              <p14:cNvContentPartPr/>
              <p14:nvPr/>
            </p14:nvContentPartPr>
            <p14:xfrm>
              <a:off x="5181600" y="3644900"/>
              <a:ext cx="12700" cy="360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3"/>
            </p:blipFill>
            <p:spPr>
              <a:xfrm>
                <a:off x="5181600" y="364490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8" name="墨迹 7"/>
              <p14:cNvContentPartPr/>
              <p14:nvPr/>
            </p14:nvContentPartPr>
            <p14:xfrm>
              <a:off x="990600" y="1593850"/>
              <a:ext cx="360" cy="1905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5"/>
            </p:blipFill>
            <p:spPr>
              <a:xfrm>
                <a:off x="990600" y="1593850"/>
                <a:ext cx="36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9" name="墨迹 8"/>
              <p14:cNvContentPartPr/>
              <p14:nvPr/>
            </p14:nvContentPartPr>
            <p14:xfrm>
              <a:off x="939800" y="1581150"/>
              <a:ext cx="50800" cy="16510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7"/>
            </p:blipFill>
            <p:spPr>
              <a:xfrm>
                <a:off x="939800" y="1581150"/>
                <a:ext cx="5080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10" name="墨迹 9"/>
              <p14:cNvContentPartPr/>
              <p14:nvPr/>
            </p14:nvContentPartPr>
            <p14:xfrm>
              <a:off x="1054100" y="1555750"/>
              <a:ext cx="114300" cy="21590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9"/>
            </p:blipFill>
            <p:spPr>
              <a:xfrm>
                <a:off x="1054100" y="1555750"/>
                <a:ext cx="114300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11" name="墨迹 10"/>
              <p14:cNvContentPartPr/>
              <p14:nvPr/>
            </p14:nvContentPartPr>
            <p14:xfrm>
              <a:off x="1276350" y="1549400"/>
              <a:ext cx="177800" cy="16510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1"/>
            </p:blipFill>
            <p:spPr>
              <a:xfrm>
                <a:off x="1276350" y="1549400"/>
                <a:ext cx="17780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12" name="墨迹 11"/>
              <p14:cNvContentPartPr/>
              <p14:nvPr/>
            </p14:nvContentPartPr>
            <p14:xfrm>
              <a:off x="1333500" y="1651000"/>
              <a:ext cx="82550" cy="7620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3"/>
            </p:blipFill>
            <p:spPr>
              <a:xfrm>
                <a:off x="1333500" y="1651000"/>
                <a:ext cx="8255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" p14:bwMode="auto">
            <p14:nvContentPartPr>
              <p14:cNvPr id="13" name="墨迹 12"/>
              <p14:cNvContentPartPr/>
              <p14:nvPr/>
            </p14:nvContentPartPr>
            <p14:xfrm>
              <a:off x="1555750" y="1612900"/>
              <a:ext cx="82550" cy="95250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15"/>
            </p:blipFill>
            <p:spPr>
              <a:xfrm>
                <a:off x="1555750" y="1612900"/>
                <a:ext cx="8255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" p14:bwMode="auto">
            <p14:nvContentPartPr>
              <p14:cNvPr id="14" name="墨迹 13"/>
              <p14:cNvContentPartPr/>
              <p14:nvPr/>
            </p14:nvContentPartPr>
            <p14:xfrm>
              <a:off x="1536700" y="1612900"/>
              <a:ext cx="107950" cy="12065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17"/>
            </p:blipFill>
            <p:spPr>
              <a:xfrm>
                <a:off x="1536700" y="1612900"/>
                <a:ext cx="10795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" p14:bwMode="auto">
            <p14:nvContentPartPr>
              <p14:cNvPr id="15" name="墨迹 14"/>
              <p14:cNvContentPartPr/>
              <p14:nvPr/>
            </p14:nvContentPartPr>
            <p14:xfrm>
              <a:off x="1752600" y="1568450"/>
              <a:ext cx="127000" cy="19685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19"/>
            </p:blipFill>
            <p:spPr>
              <a:xfrm>
                <a:off x="1752600" y="1568450"/>
                <a:ext cx="12700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" p14:bwMode="auto">
            <p14:nvContentPartPr>
              <p14:cNvPr id="16" name="墨迹 15"/>
              <p14:cNvContentPartPr/>
              <p14:nvPr/>
            </p14:nvContentPartPr>
            <p14:xfrm>
              <a:off x="838200" y="1797050"/>
              <a:ext cx="1168400" cy="1270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1"/>
            </p:blipFill>
            <p:spPr>
              <a:xfrm>
                <a:off x="838200" y="1797050"/>
                <a:ext cx="11684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" p14:bwMode="auto">
            <p14:nvContentPartPr>
              <p14:cNvPr id="17" name="墨迹 16"/>
              <p14:cNvContentPartPr/>
              <p14:nvPr/>
            </p14:nvContentPartPr>
            <p14:xfrm>
              <a:off x="1003300" y="1873250"/>
              <a:ext cx="177800" cy="8255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23"/>
            </p:blipFill>
            <p:spPr>
              <a:xfrm>
                <a:off x="1003300" y="1873250"/>
                <a:ext cx="17780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" p14:bwMode="auto">
            <p14:nvContentPartPr>
              <p14:cNvPr id="18" name="墨迹 17"/>
              <p14:cNvContentPartPr/>
              <p14:nvPr/>
            </p14:nvContentPartPr>
            <p14:xfrm>
              <a:off x="1066800" y="1879600"/>
              <a:ext cx="69850" cy="16510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25"/>
            </p:blipFill>
            <p:spPr>
              <a:xfrm>
                <a:off x="1066800" y="1879600"/>
                <a:ext cx="6985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" p14:bwMode="auto">
            <p14:nvContentPartPr>
              <p14:cNvPr id="19" name="墨迹 18"/>
              <p14:cNvContentPartPr/>
              <p14:nvPr/>
            </p14:nvContentPartPr>
            <p14:xfrm>
              <a:off x="1250950" y="1860550"/>
              <a:ext cx="25400" cy="12065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27"/>
            </p:blipFill>
            <p:spPr>
              <a:xfrm>
                <a:off x="1250950" y="1860550"/>
                <a:ext cx="2540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" p14:bwMode="auto">
            <p14:nvContentPartPr>
              <p14:cNvPr id="20" name="墨迹 19"/>
              <p14:cNvContentPartPr/>
              <p14:nvPr/>
            </p14:nvContentPartPr>
            <p14:xfrm>
              <a:off x="1257300" y="1892300"/>
              <a:ext cx="127000" cy="120650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29"/>
            </p:blipFill>
            <p:spPr>
              <a:xfrm>
                <a:off x="1257300" y="1892300"/>
                <a:ext cx="12700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" p14:bwMode="auto">
            <p14:nvContentPartPr>
              <p14:cNvPr id="21" name="墨迹 20"/>
              <p14:cNvContentPartPr/>
              <p14:nvPr/>
            </p14:nvContentPartPr>
            <p14:xfrm>
              <a:off x="1543050" y="1879600"/>
              <a:ext cx="82550" cy="101600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31"/>
            </p:blipFill>
            <p:spPr>
              <a:xfrm>
                <a:off x="1543050" y="1879600"/>
                <a:ext cx="8255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" p14:bwMode="auto">
            <p14:nvContentPartPr>
              <p14:cNvPr id="22" name="墨迹 21"/>
              <p14:cNvContentPartPr/>
              <p14:nvPr/>
            </p14:nvContentPartPr>
            <p14:xfrm>
              <a:off x="1530350" y="1898650"/>
              <a:ext cx="101600" cy="69850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33"/>
            </p:blipFill>
            <p:spPr>
              <a:xfrm>
                <a:off x="1530350" y="1898650"/>
                <a:ext cx="10160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" p14:bwMode="auto">
            <p14:nvContentPartPr>
              <p14:cNvPr id="23" name="墨迹 22"/>
              <p14:cNvContentPartPr/>
              <p14:nvPr/>
            </p14:nvContentPartPr>
            <p14:xfrm>
              <a:off x="1689100" y="1905000"/>
              <a:ext cx="146050" cy="95250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35"/>
            </p:blipFill>
            <p:spPr>
              <a:xfrm>
                <a:off x="1689100" y="1905000"/>
                <a:ext cx="14605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" p14:bwMode="auto">
            <p14:nvContentPartPr>
              <p14:cNvPr id="24" name="墨迹 23"/>
              <p14:cNvContentPartPr/>
              <p14:nvPr/>
            </p14:nvContentPartPr>
            <p14:xfrm>
              <a:off x="1708150" y="1879600"/>
              <a:ext cx="88900" cy="133350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37"/>
            </p:blipFill>
            <p:spPr>
              <a:xfrm>
                <a:off x="1708150" y="1879600"/>
                <a:ext cx="8890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" p14:bwMode="auto">
            <p14:nvContentPartPr>
              <p14:cNvPr id="25" name="墨迹 24"/>
              <p14:cNvContentPartPr/>
              <p14:nvPr/>
            </p14:nvContentPartPr>
            <p14:xfrm>
              <a:off x="2101850" y="1828800"/>
              <a:ext cx="101600" cy="6350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39"/>
            </p:blipFill>
            <p:spPr>
              <a:xfrm>
                <a:off x="2101850" y="1828800"/>
                <a:ext cx="10160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" p14:bwMode="auto">
            <p14:nvContentPartPr>
              <p14:cNvPr id="26" name="墨迹 25"/>
              <p14:cNvContentPartPr/>
              <p14:nvPr/>
            </p14:nvContentPartPr>
            <p14:xfrm>
              <a:off x="2082800" y="1892300"/>
              <a:ext cx="101600" cy="360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41"/>
            </p:blipFill>
            <p:spPr>
              <a:xfrm>
                <a:off x="2082800" y="1892300"/>
                <a:ext cx="1016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" p14:bwMode="auto">
            <p14:nvContentPartPr>
              <p14:cNvPr id="27" name="墨迹 26"/>
              <p14:cNvContentPartPr/>
              <p14:nvPr/>
            </p14:nvContentPartPr>
            <p14:xfrm>
              <a:off x="2260600" y="1771650"/>
              <a:ext cx="171450" cy="127000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43"/>
            </p:blipFill>
            <p:spPr>
              <a:xfrm>
                <a:off x="2260600" y="1771650"/>
                <a:ext cx="17145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" p14:bwMode="auto">
            <p14:nvContentPartPr>
              <p14:cNvPr id="28" name="墨迹 27"/>
              <p14:cNvContentPartPr/>
              <p14:nvPr/>
            </p14:nvContentPartPr>
            <p14:xfrm>
              <a:off x="2330450" y="1784350"/>
              <a:ext cx="76200" cy="165100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45"/>
            </p:blipFill>
            <p:spPr>
              <a:xfrm>
                <a:off x="2330450" y="1784350"/>
                <a:ext cx="7620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" p14:bwMode="auto">
            <p14:nvContentPartPr>
              <p14:cNvPr id="29" name="墨迹 28"/>
              <p14:cNvContentPartPr/>
              <p14:nvPr/>
            </p14:nvContentPartPr>
            <p14:xfrm>
              <a:off x="2552700" y="1790700"/>
              <a:ext cx="69850" cy="88900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47"/>
            </p:blipFill>
            <p:spPr>
              <a:xfrm>
                <a:off x="2552700" y="1790700"/>
                <a:ext cx="6985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" p14:bwMode="auto">
            <p14:nvContentPartPr>
              <p14:cNvPr id="30" name="墨迹 29"/>
              <p14:cNvContentPartPr/>
              <p14:nvPr/>
            </p14:nvContentPartPr>
            <p14:xfrm>
              <a:off x="2533650" y="1803400"/>
              <a:ext cx="82550" cy="101600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49"/>
            </p:blipFill>
            <p:spPr>
              <a:xfrm>
                <a:off x="2533650" y="1803400"/>
                <a:ext cx="8255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" p14:bwMode="auto">
            <p14:nvContentPartPr>
              <p14:cNvPr id="31" name="墨迹 30"/>
              <p14:cNvContentPartPr/>
              <p14:nvPr/>
            </p14:nvContentPartPr>
            <p14:xfrm>
              <a:off x="2781300" y="1809750"/>
              <a:ext cx="152400" cy="95250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51"/>
            </p:blipFill>
            <p:spPr>
              <a:xfrm>
                <a:off x="2781300" y="1809750"/>
                <a:ext cx="15240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" p14:bwMode="auto">
            <p14:nvContentPartPr>
              <p14:cNvPr id="32" name="墨迹 31"/>
              <p14:cNvContentPartPr/>
              <p14:nvPr/>
            </p14:nvContentPartPr>
            <p14:xfrm>
              <a:off x="3079750" y="1949450"/>
              <a:ext cx="25400" cy="69850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53"/>
            </p:blipFill>
            <p:spPr>
              <a:xfrm>
                <a:off x="3079750" y="1949450"/>
                <a:ext cx="2540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" p14:bwMode="auto">
            <p14:nvContentPartPr>
              <p14:cNvPr id="33" name="墨迹 32"/>
              <p14:cNvContentPartPr/>
              <p14:nvPr/>
            </p14:nvContentPartPr>
            <p14:xfrm>
              <a:off x="3289300" y="1587500"/>
              <a:ext cx="82550" cy="6350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55"/>
            </p:blipFill>
            <p:spPr>
              <a:xfrm>
                <a:off x="3289300" y="1587500"/>
                <a:ext cx="825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" p14:bwMode="auto">
            <p14:nvContentPartPr>
              <p14:cNvPr id="34" name="墨迹 33"/>
              <p14:cNvContentPartPr/>
              <p14:nvPr/>
            </p14:nvContentPartPr>
            <p14:xfrm>
              <a:off x="3225800" y="1670050"/>
              <a:ext cx="222250" cy="82550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57"/>
            </p:blipFill>
            <p:spPr>
              <a:xfrm>
                <a:off x="3225800" y="1670050"/>
                <a:ext cx="22225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" p14:bwMode="auto">
            <p14:nvContentPartPr>
              <p14:cNvPr id="35" name="墨迹 34"/>
              <p14:cNvContentPartPr/>
              <p14:nvPr/>
            </p14:nvContentPartPr>
            <p14:xfrm>
              <a:off x="3371850" y="1651000"/>
              <a:ext cx="360" cy="107950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59"/>
            </p:blipFill>
            <p:spPr>
              <a:xfrm>
                <a:off x="3371850" y="1651000"/>
                <a:ext cx="36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" p14:bwMode="auto">
            <p14:nvContentPartPr>
              <p14:cNvPr id="36" name="墨迹 35"/>
              <p14:cNvContentPartPr/>
              <p14:nvPr/>
            </p14:nvContentPartPr>
            <p14:xfrm>
              <a:off x="3289300" y="1720850"/>
              <a:ext cx="63500" cy="25400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61"/>
            </p:blipFill>
            <p:spPr>
              <a:xfrm>
                <a:off x="3289300" y="1720850"/>
                <a:ext cx="6350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" p14:bwMode="auto">
            <p14:nvContentPartPr>
              <p14:cNvPr id="37" name="墨迹 36"/>
              <p14:cNvContentPartPr/>
              <p14:nvPr/>
            </p14:nvContentPartPr>
            <p14:xfrm>
              <a:off x="3308350" y="1720850"/>
              <a:ext cx="88900" cy="101600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63"/>
            </p:blipFill>
            <p:spPr>
              <a:xfrm>
                <a:off x="3308350" y="1720850"/>
                <a:ext cx="8890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" p14:bwMode="auto">
            <p14:nvContentPartPr>
              <p14:cNvPr id="38" name="墨迹 37"/>
              <p14:cNvContentPartPr/>
              <p14:nvPr/>
            </p14:nvContentPartPr>
            <p14:xfrm>
              <a:off x="3244850" y="1879600"/>
              <a:ext cx="6350" cy="44450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65"/>
            </p:blipFill>
            <p:spPr>
              <a:xfrm>
                <a:off x="3244850" y="1879600"/>
                <a:ext cx="635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" p14:bwMode="auto">
            <p14:nvContentPartPr>
              <p14:cNvPr id="39" name="墨迹 38"/>
              <p14:cNvContentPartPr/>
              <p14:nvPr/>
            </p14:nvContentPartPr>
            <p14:xfrm>
              <a:off x="3333750" y="1816100"/>
              <a:ext cx="177800" cy="63500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67"/>
            </p:blipFill>
            <p:spPr>
              <a:xfrm>
                <a:off x="3333750" y="1816100"/>
                <a:ext cx="17780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8" p14:bwMode="auto">
            <p14:nvContentPartPr>
              <p14:cNvPr id="40" name="墨迹 39"/>
              <p14:cNvContentPartPr/>
              <p14:nvPr/>
            </p14:nvContentPartPr>
            <p14:xfrm>
              <a:off x="3365500" y="1822450"/>
              <a:ext cx="25400" cy="63500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69"/>
            </p:blipFill>
            <p:spPr>
              <a:xfrm>
                <a:off x="3365500" y="1822450"/>
                <a:ext cx="2540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0" p14:bwMode="auto">
            <p14:nvContentPartPr>
              <p14:cNvPr id="41" name="墨迹 40"/>
              <p14:cNvContentPartPr/>
              <p14:nvPr/>
            </p14:nvContentPartPr>
            <p14:xfrm>
              <a:off x="3416300" y="1828800"/>
              <a:ext cx="6350" cy="82550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71"/>
            </p:blipFill>
            <p:spPr>
              <a:xfrm>
                <a:off x="3416300" y="1828800"/>
                <a:ext cx="635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2" p14:bwMode="auto">
            <p14:nvContentPartPr>
              <p14:cNvPr id="42" name="墨迹 41"/>
              <p14:cNvContentPartPr/>
              <p14:nvPr/>
            </p14:nvContentPartPr>
            <p14:xfrm>
              <a:off x="3556000" y="1682750"/>
              <a:ext cx="114300" cy="114300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73"/>
            </p:blipFill>
            <p:spPr>
              <a:xfrm>
                <a:off x="3556000" y="1682750"/>
                <a:ext cx="11430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4" p14:bwMode="auto">
            <p14:nvContentPartPr>
              <p14:cNvPr id="43" name="墨迹 42"/>
              <p14:cNvContentPartPr/>
              <p14:nvPr/>
            </p14:nvContentPartPr>
            <p14:xfrm>
              <a:off x="3613150" y="1720850"/>
              <a:ext cx="31750" cy="152400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75"/>
            </p:blipFill>
            <p:spPr>
              <a:xfrm>
                <a:off x="3613150" y="1720850"/>
                <a:ext cx="3175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6" p14:bwMode="auto">
            <p14:nvContentPartPr>
              <p14:cNvPr id="44" name="墨迹 43"/>
              <p14:cNvContentPartPr/>
              <p14:nvPr/>
            </p14:nvContentPartPr>
            <p14:xfrm>
              <a:off x="3714750" y="1695450"/>
              <a:ext cx="38100" cy="203200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77"/>
            </p:blipFill>
            <p:spPr>
              <a:xfrm>
                <a:off x="3714750" y="1695450"/>
                <a:ext cx="3810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8" p14:bwMode="auto">
            <p14:nvContentPartPr>
              <p14:cNvPr id="45" name="墨迹 44"/>
              <p14:cNvContentPartPr/>
              <p14:nvPr/>
            </p14:nvContentPartPr>
            <p14:xfrm>
              <a:off x="3841750" y="1733550"/>
              <a:ext cx="360" cy="146050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79"/>
            </p:blipFill>
            <p:spPr>
              <a:xfrm>
                <a:off x="3841750" y="1733550"/>
                <a:ext cx="36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0" p14:bwMode="auto">
            <p14:nvContentPartPr>
              <p14:cNvPr id="46" name="墨迹 45"/>
              <p14:cNvContentPartPr/>
              <p14:nvPr/>
            </p14:nvContentPartPr>
            <p14:xfrm>
              <a:off x="3854450" y="1682750"/>
              <a:ext cx="88900" cy="228600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81"/>
            </p:blipFill>
            <p:spPr>
              <a:xfrm>
                <a:off x="3854450" y="1682750"/>
                <a:ext cx="88900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2" p14:bwMode="auto">
            <p14:nvContentPartPr>
              <p14:cNvPr id="47" name="墨迹 46"/>
              <p14:cNvContentPartPr/>
              <p14:nvPr/>
            </p14:nvContentPartPr>
            <p14:xfrm>
              <a:off x="3854450" y="1771650"/>
              <a:ext cx="63500" cy="360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83"/>
            </p:blipFill>
            <p:spPr>
              <a:xfrm>
                <a:off x="3854450" y="1771650"/>
                <a:ext cx="635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4" p14:bwMode="auto">
            <p14:nvContentPartPr>
              <p14:cNvPr id="48" name="墨迹 47"/>
              <p14:cNvContentPartPr/>
              <p14:nvPr/>
            </p14:nvContentPartPr>
            <p14:xfrm>
              <a:off x="3860800" y="1822450"/>
              <a:ext cx="95250" cy="6350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85"/>
            </p:blipFill>
            <p:spPr>
              <a:xfrm>
                <a:off x="3860800" y="1822450"/>
                <a:ext cx="952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6" p14:bwMode="auto">
            <p14:nvContentPartPr>
              <p14:cNvPr id="49" name="墨迹 48"/>
              <p14:cNvContentPartPr/>
              <p14:nvPr/>
            </p14:nvContentPartPr>
            <p14:xfrm>
              <a:off x="3765550" y="1911350"/>
              <a:ext cx="241300" cy="360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87"/>
            </p:blipFill>
            <p:spPr>
              <a:xfrm>
                <a:off x="3765550" y="1911350"/>
                <a:ext cx="2413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8" p14:bwMode="auto">
            <p14:nvContentPartPr>
              <p14:cNvPr id="50" name="墨迹 49"/>
              <p14:cNvContentPartPr/>
              <p14:nvPr/>
            </p14:nvContentPartPr>
            <p14:xfrm>
              <a:off x="4057650" y="1905000"/>
              <a:ext cx="38100" cy="63500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89"/>
            </p:blipFill>
            <p:spPr>
              <a:xfrm>
                <a:off x="4057650" y="1905000"/>
                <a:ext cx="3810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0" p14:bwMode="auto">
            <p14:nvContentPartPr>
              <p14:cNvPr id="51" name="墨迹 50"/>
              <p14:cNvContentPartPr/>
              <p14:nvPr/>
            </p14:nvContentPartPr>
            <p14:xfrm>
              <a:off x="4159250" y="1739900"/>
              <a:ext cx="114300" cy="107950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91"/>
            </p:blipFill>
            <p:spPr>
              <a:xfrm>
                <a:off x="4159250" y="1739900"/>
                <a:ext cx="11430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2" p14:bwMode="auto">
            <p14:nvContentPartPr>
              <p14:cNvPr id="52" name="墨迹 51"/>
              <p14:cNvContentPartPr/>
              <p14:nvPr/>
            </p14:nvContentPartPr>
            <p14:xfrm>
              <a:off x="4298950" y="1663700"/>
              <a:ext cx="31750" cy="209550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93"/>
            </p:blipFill>
            <p:spPr>
              <a:xfrm>
                <a:off x="4298950" y="1663700"/>
                <a:ext cx="3175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4" p14:bwMode="auto">
            <p14:nvContentPartPr>
              <p14:cNvPr id="53" name="墨迹 52"/>
              <p14:cNvContentPartPr/>
              <p14:nvPr/>
            </p14:nvContentPartPr>
            <p14:xfrm>
              <a:off x="4324350" y="1746250"/>
              <a:ext cx="133350" cy="38100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95"/>
            </p:blipFill>
            <p:spPr>
              <a:xfrm>
                <a:off x="4324350" y="1746250"/>
                <a:ext cx="13335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6" p14:bwMode="auto">
            <p14:nvContentPartPr>
              <p14:cNvPr id="54" name="墨迹 53"/>
              <p14:cNvContentPartPr/>
              <p14:nvPr/>
            </p14:nvContentPartPr>
            <p14:xfrm>
              <a:off x="4381500" y="1651000"/>
              <a:ext cx="25400" cy="120650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97"/>
            </p:blipFill>
            <p:spPr>
              <a:xfrm>
                <a:off x="4381500" y="1651000"/>
                <a:ext cx="2540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8" p14:bwMode="auto">
            <p14:nvContentPartPr>
              <p14:cNvPr id="55" name="墨迹 54"/>
              <p14:cNvContentPartPr/>
              <p14:nvPr/>
            </p14:nvContentPartPr>
            <p14:xfrm>
              <a:off x="4337050" y="1835150"/>
              <a:ext cx="88900" cy="101600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99"/>
            </p:blipFill>
            <p:spPr>
              <a:xfrm>
                <a:off x="4337050" y="1835150"/>
                <a:ext cx="8890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0" p14:bwMode="auto">
            <p14:nvContentPartPr>
              <p14:cNvPr id="56" name="墨迹 55"/>
              <p14:cNvContentPartPr/>
              <p14:nvPr/>
            </p14:nvContentPartPr>
            <p14:xfrm>
              <a:off x="4464050" y="1689100"/>
              <a:ext cx="63500" cy="57150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101"/>
            </p:blipFill>
            <p:spPr>
              <a:xfrm>
                <a:off x="4464050" y="1689100"/>
                <a:ext cx="6350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2" p14:bwMode="auto">
            <p14:nvContentPartPr>
              <p14:cNvPr id="57" name="墨迹 56"/>
              <p14:cNvContentPartPr/>
              <p14:nvPr/>
            </p14:nvContentPartPr>
            <p14:xfrm>
              <a:off x="4508500" y="1765300"/>
              <a:ext cx="19050" cy="88900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103"/>
            </p:blipFill>
            <p:spPr>
              <a:xfrm>
                <a:off x="4508500" y="1765300"/>
                <a:ext cx="1905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4" p14:bwMode="auto">
            <p14:nvContentPartPr>
              <p14:cNvPr id="58" name="墨迹 57"/>
              <p14:cNvContentPartPr/>
              <p14:nvPr/>
            </p14:nvContentPartPr>
            <p14:xfrm>
              <a:off x="4667250" y="1670050"/>
              <a:ext cx="12700" cy="360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3"/>
            </p:blipFill>
            <p:spPr>
              <a:xfrm>
                <a:off x="4667250" y="167005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5" p14:bwMode="auto">
            <p14:nvContentPartPr>
              <p14:cNvPr id="59" name="墨迹 58"/>
              <p14:cNvContentPartPr/>
              <p14:nvPr/>
            </p14:nvContentPartPr>
            <p14:xfrm>
              <a:off x="4591050" y="1758950"/>
              <a:ext cx="12700" cy="69850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106"/>
            </p:blipFill>
            <p:spPr>
              <a:xfrm>
                <a:off x="4591050" y="1758950"/>
                <a:ext cx="1270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7" p14:bwMode="auto">
            <p14:nvContentPartPr>
              <p14:cNvPr id="60" name="墨迹 59"/>
              <p14:cNvContentPartPr/>
              <p14:nvPr/>
            </p14:nvContentPartPr>
            <p14:xfrm>
              <a:off x="4559300" y="1758950"/>
              <a:ext cx="266700" cy="120650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108"/>
            </p:blipFill>
            <p:spPr>
              <a:xfrm>
                <a:off x="4559300" y="1758950"/>
                <a:ext cx="26670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9" p14:bwMode="auto">
            <p14:nvContentPartPr>
              <p14:cNvPr id="61" name="墨迹 60"/>
              <p14:cNvContentPartPr/>
              <p14:nvPr/>
            </p14:nvContentPartPr>
            <p14:xfrm>
              <a:off x="4813300" y="1676400"/>
              <a:ext cx="76200" cy="12700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110"/>
            </p:blipFill>
            <p:spPr>
              <a:xfrm>
                <a:off x="4813300" y="1676400"/>
                <a:ext cx="762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1" p14:bwMode="auto">
            <p14:nvContentPartPr>
              <p14:cNvPr id="62" name="墨迹 61"/>
              <p14:cNvContentPartPr/>
              <p14:nvPr/>
            </p14:nvContentPartPr>
            <p14:xfrm>
              <a:off x="4813300" y="1651000"/>
              <a:ext cx="57150" cy="184150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112"/>
            </p:blipFill>
            <p:spPr>
              <a:xfrm>
                <a:off x="4813300" y="1651000"/>
                <a:ext cx="57150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3" p14:bwMode="auto">
            <p14:nvContentPartPr>
              <p14:cNvPr id="63" name="墨迹 62"/>
              <p14:cNvContentPartPr/>
              <p14:nvPr/>
            </p14:nvContentPartPr>
            <p14:xfrm>
              <a:off x="4978400" y="1657350"/>
              <a:ext cx="31750" cy="31750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114"/>
            </p:blipFill>
            <p:spPr>
              <a:xfrm>
                <a:off x="4978400" y="1657350"/>
                <a:ext cx="3175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5" p14:bwMode="auto">
            <p14:nvContentPartPr>
              <p14:cNvPr id="64" name="墨迹 63"/>
              <p14:cNvContentPartPr/>
              <p14:nvPr/>
            </p14:nvContentPartPr>
            <p14:xfrm>
              <a:off x="4933950" y="1714500"/>
              <a:ext cx="69850" cy="360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116"/>
            </p:blipFill>
            <p:spPr>
              <a:xfrm>
                <a:off x="4933950" y="1714500"/>
                <a:ext cx="698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7" p14:bwMode="auto">
            <p14:nvContentPartPr>
              <p14:cNvPr id="65" name="墨迹 64"/>
              <p14:cNvContentPartPr/>
              <p14:nvPr/>
            </p14:nvContentPartPr>
            <p14:xfrm>
              <a:off x="4851400" y="1746250"/>
              <a:ext cx="101600" cy="152400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118"/>
            </p:blipFill>
            <p:spPr>
              <a:xfrm>
                <a:off x="4851400" y="1746250"/>
                <a:ext cx="10160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9" p14:bwMode="auto">
            <p14:nvContentPartPr>
              <p14:cNvPr id="66" name="墨迹 65"/>
              <p14:cNvContentPartPr/>
              <p14:nvPr/>
            </p14:nvContentPartPr>
            <p14:xfrm>
              <a:off x="5168900" y="1555750"/>
              <a:ext cx="57150" cy="63500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120"/>
            </p:blipFill>
            <p:spPr>
              <a:xfrm>
                <a:off x="5168900" y="1555750"/>
                <a:ext cx="5715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1" p14:bwMode="auto">
            <p14:nvContentPartPr>
              <p14:cNvPr id="67" name="墨迹 66"/>
              <p14:cNvContentPartPr/>
              <p14:nvPr/>
            </p14:nvContentPartPr>
            <p14:xfrm>
              <a:off x="5022850" y="1600200"/>
              <a:ext cx="114300" cy="273050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122"/>
            </p:blipFill>
            <p:spPr>
              <a:xfrm>
                <a:off x="5022850" y="1600200"/>
                <a:ext cx="114300" cy="273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3" p14:bwMode="auto">
            <p14:nvContentPartPr>
              <p14:cNvPr id="68" name="墨迹 67"/>
              <p14:cNvContentPartPr/>
              <p14:nvPr/>
            </p14:nvContentPartPr>
            <p14:xfrm>
              <a:off x="5162550" y="1676400"/>
              <a:ext cx="146050" cy="44450"/>
            </p14:xfrm>
          </p:contentPart>
        </mc:Choice>
        <mc:Fallback xmlns="">
          <p:pic>
            <p:nvPicPr>
              <p:cNvPr id="68" name="墨迹 67"/>
            </p:nvPicPr>
            <p:blipFill>
              <a:blip r:embed="rId124"/>
            </p:blipFill>
            <p:spPr>
              <a:xfrm>
                <a:off x="5162550" y="1676400"/>
                <a:ext cx="14605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5" p14:bwMode="auto">
            <p14:nvContentPartPr>
              <p14:cNvPr id="69" name="墨迹 68"/>
              <p14:cNvContentPartPr/>
              <p14:nvPr/>
            </p14:nvContentPartPr>
            <p14:xfrm>
              <a:off x="5207000" y="1644650"/>
              <a:ext cx="44450" cy="76200"/>
            </p14:xfrm>
          </p:contentPart>
        </mc:Choice>
        <mc:Fallback xmlns="">
          <p:pic>
            <p:nvPicPr>
              <p:cNvPr id="69" name="墨迹 68"/>
            </p:nvPicPr>
            <p:blipFill>
              <a:blip r:embed="rId126"/>
            </p:blipFill>
            <p:spPr>
              <a:xfrm>
                <a:off x="5207000" y="1644650"/>
                <a:ext cx="4445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7" p14:bwMode="auto">
            <p14:nvContentPartPr>
              <p14:cNvPr id="70" name="墨迹 69"/>
              <p14:cNvContentPartPr/>
              <p14:nvPr/>
            </p14:nvContentPartPr>
            <p14:xfrm>
              <a:off x="5143500" y="1682750"/>
              <a:ext cx="311150" cy="254000"/>
            </p14:xfrm>
          </p:contentPart>
        </mc:Choice>
        <mc:Fallback xmlns="">
          <p:pic>
            <p:nvPicPr>
              <p:cNvPr id="70" name="墨迹 69"/>
            </p:nvPicPr>
            <p:blipFill>
              <a:blip r:embed="rId128"/>
            </p:blipFill>
            <p:spPr>
              <a:xfrm>
                <a:off x="5143500" y="1682750"/>
                <a:ext cx="311150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9" p14:bwMode="auto">
            <p14:nvContentPartPr>
              <p14:cNvPr id="71" name="墨迹 70"/>
              <p14:cNvContentPartPr/>
              <p14:nvPr/>
            </p14:nvContentPartPr>
            <p14:xfrm>
              <a:off x="336550" y="2298700"/>
              <a:ext cx="82550" cy="120650"/>
            </p14:xfrm>
          </p:contentPart>
        </mc:Choice>
        <mc:Fallback xmlns="">
          <p:pic>
            <p:nvPicPr>
              <p:cNvPr id="71" name="墨迹 70"/>
            </p:nvPicPr>
            <p:blipFill>
              <a:blip r:embed="rId130"/>
            </p:blipFill>
            <p:spPr>
              <a:xfrm>
                <a:off x="336550" y="2298700"/>
                <a:ext cx="8255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1" p14:bwMode="auto">
            <p14:nvContentPartPr>
              <p14:cNvPr id="72" name="墨迹 71"/>
              <p14:cNvContentPartPr/>
              <p14:nvPr/>
            </p14:nvContentPartPr>
            <p14:xfrm>
              <a:off x="431800" y="2266950"/>
              <a:ext cx="133350" cy="196850"/>
            </p14:xfrm>
          </p:contentPart>
        </mc:Choice>
        <mc:Fallback xmlns="">
          <p:pic>
            <p:nvPicPr>
              <p:cNvPr id="72" name="墨迹 71"/>
            </p:nvPicPr>
            <p:blipFill>
              <a:blip r:embed="rId132"/>
            </p:blipFill>
            <p:spPr>
              <a:xfrm>
                <a:off x="431800" y="2266950"/>
                <a:ext cx="13335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3" p14:bwMode="auto">
            <p14:nvContentPartPr>
              <p14:cNvPr id="73" name="墨迹 72"/>
              <p14:cNvContentPartPr/>
              <p14:nvPr/>
            </p14:nvContentPartPr>
            <p14:xfrm>
              <a:off x="577850" y="2292350"/>
              <a:ext cx="127000" cy="127000"/>
            </p14:xfrm>
          </p:contentPart>
        </mc:Choice>
        <mc:Fallback xmlns="">
          <p:pic>
            <p:nvPicPr>
              <p:cNvPr id="73" name="墨迹 72"/>
            </p:nvPicPr>
            <p:blipFill>
              <a:blip r:embed="rId134"/>
            </p:blipFill>
            <p:spPr>
              <a:xfrm>
                <a:off x="577850" y="2292350"/>
                <a:ext cx="12700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5" p14:bwMode="auto">
            <p14:nvContentPartPr>
              <p14:cNvPr id="74" name="墨迹 73"/>
              <p14:cNvContentPartPr/>
              <p14:nvPr/>
            </p14:nvContentPartPr>
            <p14:xfrm>
              <a:off x="615950" y="2387600"/>
              <a:ext cx="44450" cy="44450"/>
            </p14:xfrm>
          </p:contentPart>
        </mc:Choice>
        <mc:Fallback xmlns="">
          <p:pic>
            <p:nvPicPr>
              <p:cNvPr id="74" name="墨迹 73"/>
            </p:nvPicPr>
            <p:blipFill>
              <a:blip r:embed="rId136"/>
            </p:blipFill>
            <p:spPr>
              <a:xfrm>
                <a:off x="615950" y="2387600"/>
                <a:ext cx="4445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7" p14:bwMode="auto">
            <p14:nvContentPartPr>
              <p14:cNvPr id="75" name="墨迹 74"/>
              <p14:cNvContentPartPr/>
              <p14:nvPr/>
            </p14:nvContentPartPr>
            <p14:xfrm>
              <a:off x="812800" y="2343150"/>
              <a:ext cx="63500" cy="25400"/>
            </p14:xfrm>
          </p:contentPart>
        </mc:Choice>
        <mc:Fallback xmlns="">
          <p:pic>
            <p:nvPicPr>
              <p:cNvPr id="75" name="墨迹 74"/>
            </p:nvPicPr>
            <p:blipFill>
              <a:blip r:embed="rId138"/>
            </p:blipFill>
            <p:spPr>
              <a:xfrm>
                <a:off x="812800" y="2343150"/>
                <a:ext cx="6350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9" p14:bwMode="auto">
            <p14:nvContentPartPr>
              <p14:cNvPr id="76" name="墨迹 75"/>
              <p14:cNvContentPartPr/>
              <p14:nvPr/>
            </p14:nvContentPartPr>
            <p14:xfrm>
              <a:off x="831850" y="2387600"/>
              <a:ext cx="69850" cy="6350"/>
            </p14:xfrm>
          </p:contentPart>
        </mc:Choice>
        <mc:Fallback xmlns="">
          <p:pic>
            <p:nvPicPr>
              <p:cNvPr id="76" name="墨迹 75"/>
            </p:nvPicPr>
            <p:blipFill>
              <a:blip r:embed="rId140"/>
            </p:blipFill>
            <p:spPr>
              <a:xfrm>
                <a:off x="831850" y="2387600"/>
                <a:ext cx="698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1" p14:bwMode="auto">
            <p14:nvContentPartPr>
              <p14:cNvPr id="77" name="墨迹 76"/>
              <p14:cNvContentPartPr/>
              <p14:nvPr/>
            </p14:nvContentPartPr>
            <p14:xfrm>
              <a:off x="996950" y="2336800"/>
              <a:ext cx="146050" cy="107950"/>
            </p14:xfrm>
          </p:contentPart>
        </mc:Choice>
        <mc:Fallback xmlns="">
          <p:pic>
            <p:nvPicPr>
              <p:cNvPr id="77" name="墨迹 76"/>
            </p:nvPicPr>
            <p:blipFill>
              <a:blip r:embed="rId142"/>
            </p:blipFill>
            <p:spPr>
              <a:xfrm>
                <a:off x="996950" y="2336800"/>
                <a:ext cx="14605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3" p14:bwMode="auto">
            <p14:nvContentPartPr>
              <p14:cNvPr id="78" name="墨迹 77"/>
              <p14:cNvContentPartPr/>
              <p14:nvPr/>
            </p14:nvContentPartPr>
            <p14:xfrm>
              <a:off x="1143000" y="2209800"/>
              <a:ext cx="19050" cy="76200"/>
            </p14:xfrm>
          </p:contentPart>
        </mc:Choice>
        <mc:Fallback xmlns="">
          <p:pic>
            <p:nvPicPr>
              <p:cNvPr id="78" name="墨迹 77"/>
            </p:nvPicPr>
            <p:blipFill>
              <a:blip r:embed="rId144"/>
            </p:blipFill>
            <p:spPr>
              <a:xfrm>
                <a:off x="1143000" y="2209800"/>
                <a:ext cx="1905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5" p14:bwMode="auto">
            <p14:nvContentPartPr>
              <p14:cNvPr id="79" name="墨迹 78"/>
              <p14:cNvContentPartPr/>
              <p14:nvPr/>
            </p14:nvContentPartPr>
            <p14:xfrm>
              <a:off x="1200150" y="2197100"/>
              <a:ext cx="82550" cy="76200"/>
            </p14:xfrm>
          </p:contentPart>
        </mc:Choice>
        <mc:Fallback xmlns="">
          <p:pic>
            <p:nvPicPr>
              <p:cNvPr id="79" name="墨迹 78"/>
            </p:nvPicPr>
            <p:blipFill>
              <a:blip r:embed="rId146"/>
            </p:blipFill>
            <p:spPr>
              <a:xfrm>
                <a:off x="1200150" y="2197100"/>
                <a:ext cx="8255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7" p14:bwMode="auto">
            <p14:nvContentPartPr>
              <p14:cNvPr id="80" name="墨迹 79"/>
              <p14:cNvContentPartPr/>
              <p14:nvPr/>
            </p14:nvContentPartPr>
            <p14:xfrm>
              <a:off x="1238250" y="2197100"/>
              <a:ext cx="44450" cy="107950"/>
            </p14:xfrm>
          </p:contentPart>
        </mc:Choice>
        <mc:Fallback xmlns="">
          <p:pic>
            <p:nvPicPr>
              <p:cNvPr id="80" name="墨迹 79"/>
            </p:nvPicPr>
            <p:blipFill>
              <a:blip r:embed="rId148"/>
            </p:blipFill>
            <p:spPr>
              <a:xfrm>
                <a:off x="1238250" y="2197100"/>
                <a:ext cx="4445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9" p14:bwMode="auto">
            <p14:nvContentPartPr>
              <p14:cNvPr id="81" name="墨迹 80"/>
              <p14:cNvContentPartPr/>
              <p14:nvPr/>
            </p14:nvContentPartPr>
            <p14:xfrm>
              <a:off x="1358900" y="2425700"/>
              <a:ext cx="12700" cy="19050"/>
            </p14:xfrm>
          </p:contentPart>
        </mc:Choice>
        <mc:Fallback xmlns="">
          <p:pic>
            <p:nvPicPr>
              <p:cNvPr id="81" name="墨迹 80"/>
            </p:nvPicPr>
            <p:blipFill>
              <a:blip r:embed="rId150"/>
            </p:blipFill>
            <p:spPr>
              <a:xfrm>
                <a:off x="1358900" y="2425700"/>
                <a:ext cx="1270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1" p14:bwMode="auto">
            <p14:nvContentPartPr>
              <p14:cNvPr id="82" name="墨迹 81"/>
              <p14:cNvContentPartPr/>
              <p14:nvPr/>
            </p14:nvContentPartPr>
            <p14:xfrm>
              <a:off x="1536700" y="2298700"/>
              <a:ext cx="12700" cy="88900"/>
            </p14:xfrm>
          </p:contentPart>
        </mc:Choice>
        <mc:Fallback xmlns="">
          <p:pic>
            <p:nvPicPr>
              <p:cNvPr id="82" name="墨迹 81"/>
            </p:nvPicPr>
            <p:blipFill>
              <a:blip r:embed="rId152"/>
            </p:blipFill>
            <p:spPr>
              <a:xfrm>
                <a:off x="1536700" y="2298700"/>
                <a:ext cx="1270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3" p14:bwMode="auto">
            <p14:nvContentPartPr>
              <p14:cNvPr id="83" name="墨迹 82"/>
              <p14:cNvContentPartPr/>
              <p14:nvPr/>
            </p14:nvContentPartPr>
            <p14:xfrm>
              <a:off x="1593850" y="2279650"/>
              <a:ext cx="127000" cy="88900"/>
            </p14:xfrm>
          </p:contentPart>
        </mc:Choice>
        <mc:Fallback xmlns="">
          <p:pic>
            <p:nvPicPr>
              <p:cNvPr id="83" name="墨迹 82"/>
            </p:nvPicPr>
            <p:blipFill>
              <a:blip r:embed="rId154"/>
            </p:blipFill>
            <p:spPr>
              <a:xfrm>
                <a:off x="1593850" y="2279650"/>
                <a:ext cx="12700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5" p14:bwMode="auto">
            <p14:nvContentPartPr>
              <p14:cNvPr id="84" name="墨迹 83"/>
              <p14:cNvContentPartPr/>
              <p14:nvPr/>
            </p14:nvContentPartPr>
            <p14:xfrm>
              <a:off x="1631950" y="2279650"/>
              <a:ext cx="57150" cy="133350"/>
            </p14:xfrm>
          </p:contentPart>
        </mc:Choice>
        <mc:Fallback xmlns="">
          <p:pic>
            <p:nvPicPr>
              <p:cNvPr id="84" name="墨迹 83"/>
            </p:nvPicPr>
            <p:blipFill>
              <a:blip r:embed="rId156"/>
            </p:blipFill>
            <p:spPr>
              <a:xfrm>
                <a:off x="1631950" y="2279650"/>
                <a:ext cx="5715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7" p14:bwMode="auto">
            <p14:nvContentPartPr>
              <p14:cNvPr id="85" name="墨迹 84"/>
              <p14:cNvContentPartPr/>
              <p14:nvPr/>
            </p14:nvContentPartPr>
            <p14:xfrm>
              <a:off x="1771650" y="2260600"/>
              <a:ext cx="127000" cy="12700"/>
            </p14:xfrm>
          </p:contentPart>
        </mc:Choice>
        <mc:Fallback xmlns="">
          <p:pic>
            <p:nvPicPr>
              <p:cNvPr id="85" name="墨迹 84"/>
            </p:nvPicPr>
            <p:blipFill>
              <a:blip r:embed="rId158"/>
            </p:blipFill>
            <p:spPr>
              <a:xfrm>
                <a:off x="1771650" y="2260600"/>
                <a:ext cx="1270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9" p14:bwMode="auto">
            <p14:nvContentPartPr>
              <p14:cNvPr id="86" name="墨迹 85"/>
              <p14:cNvContentPartPr/>
              <p14:nvPr/>
            </p14:nvContentPartPr>
            <p14:xfrm>
              <a:off x="1841500" y="2241550"/>
              <a:ext cx="360" cy="165100"/>
            </p14:xfrm>
          </p:contentPart>
        </mc:Choice>
        <mc:Fallback xmlns="">
          <p:pic>
            <p:nvPicPr>
              <p:cNvPr id="86" name="墨迹 85"/>
            </p:nvPicPr>
            <p:blipFill>
              <a:blip r:embed="rId160"/>
            </p:blipFill>
            <p:spPr>
              <a:xfrm>
                <a:off x="1841500" y="2241550"/>
                <a:ext cx="36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1" p14:bwMode="auto">
            <p14:nvContentPartPr>
              <p14:cNvPr id="87" name="墨迹 86"/>
              <p14:cNvContentPartPr/>
              <p14:nvPr/>
            </p14:nvContentPartPr>
            <p14:xfrm>
              <a:off x="1746250" y="2298700"/>
              <a:ext cx="69850" cy="95250"/>
            </p14:xfrm>
          </p:contentPart>
        </mc:Choice>
        <mc:Fallback xmlns="">
          <p:pic>
            <p:nvPicPr>
              <p:cNvPr id="87" name="墨迹 86"/>
            </p:nvPicPr>
            <p:blipFill>
              <a:blip r:embed="rId162"/>
            </p:blipFill>
            <p:spPr>
              <a:xfrm>
                <a:off x="1746250" y="2298700"/>
                <a:ext cx="6985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3" p14:bwMode="auto">
            <p14:nvContentPartPr>
              <p14:cNvPr id="88" name="墨迹 87"/>
              <p14:cNvContentPartPr/>
              <p14:nvPr/>
            </p14:nvContentPartPr>
            <p14:xfrm>
              <a:off x="1835150" y="2324100"/>
              <a:ext cx="44450" cy="12700"/>
            </p14:xfrm>
          </p:contentPart>
        </mc:Choice>
        <mc:Fallback xmlns="">
          <p:pic>
            <p:nvPicPr>
              <p:cNvPr id="88" name="墨迹 87"/>
            </p:nvPicPr>
            <p:blipFill>
              <a:blip r:embed="rId164"/>
            </p:blipFill>
            <p:spPr>
              <a:xfrm>
                <a:off x="1835150" y="2324100"/>
                <a:ext cx="444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5" p14:bwMode="auto">
            <p14:nvContentPartPr>
              <p14:cNvPr id="89" name="墨迹 88"/>
              <p14:cNvContentPartPr/>
              <p14:nvPr/>
            </p14:nvContentPartPr>
            <p14:xfrm>
              <a:off x="1917700" y="2209800"/>
              <a:ext cx="101600" cy="101600"/>
            </p14:xfrm>
          </p:contentPart>
        </mc:Choice>
        <mc:Fallback xmlns="">
          <p:pic>
            <p:nvPicPr>
              <p:cNvPr id="89" name="墨迹 88"/>
            </p:nvPicPr>
            <p:blipFill>
              <a:blip r:embed="rId166"/>
            </p:blipFill>
            <p:spPr>
              <a:xfrm>
                <a:off x="1917700" y="2209800"/>
                <a:ext cx="10160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7" p14:bwMode="auto">
            <p14:nvContentPartPr>
              <p14:cNvPr id="90" name="墨迹 89"/>
              <p14:cNvContentPartPr/>
              <p14:nvPr/>
            </p14:nvContentPartPr>
            <p14:xfrm>
              <a:off x="1949450" y="2273300"/>
              <a:ext cx="69850" cy="360"/>
            </p14:xfrm>
          </p:contentPart>
        </mc:Choice>
        <mc:Fallback xmlns="">
          <p:pic>
            <p:nvPicPr>
              <p:cNvPr id="90" name="墨迹 89"/>
            </p:nvPicPr>
            <p:blipFill>
              <a:blip r:embed="rId116"/>
            </p:blipFill>
            <p:spPr>
              <a:xfrm>
                <a:off x="1949450" y="2273300"/>
                <a:ext cx="698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8" p14:bwMode="auto">
            <p14:nvContentPartPr>
              <p14:cNvPr id="91" name="墨迹 90"/>
              <p14:cNvContentPartPr/>
              <p14:nvPr/>
            </p14:nvContentPartPr>
            <p14:xfrm>
              <a:off x="1949450" y="2292350"/>
              <a:ext cx="69850" cy="6350"/>
            </p14:xfrm>
          </p:contentPart>
        </mc:Choice>
        <mc:Fallback xmlns="">
          <p:pic>
            <p:nvPicPr>
              <p:cNvPr id="91" name="墨迹 90"/>
            </p:nvPicPr>
            <p:blipFill>
              <a:blip r:embed="rId169"/>
            </p:blipFill>
            <p:spPr>
              <a:xfrm>
                <a:off x="1949450" y="2292350"/>
                <a:ext cx="698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0" p14:bwMode="auto">
            <p14:nvContentPartPr>
              <p14:cNvPr id="92" name="墨迹 91"/>
              <p14:cNvContentPartPr/>
              <p14:nvPr/>
            </p14:nvContentPartPr>
            <p14:xfrm>
              <a:off x="1924050" y="2241550"/>
              <a:ext cx="88900" cy="203200"/>
            </p14:xfrm>
          </p:contentPart>
        </mc:Choice>
        <mc:Fallback xmlns="">
          <p:pic>
            <p:nvPicPr>
              <p:cNvPr id="92" name="墨迹 91"/>
            </p:nvPicPr>
            <p:blipFill>
              <a:blip r:embed="rId171"/>
            </p:blipFill>
            <p:spPr>
              <a:xfrm>
                <a:off x="1924050" y="2241550"/>
                <a:ext cx="8890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2" p14:bwMode="auto">
            <p14:nvContentPartPr>
              <p14:cNvPr id="93" name="墨迹 92"/>
              <p14:cNvContentPartPr/>
              <p14:nvPr/>
            </p14:nvContentPartPr>
            <p14:xfrm>
              <a:off x="1993900" y="2343150"/>
              <a:ext cx="95250" cy="69850"/>
            </p14:xfrm>
          </p:contentPart>
        </mc:Choice>
        <mc:Fallback xmlns="">
          <p:pic>
            <p:nvPicPr>
              <p:cNvPr id="93" name="墨迹 92"/>
            </p:nvPicPr>
            <p:blipFill>
              <a:blip r:embed="rId173"/>
            </p:blipFill>
            <p:spPr>
              <a:xfrm>
                <a:off x="1993900" y="2343150"/>
                <a:ext cx="9525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4" p14:bwMode="auto">
            <p14:nvContentPartPr>
              <p14:cNvPr id="94" name="墨迹 93"/>
              <p14:cNvContentPartPr/>
              <p14:nvPr/>
            </p14:nvContentPartPr>
            <p14:xfrm>
              <a:off x="2133600" y="2324100"/>
              <a:ext cx="69850" cy="360"/>
            </p14:xfrm>
          </p:contentPart>
        </mc:Choice>
        <mc:Fallback xmlns="">
          <p:pic>
            <p:nvPicPr>
              <p:cNvPr id="94" name="墨迹 93"/>
            </p:nvPicPr>
            <p:blipFill>
              <a:blip r:embed="rId116"/>
            </p:blipFill>
            <p:spPr>
              <a:xfrm>
                <a:off x="2133600" y="2324100"/>
                <a:ext cx="698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5" p14:bwMode="auto">
            <p14:nvContentPartPr>
              <p14:cNvPr id="95" name="墨迹 94"/>
              <p14:cNvContentPartPr/>
              <p14:nvPr/>
            </p14:nvContentPartPr>
            <p14:xfrm>
              <a:off x="2139950" y="2279650"/>
              <a:ext cx="241300" cy="139700"/>
            </p14:xfrm>
          </p:contentPart>
        </mc:Choice>
        <mc:Fallback xmlns="">
          <p:pic>
            <p:nvPicPr>
              <p:cNvPr id="95" name="墨迹 94"/>
            </p:nvPicPr>
            <p:blipFill>
              <a:blip r:embed="rId176"/>
            </p:blipFill>
            <p:spPr>
              <a:xfrm>
                <a:off x="2139950" y="2279650"/>
                <a:ext cx="24130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7" p14:bwMode="auto">
            <p14:nvContentPartPr>
              <p14:cNvPr id="96" name="墨迹 95"/>
              <p14:cNvContentPartPr/>
              <p14:nvPr/>
            </p14:nvContentPartPr>
            <p14:xfrm>
              <a:off x="2266950" y="2266950"/>
              <a:ext cx="63500" cy="50800"/>
            </p14:xfrm>
          </p:contentPart>
        </mc:Choice>
        <mc:Fallback xmlns="">
          <p:pic>
            <p:nvPicPr>
              <p:cNvPr id="96" name="墨迹 95"/>
            </p:nvPicPr>
            <p:blipFill>
              <a:blip r:embed="rId178"/>
            </p:blipFill>
            <p:spPr>
              <a:xfrm>
                <a:off x="2266950" y="2266950"/>
                <a:ext cx="6350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9" p14:bwMode="auto">
            <p14:nvContentPartPr>
              <p14:cNvPr id="97" name="墨迹 96"/>
              <p14:cNvContentPartPr/>
              <p14:nvPr/>
            </p14:nvContentPartPr>
            <p14:xfrm>
              <a:off x="2247900" y="2254250"/>
              <a:ext cx="196850" cy="158750"/>
            </p14:xfrm>
          </p:contentPart>
        </mc:Choice>
        <mc:Fallback xmlns="">
          <p:pic>
            <p:nvPicPr>
              <p:cNvPr id="97" name="墨迹 96"/>
            </p:nvPicPr>
            <p:blipFill>
              <a:blip r:embed="rId180"/>
            </p:blipFill>
            <p:spPr>
              <a:xfrm>
                <a:off x="2247900" y="2254250"/>
                <a:ext cx="19685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1" p14:bwMode="auto">
            <p14:nvContentPartPr>
              <p14:cNvPr id="98" name="墨迹 97"/>
              <p14:cNvContentPartPr/>
              <p14:nvPr/>
            </p14:nvContentPartPr>
            <p14:xfrm>
              <a:off x="2425700" y="2292350"/>
              <a:ext cx="101600" cy="6350"/>
            </p14:xfrm>
          </p:contentPart>
        </mc:Choice>
        <mc:Fallback xmlns="">
          <p:pic>
            <p:nvPicPr>
              <p:cNvPr id="98" name="墨迹 97"/>
            </p:nvPicPr>
            <p:blipFill>
              <a:blip r:embed="rId182"/>
            </p:blipFill>
            <p:spPr>
              <a:xfrm>
                <a:off x="2425700" y="2292350"/>
                <a:ext cx="10160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3" p14:bwMode="auto">
            <p14:nvContentPartPr>
              <p14:cNvPr id="99" name="墨迹 98"/>
              <p14:cNvContentPartPr/>
              <p14:nvPr/>
            </p14:nvContentPartPr>
            <p14:xfrm>
              <a:off x="2470150" y="2273300"/>
              <a:ext cx="44450" cy="95250"/>
            </p14:xfrm>
          </p:contentPart>
        </mc:Choice>
        <mc:Fallback xmlns="">
          <p:pic>
            <p:nvPicPr>
              <p:cNvPr id="99" name="墨迹 98"/>
            </p:nvPicPr>
            <p:blipFill>
              <a:blip r:embed="rId184"/>
            </p:blipFill>
            <p:spPr>
              <a:xfrm>
                <a:off x="2470150" y="2273300"/>
                <a:ext cx="4445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5" p14:bwMode="auto">
            <p14:nvContentPartPr>
              <p14:cNvPr id="100" name="墨迹 99"/>
              <p14:cNvContentPartPr/>
              <p14:nvPr/>
            </p14:nvContentPartPr>
            <p14:xfrm>
              <a:off x="2641600" y="2228850"/>
              <a:ext cx="69850" cy="107950"/>
            </p14:xfrm>
          </p:contentPart>
        </mc:Choice>
        <mc:Fallback xmlns="">
          <p:pic>
            <p:nvPicPr>
              <p:cNvPr id="100" name="墨迹 99"/>
            </p:nvPicPr>
            <p:blipFill>
              <a:blip r:embed="rId186"/>
            </p:blipFill>
            <p:spPr>
              <a:xfrm>
                <a:off x="2641600" y="2228850"/>
                <a:ext cx="6985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7" p14:bwMode="auto">
            <p14:nvContentPartPr>
              <p14:cNvPr id="101" name="墨迹 100"/>
              <p14:cNvContentPartPr/>
              <p14:nvPr/>
            </p14:nvContentPartPr>
            <p14:xfrm>
              <a:off x="2571750" y="2273300"/>
              <a:ext cx="114300" cy="127000"/>
            </p14:xfrm>
          </p:contentPart>
        </mc:Choice>
        <mc:Fallback xmlns="">
          <p:pic>
            <p:nvPicPr>
              <p:cNvPr id="101" name="墨迹 100"/>
            </p:nvPicPr>
            <p:blipFill>
              <a:blip r:embed="rId188"/>
            </p:blipFill>
            <p:spPr>
              <a:xfrm>
                <a:off x="2571750" y="2273300"/>
                <a:ext cx="11430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9" p14:bwMode="auto">
            <p14:nvContentPartPr>
              <p14:cNvPr id="102" name="墨迹 101"/>
              <p14:cNvContentPartPr/>
              <p14:nvPr/>
            </p14:nvContentPartPr>
            <p14:xfrm>
              <a:off x="2774950" y="2190750"/>
              <a:ext cx="88900" cy="247650"/>
            </p14:xfrm>
          </p:contentPart>
        </mc:Choice>
        <mc:Fallback xmlns="">
          <p:pic>
            <p:nvPicPr>
              <p:cNvPr id="102" name="墨迹 101"/>
            </p:nvPicPr>
            <p:blipFill>
              <a:blip r:embed="rId190"/>
            </p:blipFill>
            <p:spPr>
              <a:xfrm>
                <a:off x="2774950" y="2190750"/>
                <a:ext cx="88900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1" p14:bwMode="auto">
            <p14:nvContentPartPr>
              <p14:cNvPr id="103" name="墨迹 102"/>
              <p14:cNvContentPartPr/>
              <p14:nvPr/>
            </p14:nvContentPartPr>
            <p14:xfrm>
              <a:off x="2876550" y="2254250"/>
              <a:ext cx="101600" cy="63500"/>
            </p14:xfrm>
          </p:contentPart>
        </mc:Choice>
        <mc:Fallback xmlns="">
          <p:pic>
            <p:nvPicPr>
              <p:cNvPr id="103" name="墨迹 102"/>
            </p:nvPicPr>
            <p:blipFill>
              <a:blip r:embed="rId192"/>
            </p:blipFill>
            <p:spPr>
              <a:xfrm>
                <a:off x="2876550" y="2254250"/>
                <a:ext cx="10160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3" p14:bwMode="auto">
            <p14:nvContentPartPr>
              <p14:cNvPr id="104" name="墨迹 103"/>
              <p14:cNvContentPartPr/>
              <p14:nvPr/>
            </p14:nvContentPartPr>
            <p14:xfrm>
              <a:off x="2908300" y="2216150"/>
              <a:ext cx="63500" cy="336550"/>
            </p14:xfrm>
          </p:contentPart>
        </mc:Choice>
        <mc:Fallback xmlns="">
          <p:pic>
            <p:nvPicPr>
              <p:cNvPr id="104" name="墨迹 103"/>
            </p:nvPicPr>
            <p:blipFill>
              <a:blip r:embed="rId194"/>
            </p:blipFill>
            <p:spPr>
              <a:xfrm>
                <a:off x="2908300" y="2216150"/>
                <a:ext cx="63500" cy="336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5" p14:bwMode="auto">
            <p14:nvContentPartPr>
              <p14:cNvPr id="105" name="墨迹 104"/>
              <p14:cNvContentPartPr/>
              <p14:nvPr/>
            </p14:nvContentPartPr>
            <p14:xfrm>
              <a:off x="2857500" y="2374900"/>
              <a:ext cx="127000" cy="69850"/>
            </p14:xfrm>
          </p:contentPart>
        </mc:Choice>
        <mc:Fallback xmlns="">
          <p:pic>
            <p:nvPicPr>
              <p:cNvPr id="105" name="墨迹 104"/>
            </p:nvPicPr>
            <p:blipFill>
              <a:blip r:embed="rId196"/>
            </p:blipFill>
            <p:spPr>
              <a:xfrm>
                <a:off x="2857500" y="2374900"/>
                <a:ext cx="12700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7" p14:bwMode="auto">
            <p14:nvContentPartPr>
              <p14:cNvPr id="106" name="墨迹 105"/>
              <p14:cNvContentPartPr/>
              <p14:nvPr/>
            </p14:nvContentPartPr>
            <p14:xfrm>
              <a:off x="3054350" y="2120900"/>
              <a:ext cx="360" cy="127000"/>
            </p14:xfrm>
          </p:contentPart>
        </mc:Choice>
        <mc:Fallback xmlns="">
          <p:pic>
            <p:nvPicPr>
              <p:cNvPr id="106" name="墨迹 105"/>
            </p:nvPicPr>
            <p:blipFill>
              <a:blip r:embed="rId198"/>
            </p:blipFill>
            <p:spPr>
              <a:xfrm>
                <a:off x="3054350" y="2120900"/>
                <a:ext cx="36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9" p14:bwMode="auto">
            <p14:nvContentPartPr>
              <p14:cNvPr id="107" name="墨迹 106"/>
              <p14:cNvContentPartPr/>
              <p14:nvPr/>
            </p14:nvContentPartPr>
            <p14:xfrm>
              <a:off x="3105150" y="2381250"/>
              <a:ext cx="360" cy="19050"/>
            </p14:xfrm>
          </p:contentPart>
        </mc:Choice>
        <mc:Fallback xmlns="">
          <p:pic>
            <p:nvPicPr>
              <p:cNvPr id="107" name="墨迹 106"/>
            </p:nvPicPr>
            <p:blipFill>
              <a:blip r:embed="rId5"/>
            </p:blipFill>
            <p:spPr>
              <a:xfrm>
                <a:off x="3105150" y="2381250"/>
                <a:ext cx="36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0" p14:bwMode="auto">
            <p14:nvContentPartPr>
              <p14:cNvPr id="108" name="墨迹 107"/>
              <p14:cNvContentPartPr/>
              <p14:nvPr/>
            </p14:nvContentPartPr>
            <p14:xfrm>
              <a:off x="3181350" y="2159000"/>
              <a:ext cx="133350" cy="279400"/>
            </p14:xfrm>
          </p:contentPart>
        </mc:Choice>
        <mc:Fallback xmlns="">
          <p:pic>
            <p:nvPicPr>
              <p:cNvPr id="108" name="墨迹 107"/>
            </p:nvPicPr>
            <p:blipFill>
              <a:blip r:embed="rId201"/>
            </p:blipFill>
            <p:spPr>
              <a:xfrm>
                <a:off x="3181350" y="2159000"/>
                <a:ext cx="133350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2" p14:bwMode="auto">
            <p14:nvContentPartPr>
              <p14:cNvPr id="109" name="墨迹 108"/>
              <p14:cNvContentPartPr/>
              <p14:nvPr/>
            </p14:nvContentPartPr>
            <p14:xfrm>
              <a:off x="3340100" y="2209800"/>
              <a:ext cx="101600" cy="184150"/>
            </p14:xfrm>
          </p:contentPart>
        </mc:Choice>
        <mc:Fallback xmlns="">
          <p:pic>
            <p:nvPicPr>
              <p:cNvPr id="109" name="墨迹 108"/>
            </p:nvPicPr>
            <p:blipFill>
              <a:blip r:embed="rId203"/>
            </p:blipFill>
            <p:spPr>
              <a:xfrm>
                <a:off x="3340100" y="2209800"/>
                <a:ext cx="101600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4" p14:bwMode="auto">
            <p14:nvContentPartPr>
              <p14:cNvPr id="110" name="墨迹 109"/>
              <p14:cNvContentPartPr/>
              <p14:nvPr/>
            </p14:nvContentPartPr>
            <p14:xfrm>
              <a:off x="3308350" y="2260600"/>
              <a:ext cx="82550" cy="133350"/>
            </p14:xfrm>
          </p:contentPart>
        </mc:Choice>
        <mc:Fallback xmlns="">
          <p:pic>
            <p:nvPicPr>
              <p:cNvPr id="110" name="墨迹 109"/>
            </p:nvPicPr>
            <p:blipFill>
              <a:blip r:embed="rId205"/>
            </p:blipFill>
            <p:spPr>
              <a:xfrm>
                <a:off x="3308350" y="2260600"/>
                <a:ext cx="8255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6" p14:bwMode="auto">
            <p14:nvContentPartPr>
              <p14:cNvPr id="111" name="墨迹 110"/>
              <p14:cNvContentPartPr/>
              <p14:nvPr/>
            </p14:nvContentPartPr>
            <p14:xfrm>
              <a:off x="3416300" y="2209800"/>
              <a:ext cx="107950" cy="82550"/>
            </p14:xfrm>
          </p:contentPart>
        </mc:Choice>
        <mc:Fallback xmlns="">
          <p:pic>
            <p:nvPicPr>
              <p:cNvPr id="111" name="墨迹 110"/>
            </p:nvPicPr>
            <p:blipFill>
              <a:blip r:embed="rId207"/>
            </p:blipFill>
            <p:spPr>
              <a:xfrm>
                <a:off x="3416300" y="2209800"/>
                <a:ext cx="10795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8" p14:bwMode="auto">
            <p14:nvContentPartPr>
              <p14:cNvPr id="112" name="墨迹 111"/>
              <p14:cNvContentPartPr/>
              <p14:nvPr/>
            </p14:nvContentPartPr>
            <p14:xfrm>
              <a:off x="3448050" y="2235200"/>
              <a:ext cx="120650" cy="209550"/>
            </p14:xfrm>
          </p:contentPart>
        </mc:Choice>
        <mc:Fallback xmlns="">
          <p:pic>
            <p:nvPicPr>
              <p:cNvPr id="112" name="墨迹 111"/>
            </p:nvPicPr>
            <p:blipFill>
              <a:blip r:embed="rId209"/>
            </p:blipFill>
            <p:spPr>
              <a:xfrm>
                <a:off x="3448050" y="2235200"/>
                <a:ext cx="12065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0" p14:bwMode="auto">
            <p14:nvContentPartPr>
              <p14:cNvPr id="113" name="墨迹 112"/>
              <p14:cNvContentPartPr/>
              <p14:nvPr/>
            </p14:nvContentPartPr>
            <p14:xfrm>
              <a:off x="3606800" y="2292350"/>
              <a:ext cx="95250" cy="360"/>
            </p14:xfrm>
          </p:contentPart>
        </mc:Choice>
        <mc:Fallback xmlns="">
          <p:pic>
            <p:nvPicPr>
              <p:cNvPr id="113" name="墨迹 112"/>
            </p:nvPicPr>
            <p:blipFill>
              <a:blip r:embed="rId211"/>
            </p:blipFill>
            <p:spPr>
              <a:xfrm>
                <a:off x="3606800" y="2292350"/>
                <a:ext cx="952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2" p14:bwMode="auto">
            <p14:nvContentPartPr>
              <p14:cNvPr id="114" name="墨迹 113"/>
              <p14:cNvContentPartPr/>
              <p14:nvPr/>
            </p14:nvContentPartPr>
            <p14:xfrm>
              <a:off x="3594100" y="2305050"/>
              <a:ext cx="63500" cy="31750"/>
            </p14:xfrm>
          </p:contentPart>
        </mc:Choice>
        <mc:Fallback xmlns="">
          <p:pic>
            <p:nvPicPr>
              <p:cNvPr id="114" name="墨迹 113"/>
            </p:nvPicPr>
            <p:blipFill>
              <a:blip r:embed="rId213"/>
            </p:blipFill>
            <p:spPr>
              <a:xfrm>
                <a:off x="3594100" y="2305050"/>
                <a:ext cx="6350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4" p14:bwMode="auto">
            <p14:nvContentPartPr>
              <p14:cNvPr id="115" name="墨迹 114"/>
              <p14:cNvContentPartPr/>
              <p14:nvPr/>
            </p14:nvContentPartPr>
            <p14:xfrm>
              <a:off x="3613150" y="2254250"/>
              <a:ext cx="25400" cy="146050"/>
            </p14:xfrm>
          </p:contentPart>
        </mc:Choice>
        <mc:Fallback xmlns="">
          <p:pic>
            <p:nvPicPr>
              <p:cNvPr id="115" name="墨迹 114"/>
            </p:nvPicPr>
            <p:blipFill>
              <a:blip r:embed="rId215"/>
            </p:blipFill>
            <p:spPr>
              <a:xfrm>
                <a:off x="3613150" y="2254250"/>
                <a:ext cx="2540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6" p14:bwMode="auto">
            <p14:nvContentPartPr>
              <p14:cNvPr id="116" name="墨迹 115"/>
              <p14:cNvContentPartPr/>
              <p14:nvPr/>
            </p14:nvContentPartPr>
            <p14:xfrm>
              <a:off x="3695700" y="2266950"/>
              <a:ext cx="95250" cy="146050"/>
            </p14:xfrm>
          </p:contentPart>
        </mc:Choice>
        <mc:Fallback xmlns="">
          <p:pic>
            <p:nvPicPr>
              <p:cNvPr id="116" name="墨迹 115"/>
            </p:nvPicPr>
            <p:blipFill>
              <a:blip r:embed="rId217"/>
            </p:blipFill>
            <p:spPr>
              <a:xfrm>
                <a:off x="3695700" y="2266950"/>
                <a:ext cx="9525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8" p14:bwMode="auto">
            <p14:nvContentPartPr>
              <p14:cNvPr id="117" name="墨迹 116"/>
              <p14:cNvContentPartPr/>
              <p14:nvPr/>
            </p14:nvContentPartPr>
            <p14:xfrm>
              <a:off x="3835400" y="2254250"/>
              <a:ext cx="82550" cy="6350"/>
            </p14:xfrm>
          </p:contentPart>
        </mc:Choice>
        <mc:Fallback xmlns="">
          <p:pic>
            <p:nvPicPr>
              <p:cNvPr id="117" name="墨迹 116"/>
            </p:nvPicPr>
            <p:blipFill>
              <a:blip r:embed="rId219"/>
            </p:blipFill>
            <p:spPr>
              <a:xfrm>
                <a:off x="3835400" y="2254250"/>
                <a:ext cx="825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0" p14:bwMode="auto">
            <p14:nvContentPartPr>
              <p14:cNvPr id="118" name="墨迹 117"/>
              <p14:cNvContentPartPr/>
              <p14:nvPr/>
            </p14:nvContentPartPr>
            <p14:xfrm>
              <a:off x="3848100" y="2203450"/>
              <a:ext cx="120650" cy="165100"/>
            </p14:xfrm>
          </p:contentPart>
        </mc:Choice>
        <mc:Fallback xmlns="">
          <p:pic>
            <p:nvPicPr>
              <p:cNvPr id="118" name="墨迹 117"/>
            </p:nvPicPr>
            <p:blipFill>
              <a:blip r:embed="rId221"/>
            </p:blipFill>
            <p:spPr>
              <a:xfrm>
                <a:off x="3848100" y="2203450"/>
                <a:ext cx="12065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2" p14:bwMode="auto">
            <p14:nvContentPartPr>
              <p14:cNvPr id="119" name="墨迹 118"/>
              <p14:cNvContentPartPr/>
              <p14:nvPr/>
            </p14:nvContentPartPr>
            <p14:xfrm>
              <a:off x="4019550" y="2184400"/>
              <a:ext cx="44450" cy="63500"/>
            </p14:xfrm>
          </p:contentPart>
        </mc:Choice>
        <mc:Fallback xmlns="">
          <p:pic>
            <p:nvPicPr>
              <p:cNvPr id="119" name="墨迹 118"/>
            </p:nvPicPr>
            <p:blipFill>
              <a:blip r:embed="rId223"/>
            </p:blipFill>
            <p:spPr>
              <a:xfrm>
                <a:off x="4019550" y="2184400"/>
                <a:ext cx="4445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4" p14:bwMode="auto">
            <p14:nvContentPartPr>
              <p14:cNvPr id="120" name="墨迹 119"/>
              <p14:cNvContentPartPr/>
              <p14:nvPr/>
            </p14:nvContentPartPr>
            <p14:xfrm>
              <a:off x="3962400" y="2203450"/>
              <a:ext cx="38100" cy="247650"/>
            </p14:xfrm>
          </p:contentPart>
        </mc:Choice>
        <mc:Fallback xmlns="">
          <p:pic>
            <p:nvPicPr>
              <p:cNvPr id="120" name="墨迹 119"/>
            </p:nvPicPr>
            <p:blipFill>
              <a:blip r:embed="rId225"/>
            </p:blipFill>
            <p:spPr>
              <a:xfrm>
                <a:off x="3962400" y="2203450"/>
                <a:ext cx="38100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6" p14:bwMode="auto">
            <p14:nvContentPartPr>
              <p14:cNvPr id="121" name="墨迹 120"/>
              <p14:cNvContentPartPr/>
              <p14:nvPr/>
            </p14:nvContentPartPr>
            <p14:xfrm>
              <a:off x="3962400" y="2292350"/>
              <a:ext cx="177800" cy="57150"/>
            </p14:xfrm>
          </p:contentPart>
        </mc:Choice>
        <mc:Fallback xmlns="">
          <p:pic>
            <p:nvPicPr>
              <p:cNvPr id="121" name="墨迹 120"/>
            </p:nvPicPr>
            <p:blipFill>
              <a:blip r:embed="rId227"/>
            </p:blipFill>
            <p:spPr>
              <a:xfrm>
                <a:off x="3962400" y="2292350"/>
                <a:ext cx="17780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8" p14:bwMode="auto">
            <p14:nvContentPartPr>
              <p14:cNvPr id="122" name="墨迹 121"/>
              <p14:cNvContentPartPr/>
              <p14:nvPr/>
            </p14:nvContentPartPr>
            <p14:xfrm>
              <a:off x="4025900" y="2266950"/>
              <a:ext cx="38100" cy="88900"/>
            </p14:xfrm>
          </p:contentPart>
        </mc:Choice>
        <mc:Fallback xmlns="">
          <p:pic>
            <p:nvPicPr>
              <p:cNvPr id="122" name="墨迹 121"/>
            </p:nvPicPr>
            <p:blipFill>
              <a:blip r:embed="rId229"/>
            </p:blipFill>
            <p:spPr>
              <a:xfrm>
                <a:off x="4025900" y="2266950"/>
                <a:ext cx="3810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0" p14:bwMode="auto">
            <p14:nvContentPartPr>
              <p14:cNvPr id="123" name="墨迹 122"/>
              <p14:cNvContentPartPr/>
              <p14:nvPr/>
            </p14:nvContentPartPr>
            <p14:xfrm>
              <a:off x="3987800" y="2387600"/>
              <a:ext cx="146050" cy="50800"/>
            </p14:xfrm>
          </p:contentPart>
        </mc:Choice>
        <mc:Fallback xmlns="">
          <p:pic>
            <p:nvPicPr>
              <p:cNvPr id="123" name="墨迹 122"/>
            </p:nvPicPr>
            <p:blipFill>
              <a:blip r:embed="rId231"/>
            </p:blipFill>
            <p:spPr>
              <a:xfrm>
                <a:off x="3987800" y="2387600"/>
                <a:ext cx="14605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2" p14:bwMode="auto">
            <p14:nvContentPartPr>
              <p14:cNvPr id="124" name="墨迹 123"/>
              <p14:cNvContentPartPr/>
              <p14:nvPr/>
            </p14:nvContentPartPr>
            <p14:xfrm>
              <a:off x="4197350" y="2209800"/>
              <a:ext cx="69850" cy="222250"/>
            </p14:xfrm>
          </p:contentPart>
        </mc:Choice>
        <mc:Fallback xmlns="">
          <p:pic>
            <p:nvPicPr>
              <p:cNvPr id="124" name="墨迹 123"/>
            </p:nvPicPr>
            <p:blipFill>
              <a:blip r:embed="rId233"/>
            </p:blipFill>
            <p:spPr>
              <a:xfrm>
                <a:off x="4197350" y="2209800"/>
                <a:ext cx="69850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4" p14:bwMode="auto">
            <p14:nvContentPartPr>
              <p14:cNvPr id="125" name="墨迹 124"/>
              <p14:cNvContentPartPr/>
              <p14:nvPr/>
            </p14:nvContentPartPr>
            <p14:xfrm>
              <a:off x="4292600" y="2254250"/>
              <a:ext cx="76200" cy="12700"/>
            </p14:xfrm>
          </p:contentPart>
        </mc:Choice>
        <mc:Fallback xmlns="">
          <p:pic>
            <p:nvPicPr>
              <p:cNvPr id="125" name="墨迹 124"/>
            </p:nvPicPr>
            <p:blipFill>
              <a:blip r:embed="rId235"/>
            </p:blipFill>
            <p:spPr>
              <a:xfrm>
                <a:off x="4292600" y="2254250"/>
                <a:ext cx="762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6" p14:bwMode="auto">
            <p14:nvContentPartPr>
              <p14:cNvPr id="126" name="墨迹 125"/>
              <p14:cNvContentPartPr/>
              <p14:nvPr/>
            </p14:nvContentPartPr>
            <p14:xfrm>
              <a:off x="4241800" y="2266950"/>
              <a:ext cx="127000" cy="69850"/>
            </p14:xfrm>
          </p:contentPart>
        </mc:Choice>
        <mc:Fallback xmlns="">
          <p:pic>
            <p:nvPicPr>
              <p:cNvPr id="126" name="墨迹 125"/>
            </p:nvPicPr>
            <p:blipFill>
              <a:blip r:embed="rId237"/>
            </p:blipFill>
            <p:spPr>
              <a:xfrm>
                <a:off x="4241800" y="2266950"/>
                <a:ext cx="12700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8" p14:bwMode="auto">
            <p14:nvContentPartPr>
              <p14:cNvPr id="127" name="墨迹 126"/>
              <p14:cNvContentPartPr/>
              <p14:nvPr/>
            </p14:nvContentPartPr>
            <p14:xfrm>
              <a:off x="4286250" y="2184400"/>
              <a:ext cx="88900" cy="292100"/>
            </p14:xfrm>
          </p:contentPart>
        </mc:Choice>
        <mc:Fallback xmlns="">
          <p:pic>
            <p:nvPicPr>
              <p:cNvPr id="127" name="墨迹 126"/>
            </p:nvPicPr>
            <p:blipFill>
              <a:blip r:embed="rId239"/>
            </p:blipFill>
            <p:spPr>
              <a:xfrm>
                <a:off x="4286250" y="2184400"/>
                <a:ext cx="88900" cy="292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0" p14:bwMode="auto">
            <p14:nvContentPartPr>
              <p14:cNvPr id="128" name="墨迹 127"/>
              <p14:cNvContentPartPr/>
              <p14:nvPr/>
            </p14:nvContentPartPr>
            <p14:xfrm>
              <a:off x="4273550" y="2355850"/>
              <a:ext cx="107950" cy="69850"/>
            </p14:xfrm>
          </p:contentPart>
        </mc:Choice>
        <mc:Fallback xmlns="">
          <p:pic>
            <p:nvPicPr>
              <p:cNvPr id="128" name="墨迹 127"/>
            </p:nvPicPr>
            <p:blipFill>
              <a:blip r:embed="rId241"/>
            </p:blipFill>
            <p:spPr>
              <a:xfrm>
                <a:off x="4273550" y="2355850"/>
                <a:ext cx="10795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2" p14:bwMode="auto">
            <p14:nvContentPartPr>
              <p14:cNvPr id="129" name="墨迹 128"/>
              <p14:cNvContentPartPr/>
              <p14:nvPr/>
            </p14:nvContentPartPr>
            <p14:xfrm>
              <a:off x="4400550" y="2114550"/>
              <a:ext cx="57150" cy="57150"/>
            </p14:xfrm>
          </p:contentPart>
        </mc:Choice>
        <mc:Fallback xmlns="">
          <p:pic>
            <p:nvPicPr>
              <p:cNvPr id="129" name="墨迹 128"/>
            </p:nvPicPr>
            <p:blipFill>
              <a:blip r:embed="rId243"/>
            </p:blipFill>
            <p:spPr>
              <a:xfrm>
                <a:off x="4400550" y="2114550"/>
                <a:ext cx="5715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4" p14:bwMode="auto">
            <p14:nvContentPartPr>
              <p14:cNvPr id="130" name="墨迹 129"/>
              <p14:cNvContentPartPr/>
              <p14:nvPr/>
            </p14:nvContentPartPr>
            <p14:xfrm>
              <a:off x="285750" y="2628900"/>
              <a:ext cx="177800" cy="101600"/>
            </p14:xfrm>
          </p:contentPart>
        </mc:Choice>
        <mc:Fallback xmlns="">
          <p:pic>
            <p:nvPicPr>
              <p:cNvPr id="130" name="墨迹 129"/>
            </p:nvPicPr>
            <p:blipFill>
              <a:blip r:embed="rId245"/>
            </p:blipFill>
            <p:spPr>
              <a:xfrm>
                <a:off x="285750" y="2628900"/>
                <a:ext cx="17780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6" p14:bwMode="auto">
            <p14:nvContentPartPr>
              <p14:cNvPr id="131" name="墨迹 130"/>
              <p14:cNvContentPartPr/>
              <p14:nvPr/>
            </p14:nvContentPartPr>
            <p14:xfrm>
              <a:off x="323850" y="2635250"/>
              <a:ext cx="88900" cy="234950"/>
            </p14:xfrm>
          </p:contentPart>
        </mc:Choice>
        <mc:Fallback xmlns="">
          <p:pic>
            <p:nvPicPr>
              <p:cNvPr id="131" name="墨迹 130"/>
            </p:nvPicPr>
            <p:blipFill>
              <a:blip r:embed="rId247"/>
            </p:blipFill>
            <p:spPr>
              <a:xfrm>
                <a:off x="323850" y="2635250"/>
                <a:ext cx="88900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8" p14:bwMode="auto">
            <p14:nvContentPartPr>
              <p14:cNvPr id="132" name="墨迹 131"/>
              <p14:cNvContentPartPr/>
              <p14:nvPr/>
            </p14:nvContentPartPr>
            <p14:xfrm>
              <a:off x="495300" y="2622550"/>
              <a:ext cx="165100" cy="203200"/>
            </p14:xfrm>
          </p:contentPart>
        </mc:Choice>
        <mc:Fallback xmlns="">
          <p:pic>
            <p:nvPicPr>
              <p:cNvPr id="132" name="墨迹 131"/>
            </p:nvPicPr>
            <p:blipFill>
              <a:blip r:embed="rId249"/>
            </p:blipFill>
            <p:spPr>
              <a:xfrm>
                <a:off x="495300" y="2622550"/>
                <a:ext cx="16510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0" p14:bwMode="auto">
            <p14:nvContentPartPr>
              <p14:cNvPr id="133" name="墨迹 132"/>
              <p14:cNvContentPartPr/>
              <p14:nvPr/>
            </p14:nvContentPartPr>
            <p14:xfrm>
              <a:off x="527050" y="2762250"/>
              <a:ext cx="95250" cy="63500"/>
            </p14:xfrm>
          </p:contentPart>
        </mc:Choice>
        <mc:Fallback xmlns="">
          <p:pic>
            <p:nvPicPr>
              <p:cNvPr id="133" name="墨迹 132"/>
            </p:nvPicPr>
            <p:blipFill>
              <a:blip r:embed="rId251"/>
            </p:blipFill>
            <p:spPr>
              <a:xfrm>
                <a:off x="527050" y="2762250"/>
                <a:ext cx="9525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2" p14:bwMode="auto">
            <p14:nvContentPartPr>
              <p14:cNvPr id="134" name="墨迹 133"/>
              <p14:cNvContentPartPr/>
              <p14:nvPr/>
            </p14:nvContentPartPr>
            <p14:xfrm>
              <a:off x="787400" y="2717800"/>
              <a:ext cx="82550" cy="12700"/>
            </p14:xfrm>
          </p:contentPart>
        </mc:Choice>
        <mc:Fallback xmlns="">
          <p:pic>
            <p:nvPicPr>
              <p:cNvPr id="134" name="墨迹 133"/>
            </p:nvPicPr>
            <p:blipFill>
              <a:blip r:embed="rId253"/>
            </p:blipFill>
            <p:spPr>
              <a:xfrm>
                <a:off x="787400" y="2717800"/>
                <a:ext cx="825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4" p14:bwMode="auto">
            <p14:nvContentPartPr>
              <p14:cNvPr id="135" name="墨迹 134"/>
              <p14:cNvContentPartPr/>
              <p14:nvPr/>
            </p14:nvContentPartPr>
            <p14:xfrm>
              <a:off x="762000" y="2749550"/>
              <a:ext cx="127000" cy="6350"/>
            </p14:xfrm>
          </p:contentPart>
        </mc:Choice>
        <mc:Fallback xmlns="">
          <p:pic>
            <p:nvPicPr>
              <p:cNvPr id="135" name="墨迹 134"/>
            </p:nvPicPr>
            <p:blipFill>
              <a:blip r:embed="rId255"/>
            </p:blipFill>
            <p:spPr>
              <a:xfrm>
                <a:off x="762000" y="2749550"/>
                <a:ext cx="12700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6" p14:bwMode="auto">
            <p14:nvContentPartPr>
              <p14:cNvPr id="136" name="墨迹 135"/>
              <p14:cNvContentPartPr/>
              <p14:nvPr/>
            </p14:nvContentPartPr>
            <p14:xfrm>
              <a:off x="1016000" y="2711450"/>
              <a:ext cx="88900" cy="88900"/>
            </p14:xfrm>
          </p:contentPart>
        </mc:Choice>
        <mc:Fallback xmlns="">
          <p:pic>
            <p:nvPicPr>
              <p:cNvPr id="136" name="墨迹 135"/>
            </p:nvPicPr>
            <p:blipFill>
              <a:blip r:embed="rId257"/>
            </p:blipFill>
            <p:spPr>
              <a:xfrm>
                <a:off x="1016000" y="2711450"/>
                <a:ext cx="8890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8" p14:bwMode="auto">
            <p14:nvContentPartPr>
              <p14:cNvPr id="137" name="墨迹 136"/>
              <p14:cNvContentPartPr/>
              <p14:nvPr/>
            </p14:nvContentPartPr>
            <p14:xfrm>
              <a:off x="1155700" y="2628900"/>
              <a:ext cx="360" cy="57150"/>
            </p14:xfrm>
          </p:contentPart>
        </mc:Choice>
        <mc:Fallback xmlns="">
          <p:pic>
            <p:nvPicPr>
              <p:cNvPr id="137" name="墨迹 136"/>
            </p:nvPicPr>
            <p:blipFill>
              <a:blip r:embed="rId259"/>
            </p:blipFill>
            <p:spPr>
              <a:xfrm>
                <a:off x="1155700" y="2628900"/>
                <a:ext cx="36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0" p14:bwMode="auto">
            <p14:nvContentPartPr>
              <p14:cNvPr id="138" name="墨迹 137"/>
              <p14:cNvContentPartPr/>
              <p14:nvPr/>
            </p14:nvContentPartPr>
            <p14:xfrm>
              <a:off x="1250950" y="2609850"/>
              <a:ext cx="107950" cy="57150"/>
            </p14:xfrm>
          </p:contentPart>
        </mc:Choice>
        <mc:Fallback xmlns="">
          <p:pic>
            <p:nvPicPr>
              <p:cNvPr id="138" name="墨迹 137"/>
            </p:nvPicPr>
            <p:blipFill>
              <a:blip r:embed="rId261"/>
            </p:blipFill>
            <p:spPr>
              <a:xfrm>
                <a:off x="1250950" y="2609850"/>
                <a:ext cx="10795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2" p14:bwMode="auto">
            <p14:nvContentPartPr>
              <p14:cNvPr id="139" name="墨迹 138"/>
              <p14:cNvContentPartPr/>
              <p14:nvPr/>
            </p14:nvContentPartPr>
            <p14:xfrm>
              <a:off x="1397000" y="2787650"/>
              <a:ext cx="50800" cy="76200"/>
            </p14:xfrm>
          </p:contentPart>
        </mc:Choice>
        <mc:Fallback xmlns="">
          <p:pic>
            <p:nvPicPr>
              <p:cNvPr id="139" name="墨迹 138"/>
            </p:nvPicPr>
            <p:blipFill>
              <a:blip r:embed="rId263"/>
            </p:blipFill>
            <p:spPr>
              <a:xfrm>
                <a:off x="1397000" y="2787650"/>
                <a:ext cx="5080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4" p14:bwMode="auto">
            <p14:nvContentPartPr>
              <p14:cNvPr id="140" name="墨迹 139"/>
              <p14:cNvContentPartPr/>
              <p14:nvPr/>
            </p14:nvContentPartPr>
            <p14:xfrm>
              <a:off x="1492250" y="2705100"/>
              <a:ext cx="31750" cy="95250"/>
            </p14:xfrm>
          </p:contentPart>
        </mc:Choice>
        <mc:Fallback xmlns="">
          <p:pic>
            <p:nvPicPr>
              <p:cNvPr id="140" name="墨迹 139"/>
            </p:nvPicPr>
            <p:blipFill>
              <a:blip r:embed="rId265"/>
            </p:blipFill>
            <p:spPr>
              <a:xfrm>
                <a:off x="1492250" y="2705100"/>
                <a:ext cx="3175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6" p14:bwMode="auto">
            <p14:nvContentPartPr>
              <p14:cNvPr id="141" name="墨迹 140"/>
              <p14:cNvContentPartPr/>
              <p14:nvPr/>
            </p14:nvContentPartPr>
            <p14:xfrm>
              <a:off x="1638300" y="2692400"/>
              <a:ext cx="82550" cy="101600"/>
            </p14:xfrm>
          </p:contentPart>
        </mc:Choice>
        <mc:Fallback xmlns="">
          <p:pic>
            <p:nvPicPr>
              <p:cNvPr id="141" name="墨迹 140"/>
            </p:nvPicPr>
            <p:blipFill>
              <a:blip r:embed="rId267"/>
            </p:blipFill>
            <p:spPr>
              <a:xfrm>
                <a:off x="1638300" y="2692400"/>
                <a:ext cx="8255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8" p14:bwMode="auto">
            <p14:nvContentPartPr>
              <p14:cNvPr id="142" name="墨迹 141"/>
              <p14:cNvContentPartPr/>
              <p14:nvPr/>
            </p14:nvContentPartPr>
            <p14:xfrm>
              <a:off x="1765300" y="2686050"/>
              <a:ext cx="95250" cy="360"/>
            </p14:xfrm>
          </p:contentPart>
        </mc:Choice>
        <mc:Fallback xmlns="">
          <p:pic>
            <p:nvPicPr>
              <p:cNvPr id="142" name="墨迹 141"/>
            </p:nvPicPr>
            <p:blipFill>
              <a:blip r:embed="rId211"/>
            </p:blipFill>
            <p:spPr>
              <a:xfrm>
                <a:off x="1765300" y="2686050"/>
                <a:ext cx="952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9" p14:bwMode="auto">
            <p14:nvContentPartPr>
              <p14:cNvPr id="143" name="墨迹 142"/>
              <p14:cNvContentPartPr/>
              <p14:nvPr/>
            </p14:nvContentPartPr>
            <p14:xfrm>
              <a:off x="1809750" y="2673350"/>
              <a:ext cx="360" cy="139700"/>
            </p14:xfrm>
          </p:contentPart>
        </mc:Choice>
        <mc:Fallback xmlns="">
          <p:pic>
            <p:nvPicPr>
              <p:cNvPr id="143" name="墨迹 142"/>
            </p:nvPicPr>
            <p:blipFill>
              <a:blip r:embed="rId270"/>
            </p:blipFill>
            <p:spPr>
              <a:xfrm>
                <a:off x="1809750" y="2673350"/>
                <a:ext cx="36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1" p14:bwMode="auto">
            <p14:nvContentPartPr>
              <p14:cNvPr id="144" name="墨迹 143"/>
              <p14:cNvContentPartPr/>
              <p14:nvPr/>
            </p14:nvContentPartPr>
            <p14:xfrm>
              <a:off x="1765300" y="2667000"/>
              <a:ext cx="177800" cy="127000"/>
            </p14:xfrm>
          </p:contentPart>
        </mc:Choice>
        <mc:Fallback xmlns="">
          <p:pic>
            <p:nvPicPr>
              <p:cNvPr id="144" name="墨迹 143"/>
            </p:nvPicPr>
            <p:blipFill>
              <a:blip r:embed="rId272"/>
            </p:blipFill>
            <p:spPr>
              <a:xfrm>
                <a:off x="1765300" y="2667000"/>
                <a:ext cx="17780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3" p14:bwMode="auto">
            <p14:nvContentPartPr>
              <p14:cNvPr id="145" name="墨迹 144"/>
              <p14:cNvContentPartPr/>
              <p14:nvPr/>
            </p14:nvContentPartPr>
            <p14:xfrm>
              <a:off x="1866900" y="2667000"/>
              <a:ext cx="158750" cy="158750"/>
            </p14:xfrm>
          </p:contentPart>
        </mc:Choice>
        <mc:Fallback xmlns="">
          <p:pic>
            <p:nvPicPr>
              <p:cNvPr id="145" name="墨迹 144"/>
            </p:nvPicPr>
            <p:blipFill>
              <a:blip r:embed="rId274"/>
            </p:blipFill>
            <p:spPr>
              <a:xfrm>
                <a:off x="1866900" y="2667000"/>
                <a:ext cx="15875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5" p14:bwMode="auto">
            <p14:nvContentPartPr>
              <p14:cNvPr id="146" name="墨迹 145"/>
              <p14:cNvContentPartPr/>
              <p14:nvPr/>
            </p14:nvContentPartPr>
            <p14:xfrm>
              <a:off x="2101850" y="2717800"/>
              <a:ext cx="57150" cy="12700"/>
            </p14:xfrm>
          </p:contentPart>
        </mc:Choice>
        <mc:Fallback xmlns="">
          <p:pic>
            <p:nvPicPr>
              <p:cNvPr id="146" name="墨迹 145"/>
            </p:nvPicPr>
            <p:blipFill>
              <a:blip r:embed="rId276"/>
            </p:blipFill>
            <p:spPr>
              <a:xfrm>
                <a:off x="2101850" y="2717800"/>
                <a:ext cx="571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7" p14:bwMode="auto">
            <p14:nvContentPartPr>
              <p14:cNvPr id="147" name="墨迹 146"/>
              <p14:cNvContentPartPr/>
              <p14:nvPr/>
            </p14:nvContentPartPr>
            <p14:xfrm>
              <a:off x="2089150" y="2660650"/>
              <a:ext cx="273050" cy="146050"/>
            </p14:xfrm>
          </p:contentPart>
        </mc:Choice>
        <mc:Fallback xmlns="">
          <p:pic>
            <p:nvPicPr>
              <p:cNvPr id="147" name="墨迹 146"/>
            </p:nvPicPr>
            <p:blipFill>
              <a:blip r:embed="rId278"/>
            </p:blipFill>
            <p:spPr>
              <a:xfrm>
                <a:off x="2089150" y="2660650"/>
                <a:ext cx="27305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9" p14:bwMode="auto">
            <p14:nvContentPartPr>
              <p14:cNvPr id="148" name="墨迹 147"/>
              <p14:cNvContentPartPr/>
              <p14:nvPr/>
            </p14:nvContentPartPr>
            <p14:xfrm>
              <a:off x="2273300" y="2679700"/>
              <a:ext cx="44450" cy="44450"/>
            </p14:xfrm>
          </p:contentPart>
        </mc:Choice>
        <mc:Fallback xmlns="">
          <p:pic>
            <p:nvPicPr>
              <p:cNvPr id="148" name="墨迹 147"/>
            </p:nvPicPr>
            <p:blipFill>
              <a:blip r:embed="rId280"/>
            </p:blipFill>
            <p:spPr>
              <a:xfrm>
                <a:off x="2273300" y="2679700"/>
                <a:ext cx="4445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1" p14:bwMode="auto">
            <p14:nvContentPartPr>
              <p14:cNvPr id="149" name="墨迹 148"/>
              <p14:cNvContentPartPr/>
              <p14:nvPr/>
            </p14:nvContentPartPr>
            <p14:xfrm>
              <a:off x="2216150" y="2686050"/>
              <a:ext cx="95250" cy="107950"/>
            </p14:xfrm>
          </p:contentPart>
        </mc:Choice>
        <mc:Fallback xmlns="">
          <p:pic>
            <p:nvPicPr>
              <p:cNvPr id="149" name="墨迹 148"/>
            </p:nvPicPr>
            <p:blipFill>
              <a:blip r:embed="rId282"/>
            </p:blipFill>
            <p:spPr>
              <a:xfrm>
                <a:off x="2216150" y="2686050"/>
                <a:ext cx="9525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3" p14:bwMode="auto">
            <p14:nvContentPartPr>
              <p14:cNvPr id="150" name="墨迹 149"/>
              <p14:cNvContentPartPr/>
              <p14:nvPr/>
            </p14:nvContentPartPr>
            <p14:xfrm>
              <a:off x="2419350" y="2698750"/>
              <a:ext cx="88900" cy="19050"/>
            </p14:xfrm>
          </p:contentPart>
        </mc:Choice>
        <mc:Fallback xmlns="">
          <p:pic>
            <p:nvPicPr>
              <p:cNvPr id="150" name="墨迹 149"/>
            </p:nvPicPr>
            <p:blipFill>
              <a:blip r:embed="rId284"/>
            </p:blipFill>
            <p:spPr>
              <a:xfrm>
                <a:off x="2419350" y="2698750"/>
                <a:ext cx="8890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5" p14:bwMode="auto">
            <p14:nvContentPartPr>
              <p14:cNvPr id="151" name="墨迹 150"/>
              <p14:cNvContentPartPr/>
              <p14:nvPr/>
            </p14:nvContentPartPr>
            <p14:xfrm>
              <a:off x="2470150" y="2667000"/>
              <a:ext cx="107950" cy="139700"/>
            </p14:xfrm>
          </p:contentPart>
        </mc:Choice>
        <mc:Fallback xmlns="">
          <p:pic>
            <p:nvPicPr>
              <p:cNvPr id="151" name="墨迹 150"/>
            </p:nvPicPr>
            <p:blipFill>
              <a:blip r:embed="rId286"/>
            </p:blipFill>
            <p:spPr>
              <a:xfrm>
                <a:off x="2470150" y="2667000"/>
                <a:ext cx="10795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7" p14:bwMode="auto">
            <p14:nvContentPartPr>
              <p14:cNvPr id="152" name="墨迹 151"/>
              <p14:cNvContentPartPr/>
              <p14:nvPr/>
            </p14:nvContentPartPr>
            <p14:xfrm>
              <a:off x="2609850" y="2647950"/>
              <a:ext cx="95250" cy="101600"/>
            </p14:xfrm>
          </p:contentPart>
        </mc:Choice>
        <mc:Fallback xmlns="">
          <p:pic>
            <p:nvPicPr>
              <p:cNvPr id="152" name="墨迹 151"/>
            </p:nvPicPr>
            <p:blipFill>
              <a:blip r:embed="rId288"/>
            </p:blipFill>
            <p:spPr>
              <a:xfrm>
                <a:off x="2609850" y="2647950"/>
                <a:ext cx="9525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9" p14:bwMode="auto">
            <p14:nvContentPartPr>
              <p14:cNvPr id="153" name="墨迹 152"/>
              <p14:cNvContentPartPr/>
              <p14:nvPr/>
            </p14:nvContentPartPr>
            <p14:xfrm>
              <a:off x="2578100" y="2711450"/>
              <a:ext cx="152400" cy="63500"/>
            </p14:xfrm>
          </p:contentPart>
        </mc:Choice>
        <mc:Fallback xmlns="">
          <p:pic>
            <p:nvPicPr>
              <p:cNvPr id="153" name="墨迹 152"/>
            </p:nvPicPr>
            <p:blipFill>
              <a:blip r:embed="rId290"/>
            </p:blipFill>
            <p:spPr>
              <a:xfrm>
                <a:off x="2578100" y="2711450"/>
                <a:ext cx="15240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1" p14:bwMode="auto">
            <p14:nvContentPartPr>
              <p14:cNvPr id="154" name="墨迹 153"/>
              <p14:cNvContentPartPr/>
              <p14:nvPr/>
            </p14:nvContentPartPr>
            <p14:xfrm>
              <a:off x="2743200" y="2590800"/>
              <a:ext cx="69850" cy="222250"/>
            </p14:xfrm>
          </p:contentPart>
        </mc:Choice>
        <mc:Fallback xmlns="">
          <p:pic>
            <p:nvPicPr>
              <p:cNvPr id="154" name="墨迹 153"/>
            </p:nvPicPr>
            <p:blipFill>
              <a:blip r:embed="rId292"/>
            </p:blipFill>
            <p:spPr>
              <a:xfrm>
                <a:off x="2743200" y="2590800"/>
                <a:ext cx="69850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3" p14:bwMode="auto">
            <p14:nvContentPartPr>
              <p14:cNvPr id="155" name="墨迹 154"/>
              <p14:cNvContentPartPr/>
              <p14:nvPr/>
            </p14:nvContentPartPr>
            <p14:xfrm>
              <a:off x="2838450" y="2673350"/>
              <a:ext cx="82550" cy="360"/>
            </p14:xfrm>
          </p:contentPart>
        </mc:Choice>
        <mc:Fallback xmlns="">
          <p:pic>
            <p:nvPicPr>
              <p:cNvPr id="155" name="墨迹 154"/>
            </p:nvPicPr>
            <p:blipFill>
              <a:blip r:embed="rId294"/>
            </p:blipFill>
            <p:spPr>
              <a:xfrm>
                <a:off x="2838450" y="2673350"/>
                <a:ext cx="825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5" p14:bwMode="auto">
            <p14:nvContentPartPr>
              <p14:cNvPr id="156" name="墨迹 155"/>
              <p14:cNvContentPartPr/>
              <p14:nvPr/>
            </p14:nvContentPartPr>
            <p14:xfrm>
              <a:off x="2832100" y="2679700"/>
              <a:ext cx="107950" cy="63500"/>
            </p14:xfrm>
          </p:contentPart>
        </mc:Choice>
        <mc:Fallback xmlns="">
          <p:pic>
            <p:nvPicPr>
              <p:cNvPr id="156" name="墨迹 155"/>
            </p:nvPicPr>
            <p:blipFill>
              <a:blip r:embed="rId296"/>
            </p:blipFill>
            <p:spPr>
              <a:xfrm>
                <a:off x="2832100" y="2679700"/>
                <a:ext cx="10795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7" p14:bwMode="auto">
            <p14:nvContentPartPr>
              <p14:cNvPr id="157" name="墨迹 156"/>
              <p14:cNvContentPartPr/>
              <p14:nvPr/>
            </p14:nvContentPartPr>
            <p14:xfrm>
              <a:off x="2857500" y="2647950"/>
              <a:ext cx="133350" cy="222250"/>
            </p14:xfrm>
          </p:contentPart>
        </mc:Choice>
        <mc:Fallback xmlns="">
          <p:pic>
            <p:nvPicPr>
              <p:cNvPr id="157" name="墨迹 156"/>
            </p:nvPicPr>
            <p:blipFill>
              <a:blip r:embed="rId298"/>
            </p:blipFill>
            <p:spPr>
              <a:xfrm>
                <a:off x="2857500" y="2647950"/>
                <a:ext cx="133350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9" p14:bwMode="auto">
            <p14:nvContentPartPr>
              <p14:cNvPr id="158" name="墨迹 157"/>
              <p14:cNvContentPartPr/>
              <p14:nvPr/>
            </p14:nvContentPartPr>
            <p14:xfrm>
              <a:off x="2819400" y="2736850"/>
              <a:ext cx="146050" cy="114300"/>
            </p14:xfrm>
          </p:contentPart>
        </mc:Choice>
        <mc:Fallback xmlns="">
          <p:pic>
            <p:nvPicPr>
              <p:cNvPr id="158" name="墨迹 157"/>
            </p:nvPicPr>
            <p:blipFill>
              <a:blip r:embed="rId300"/>
            </p:blipFill>
            <p:spPr>
              <a:xfrm>
                <a:off x="2819400" y="2736850"/>
                <a:ext cx="14605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1" p14:bwMode="auto">
            <p14:nvContentPartPr>
              <p14:cNvPr id="159" name="墨迹 158"/>
              <p14:cNvContentPartPr/>
              <p14:nvPr/>
            </p14:nvContentPartPr>
            <p14:xfrm>
              <a:off x="2959100" y="2667000"/>
              <a:ext cx="25400" cy="63500"/>
            </p14:xfrm>
          </p:contentPart>
        </mc:Choice>
        <mc:Fallback xmlns="">
          <p:pic>
            <p:nvPicPr>
              <p:cNvPr id="159" name="墨迹 158"/>
            </p:nvPicPr>
            <p:blipFill>
              <a:blip r:embed="rId302"/>
            </p:blipFill>
            <p:spPr>
              <a:xfrm>
                <a:off x="2959100" y="2667000"/>
                <a:ext cx="2540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3" p14:bwMode="auto">
            <p14:nvContentPartPr>
              <p14:cNvPr id="160" name="墨迹 159"/>
              <p14:cNvContentPartPr/>
              <p14:nvPr/>
            </p14:nvContentPartPr>
            <p14:xfrm>
              <a:off x="3092450" y="2870200"/>
              <a:ext cx="12700" cy="360"/>
            </p14:xfrm>
          </p:contentPart>
        </mc:Choice>
        <mc:Fallback xmlns="">
          <p:pic>
            <p:nvPicPr>
              <p:cNvPr id="160" name="墨迹 159"/>
            </p:nvPicPr>
            <p:blipFill>
              <a:blip r:embed="rId3"/>
            </p:blipFill>
            <p:spPr>
              <a:xfrm>
                <a:off x="3092450" y="287020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4" p14:bwMode="auto">
            <p14:nvContentPartPr>
              <p14:cNvPr id="161" name="墨迹 160"/>
              <p14:cNvContentPartPr/>
              <p14:nvPr/>
            </p14:nvContentPartPr>
            <p14:xfrm>
              <a:off x="5651500" y="2273300"/>
              <a:ext cx="95250" cy="63500"/>
            </p14:xfrm>
          </p:contentPart>
        </mc:Choice>
        <mc:Fallback xmlns="">
          <p:pic>
            <p:nvPicPr>
              <p:cNvPr id="161" name="墨迹 160"/>
            </p:nvPicPr>
            <p:blipFill>
              <a:blip r:embed="rId305"/>
            </p:blipFill>
            <p:spPr>
              <a:xfrm>
                <a:off x="5651500" y="2273300"/>
                <a:ext cx="9525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6" p14:bwMode="auto">
            <p14:nvContentPartPr>
              <p14:cNvPr id="162" name="墨迹 161"/>
              <p14:cNvContentPartPr/>
              <p14:nvPr/>
            </p14:nvContentPartPr>
            <p14:xfrm>
              <a:off x="508000" y="1657350"/>
              <a:ext cx="12700" cy="360"/>
            </p14:xfrm>
          </p:contentPart>
        </mc:Choice>
        <mc:Fallback xmlns="">
          <p:pic>
            <p:nvPicPr>
              <p:cNvPr id="162" name="墨迹 161"/>
            </p:nvPicPr>
            <p:blipFill>
              <a:blip r:embed="rId3"/>
            </p:blipFill>
            <p:spPr>
              <a:xfrm>
                <a:off x="508000" y="165735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7" p14:bwMode="auto">
            <p14:nvContentPartPr>
              <p14:cNvPr id="163" name="墨迹 162"/>
              <p14:cNvContentPartPr/>
              <p14:nvPr/>
            </p14:nvContentPartPr>
            <p14:xfrm>
              <a:off x="146050" y="1460500"/>
              <a:ext cx="279400" cy="50800"/>
            </p14:xfrm>
          </p:contentPart>
        </mc:Choice>
        <mc:Fallback xmlns="">
          <p:pic>
            <p:nvPicPr>
              <p:cNvPr id="163" name="墨迹 162"/>
            </p:nvPicPr>
            <p:blipFill>
              <a:blip r:embed="rId308"/>
            </p:blipFill>
            <p:spPr>
              <a:xfrm>
                <a:off x="146050" y="1460500"/>
                <a:ext cx="27940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9" p14:bwMode="auto">
            <p14:nvContentPartPr>
              <p14:cNvPr id="164" name="墨迹 163"/>
              <p14:cNvContentPartPr/>
              <p14:nvPr/>
            </p14:nvContentPartPr>
            <p14:xfrm>
              <a:off x="203200" y="1454150"/>
              <a:ext cx="50800" cy="95250"/>
            </p14:xfrm>
          </p:contentPart>
        </mc:Choice>
        <mc:Fallback xmlns="">
          <p:pic>
            <p:nvPicPr>
              <p:cNvPr id="164" name="墨迹 163"/>
            </p:nvPicPr>
            <p:blipFill>
              <a:blip r:embed="rId310"/>
            </p:blipFill>
            <p:spPr>
              <a:xfrm>
                <a:off x="203200" y="1454150"/>
                <a:ext cx="5080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1" p14:bwMode="auto">
            <p14:nvContentPartPr>
              <p14:cNvPr id="165" name="墨迹 164"/>
              <p14:cNvContentPartPr/>
              <p14:nvPr/>
            </p14:nvContentPartPr>
            <p14:xfrm>
              <a:off x="330200" y="1397000"/>
              <a:ext cx="25400" cy="158750"/>
            </p14:xfrm>
          </p:contentPart>
        </mc:Choice>
        <mc:Fallback xmlns="">
          <p:pic>
            <p:nvPicPr>
              <p:cNvPr id="165" name="墨迹 164"/>
            </p:nvPicPr>
            <p:blipFill>
              <a:blip r:embed="rId312"/>
            </p:blipFill>
            <p:spPr>
              <a:xfrm>
                <a:off x="330200" y="1397000"/>
                <a:ext cx="2540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3" p14:bwMode="auto">
            <p14:nvContentPartPr>
              <p14:cNvPr id="166" name="墨迹 165"/>
              <p14:cNvContentPartPr/>
              <p14:nvPr/>
            </p14:nvContentPartPr>
            <p14:xfrm>
              <a:off x="177800" y="1663700"/>
              <a:ext cx="6350" cy="120650"/>
            </p14:xfrm>
          </p:contentPart>
        </mc:Choice>
        <mc:Fallback xmlns="">
          <p:pic>
            <p:nvPicPr>
              <p:cNvPr id="166" name="墨迹 165"/>
            </p:nvPicPr>
            <p:blipFill>
              <a:blip r:embed="rId314"/>
            </p:blipFill>
            <p:spPr>
              <a:xfrm>
                <a:off x="177800" y="1663700"/>
                <a:ext cx="635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5" p14:bwMode="auto">
            <p14:nvContentPartPr>
              <p14:cNvPr id="167" name="墨迹 166"/>
              <p14:cNvContentPartPr/>
              <p14:nvPr/>
            </p14:nvContentPartPr>
            <p14:xfrm>
              <a:off x="215900" y="1682750"/>
              <a:ext cx="203200" cy="82550"/>
            </p14:xfrm>
          </p:contentPart>
        </mc:Choice>
        <mc:Fallback xmlns="">
          <p:pic>
            <p:nvPicPr>
              <p:cNvPr id="167" name="墨迹 166"/>
            </p:nvPicPr>
            <p:blipFill>
              <a:blip r:embed="rId316"/>
            </p:blipFill>
            <p:spPr>
              <a:xfrm>
                <a:off x="215900" y="1682750"/>
                <a:ext cx="20320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7" p14:bwMode="auto">
            <p14:nvContentPartPr>
              <p14:cNvPr id="168" name="墨迹 167"/>
              <p14:cNvContentPartPr/>
              <p14:nvPr/>
            </p14:nvContentPartPr>
            <p14:xfrm>
              <a:off x="292100" y="1651000"/>
              <a:ext cx="31750" cy="25400"/>
            </p14:xfrm>
          </p:contentPart>
        </mc:Choice>
        <mc:Fallback xmlns="">
          <p:pic>
            <p:nvPicPr>
              <p:cNvPr id="168" name="墨迹 167"/>
            </p:nvPicPr>
            <p:blipFill>
              <a:blip r:embed="rId318"/>
            </p:blipFill>
            <p:spPr>
              <a:xfrm>
                <a:off x="292100" y="1651000"/>
                <a:ext cx="3175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9" p14:bwMode="auto">
            <p14:nvContentPartPr>
              <p14:cNvPr id="169" name="墨迹 168"/>
              <p14:cNvContentPartPr/>
              <p14:nvPr/>
            </p14:nvContentPartPr>
            <p14:xfrm>
              <a:off x="387350" y="1606550"/>
              <a:ext cx="12700" cy="25400"/>
            </p14:xfrm>
          </p:contentPart>
        </mc:Choice>
        <mc:Fallback xmlns="">
          <p:pic>
            <p:nvPicPr>
              <p:cNvPr id="169" name="墨迹 168"/>
            </p:nvPicPr>
            <p:blipFill>
              <a:blip r:embed="rId320"/>
            </p:blipFill>
            <p:spPr>
              <a:xfrm>
                <a:off x="387350" y="1606550"/>
                <a:ext cx="1270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1" p14:bwMode="auto">
            <p14:nvContentPartPr>
              <p14:cNvPr id="170" name="墨迹 169"/>
              <p14:cNvContentPartPr/>
              <p14:nvPr/>
            </p14:nvContentPartPr>
            <p14:xfrm>
              <a:off x="476250" y="1543050"/>
              <a:ext cx="12700" cy="139700"/>
            </p14:xfrm>
          </p:contentPart>
        </mc:Choice>
        <mc:Fallback xmlns="">
          <p:pic>
            <p:nvPicPr>
              <p:cNvPr id="170" name="墨迹 169"/>
            </p:nvPicPr>
            <p:blipFill>
              <a:blip r:embed="rId322"/>
            </p:blipFill>
            <p:spPr>
              <a:xfrm>
                <a:off x="476250" y="1543050"/>
                <a:ext cx="1270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3" p14:bwMode="auto">
            <p14:nvContentPartPr>
              <p14:cNvPr id="171" name="墨迹 170"/>
              <p14:cNvContentPartPr/>
              <p14:nvPr/>
            </p14:nvContentPartPr>
            <p14:xfrm>
              <a:off x="495300" y="1574800"/>
              <a:ext cx="114300" cy="12700"/>
            </p14:xfrm>
          </p:contentPart>
        </mc:Choice>
        <mc:Fallback xmlns="">
          <p:pic>
            <p:nvPicPr>
              <p:cNvPr id="171" name="墨迹 170"/>
            </p:nvPicPr>
            <p:blipFill>
              <a:blip r:embed="rId324"/>
            </p:blipFill>
            <p:spPr>
              <a:xfrm>
                <a:off x="495300" y="1574800"/>
                <a:ext cx="1143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5" p14:bwMode="auto">
            <p14:nvContentPartPr>
              <p14:cNvPr id="172" name="墨迹 171"/>
              <p14:cNvContentPartPr/>
              <p14:nvPr/>
            </p14:nvContentPartPr>
            <p14:xfrm>
              <a:off x="552450" y="1498600"/>
              <a:ext cx="360" cy="76200"/>
            </p14:xfrm>
          </p:contentPart>
        </mc:Choice>
        <mc:Fallback xmlns="">
          <p:pic>
            <p:nvPicPr>
              <p:cNvPr id="172" name="墨迹 171"/>
            </p:nvPicPr>
            <p:blipFill>
              <a:blip r:embed="rId326"/>
            </p:blipFill>
            <p:spPr>
              <a:xfrm>
                <a:off x="552450" y="1498600"/>
                <a:ext cx="36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7" p14:bwMode="auto">
            <p14:nvContentPartPr>
              <p14:cNvPr id="173" name="墨迹 172"/>
              <p14:cNvContentPartPr/>
              <p14:nvPr/>
            </p14:nvContentPartPr>
            <p14:xfrm>
              <a:off x="533400" y="1670050"/>
              <a:ext cx="82550" cy="101600"/>
            </p14:xfrm>
          </p:contentPart>
        </mc:Choice>
        <mc:Fallback xmlns="">
          <p:pic>
            <p:nvPicPr>
              <p:cNvPr id="173" name="墨迹 172"/>
            </p:nvPicPr>
            <p:blipFill>
              <a:blip r:embed="rId328"/>
            </p:blipFill>
            <p:spPr>
              <a:xfrm>
                <a:off x="533400" y="1670050"/>
                <a:ext cx="8255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9" p14:bwMode="auto">
            <p14:nvContentPartPr>
              <p14:cNvPr id="174" name="墨迹 173"/>
              <p14:cNvContentPartPr/>
              <p14:nvPr/>
            </p14:nvContentPartPr>
            <p14:xfrm>
              <a:off x="635000" y="1536700"/>
              <a:ext cx="88900" cy="19050"/>
            </p14:xfrm>
          </p:contentPart>
        </mc:Choice>
        <mc:Fallback xmlns="">
          <p:pic>
            <p:nvPicPr>
              <p:cNvPr id="174" name="墨迹 173"/>
            </p:nvPicPr>
            <p:blipFill>
              <a:blip r:embed="rId330"/>
            </p:blipFill>
            <p:spPr>
              <a:xfrm>
                <a:off x="635000" y="1536700"/>
                <a:ext cx="8890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1" p14:bwMode="auto">
            <p14:nvContentPartPr>
              <p14:cNvPr id="175" name="墨迹 174"/>
              <p14:cNvContentPartPr/>
              <p14:nvPr/>
            </p14:nvContentPartPr>
            <p14:xfrm>
              <a:off x="660400" y="1581150"/>
              <a:ext cx="63500" cy="12700"/>
            </p14:xfrm>
          </p:contentPart>
        </mc:Choice>
        <mc:Fallback xmlns="">
          <p:pic>
            <p:nvPicPr>
              <p:cNvPr id="175" name="墨迹 174"/>
            </p:nvPicPr>
            <p:blipFill>
              <a:blip r:embed="rId332"/>
            </p:blipFill>
            <p:spPr>
              <a:xfrm>
                <a:off x="660400" y="1581150"/>
                <a:ext cx="635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3" p14:bwMode="auto">
            <p14:nvContentPartPr>
              <p14:cNvPr id="176" name="墨迹 175"/>
              <p14:cNvContentPartPr/>
              <p14:nvPr/>
            </p14:nvContentPartPr>
            <p14:xfrm>
              <a:off x="679450" y="1517650"/>
              <a:ext cx="12700" cy="127000"/>
            </p14:xfrm>
          </p:contentPart>
        </mc:Choice>
        <mc:Fallback xmlns="">
          <p:pic>
            <p:nvPicPr>
              <p:cNvPr id="176" name="墨迹 175"/>
            </p:nvPicPr>
            <p:blipFill>
              <a:blip r:embed="rId334"/>
            </p:blipFill>
            <p:spPr>
              <a:xfrm>
                <a:off x="679450" y="1517650"/>
                <a:ext cx="1270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5" p14:bwMode="auto">
            <p14:nvContentPartPr>
              <p14:cNvPr id="177" name="墨迹 176"/>
              <p14:cNvContentPartPr/>
              <p14:nvPr/>
            </p14:nvContentPartPr>
            <p14:xfrm>
              <a:off x="730250" y="1473200"/>
              <a:ext cx="133350" cy="203200"/>
            </p14:xfrm>
          </p:contentPart>
        </mc:Choice>
        <mc:Fallback xmlns="">
          <p:pic>
            <p:nvPicPr>
              <p:cNvPr id="177" name="墨迹 176"/>
            </p:nvPicPr>
            <p:blipFill>
              <a:blip r:embed="rId336"/>
            </p:blipFill>
            <p:spPr>
              <a:xfrm>
                <a:off x="730250" y="1473200"/>
                <a:ext cx="13335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7" p14:bwMode="auto">
            <p14:nvContentPartPr>
              <p14:cNvPr id="178" name="墨迹 177"/>
              <p14:cNvContentPartPr/>
              <p14:nvPr/>
            </p14:nvContentPartPr>
            <p14:xfrm>
              <a:off x="177800" y="1181100"/>
              <a:ext cx="12700" cy="114300"/>
            </p14:xfrm>
          </p:contentPart>
        </mc:Choice>
        <mc:Fallback xmlns="">
          <p:pic>
            <p:nvPicPr>
              <p:cNvPr id="178" name="墨迹 177"/>
            </p:nvPicPr>
            <p:blipFill>
              <a:blip r:embed="rId338"/>
            </p:blipFill>
            <p:spPr>
              <a:xfrm>
                <a:off x="177800" y="1181100"/>
                <a:ext cx="1270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9" p14:bwMode="auto">
            <p14:nvContentPartPr>
              <p14:cNvPr id="179" name="墨迹 178"/>
              <p14:cNvContentPartPr/>
              <p14:nvPr/>
            </p14:nvContentPartPr>
            <p14:xfrm>
              <a:off x="298450" y="1282700"/>
              <a:ext cx="19050" cy="360"/>
            </p14:xfrm>
          </p:contentPart>
        </mc:Choice>
        <mc:Fallback xmlns="">
          <p:pic>
            <p:nvPicPr>
              <p:cNvPr id="179" name="墨迹 178"/>
            </p:nvPicPr>
            <p:blipFill>
              <a:blip r:embed="rId340"/>
            </p:blipFill>
            <p:spPr>
              <a:xfrm>
                <a:off x="298450" y="1282700"/>
                <a:ext cx="190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1" p14:bwMode="auto">
            <p14:nvContentPartPr>
              <p14:cNvPr id="180" name="墨迹 179"/>
              <p14:cNvContentPartPr/>
              <p14:nvPr/>
            </p14:nvContentPartPr>
            <p14:xfrm>
              <a:off x="5505450" y="1212850"/>
              <a:ext cx="95250" cy="95250"/>
            </p14:xfrm>
          </p:contentPart>
        </mc:Choice>
        <mc:Fallback xmlns="">
          <p:pic>
            <p:nvPicPr>
              <p:cNvPr id="180" name="墨迹 179"/>
            </p:nvPicPr>
            <p:blipFill>
              <a:blip r:embed="rId342"/>
            </p:blipFill>
            <p:spPr>
              <a:xfrm>
                <a:off x="5505450" y="1212850"/>
                <a:ext cx="9525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3" p14:bwMode="auto">
            <p14:nvContentPartPr>
              <p14:cNvPr id="181" name="墨迹 180"/>
              <p14:cNvContentPartPr/>
              <p14:nvPr/>
            </p14:nvContentPartPr>
            <p14:xfrm>
              <a:off x="5657850" y="1295400"/>
              <a:ext cx="19050" cy="12700"/>
            </p14:xfrm>
          </p:contentPart>
        </mc:Choice>
        <mc:Fallback xmlns="">
          <p:pic>
            <p:nvPicPr>
              <p:cNvPr id="181" name="墨迹 180"/>
            </p:nvPicPr>
            <p:blipFill>
              <a:blip r:embed="rId344"/>
            </p:blipFill>
            <p:spPr>
              <a:xfrm>
                <a:off x="5657850" y="1295400"/>
                <a:ext cx="190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5" p14:bwMode="auto">
            <p14:nvContentPartPr>
              <p14:cNvPr id="182" name="墨迹 181"/>
              <p14:cNvContentPartPr/>
              <p14:nvPr/>
            </p14:nvContentPartPr>
            <p14:xfrm>
              <a:off x="5759450" y="1162050"/>
              <a:ext cx="76200" cy="12700"/>
            </p14:xfrm>
          </p:contentPart>
        </mc:Choice>
        <mc:Fallback xmlns="">
          <p:pic>
            <p:nvPicPr>
              <p:cNvPr id="182" name="墨迹 181"/>
            </p:nvPicPr>
            <p:blipFill>
              <a:blip r:embed="rId346"/>
            </p:blipFill>
            <p:spPr>
              <a:xfrm>
                <a:off x="5759450" y="1162050"/>
                <a:ext cx="762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7" p14:bwMode="auto">
            <p14:nvContentPartPr>
              <p14:cNvPr id="183" name="墨迹 182"/>
              <p14:cNvContentPartPr/>
              <p14:nvPr/>
            </p14:nvContentPartPr>
            <p14:xfrm>
              <a:off x="5778500" y="1098550"/>
              <a:ext cx="203200" cy="152400"/>
            </p14:xfrm>
          </p:contentPart>
        </mc:Choice>
        <mc:Fallback xmlns="">
          <p:pic>
            <p:nvPicPr>
              <p:cNvPr id="183" name="墨迹 182"/>
            </p:nvPicPr>
            <p:blipFill>
              <a:blip r:embed="rId348"/>
            </p:blipFill>
            <p:spPr>
              <a:xfrm>
                <a:off x="5778500" y="1098550"/>
                <a:ext cx="20320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9" p14:bwMode="auto">
            <p14:nvContentPartPr>
              <p14:cNvPr id="184" name="墨迹 183"/>
              <p14:cNvContentPartPr/>
              <p14:nvPr/>
            </p14:nvContentPartPr>
            <p14:xfrm>
              <a:off x="5905500" y="1104900"/>
              <a:ext cx="12700" cy="57150"/>
            </p14:xfrm>
          </p:contentPart>
        </mc:Choice>
        <mc:Fallback xmlns="">
          <p:pic>
            <p:nvPicPr>
              <p:cNvPr id="184" name="墨迹 183"/>
            </p:nvPicPr>
            <p:blipFill>
              <a:blip r:embed="rId350"/>
            </p:blipFill>
            <p:spPr>
              <a:xfrm>
                <a:off x="5905500" y="1104900"/>
                <a:ext cx="1270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1" p14:bwMode="auto">
            <p14:nvContentPartPr>
              <p14:cNvPr id="185" name="墨迹 184"/>
              <p14:cNvContentPartPr/>
              <p14:nvPr/>
            </p14:nvContentPartPr>
            <p14:xfrm>
              <a:off x="5854700" y="1162050"/>
              <a:ext cx="57150" cy="101600"/>
            </p14:xfrm>
          </p:contentPart>
        </mc:Choice>
        <mc:Fallback xmlns="">
          <p:pic>
            <p:nvPicPr>
              <p:cNvPr id="185" name="墨迹 184"/>
            </p:nvPicPr>
            <p:blipFill>
              <a:blip r:embed="rId352"/>
            </p:blipFill>
            <p:spPr>
              <a:xfrm>
                <a:off x="5854700" y="1162050"/>
                <a:ext cx="5715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3" p14:bwMode="auto">
            <p14:nvContentPartPr>
              <p14:cNvPr id="186" name="墨迹 185"/>
              <p14:cNvContentPartPr/>
              <p14:nvPr/>
            </p14:nvContentPartPr>
            <p14:xfrm>
              <a:off x="6013450" y="1092200"/>
              <a:ext cx="76200" cy="127000"/>
            </p14:xfrm>
          </p:contentPart>
        </mc:Choice>
        <mc:Fallback xmlns="">
          <p:pic>
            <p:nvPicPr>
              <p:cNvPr id="186" name="墨迹 185"/>
            </p:nvPicPr>
            <p:blipFill>
              <a:blip r:embed="rId354"/>
            </p:blipFill>
            <p:spPr>
              <a:xfrm>
                <a:off x="6013450" y="1092200"/>
                <a:ext cx="7620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5" p14:bwMode="auto">
            <p14:nvContentPartPr>
              <p14:cNvPr id="187" name="墨迹 186"/>
              <p14:cNvContentPartPr/>
              <p14:nvPr/>
            </p14:nvContentPartPr>
            <p14:xfrm>
              <a:off x="6159500" y="1098550"/>
              <a:ext cx="82550" cy="88900"/>
            </p14:xfrm>
          </p:contentPart>
        </mc:Choice>
        <mc:Fallback xmlns="">
          <p:pic>
            <p:nvPicPr>
              <p:cNvPr id="187" name="墨迹 186"/>
            </p:nvPicPr>
            <p:blipFill>
              <a:blip r:embed="rId356"/>
            </p:blipFill>
            <p:spPr>
              <a:xfrm>
                <a:off x="6159500" y="1098550"/>
                <a:ext cx="8255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7" p14:bwMode="auto">
            <p14:nvContentPartPr>
              <p14:cNvPr id="188" name="墨迹 187"/>
              <p14:cNvContentPartPr/>
              <p14:nvPr/>
            </p14:nvContentPartPr>
            <p14:xfrm>
              <a:off x="6115050" y="1123950"/>
              <a:ext cx="209550" cy="114300"/>
            </p14:xfrm>
          </p:contentPart>
        </mc:Choice>
        <mc:Fallback xmlns="">
          <p:pic>
            <p:nvPicPr>
              <p:cNvPr id="188" name="墨迹 187"/>
            </p:nvPicPr>
            <p:blipFill>
              <a:blip r:embed="rId358"/>
            </p:blipFill>
            <p:spPr>
              <a:xfrm>
                <a:off x="6115050" y="1123950"/>
                <a:ext cx="20955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9" p14:bwMode="auto">
            <p14:nvContentPartPr>
              <p14:cNvPr id="189" name="墨迹 188"/>
              <p14:cNvContentPartPr/>
              <p14:nvPr/>
            </p14:nvContentPartPr>
            <p14:xfrm>
              <a:off x="6356350" y="1003300"/>
              <a:ext cx="82550" cy="228600"/>
            </p14:xfrm>
          </p:contentPart>
        </mc:Choice>
        <mc:Fallback xmlns="">
          <p:pic>
            <p:nvPicPr>
              <p:cNvPr id="189" name="墨迹 188"/>
            </p:nvPicPr>
            <p:blipFill>
              <a:blip r:embed="rId360"/>
            </p:blipFill>
            <p:spPr>
              <a:xfrm>
                <a:off x="6356350" y="1003300"/>
                <a:ext cx="82550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1" p14:bwMode="auto">
            <p14:nvContentPartPr>
              <p14:cNvPr id="190" name="墨迹 189"/>
              <p14:cNvContentPartPr/>
              <p14:nvPr/>
            </p14:nvContentPartPr>
            <p14:xfrm>
              <a:off x="6483350" y="1066800"/>
              <a:ext cx="38100" cy="360"/>
            </p14:xfrm>
          </p:contentPart>
        </mc:Choice>
        <mc:Fallback xmlns="">
          <p:pic>
            <p:nvPicPr>
              <p:cNvPr id="190" name="墨迹 189"/>
            </p:nvPicPr>
            <p:blipFill>
              <a:blip r:embed="rId362"/>
            </p:blipFill>
            <p:spPr>
              <a:xfrm>
                <a:off x="6483350" y="1066800"/>
                <a:ext cx="381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3" p14:bwMode="auto">
            <p14:nvContentPartPr>
              <p14:cNvPr id="191" name="墨迹 190"/>
              <p14:cNvContentPartPr/>
              <p14:nvPr/>
            </p14:nvContentPartPr>
            <p14:xfrm>
              <a:off x="6591300" y="1073150"/>
              <a:ext cx="38100" cy="360"/>
            </p14:xfrm>
          </p:contentPart>
        </mc:Choice>
        <mc:Fallback xmlns="">
          <p:pic>
            <p:nvPicPr>
              <p:cNvPr id="191" name="墨迹 190"/>
            </p:nvPicPr>
            <p:blipFill>
              <a:blip r:embed="rId362"/>
            </p:blipFill>
            <p:spPr>
              <a:xfrm>
                <a:off x="6591300" y="1073150"/>
                <a:ext cx="381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4" p14:bwMode="auto">
            <p14:nvContentPartPr>
              <p14:cNvPr id="192" name="墨迹 191"/>
              <p14:cNvContentPartPr/>
              <p14:nvPr/>
            </p14:nvContentPartPr>
            <p14:xfrm>
              <a:off x="6502400" y="1162050"/>
              <a:ext cx="12700" cy="88900"/>
            </p14:xfrm>
          </p:contentPart>
        </mc:Choice>
        <mc:Fallback xmlns="">
          <p:pic>
            <p:nvPicPr>
              <p:cNvPr id="192" name="墨迹 191"/>
            </p:nvPicPr>
            <p:blipFill>
              <a:blip r:embed="rId365"/>
            </p:blipFill>
            <p:spPr>
              <a:xfrm>
                <a:off x="6502400" y="1162050"/>
                <a:ext cx="1270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6" p14:bwMode="auto">
            <p14:nvContentPartPr>
              <p14:cNvPr id="193" name="墨迹 192"/>
              <p14:cNvContentPartPr/>
              <p14:nvPr/>
            </p14:nvContentPartPr>
            <p14:xfrm>
              <a:off x="6527800" y="1130300"/>
              <a:ext cx="158750" cy="133350"/>
            </p14:xfrm>
          </p:contentPart>
        </mc:Choice>
        <mc:Fallback xmlns="">
          <p:pic>
            <p:nvPicPr>
              <p:cNvPr id="193" name="墨迹 192"/>
            </p:nvPicPr>
            <p:blipFill>
              <a:blip r:embed="rId367"/>
            </p:blipFill>
            <p:spPr>
              <a:xfrm>
                <a:off x="6527800" y="1130300"/>
                <a:ext cx="15875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8" p14:bwMode="auto">
            <p14:nvContentPartPr>
              <p14:cNvPr id="194" name="墨迹 193"/>
              <p14:cNvContentPartPr/>
              <p14:nvPr/>
            </p14:nvContentPartPr>
            <p14:xfrm>
              <a:off x="6559550" y="1066800"/>
              <a:ext cx="31750" cy="63500"/>
            </p14:xfrm>
          </p:contentPart>
        </mc:Choice>
        <mc:Fallback xmlns="">
          <p:pic>
            <p:nvPicPr>
              <p:cNvPr id="194" name="墨迹 193"/>
            </p:nvPicPr>
            <p:blipFill>
              <a:blip r:embed="rId369"/>
            </p:blipFill>
            <p:spPr>
              <a:xfrm>
                <a:off x="6559550" y="1066800"/>
                <a:ext cx="3175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0" p14:bwMode="auto">
            <p14:nvContentPartPr>
              <p14:cNvPr id="195" name="墨迹 194"/>
              <p14:cNvContentPartPr/>
              <p14:nvPr/>
            </p14:nvContentPartPr>
            <p14:xfrm>
              <a:off x="6616700" y="1104900"/>
              <a:ext cx="31750" cy="88900"/>
            </p14:xfrm>
          </p:contentPart>
        </mc:Choice>
        <mc:Fallback xmlns="">
          <p:pic>
            <p:nvPicPr>
              <p:cNvPr id="195" name="墨迹 194"/>
            </p:nvPicPr>
            <p:blipFill>
              <a:blip r:embed="rId371"/>
            </p:blipFill>
            <p:spPr>
              <a:xfrm>
                <a:off x="6616700" y="1104900"/>
                <a:ext cx="3175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2" p14:bwMode="auto">
            <p14:nvContentPartPr>
              <p14:cNvPr id="196" name="墨迹 195"/>
              <p14:cNvContentPartPr/>
              <p14:nvPr/>
            </p14:nvContentPartPr>
            <p14:xfrm>
              <a:off x="6553200" y="1206500"/>
              <a:ext cx="101600" cy="38100"/>
            </p14:xfrm>
          </p:contentPart>
        </mc:Choice>
        <mc:Fallback xmlns="">
          <p:pic>
            <p:nvPicPr>
              <p:cNvPr id="196" name="墨迹 195"/>
            </p:nvPicPr>
            <p:blipFill>
              <a:blip r:embed="rId373"/>
            </p:blipFill>
            <p:spPr>
              <a:xfrm>
                <a:off x="6553200" y="1206500"/>
                <a:ext cx="10160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4" p14:bwMode="auto">
            <p14:nvContentPartPr>
              <p14:cNvPr id="197" name="墨迹 196"/>
              <p14:cNvContentPartPr/>
              <p14:nvPr/>
            </p14:nvContentPartPr>
            <p14:xfrm>
              <a:off x="6762750" y="1092200"/>
              <a:ext cx="184150" cy="158750"/>
            </p14:xfrm>
          </p:contentPart>
        </mc:Choice>
        <mc:Fallback xmlns="">
          <p:pic>
            <p:nvPicPr>
              <p:cNvPr id="197" name="墨迹 196"/>
            </p:nvPicPr>
            <p:blipFill>
              <a:blip r:embed="rId375"/>
            </p:blipFill>
            <p:spPr>
              <a:xfrm>
                <a:off x="6762750" y="1092200"/>
                <a:ext cx="18415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6" p14:bwMode="auto">
            <p14:nvContentPartPr>
              <p14:cNvPr id="198" name="墨迹 197"/>
              <p14:cNvContentPartPr/>
              <p14:nvPr/>
            </p14:nvContentPartPr>
            <p14:xfrm>
              <a:off x="7207250" y="1676400"/>
              <a:ext cx="127000" cy="1333500"/>
            </p14:xfrm>
          </p:contentPart>
        </mc:Choice>
        <mc:Fallback xmlns="">
          <p:pic>
            <p:nvPicPr>
              <p:cNvPr id="198" name="墨迹 197"/>
            </p:nvPicPr>
            <p:blipFill>
              <a:blip r:embed="rId377"/>
            </p:blipFill>
            <p:spPr>
              <a:xfrm>
                <a:off x="7207250" y="1676400"/>
                <a:ext cx="127000" cy="133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8" p14:bwMode="auto">
            <p14:nvContentPartPr>
              <p14:cNvPr id="199" name="墨迹 198"/>
              <p14:cNvContentPartPr/>
              <p14:nvPr/>
            </p14:nvContentPartPr>
            <p14:xfrm>
              <a:off x="7289800" y="1524000"/>
              <a:ext cx="1092200" cy="1339850"/>
            </p14:xfrm>
          </p:contentPart>
        </mc:Choice>
        <mc:Fallback xmlns="">
          <p:pic>
            <p:nvPicPr>
              <p:cNvPr id="199" name="墨迹 198"/>
            </p:nvPicPr>
            <p:blipFill>
              <a:blip r:embed="rId379"/>
            </p:blipFill>
            <p:spPr>
              <a:xfrm>
                <a:off x="7289800" y="1524000"/>
                <a:ext cx="1092200" cy="133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0" p14:bwMode="auto">
            <p14:nvContentPartPr>
              <p14:cNvPr id="200" name="墨迹 199"/>
              <p14:cNvContentPartPr/>
              <p14:nvPr/>
            </p14:nvContentPartPr>
            <p14:xfrm>
              <a:off x="7340600" y="2165350"/>
              <a:ext cx="1079500" cy="101600"/>
            </p14:xfrm>
          </p:contentPart>
        </mc:Choice>
        <mc:Fallback xmlns="">
          <p:pic>
            <p:nvPicPr>
              <p:cNvPr id="200" name="墨迹 199"/>
            </p:nvPicPr>
            <p:blipFill>
              <a:blip r:embed="rId381"/>
            </p:blipFill>
            <p:spPr>
              <a:xfrm>
                <a:off x="7340600" y="2165350"/>
                <a:ext cx="107950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2" p14:bwMode="auto">
            <p14:nvContentPartPr>
              <p14:cNvPr id="201" name="墨迹 200"/>
              <p14:cNvContentPartPr/>
              <p14:nvPr/>
            </p14:nvContentPartPr>
            <p14:xfrm>
              <a:off x="7378700" y="1911350"/>
              <a:ext cx="901700" cy="19050"/>
            </p14:xfrm>
          </p:contentPart>
        </mc:Choice>
        <mc:Fallback xmlns="">
          <p:pic>
            <p:nvPicPr>
              <p:cNvPr id="201" name="墨迹 200"/>
            </p:nvPicPr>
            <p:blipFill>
              <a:blip r:embed="rId383"/>
            </p:blipFill>
            <p:spPr>
              <a:xfrm>
                <a:off x="7378700" y="1911350"/>
                <a:ext cx="90170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4" p14:bwMode="auto">
            <p14:nvContentPartPr>
              <p14:cNvPr id="202" name="墨迹 201"/>
              <p14:cNvContentPartPr/>
              <p14:nvPr/>
            </p14:nvContentPartPr>
            <p14:xfrm>
              <a:off x="7353300" y="2489200"/>
              <a:ext cx="920750" cy="57150"/>
            </p14:xfrm>
          </p:contentPart>
        </mc:Choice>
        <mc:Fallback xmlns="">
          <p:pic>
            <p:nvPicPr>
              <p:cNvPr id="202" name="墨迹 201"/>
            </p:nvPicPr>
            <p:blipFill>
              <a:blip r:embed="rId385"/>
            </p:blipFill>
            <p:spPr>
              <a:xfrm>
                <a:off x="7353300" y="2489200"/>
                <a:ext cx="92075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6" p14:bwMode="auto">
            <p14:nvContentPartPr>
              <p14:cNvPr id="203" name="墨迹 202"/>
              <p14:cNvContentPartPr/>
              <p14:nvPr/>
            </p14:nvContentPartPr>
            <p14:xfrm>
              <a:off x="7785100" y="1600200"/>
              <a:ext cx="44450" cy="1231900"/>
            </p14:xfrm>
          </p:contentPart>
        </mc:Choice>
        <mc:Fallback xmlns="">
          <p:pic>
            <p:nvPicPr>
              <p:cNvPr id="203" name="墨迹 202"/>
            </p:nvPicPr>
            <p:blipFill>
              <a:blip r:embed="rId387"/>
            </p:blipFill>
            <p:spPr>
              <a:xfrm>
                <a:off x="7785100" y="1600200"/>
                <a:ext cx="44450" cy="1231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8" p14:bwMode="auto">
            <p14:nvContentPartPr>
              <p14:cNvPr id="204" name="墨迹 203"/>
              <p14:cNvContentPartPr/>
              <p14:nvPr/>
            </p14:nvContentPartPr>
            <p14:xfrm>
              <a:off x="7264400" y="2743200"/>
              <a:ext cx="1035050" cy="165100"/>
            </p14:xfrm>
          </p:contentPart>
        </mc:Choice>
        <mc:Fallback xmlns="">
          <p:pic>
            <p:nvPicPr>
              <p:cNvPr id="204" name="墨迹 203"/>
            </p:nvPicPr>
            <p:blipFill>
              <a:blip r:embed="rId389"/>
            </p:blipFill>
            <p:spPr>
              <a:xfrm>
                <a:off x="7264400" y="2743200"/>
                <a:ext cx="103505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0" p14:bwMode="auto">
            <p14:nvContentPartPr>
              <p14:cNvPr id="205" name="墨迹 204"/>
              <p14:cNvContentPartPr/>
              <p14:nvPr/>
            </p14:nvContentPartPr>
            <p14:xfrm>
              <a:off x="7366000" y="1714500"/>
              <a:ext cx="95250" cy="76200"/>
            </p14:xfrm>
          </p:contentPart>
        </mc:Choice>
        <mc:Fallback xmlns="">
          <p:pic>
            <p:nvPicPr>
              <p:cNvPr id="205" name="墨迹 204"/>
            </p:nvPicPr>
            <p:blipFill>
              <a:blip r:embed="rId391"/>
            </p:blipFill>
            <p:spPr>
              <a:xfrm>
                <a:off x="7366000" y="1714500"/>
                <a:ext cx="9525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2" p14:bwMode="auto">
            <p14:nvContentPartPr>
              <p14:cNvPr id="206" name="墨迹 205"/>
              <p14:cNvContentPartPr/>
              <p14:nvPr/>
            </p14:nvContentPartPr>
            <p14:xfrm>
              <a:off x="7423150" y="1733550"/>
              <a:ext cx="12700" cy="146050"/>
            </p14:xfrm>
          </p:contentPart>
        </mc:Choice>
        <mc:Fallback xmlns="">
          <p:pic>
            <p:nvPicPr>
              <p:cNvPr id="206" name="墨迹 205"/>
            </p:nvPicPr>
            <p:blipFill>
              <a:blip r:embed="rId393"/>
            </p:blipFill>
            <p:spPr>
              <a:xfrm>
                <a:off x="7423150" y="1733550"/>
                <a:ext cx="1270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4" p14:bwMode="auto">
            <p14:nvContentPartPr>
              <p14:cNvPr id="207" name="墨迹 206"/>
              <p14:cNvContentPartPr/>
              <p14:nvPr/>
            </p14:nvContentPartPr>
            <p14:xfrm>
              <a:off x="7486650" y="1727200"/>
              <a:ext cx="25400" cy="133350"/>
            </p14:xfrm>
          </p:contentPart>
        </mc:Choice>
        <mc:Fallback xmlns="">
          <p:pic>
            <p:nvPicPr>
              <p:cNvPr id="207" name="墨迹 206"/>
            </p:nvPicPr>
            <p:blipFill>
              <a:blip r:embed="rId395"/>
            </p:blipFill>
            <p:spPr>
              <a:xfrm>
                <a:off x="7486650" y="1727200"/>
                <a:ext cx="2540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6" p14:bwMode="auto">
            <p14:nvContentPartPr>
              <p14:cNvPr id="208" name="墨迹 207"/>
              <p14:cNvContentPartPr/>
              <p14:nvPr/>
            </p14:nvContentPartPr>
            <p14:xfrm>
              <a:off x="7505700" y="1771650"/>
              <a:ext cx="63500" cy="12700"/>
            </p14:xfrm>
          </p:contentPart>
        </mc:Choice>
        <mc:Fallback xmlns="">
          <p:pic>
            <p:nvPicPr>
              <p:cNvPr id="208" name="墨迹 207"/>
            </p:nvPicPr>
            <p:blipFill>
              <a:blip r:embed="rId397"/>
            </p:blipFill>
            <p:spPr>
              <a:xfrm>
                <a:off x="7505700" y="1771650"/>
                <a:ext cx="635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8" p14:bwMode="auto">
            <p14:nvContentPartPr>
              <p14:cNvPr id="209" name="墨迹 208"/>
              <p14:cNvContentPartPr/>
              <p14:nvPr/>
            </p14:nvContentPartPr>
            <p14:xfrm>
              <a:off x="7518400" y="1809750"/>
              <a:ext cx="63500" cy="44450"/>
            </p14:xfrm>
          </p:contentPart>
        </mc:Choice>
        <mc:Fallback xmlns="">
          <p:pic>
            <p:nvPicPr>
              <p:cNvPr id="209" name="墨迹 208"/>
            </p:nvPicPr>
            <p:blipFill>
              <a:blip r:embed="rId399"/>
            </p:blipFill>
            <p:spPr>
              <a:xfrm>
                <a:off x="7518400" y="1809750"/>
                <a:ext cx="6350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0" p14:bwMode="auto">
            <p14:nvContentPartPr>
              <p14:cNvPr id="210" name="墨迹 209"/>
              <p14:cNvContentPartPr/>
              <p14:nvPr/>
            </p14:nvContentPartPr>
            <p14:xfrm>
              <a:off x="7613650" y="1733550"/>
              <a:ext cx="38100" cy="95250"/>
            </p14:xfrm>
          </p:contentPart>
        </mc:Choice>
        <mc:Fallback xmlns="">
          <p:pic>
            <p:nvPicPr>
              <p:cNvPr id="210" name="墨迹 209"/>
            </p:nvPicPr>
            <p:blipFill>
              <a:blip r:embed="rId401"/>
            </p:blipFill>
            <p:spPr>
              <a:xfrm>
                <a:off x="7613650" y="1733550"/>
                <a:ext cx="3810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2" p14:bwMode="auto">
            <p14:nvContentPartPr>
              <p14:cNvPr id="211" name="墨迹 210"/>
              <p14:cNvContentPartPr/>
              <p14:nvPr/>
            </p14:nvContentPartPr>
            <p14:xfrm>
              <a:off x="7575550" y="1758950"/>
              <a:ext cx="82550" cy="76200"/>
            </p14:xfrm>
          </p:contentPart>
        </mc:Choice>
        <mc:Fallback xmlns="">
          <p:pic>
            <p:nvPicPr>
              <p:cNvPr id="211" name="墨迹 210"/>
            </p:nvPicPr>
            <p:blipFill>
              <a:blip r:embed="rId403"/>
            </p:blipFill>
            <p:spPr>
              <a:xfrm>
                <a:off x="7575550" y="1758950"/>
                <a:ext cx="8255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4" p14:bwMode="auto">
            <p14:nvContentPartPr>
              <p14:cNvPr id="212" name="墨迹 211"/>
              <p14:cNvContentPartPr/>
              <p14:nvPr/>
            </p14:nvContentPartPr>
            <p14:xfrm>
              <a:off x="7708900" y="1739900"/>
              <a:ext cx="44450" cy="76200"/>
            </p14:xfrm>
          </p:contentPart>
        </mc:Choice>
        <mc:Fallback xmlns="">
          <p:pic>
            <p:nvPicPr>
              <p:cNvPr id="212" name="墨迹 211"/>
            </p:nvPicPr>
            <p:blipFill>
              <a:blip r:embed="rId405"/>
            </p:blipFill>
            <p:spPr>
              <a:xfrm>
                <a:off x="7708900" y="1739900"/>
                <a:ext cx="4445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6" p14:bwMode="auto">
            <p14:nvContentPartPr>
              <p14:cNvPr id="213" name="墨迹 212"/>
              <p14:cNvContentPartPr/>
              <p14:nvPr/>
            </p14:nvContentPartPr>
            <p14:xfrm>
              <a:off x="7721600" y="1771650"/>
              <a:ext cx="38100" cy="101600"/>
            </p14:xfrm>
          </p:contentPart>
        </mc:Choice>
        <mc:Fallback xmlns="">
          <p:pic>
            <p:nvPicPr>
              <p:cNvPr id="213" name="墨迹 212"/>
            </p:nvPicPr>
            <p:blipFill>
              <a:blip r:embed="rId407"/>
            </p:blipFill>
            <p:spPr>
              <a:xfrm>
                <a:off x="7721600" y="1771650"/>
                <a:ext cx="3810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8" p14:bwMode="auto">
            <p14:nvContentPartPr>
              <p14:cNvPr id="214" name="墨迹 213"/>
              <p14:cNvContentPartPr/>
              <p14:nvPr/>
            </p14:nvContentPartPr>
            <p14:xfrm>
              <a:off x="7810500" y="1701800"/>
              <a:ext cx="76200" cy="101600"/>
            </p14:xfrm>
          </p:contentPart>
        </mc:Choice>
        <mc:Fallback xmlns="">
          <p:pic>
            <p:nvPicPr>
              <p:cNvPr id="214" name="墨迹 213"/>
            </p:nvPicPr>
            <p:blipFill>
              <a:blip r:embed="rId409"/>
            </p:blipFill>
            <p:spPr>
              <a:xfrm>
                <a:off x="7810500" y="1701800"/>
                <a:ext cx="7620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0" p14:bwMode="auto">
            <p14:nvContentPartPr>
              <p14:cNvPr id="215" name="墨迹 214"/>
              <p14:cNvContentPartPr/>
              <p14:nvPr/>
            </p14:nvContentPartPr>
            <p14:xfrm>
              <a:off x="7829550" y="1746250"/>
              <a:ext cx="44450" cy="101600"/>
            </p14:xfrm>
          </p:contentPart>
        </mc:Choice>
        <mc:Fallback xmlns="">
          <p:pic>
            <p:nvPicPr>
              <p:cNvPr id="215" name="墨迹 214"/>
            </p:nvPicPr>
            <p:blipFill>
              <a:blip r:embed="rId411"/>
            </p:blipFill>
            <p:spPr>
              <a:xfrm>
                <a:off x="7829550" y="1746250"/>
                <a:ext cx="4445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2" p14:bwMode="auto">
            <p14:nvContentPartPr>
              <p14:cNvPr id="216" name="墨迹 215"/>
              <p14:cNvContentPartPr/>
              <p14:nvPr/>
            </p14:nvContentPartPr>
            <p14:xfrm>
              <a:off x="7912100" y="1701800"/>
              <a:ext cx="38100" cy="127000"/>
            </p14:xfrm>
          </p:contentPart>
        </mc:Choice>
        <mc:Fallback xmlns="">
          <p:pic>
            <p:nvPicPr>
              <p:cNvPr id="216" name="墨迹 215"/>
            </p:nvPicPr>
            <p:blipFill>
              <a:blip r:embed="rId413"/>
            </p:blipFill>
            <p:spPr>
              <a:xfrm>
                <a:off x="7912100" y="1701800"/>
                <a:ext cx="3810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4" p14:bwMode="auto">
            <p14:nvContentPartPr>
              <p14:cNvPr id="217" name="墨迹 216"/>
              <p14:cNvContentPartPr/>
              <p14:nvPr/>
            </p14:nvContentPartPr>
            <p14:xfrm>
              <a:off x="7956550" y="1746250"/>
              <a:ext cx="63500" cy="82550"/>
            </p14:xfrm>
          </p:contentPart>
        </mc:Choice>
        <mc:Fallback xmlns="">
          <p:pic>
            <p:nvPicPr>
              <p:cNvPr id="217" name="墨迹 216"/>
            </p:nvPicPr>
            <p:blipFill>
              <a:blip r:embed="rId415"/>
            </p:blipFill>
            <p:spPr>
              <a:xfrm>
                <a:off x="7956550" y="1746250"/>
                <a:ext cx="6350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6" p14:bwMode="auto">
            <p14:nvContentPartPr>
              <p14:cNvPr id="218" name="墨迹 217"/>
              <p14:cNvContentPartPr/>
              <p14:nvPr/>
            </p14:nvContentPartPr>
            <p14:xfrm>
              <a:off x="8096250" y="1708150"/>
              <a:ext cx="38100" cy="82550"/>
            </p14:xfrm>
          </p:contentPart>
        </mc:Choice>
        <mc:Fallback xmlns="">
          <p:pic>
            <p:nvPicPr>
              <p:cNvPr id="218" name="墨迹 217"/>
            </p:nvPicPr>
            <p:blipFill>
              <a:blip r:embed="rId417"/>
            </p:blipFill>
            <p:spPr>
              <a:xfrm>
                <a:off x="8096250" y="1708150"/>
                <a:ext cx="3810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8" p14:bwMode="auto">
            <p14:nvContentPartPr>
              <p14:cNvPr id="219" name="墨迹 218"/>
              <p14:cNvContentPartPr/>
              <p14:nvPr/>
            </p14:nvContentPartPr>
            <p14:xfrm>
              <a:off x="8070850" y="1739900"/>
              <a:ext cx="76200" cy="50800"/>
            </p14:xfrm>
          </p:contentPart>
        </mc:Choice>
        <mc:Fallback xmlns="">
          <p:pic>
            <p:nvPicPr>
              <p:cNvPr id="219" name="墨迹 218"/>
            </p:nvPicPr>
            <p:blipFill>
              <a:blip r:embed="rId419"/>
            </p:blipFill>
            <p:spPr>
              <a:xfrm>
                <a:off x="8070850" y="1739900"/>
                <a:ext cx="7620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0" p14:bwMode="auto">
            <p14:nvContentPartPr>
              <p14:cNvPr id="220" name="墨迹 219"/>
              <p14:cNvContentPartPr/>
              <p14:nvPr/>
            </p14:nvContentPartPr>
            <p14:xfrm>
              <a:off x="8210550" y="1720850"/>
              <a:ext cx="82550" cy="63500"/>
            </p14:xfrm>
          </p:contentPart>
        </mc:Choice>
        <mc:Fallback xmlns="">
          <p:pic>
            <p:nvPicPr>
              <p:cNvPr id="220" name="墨迹 219"/>
            </p:nvPicPr>
            <p:blipFill>
              <a:blip r:embed="rId421"/>
            </p:blipFill>
            <p:spPr>
              <a:xfrm>
                <a:off x="8210550" y="1720850"/>
                <a:ext cx="8255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2" p14:bwMode="auto">
            <p14:nvContentPartPr>
              <p14:cNvPr id="221" name="墨迹 220"/>
              <p14:cNvContentPartPr/>
              <p14:nvPr/>
            </p14:nvContentPartPr>
            <p14:xfrm>
              <a:off x="8191500" y="1708150"/>
              <a:ext cx="101600" cy="139700"/>
            </p14:xfrm>
          </p:contentPart>
        </mc:Choice>
        <mc:Fallback xmlns="">
          <p:pic>
            <p:nvPicPr>
              <p:cNvPr id="221" name="墨迹 220"/>
            </p:nvPicPr>
            <p:blipFill>
              <a:blip r:embed="rId423"/>
            </p:blipFill>
            <p:spPr>
              <a:xfrm>
                <a:off x="8191500" y="1708150"/>
                <a:ext cx="10160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4" p14:bwMode="auto">
            <p14:nvContentPartPr>
              <p14:cNvPr id="222" name="墨迹 221"/>
              <p14:cNvContentPartPr/>
              <p14:nvPr/>
            </p14:nvContentPartPr>
            <p14:xfrm>
              <a:off x="7321550" y="2108200"/>
              <a:ext cx="107950" cy="76200"/>
            </p14:xfrm>
          </p:contentPart>
        </mc:Choice>
        <mc:Fallback xmlns="">
          <p:pic>
            <p:nvPicPr>
              <p:cNvPr id="222" name="墨迹 221"/>
            </p:nvPicPr>
            <p:blipFill>
              <a:blip r:embed="rId425"/>
            </p:blipFill>
            <p:spPr>
              <a:xfrm>
                <a:off x="7321550" y="2108200"/>
                <a:ext cx="10795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6" p14:bwMode="auto">
            <p14:nvContentPartPr>
              <p14:cNvPr id="223" name="墨迹 222"/>
              <p14:cNvContentPartPr/>
              <p14:nvPr/>
            </p14:nvContentPartPr>
            <p14:xfrm>
              <a:off x="7385050" y="2133600"/>
              <a:ext cx="38100" cy="101600"/>
            </p14:xfrm>
          </p:contentPart>
        </mc:Choice>
        <mc:Fallback xmlns="">
          <p:pic>
            <p:nvPicPr>
              <p:cNvPr id="223" name="墨迹 222"/>
            </p:nvPicPr>
            <p:blipFill>
              <a:blip r:embed="rId427"/>
            </p:blipFill>
            <p:spPr>
              <a:xfrm>
                <a:off x="7385050" y="2133600"/>
                <a:ext cx="3810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8" p14:bwMode="auto">
            <p14:nvContentPartPr>
              <p14:cNvPr id="224" name="墨迹 223"/>
              <p14:cNvContentPartPr/>
              <p14:nvPr/>
            </p14:nvContentPartPr>
            <p14:xfrm>
              <a:off x="7480300" y="2114550"/>
              <a:ext cx="19050" cy="114300"/>
            </p14:xfrm>
          </p:contentPart>
        </mc:Choice>
        <mc:Fallback xmlns="">
          <p:pic>
            <p:nvPicPr>
              <p:cNvPr id="224" name="墨迹 223"/>
            </p:nvPicPr>
            <p:blipFill>
              <a:blip r:embed="rId429"/>
            </p:blipFill>
            <p:spPr>
              <a:xfrm>
                <a:off x="7480300" y="2114550"/>
                <a:ext cx="1905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0" p14:bwMode="auto">
            <p14:nvContentPartPr>
              <p14:cNvPr id="225" name="墨迹 224"/>
              <p14:cNvContentPartPr/>
              <p14:nvPr/>
            </p14:nvContentPartPr>
            <p14:xfrm>
              <a:off x="7486650" y="2152650"/>
              <a:ext cx="101600" cy="69850"/>
            </p14:xfrm>
          </p:contentPart>
        </mc:Choice>
        <mc:Fallback xmlns="">
          <p:pic>
            <p:nvPicPr>
              <p:cNvPr id="225" name="墨迹 224"/>
            </p:nvPicPr>
            <p:blipFill>
              <a:blip r:embed="rId431"/>
            </p:blipFill>
            <p:spPr>
              <a:xfrm>
                <a:off x="7486650" y="2152650"/>
                <a:ext cx="10160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2" p14:bwMode="auto">
            <p14:nvContentPartPr>
              <p14:cNvPr id="226" name="墨迹 225"/>
              <p14:cNvContentPartPr/>
              <p14:nvPr/>
            </p14:nvContentPartPr>
            <p14:xfrm>
              <a:off x="7626350" y="2108200"/>
              <a:ext cx="69850" cy="76200"/>
            </p14:xfrm>
          </p:contentPart>
        </mc:Choice>
        <mc:Fallback xmlns="">
          <p:pic>
            <p:nvPicPr>
              <p:cNvPr id="226" name="墨迹 225"/>
            </p:nvPicPr>
            <p:blipFill>
              <a:blip r:embed="rId433"/>
            </p:blipFill>
            <p:spPr>
              <a:xfrm>
                <a:off x="7626350" y="2108200"/>
                <a:ext cx="6985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4" p14:bwMode="auto">
            <p14:nvContentPartPr>
              <p14:cNvPr id="227" name="墨迹 226"/>
              <p14:cNvContentPartPr/>
              <p14:nvPr/>
            </p14:nvContentPartPr>
            <p14:xfrm>
              <a:off x="7588250" y="2127250"/>
              <a:ext cx="107950" cy="95250"/>
            </p14:xfrm>
          </p:contentPart>
        </mc:Choice>
        <mc:Fallback xmlns="">
          <p:pic>
            <p:nvPicPr>
              <p:cNvPr id="227" name="墨迹 226"/>
            </p:nvPicPr>
            <p:blipFill>
              <a:blip r:embed="rId435"/>
            </p:blipFill>
            <p:spPr>
              <a:xfrm>
                <a:off x="7588250" y="2127250"/>
                <a:ext cx="10795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6" p14:bwMode="auto">
            <p14:nvContentPartPr>
              <p14:cNvPr id="228" name="墨迹 227"/>
              <p14:cNvContentPartPr/>
              <p14:nvPr/>
            </p14:nvContentPartPr>
            <p14:xfrm>
              <a:off x="7715250" y="2108200"/>
              <a:ext cx="63500" cy="69850"/>
            </p14:xfrm>
          </p:contentPart>
        </mc:Choice>
        <mc:Fallback xmlns="">
          <p:pic>
            <p:nvPicPr>
              <p:cNvPr id="228" name="墨迹 227"/>
            </p:nvPicPr>
            <p:blipFill>
              <a:blip r:embed="rId437"/>
            </p:blipFill>
            <p:spPr>
              <a:xfrm>
                <a:off x="7715250" y="2108200"/>
                <a:ext cx="6350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8" p14:bwMode="auto">
            <p14:nvContentPartPr>
              <p14:cNvPr id="229" name="墨迹 228"/>
              <p14:cNvContentPartPr/>
              <p14:nvPr/>
            </p14:nvContentPartPr>
            <p14:xfrm>
              <a:off x="7721600" y="2108200"/>
              <a:ext cx="50800" cy="76200"/>
            </p14:xfrm>
          </p:contentPart>
        </mc:Choice>
        <mc:Fallback xmlns="">
          <p:pic>
            <p:nvPicPr>
              <p:cNvPr id="229" name="墨迹 228"/>
            </p:nvPicPr>
            <p:blipFill>
              <a:blip r:embed="rId439"/>
            </p:blipFill>
            <p:spPr>
              <a:xfrm>
                <a:off x="7721600" y="2108200"/>
                <a:ext cx="5080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0" p14:bwMode="auto">
            <p14:nvContentPartPr>
              <p14:cNvPr id="230" name="墨迹 229"/>
              <p14:cNvContentPartPr/>
              <p14:nvPr/>
            </p14:nvContentPartPr>
            <p14:xfrm>
              <a:off x="7797800" y="2038350"/>
              <a:ext cx="139700" cy="107950"/>
            </p14:xfrm>
          </p:contentPart>
        </mc:Choice>
        <mc:Fallback xmlns="">
          <p:pic>
            <p:nvPicPr>
              <p:cNvPr id="230" name="墨迹 229"/>
            </p:nvPicPr>
            <p:blipFill>
              <a:blip r:embed="rId441"/>
            </p:blipFill>
            <p:spPr>
              <a:xfrm>
                <a:off x="7797800" y="2038350"/>
                <a:ext cx="13970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2" p14:bwMode="auto">
            <p14:nvContentPartPr>
              <p14:cNvPr id="231" name="墨迹 230"/>
              <p14:cNvContentPartPr/>
              <p14:nvPr/>
            </p14:nvContentPartPr>
            <p14:xfrm>
              <a:off x="7874000" y="2063750"/>
              <a:ext cx="19050" cy="184150"/>
            </p14:xfrm>
          </p:contentPart>
        </mc:Choice>
        <mc:Fallback xmlns="">
          <p:pic>
            <p:nvPicPr>
              <p:cNvPr id="231" name="墨迹 230"/>
            </p:nvPicPr>
            <p:blipFill>
              <a:blip r:embed="rId443"/>
            </p:blipFill>
            <p:spPr>
              <a:xfrm>
                <a:off x="7874000" y="2063750"/>
                <a:ext cx="19050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4" p14:bwMode="auto">
            <p14:nvContentPartPr>
              <p14:cNvPr id="232" name="墨迹 231"/>
              <p14:cNvContentPartPr/>
              <p14:nvPr/>
            </p14:nvContentPartPr>
            <p14:xfrm>
              <a:off x="7956550" y="2082800"/>
              <a:ext cx="6350" cy="107950"/>
            </p14:xfrm>
          </p:contentPart>
        </mc:Choice>
        <mc:Fallback xmlns="">
          <p:pic>
            <p:nvPicPr>
              <p:cNvPr id="232" name="墨迹 231"/>
            </p:nvPicPr>
            <p:blipFill>
              <a:blip r:embed="rId445"/>
            </p:blipFill>
            <p:spPr>
              <a:xfrm>
                <a:off x="7956550" y="2082800"/>
                <a:ext cx="635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6" p14:bwMode="auto">
            <p14:nvContentPartPr>
              <p14:cNvPr id="233" name="墨迹 232"/>
              <p14:cNvContentPartPr/>
              <p14:nvPr/>
            </p14:nvContentPartPr>
            <p14:xfrm>
              <a:off x="7950200" y="2095500"/>
              <a:ext cx="88900" cy="76200"/>
            </p14:xfrm>
          </p:contentPart>
        </mc:Choice>
        <mc:Fallback xmlns="">
          <p:pic>
            <p:nvPicPr>
              <p:cNvPr id="233" name="墨迹 232"/>
            </p:nvPicPr>
            <p:blipFill>
              <a:blip r:embed="rId447"/>
            </p:blipFill>
            <p:spPr>
              <a:xfrm>
                <a:off x="7950200" y="2095500"/>
                <a:ext cx="8890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8" p14:bwMode="auto">
            <p14:nvContentPartPr>
              <p14:cNvPr id="234" name="墨迹 233"/>
              <p14:cNvContentPartPr/>
              <p14:nvPr/>
            </p14:nvContentPartPr>
            <p14:xfrm>
              <a:off x="8077200" y="2076450"/>
              <a:ext cx="76200" cy="76200"/>
            </p14:xfrm>
          </p:contentPart>
        </mc:Choice>
        <mc:Fallback xmlns="">
          <p:pic>
            <p:nvPicPr>
              <p:cNvPr id="234" name="墨迹 233"/>
            </p:nvPicPr>
            <p:blipFill>
              <a:blip r:embed="rId449"/>
            </p:blipFill>
            <p:spPr>
              <a:xfrm>
                <a:off x="8077200" y="2076450"/>
                <a:ext cx="7620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0" p14:bwMode="auto">
            <p14:nvContentPartPr>
              <p14:cNvPr id="235" name="墨迹 234"/>
              <p14:cNvContentPartPr/>
              <p14:nvPr/>
            </p14:nvContentPartPr>
            <p14:xfrm>
              <a:off x="8045450" y="2076450"/>
              <a:ext cx="95250" cy="76200"/>
            </p14:xfrm>
          </p:contentPart>
        </mc:Choice>
        <mc:Fallback xmlns="">
          <p:pic>
            <p:nvPicPr>
              <p:cNvPr id="235" name="墨迹 234"/>
            </p:nvPicPr>
            <p:blipFill>
              <a:blip r:embed="rId451"/>
            </p:blipFill>
            <p:spPr>
              <a:xfrm>
                <a:off x="8045450" y="2076450"/>
                <a:ext cx="9525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2" p14:bwMode="auto">
            <p14:nvContentPartPr>
              <p14:cNvPr id="236" name="墨迹 235"/>
              <p14:cNvContentPartPr/>
              <p14:nvPr/>
            </p14:nvContentPartPr>
            <p14:xfrm>
              <a:off x="8191500" y="2038350"/>
              <a:ext cx="88900" cy="88900"/>
            </p14:xfrm>
          </p:contentPart>
        </mc:Choice>
        <mc:Fallback xmlns="">
          <p:pic>
            <p:nvPicPr>
              <p:cNvPr id="236" name="墨迹 235"/>
            </p:nvPicPr>
            <p:blipFill>
              <a:blip r:embed="rId453"/>
            </p:blipFill>
            <p:spPr>
              <a:xfrm>
                <a:off x="8191500" y="2038350"/>
                <a:ext cx="8890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4" p14:bwMode="auto">
            <p14:nvContentPartPr>
              <p14:cNvPr id="237" name="墨迹 236"/>
              <p14:cNvContentPartPr/>
              <p14:nvPr/>
            </p14:nvContentPartPr>
            <p14:xfrm>
              <a:off x="8178800" y="2044700"/>
              <a:ext cx="76200" cy="184150"/>
            </p14:xfrm>
          </p:contentPart>
        </mc:Choice>
        <mc:Fallback xmlns="">
          <p:pic>
            <p:nvPicPr>
              <p:cNvPr id="237" name="墨迹 236"/>
            </p:nvPicPr>
            <p:blipFill>
              <a:blip r:embed="rId455"/>
            </p:blipFill>
            <p:spPr>
              <a:xfrm>
                <a:off x="8178800" y="2044700"/>
                <a:ext cx="76200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6" p14:bwMode="auto">
            <p14:nvContentPartPr>
              <p14:cNvPr id="238" name="墨迹 237"/>
              <p14:cNvContentPartPr/>
              <p14:nvPr/>
            </p14:nvContentPartPr>
            <p14:xfrm>
              <a:off x="7327900" y="2349500"/>
              <a:ext cx="107950" cy="88900"/>
            </p14:xfrm>
          </p:contentPart>
        </mc:Choice>
        <mc:Fallback xmlns="">
          <p:pic>
            <p:nvPicPr>
              <p:cNvPr id="238" name="墨迹 237"/>
            </p:nvPicPr>
            <p:blipFill>
              <a:blip r:embed="rId457"/>
            </p:blipFill>
            <p:spPr>
              <a:xfrm>
                <a:off x="7327900" y="2349500"/>
                <a:ext cx="10795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8" p14:bwMode="auto">
            <p14:nvContentPartPr>
              <p14:cNvPr id="239" name="墨迹 238"/>
              <p14:cNvContentPartPr/>
              <p14:nvPr/>
            </p14:nvContentPartPr>
            <p14:xfrm>
              <a:off x="7378700" y="2381250"/>
              <a:ext cx="31750" cy="127000"/>
            </p14:xfrm>
          </p:contentPart>
        </mc:Choice>
        <mc:Fallback xmlns="">
          <p:pic>
            <p:nvPicPr>
              <p:cNvPr id="239" name="墨迹 238"/>
            </p:nvPicPr>
            <p:blipFill>
              <a:blip r:embed="rId459"/>
            </p:blipFill>
            <p:spPr>
              <a:xfrm>
                <a:off x="7378700" y="2381250"/>
                <a:ext cx="3175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0" p14:bwMode="auto">
            <p14:nvContentPartPr>
              <p14:cNvPr id="240" name="墨迹 239"/>
              <p14:cNvContentPartPr/>
              <p14:nvPr/>
            </p14:nvContentPartPr>
            <p14:xfrm>
              <a:off x="7448550" y="2362200"/>
              <a:ext cx="25400" cy="146050"/>
            </p14:xfrm>
          </p:contentPart>
        </mc:Choice>
        <mc:Fallback xmlns="">
          <p:pic>
            <p:nvPicPr>
              <p:cNvPr id="240" name="墨迹 239"/>
            </p:nvPicPr>
            <p:blipFill>
              <a:blip r:embed="rId461"/>
            </p:blipFill>
            <p:spPr>
              <a:xfrm>
                <a:off x="7448550" y="2362200"/>
                <a:ext cx="2540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2" p14:bwMode="auto">
            <p14:nvContentPartPr>
              <p14:cNvPr id="241" name="墨迹 240"/>
              <p14:cNvContentPartPr/>
              <p14:nvPr/>
            </p14:nvContentPartPr>
            <p14:xfrm>
              <a:off x="7454900" y="2413000"/>
              <a:ext cx="95250" cy="44450"/>
            </p14:xfrm>
          </p:contentPart>
        </mc:Choice>
        <mc:Fallback xmlns="">
          <p:pic>
            <p:nvPicPr>
              <p:cNvPr id="241" name="墨迹 240"/>
            </p:nvPicPr>
            <p:blipFill>
              <a:blip r:embed="rId463"/>
            </p:blipFill>
            <p:spPr>
              <a:xfrm>
                <a:off x="7454900" y="2413000"/>
                <a:ext cx="9525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4" p14:bwMode="auto">
            <p14:nvContentPartPr>
              <p14:cNvPr id="242" name="墨迹 241"/>
              <p14:cNvContentPartPr/>
              <p14:nvPr/>
            </p14:nvContentPartPr>
            <p14:xfrm>
              <a:off x="7493000" y="2444750"/>
              <a:ext cx="57150" cy="57150"/>
            </p14:xfrm>
          </p:contentPart>
        </mc:Choice>
        <mc:Fallback xmlns="">
          <p:pic>
            <p:nvPicPr>
              <p:cNvPr id="242" name="墨迹 241"/>
            </p:nvPicPr>
            <p:blipFill>
              <a:blip r:embed="rId465"/>
            </p:blipFill>
            <p:spPr>
              <a:xfrm>
                <a:off x="7493000" y="2444750"/>
                <a:ext cx="5715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6" p14:bwMode="auto">
            <p14:nvContentPartPr>
              <p14:cNvPr id="243" name="墨迹 242"/>
              <p14:cNvContentPartPr/>
              <p14:nvPr/>
            </p14:nvContentPartPr>
            <p14:xfrm>
              <a:off x="7594600" y="2393950"/>
              <a:ext cx="44450" cy="76200"/>
            </p14:xfrm>
          </p:contentPart>
        </mc:Choice>
        <mc:Fallback xmlns="">
          <p:pic>
            <p:nvPicPr>
              <p:cNvPr id="243" name="墨迹 242"/>
            </p:nvPicPr>
            <p:blipFill>
              <a:blip r:embed="rId467"/>
            </p:blipFill>
            <p:spPr>
              <a:xfrm>
                <a:off x="7594600" y="2393950"/>
                <a:ext cx="4445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8" p14:bwMode="auto">
            <p14:nvContentPartPr>
              <p14:cNvPr id="244" name="墨迹 243"/>
              <p14:cNvContentPartPr/>
              <p14:nvPr/>
            </p14:nvContentPartPr>
            <p14:xfrm>
              <a:off x="7562850" y="2406650"/>
              <a:ext cx="82550" cy="63500"/>
            </p14:xfrm>
          </p:contentPart>
        </mc:Choice>
        <mc:Fallback xmlns="">
          <p:pic>
            <p:nvPicPr>
              <p:cNvPr id="244" name="墨迹 243"/>
            </p:nvPicPr>
            <p:blipFill>
              <a:blip r:embed="rId469"/>
            </p:blipFill>
            <p:spPr>
              <a:xfrm>
                <a:off x="7562850" y="2406650"/>
                <a:ext cx="8255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0" p14:bwMode="auto">
            <p14:nvContentPartPr>
              <p14:cNvPr id="245" name="墨迹 244"/>
              <p14:cNvContentPartPr/>
              <p14:nvPr/>
            </p14:nvContentPartPr>
            <p14:xfrm>
              <a:off x="7689850" y="2355850"/>
              <a:ext cx="114300" cy="120650"/>
            </p14:xfrm>
          </p:contentPart>
        </mc:Choice>
        <mc:Fallback xmlns="">
          <p:pic>
            <p:nvPicPr>
              <p:cNvPr id="245" name="墨迹 244"/>
            </p:nvPicPr>
            <p:blipFill>
              <a:blip r:embed="rId471"/>
            </p:blipFill>
            <p:spPr>
              <a:xfrm>
                <a:off x="7689850" y="2355850"/>
                <a:ext cx="11430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2" p14:bwMode="auto">
            <p14:nvContentPartPr>
              <p14:cNvPr id="246" name="墨迹 245"/>
              <p14:cNvContentPartPr/>
              <p14:nvPr/>
            </p14:nvContentPartPr>
            <p14:xfrm>
              <a:off x="7715250" y="2381250"/>
              <a:ext cx="38100" cy="165100"/>
            </p14:xfrm>
          </p:contentPart>
        </mc:Choice>
        <mc:Fallback xmlns="">
          <p:pic>
            <p:nvPicPr>
              <p:cNvPr id="246" name="墨迹 245"/>
            </p:nvPicPr>
            <p:blipFill>
              <a:blip r:embed="rId473"/>
            </p:blipFill>
            <p:spPr>
              <a:xfrm>
                <a:off x="7715250" y="2381250"/>
                <a:ext cx="3810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4" p14:bwMode="auto">
            <p14:nvContentPartPr>
              <p14:cNvPr id="247" name="墨迹 246"/>
              <p14:cNvContentPartPr/>
              <p14:nvPr/>
            </p14:nvContentPartPr>
            <p14:xfrm>
              <a:off x="7848600" y="2368550"/>
              <a:ext cx="127000" cy="63500"/>
            </p14:xfrm>
          </p:contentPart>
        </mc:Choice>
        <mc:Fallback xmlns="">
          <p:pic>
            <p:nvPicPr>
              <p:cNvPr id="247" name="墨迹 246"/>
            </p:nvPicPr>
            <p:blipFill>
              <a:blip r:embed="rId475"/>
            </p:blipFill>
            <p:spPr>
              <a:xfrm>
                <a:off x="7848600" y="2368550"/>
                <a:ext cx="12700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6" p14:bwMode="auto">
            <p14:nvContentPartPr>
              <p14:cNvPr id="248" name="墨迹 247"/>
              <p14:cNvContentPartPr/>
              <p14:nvPr/>
            </p14:nvContentPartPr>
            <p14:xfrm>
              <a:off x="7912100" y="2368550"/>
              <a:ext cx="25400" cy="101600"/>
            </p14:xfrm>
          </p:contentPart>
        </mc:Choice>
        <mc:Fallback xmlns="">
          <p:pic>
            <p:nvPicPr>
              <p:cNvPr id="248" name="墨迹 247"/>
            </p:nvPicPr>
            <p:blipFill>
              <a:blip r:embed="rId477"/>
            </p:blipFill>
            <p:spPr>
              <a:xfrm>
                <a:off x="7912100" y="2368550"/>
                <a:ext cx="2540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8" p14:bwMode="auto">
            <p14:nvContentPartPr>
              <p14:cNvPr id="249" name="墨迹 248"/>
              <p14:cNvContentPartPr/>
              <p14:nvPr/>
            </p14:nvContentPartPr>
            <p14:xfrm>
              <a:off x="8001000" y="2349500"/>
              <a:ext cx="6350" cy="146050"/>
            </p14:xfrm>
          </p:contentPart>
        </mc:Choice>
        <mc:Fallback xmlns="">
          <p:pic>
            <p:nvPicPr>
              <p:cNvPr id="249" name="墨迹 248"/>
            </p:nvPicPr>
            <p:blipFill>
              <a:blip r:embed="rId479"/>
            </p:blipFill>
            <p:spPr>
              <a:xfrm>
                <a:off x="8001000" y="2349500"/>
                <a:ext cx="635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0" p14:bwMode="auto">
            <p14:nvContentPartPr>
              <p14:cNvPr id="250" name="墨迹 249"/>
              <p14:cNvContentPartPr/>
              <p14:nvPr/>
            </p14:nvContentPartPr>
            <p14:xfrm>
              <a:off x="8001000" y="2362200"/>
              <a:ext cx="95250" cy="114300"/>
            </p14:xfrm>
          </p:contentPart>
        </mc:Choice>
        <mc:Fallback xmlns="">
          <p:pic>
            <p:nvPicPr>
              <p:cNvPr id="250" name="墨迹 249"/>
            </p:nvPicPr>
            <p:blipFill>
              <a:blip r:embed="rId481"/>
            </p:blipFill>
            <p:spPr>
              <a:xfrm>
                <a:off x="8001000" y="2362200"/>
                <a:ext cx="9525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2" p14:bwMode="auto">
            <p14:nvContentPartPr>
              <p14:cNvPr id="251" name="墨迹 250"/>
              <p14:cNvContentPartPr/>
              <p14:nvPr/>
            </p14:nvContentPartPr>
            <p14:xfrm>
              <a:off x="8128000" y="2400300"/>
              <a:ext cx="69850" cy="44450"/>
            </p14:xfrm>
          </p:contentPart>
        </mc:Choice>
        <mc:Fallback xmlns="">
          <p:pic>
            <p:nvPicPr>
              <p:cNvPr id="251" name="墨迹 250"/>
            </p:nvPicPr>
            <p:blipFill>
              <a:blip r:embed="rId483"/>
            </p:blipFill>
            <p:spPr>
              <a:xfrm>
                <a:off x="8128000" y="2400300"/>
                <a:ext cx="6985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4" p14:bwMode="auto">
            <p14:nvContentPartPr>
              <p14:cNvPr id="252" name="墨迹 251"/>
              <p14:cNvContentPartPr/>
              <p14:nvPr/>
            </p14:nvContentPartPr>
            <p14:xfrm>
              <a:off x="8128000" y="2387600"/>
              <a:ext cx="76200" cy="88900"/>
            </p14:xfrm>
          </p:contentPart>
        </mc:Choice>
        <mc:Fallback xmlns="">
          <p:pic>
            <p:nvPicPr>
              <p:cNvPr id="252" name="墨迹 251"/>
            </p:nvPicPr>
            <p:blipFill>
              <a:blip r:embed="rId485"/>
            </p:blipFill>
            <p:spPr>
              <a:xfrm>
                <a:off x="8128000" y="2387600"/>
                <a:ext cx="7620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6" p14:bwMode="auto">
            <p14:nvContentPartPr>
              <p14:cNvPr id="253" name="墨迹 252"/>
              <p14:cNvContentPartPr/>
              <p14:nvPr/>
            </p14:nvContentPartPr>
            <p14:xfrm>
              <a:off x="8229600" y="2343150"/>
              <a:ext cx="88900" cy="101600"/>
            </p14:xfrm>
          </p:contentPart>
        </mc:Choice>
        <mc:Fallback xmlns="">
          <p:pic>
            <p:nvPicPr>
              <p:cNvPr id="253" name="墨迹 252"/>
            </p:nvPicPr>
            <p:blipFill>
              <a:blip r:embed="rId487"/>
            </p:blipFill>
            <p:spPr>
              <a:xfrm>
                <a:off x="8229600" y="2343150"/>
                <a:ext cx="8890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8" p14:bwMode="auto">
            <p14:nvContentPartPr>
              <p14:cNvPr id="254" name="墨迹 253"/>
              <p14:cNvContentPartPr/>
              <p14:nvPr/>
            </p14:nvContentPartPr>
            <p14:xfrm>
              <a:off x="8216900" y="2330450"/>
              <a:ext cx="63500" cy="158750"/>
            </p14:xfrm>
          </p:contentPart>
        </mc:Choice>
        <mc:Fallback xmlns="">
          <p:pic>
            <p:nvPicPr>
              <p:cNvPr id="254" name="墨迹 253"/>
            </p:nvPicPr>
            <p:blipFill>
              <a:blip r:embed="rId489"/>
            </p:blipFill>
            <p:spPr>
              <a:xfrm>
                <a:off x="8216900" y="2330450"/>
                <a:ext cx="6350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0" p14:bwMode="auto">
            <p14:nvContentPartPr>
              <p14:cNvPr id="255" name="墨迹 254"/>
              <p14:cNvContentPartPr/>
              <p14:nvPr/>
            </p14:nvContentPartPr>
            <p14:xfrm>
              <a:off x="7258050" y="2667000"/>
              <a:ext cx="133350" cy="95250"/>
            </p14:xfrm>
          </p:contentPart>
        </mc:Choice>
        <mc:Fallback xmlns="">
          <p:pic>
            <p:nvPicPr>
              <p:cNvPr id="255" name="墨迹 254"/>
            </p:nvPicPr>
            <p:blipFill>
              <a:blip r:embed="rId491"/>
            </p:blipFill>
            <p:spPr>
              <a:xfrm>
                <a:off x="7258050" y="2667000"/>
                <a:ext cx="13335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2" p14:bwMode="auto">
            <p14:nvContentPartPr>
              <p14:cNvPr id="256" name="墨迹 255"/>
              <p14:cNvContentPartPr/>
              <p14:nvPr/>
            </p14:nvContentPartPr>
            <p14:xfrm>
              <a:off x="7321550" y="2667000"/>
              <a:ext cx="31750" cy="171450"/>
            </p14:xfrm>
          </p:contentPart>
        </mc:Choice>
        <mc:Fallback xmlns="">
          <p:pic>
            <p:nvPicPr>
              <p:cNvPr id="256" name="墨迹 255"/>
            </p:nvPicPr>
            <p:blipFill>
              <a:blip r:embed="rId493"/>
            </p:blipFill>
            <p:spPr>
              <a:xfrm>
                <a:off x="7321550" y="2667000"/>
                <a:ext cx="3175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4" p14:bwMode="auto">
            <p14:nvContentPartPr>
              <p14:cNvPr id="257" name="墨迹 256"/>
              <p14:cNvContentPartPr/>
              <p14:nvPr/>
            </p14:nvContentPartPr>
            <p14:xfrm>
              <a:off x="7429500" y="2667000"/>
              <a:ext cx="6350" cy="146050"/>
            </p14:xfrm>
          </p:contentPart>
        </mc:Choice>
        <mc:Fallback xmlns="">
          <p:pic>
            <p:nvPicPr>
              <p:cNvPr id="257" name="墨迹 256"/>
            </p:nvPicPr>
            <p:blipFill>
              <a:blip r:embed="rId495"/>
            </p:blipFill>
            <p:spPr>
              <a:xfrm>
                <a:off x="7429500" y="2667000"/>
                <a:ext cx="635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6" p14:bwMode="auto">
            <p14:nvContentPartPr>
              <p14:cNvPr id="258" name="墨迹 257"/>
              <p14:cNvContentPartPr/>
              <p14:nvPr/>
            </p14:nvContentPartPr>
            <p14:xfrm>
              <a:off x="7423150" y="2692400"/>
              <a:ext cx="107950" cy="95250"/>
            </p14:xfrm>
          </p:contentPart>
        </mc:Choice>
        <mc:Fallback xmlns="">
          <p:pic>
            <p:nvPicPr>
              <p:cNvPr id="258" name="墨迹 257"/>
            </p:nvPicPr>
            <p:blipFill>
              <a:blip r:embed="rId497"/>
            </p:blipFill>
            <p:spPr>
              <a:xfrm>
                <a:off x="7423150" y="2692400"/>
                <a:ext cx="10795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8" p14:bwMode="auto">
            <p14:nvContentPartPr>
              <p14:cNvPr id="259" name="墨迹 258"/>
              <p14:cNvContentPartPr/>
              <p14:nvPr/>
            </p14:nvContentPartPr>
            <p14:xfrm>
              <a:off x="7581900" y="2686050"/>
              <a:ext cx="69850" cy="76200"/>
            </p14:xfrm>
          </p:contentPart>
        </mc:Choice>
        <mc:Fallback xmlns="">
          <p:pic>
            <p:nvPicPr>
              <p:cNvPr id="259" name="墨迹 258"/>
            </p:nvPicPr>
            <p:blipFill>
              <a:blip r:embed="rId499"/>
            </p:blipFill>
            <p:spPr>
              <a:xfrm>
                <a:off x="7581900" y="2686050"/>
                <a:ext cx="6985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0" p14:bwMode="auto">
            <p14:nvContentPartPr>
              <p14:cNvPr id="260" name="墨迹 259"/>
              <p14:cNvContentPartPr/>
              <p14:nvPr/>
            </p14:nvContentPartPr>
            <p14:xfrm>
              <a:off x="7581900" y="2679700"/>
              <a:ext cx="57150" cy="95250"/>
            </p14:xfrm>
          </p:contentPart>
        </mc:Choice>
        <mc:Fallback xmlns="">
          <p:pic>
            <p:nvPicPr>
              <p:cNvPr id="260" name="墨迹 259"/>
            </p:nvPicPr>
            <p:blipFill>
              <a:blip r:embed="rId501"/>
            </p:blipFill>
            <p:spPr>
              <a:xfrm>
                <a:off x="7581900" y="2679700"/>
                <a:ext cx="5715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2" p14:bwMode="auto">
            <p14:nvContentPartPr>
              <p14:cNvPr id="261" name="墨迹 260"/>
              <p14:cNvContentPartPr/>
              <p14:nvPr/>
            </p14:nvContentPartPr>
            <p14:xfrm>
              <a:off x="7702550" y="2641600"/>
              <a:ext cx="82550" cy="95250"/>
            </p14:xfrm>
          </p:contentPart>
        </mc:Choice>
        <mc:Fallback xmlns="">
          <p:pic>
            <p:nvPicPr>
              <p:cNvPr id="261" name="墨迹 260"/>
            </p:nvPicPr>
            <p:blipFill>
              <a:blip r:embed="rId503"/>
            </p:blipFill>
            <p:spPr>
              <a:xfrm>
                <a:off x="7702550" y="2641600"/>
                <a:ext cx="8255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4" p14:bwMode="auto">
            <p14:nvContentPartPr>
              <p14:cNvPr id="262" name="墨迹 261"/>
              <p14:cNvContentPartPr/>
              <p14:nvPr/>
            </p14:nvContentPartPr>
            <p14:xfrm>
              <a:off x="7721600" y="2654300"/>
              <a:ext cx="38100" cy="171450"/>
            </p14:xfrm>
          </p:contentPart>
        </mc:Choice>
        <mc:Fallback xmlns="">
          <p:pic>
            <p:nvPicPr>
              <p:cNvPr id="262" name="墨迹 261"/>
            </p:nvPicPr>
            <p:blipFill>
              <a:blip r:embed="rId505"/>
            </p:blipFill>
            <p:spPr>
              <a:xfrm>
                <a:off x="7721600" y="2654300"/>
                <a:ext cx="3810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6" p14:bwMode="auto">
            <p14:nvContentPartPr>
              <p14:cNvPr id="263" name="墨迹 262"/>
              <p14:cNvContentPartPr/>
              <p14:nvPr/>
            </p14:nvContentPartPr>
            <p14:xfrm>
              <a:off x="7848600" y="2641600"/>
              <a:ext cx="120650" cy="76200"/>
            </p14:xfrm>
          </p:contentPart>
        </mc:Choice>
        <mc:Fallback xmlns="">
          <p:pic>
            <p:nvPicPr>
              <p:cNvPr id="263" name="墨迹 262"/>
            </p:nvPicPr>
            <p:blipFill>
              <a:blip r:embed="rId507"/>
            </p:blipFill>
            <p:spPr>
              <a:xfrm>
                <a:off x="7848600" y="2641600"/>
                <a:ext cx="12065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8" p14:bwMode="auto">
            <p14:nvContentPartPr>
              <p14:cNvPr id="264" name="墨迹 263"/>
              <p14:cNvContentPartPr/>
              <p14:nvPr/>
            </p14:nvContentPartPr>
            <p14:xfrm>
              <a:off x="7893050" y="2660650"/>
              <a:ext cx="19050" cy="120650"/>
            </p14:xfrm>
          </p:contentPart>
        </mc:Choice>
        <mc:Fallback xmlns="">
          <p:pic>
            <p:nvPicPr>
              <p:cNvPr id="264" name="墨迹 263"/>
            </p:nvPicPr>
            <p:blipFill>
              <a:blip r:embed="rId509"/>
            </p:blipFill>
            <p:spPr>
              <a:xfrm>
                <a:off x="7893050" y="2660650"/>
                <a:ext cx="1905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0" p14:bwMode="auto">
            <p14:nvContentPartPr>
              <p14:cNvPr id="265" name="墨迹 264"/>
              <p14:cNvContentPartPr/>
              <p14:nvPr/>
            </p14:nvContentPartPr>
            <p14:xfrm>
              <a:off x="8001000" y="2616200"/>
              <a:ext cx="360" cy="127000"/>
            </p14:xfrm>
          </p:contentPart>
        </mc:Choice>
        <mc:Fallback xmlns="">
          <p:pic>
            <p:nvPicPr>
              <p:cNvPr id="265" name="墨迹 264"/>
            </p:nvPicPr>
            <p:blipFill>
              <a:blip r:embed="rId198"/>
            </p:blipFill>
            <p:spPr>
              <a:xfrm>
                <a:off x="8001000" y="2616200"/>
                <a:ext cx="36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1" p14:bwMode="auto">
            <p14:nvContentPartPr>
              <p14:cNvPr id="266" name="墨迹 265"/>
              <p14:cNvContentPartPr/>
              <p14:nvPr/>
            </p14:nvContentPartPr>
            <p14:xfrm>
              <a:off x="8007350" y="2635250"/>
              <a:ext cx="88900" cy="88900"/>
            </p14:xfrm>
          </p:contentPart>
        </mc:Choice>
        <mc:Fallback xmlns="">
          <p:pic>
            <p:nvPicPr>
              <p:cNvPr id="266" name="墨迹 265"/>
            </p:nvPicPr>
            <p:blipFill>
              <a:blip r:embed="rId512"/>
            </p:blipFill>
            <p:spPr>
              <a:xfrm>
                <a:off x="8007350" y="2635250"/>
                <a:ext cx="8890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3" p14:bwMode="auto">
            <p14:nvContentPartPr>
              <p14:cNvPr id="267" name="墨迹 266"/>
              <p14:cNvContentPartPr/>
              <p14:nvPr/>
            </p14:nvContentPartPr>
            <p14:xfrm>
              <a:off x="8147050" y="2635250"/>
              <a:ext cx="82550" cy="76200"/>
            </p14:xfrm>
          </p:contentPart>
        </mc:Choice>
        <mc:Fallback xmlns="">
          <p:pic>
            <p:nvPicPr>
              <p:cNvPr id="267" name="墨迹 266"/>
            </p:nvPicPr>
            <p:blipFill>
              <a:blip r:embed="rId514"/>
            </p:blipFill>
            <p:spPr>
              <a:xfrm>
                <a:off x="8147050" y="2635250"/>
                <a:ext cx="8255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5" p14:bwMode="auto">
            <p14:nvContentPartPr>
              <p14:cNvPr id="268" name="墨迹 267"/>
              <p14:cNvContentPartPr/>
              <p14:nvPr/>
            </p14:nvContentPartPr>
            <p14:xfrm>
              <a:off x="8147050" y="2641600"/>
              <a:ext cx="76200" cy="69850"/>
            </p14:xfrm>
          </p:contentPart>
        </mc:Choice>
        <mc:Fallback xmlns="">
          <p:pic>
            <p:nvPicPr>
              <p:cNvPr id="268" name="墨迹 267"/>
            </p:nvPicPr>
            <p:blipFill>
              <a:blip r:embed="rId516"/>
            </p:blipFill>
            <p:spPr>
              <a:xfrm>
                <a:off x="8147050" y="2641600"/>
                <a:ext cx="7620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7" p14:bwMode="auto">
            <p14:nvContentPartPr>
              <p14:cNvPr id="269" name="墨迹 268"/>
              <p14:cNvContentPartPr/>
              <p14:nvPr/>
            </p14:nvContentPartPr>
            <p14:xfrm>
              <a:off x="8248650" y="2597150"/>
              <a:ext cx="82550" cy="88900"/>
            </p14:xfrm>
          </p:contentPart>
        </mc:Choice>
        <mc:Fallback xmlns="">
          <p:pic>
            <p:nvPicPr>
              <p:cNvPr id="269" name="墨迹 268"/>
            </p:nvPicPr>
            <p:blipFill>
              <a:blip r:embed="rId518"/>
            </p:blipFill>
            <p:spPr>
              <a:xfrm>
                <a:off x="8248650" y="2597150"/>
                <a:ext cx="8255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9" p14:bwMode="auto">
            <p14:nvContentPartPr>
              <p14:cNvPr id="270" name="墨迹 269"/>
              <p14:cNvContentPartPr/>
              <p14:nvPr/>
            </p14:nvContentPartPr>
            <p14:xfrm>
              <a:off x="8216900" y="2584450"/>
              <a:ext cx="88900" cy="177800"/>
            </p14:xfrm>
          </p:contentPart>
        </mc:Choice>
        <mc:Fallback xmlns="">
          <p:pic>
            <p:nvPicPr>
              <p:cNvPr id="270" name="墨迹 269"/>
            </p:nvPicPr>
            <p:blipFill>
              <a:blip r:embed="rId520"/>
            </p:blipFill>
            <p:spPr>
              <a:xfrm>
                <a:off x="8216900" y="2584450"/>
                <a:ext cx="8890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1" p14:bwMode="auto">
            <p14:nvContentPartPr>
              <p14:cNvPr id="271" name="墨迹 270"/>
              <p14:cNvContentPartPr/>
              <p14:nvPr/>
            </p14:nvContentPartPr>
            <p14:xfrm>
              <a:off x="7321550" y="1574800"/>
              <a:ext cx="360" cy="95250"/>
            </p14:xfrm>
          </p:contentPart>
        </mc:Choice>
        <mc:Fallback xmlns="">
          <p:pic>
            <p:nvPicPr>
              <p:cNvPr id="271" name="墨迹 270"/>
            </p:nvPicPr>
            <p:blipFill>
              <a:blip r:embed="rId522"/>
            </p:blipFill>
            <p:spPr>
              <a:xfrm>
                <a:off x="7321550" y="1574800"/>
                <a:ext cx="36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3" p14:bwMode="auto">
            <p14:nvContentPartPr>
              <p14:cNvPr id="272" name="墨迹 271"/>
              <p14:cNvContentPartPr/>
              <p14:nvPr/>
            </p14:nvContentPartPr>
            <p14:xfrm>
              <a:off x="7061200" y="1358900"/>
              <a:ext cx="107950" cy="139700"/>
            </p14:xfrm>
          </p:contentPart>
        </mc:Choice>
        <mc:Fallback xmlns="">
          <p:pic>
            <p:nvPicPr>
              <p:cNvPr id="272" name="墨迹 271"/>
            </p:nvPicPr>
            <p:blipFill>
              <a:blip r:embed="rId524"/>
            </p:blipFill>
            <p:spPr>
              <a:xfrm>
                <a:off x="7061200" y="1358900"/>
                <a:ext cx="10795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5" p14:bwMode="auto">
            <p14:nvContentPartPr>
              <p14:cNvPr id="273" name="墨迹 272"/>
              <p14:cNvContentPartPr/>
              <p14:nvPr/>
            </p14:nvContentPartPr>
            <p14:xfrm>
              <a:off x="7124700" y="1365250"/>
              <a:ext cx="19050" cy="158750"/>
            </p14:xfrm>
          </p:contentPart>
        </mc:Choice>
        <mc:Fallback xmlns="">
          <p:pic>
            <p:nvPicPr>
              <p:cNvPr id="273" name="墨迹 272"/>
            </p:nvPicPr>
            <p:blipFill>
              <a:blip r:embed="rId526"/>
            </p:blipFill>
            <p:spPr>
              <a:xfrm>
                <a:off x="7124700" y="1365250"/>
                <a:ext cx="1905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7" p14:bwMode="auto">
            <p14:nvContentPartPr>
              <p14:cNvPr id="274" name="墨迹 273"/>
              <p14:cNvContentPartPr/>
              <p14:nvPr/>
            </p14:nvContentPartPr>
            <p14:xfrm>
              <a:off x="7092950" y="1422400"/>
              <a:ext cx="57150" cy="360"/>
            </p14:xfrm>
          </p:contentPart>
        </mc:Choice>
        <mc:Fallback xmlns="">
          <p:pic>
            <p:nvPicPr>
              <p:cNvPr id="274" name="墨迹 273"/>
            </p:nvPicPr>
            <p:blipFill>
              <a:blip r:embed="rId528"/>
            </p:blipFill>
            <p:spPr>
              <a:xfrm>
                <a:off x="7092950" y="1422400"/>
                <a:ext cx="571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9" p14:bwMode="auto">
            <p14:nvContentPartPr>
              <p14:cNvPr id="275" name="墨迹 274"/>
              <p14:cNvContentPartPr/>
              <p14:nvPr/>
            </p14:nvContentPartPr>
            <p14:xfrm>
              <a:off x="7188200" y="1479550"/>
              <a:ext cx="44450" cy="69850"/>
            </p14:xfrm>
          </p:contentPart>
        </mc:Choice>
        <mc:Fallback xmlns="">
          <p:pic>
            <p:nvPicPr>
              <p:cNvPr id="275" name="墨迹 274"/>
            </p:nvPicPr>
            <p:blipFill>
              <a:blip r:embed="rId530"/>
            </p:blipFill>
            <p:spPr>
              <a:xfrm>
                <a:off x="7188200" y="1479550"/>
                <a:ext cx="4445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1" p14:bwMode="auto">
            <p14:nvContentPartPr>
              <p14:cNvPr id="276" name="墨迹 275"/>
              <p14:cNvContentPartPr/>
              <p14:nvPr/>
            </p14:nvContentPartPr>
            <p14:xfrm>
              <a:off x="6356350" y="1377950"/>
              <a:ext cx="88900" cy="146050"/>
            </p14:xfrm>
          </p:contentPart>
        </mc:Choice>
        <mc:Fallback xmlns="">
          <p:pic>
            <p:nvPicPr>
              <p:cNvPr id="276" name="墨迹 275"/>
            </p:nvPicPr>
            <p:blipFill>
              <a:blip r:embed="rId532"/>
            </p:blipFill>
            <p:spPr>
              <a:xfrm>
                <a:off x="6356350" y="1377950"/>
                <a:ext cx="8890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3" p14:bwMode="auto">
            <p14:nvContentPartPr>
              <p14:cNvPr id="277" name="墨迹 276"/>
              <p14:cNvContentPartPr/>
              <p14:nvPr/>
            </p14:nvContentPartPr>
            <p14:xfrm>
              <a:off x="6457950" y="1365250"/>
              <a:ext cx="6350" cy="146050"/>
            </p14:xfrm>
          </p:contentPart>
        </mc:Choice>
        <mc:Fallback xmlns="">
          <p:pic>
            <p:nvPicPr>
              <p:cNvPr id="277" name="墨迹 276"/>
            </p:nvPicPr>
            <p:blipFill>
              <a:blip r:embed="rId534"/>
            </p:blipFill>
            <p:spPr>
              <a:xfrm>
                <a:off x="6457950" y="1365250"/>
                <a:ext cx="635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5" p14:bwMode="auto">
            <p14:nvContentPartPr>
              <p14:cNvPr id="278" name="墨迹 277"/>
              <p14:cNvContentPartPr/>
              <p14:nvPr/>
            </p14:nvContentPartPr>
            <p14:xfrm>
              <a:off x="6362700" y="1441450"/>
              <a:ext cx="107950" cy="6350"/>
            </p14:xfrm>
          </p:contentPart>
        </mc:Choice>
        <mc:Fallback xmlns="">
          <p:pic>
            <p:nvPicPr>
              <p:cNvPr id="278" name="墨迹 277"/>
            </p:nvPicPr>
            <p:blipFill>
              <a:blip r:embed="rId536"/>
            </p:blipFill>
            <p:spPr>
              <a:xfrm>
                <a:off x="6362700" y="1441450"/>
                <a:ext cx="1079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7" p14:bwMode="auto">
            <p14:nvContentPartPr>
              <p14:cNvPr id="279" name="墨迹 278"/>
              <p14:cNvContentPartPr/>
              <p14:nvPr/>
            </p14:nvContentPartPr>
            <p14:xfrm>
              <a:off x="6515100" y="1492250"/>
              <a:ext cx="360" cy="63500"/>
            </p14:xfrm>
          </p:contentPart>
        </mc:Choice>
        <mc:Fallback xmlns="">
          <p:pic>
            <p:nvPicPr>
              <p:cNvPr id="279" name="墨迹 278"/>
            </p:nvPicPr>
            <p:blipFill>
              <a:blip r:embed="rId538"/>
            </p:blipFill>
            <p:spPr>
              <a:xfrm>
                <a:off x="6515100" y="1492250"/>
                <a:ext cx="36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9" p14:bwMode="auto">
            <p14:nvContentPartPr>
              <p14:cNvPr id="280" name="墨迹 279"/>
              <p14:cNvContentPartPr/>
              <p14:nvPr/>
            </p14:nvContentPartPr>
            <p14:xfrm>
              <a:off x="6559550" y="1479550"/>
              <a:ext cx="360" cy="107950"/>
            </p14:xfrm>
          </p:contentPart>
        </mc:Choice>
        <mc:Fallback xmlns="">
          <p:pic>
            <p:nvPicPr>
              <p:cNvPr id="280" name="墨迹 279"/>
            </p:nvPicPr>
            <p:blipFill>
              <a:blip r:embed="rId59"/>
            </p:blipFill>
            <p:spPr>
              <a:xfrm>
                <a:off x="6559550" y="1479550"/>
                <a:ext cx="36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0" p14:bwMode="auto">
            <p14:nvContentPartPr>
              <p14:cNvPr id="281" name="墨迹 280"/>
              <p14:cNvContentPartPr/>
              <p14:nvPr/>
            </p14:nvContentPartPr>
            <p14:xfrm>
              <a:off x="6064250" y="1384300"/>
              <a:ext cx="101600" cy="127000"/>
            </p14:xfrm>
          </p:contentPart>
        </mc:Choice>
        <mc:Fallback xmlns="">
          <p:pic>
            <p:nvPicPr>
              <p:cNvPr id="281" name="墨迹 280"/>
            </p:nvPicPr>
            <p:blipFill>
              <a:blip r:embed="rId541"/>
            </p:blipFill>
            <p:spPr>
              <a:xfrm>
                <a:off x="6064250" y="1384300"/>
                <a:ext cx="10160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2" p14:bwMode="auto">
            <p14:nvContentPartPr>
              <p14:cNvPr id="282" name="墨迹 281"/>
              <p14:cNvContentPartPr/>
              <p14:nvPr/>
            </p14:nvContentPartPr>
            <p14:xfrm>
              <a:off x="6159500" y="1384300"/>
              <a:ext cx="360" cy="165100"/>
            </p14:xfrm>
          </p:contentPart>
        </mc:Choice>
        <mc:Fallback xmlns="">
          <p:pic>
            <p:nvPicPr>
              <p:cNvPr id="282" name="墨迹 281"/>
            </p:nvPicPr>
            <p:blipFill>
              <a:blip r:embed="rId160"/>
            </p:blipFill>
            <p:spPr>
              <a:xfrm>
                <a:off x="6159500" y="1384300"/>
                <a:ext cx="36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3" p14:bwMode="auto">
            <p14:nvContentPartPr>
              <p14:cNvPr id="283" name="墨迹 282"/>
              <p14:cNvContentPartPr/>
              <p14:nvPr/>
            </p14:nvContentPartPr>
            <p14:xfrm>
              <a:off x="6102350" y="1485900"/>
              <a:ext cx="63500" cy="360"/>
            </p14:xfrm>
          </p:contentPart>
        </mc:Choice>
        <mc:Fallback xmlns="">
          <p:pic>
            <p:nvPicPr>
              <p:cNvPr id="283" name="墨迹 282"/>
            </p:nvPicPr>
            <p:blipFill>
              <a:blip r:embed="rId83"/>
            </p:blipFill>
            <p:spPr>
              <a:xfrm>
                <a:off x="6102350" y="1485900"/>
                <a:ext cx="635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4" p14:bwMode="auto">
            <p14:nvContentPartPr>
              <p14:cNvPr id="284" name="墨迹 283"/>
              <p14:cNvContentPartPr/>
              <p14:nvPr/>
            </p14:nvContentPartPr>
            <p14:xfrm>
              <a:off x="6191250" y="1504950"/>
              <a:ext cx="6350" cy="69850"/>
            </p14:xfrm>
          </p:contentPart>
        </mc:Choice>
        <mc:Fallback xmlns="">
          <p:pic>
            <p:nvPicPr>
              <p:cNvPr id="284" name="墨迹 283"/>
            </p:nvPicPr>
            <p:blipFill>
              <a:blip r:embed="rId545"/>
            </p:blipFill>
            <p:spPr>
              <a:xfrm>
                <a:off x="6191250" y="1504950"/>
                <a:ext cx="635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6" p14:bwMode="auto">
            <p14:nvContentPartPr>
              <p14:cNvPr id="285" name="墨迹 284"/>
              <p14:cNvContentPartPr/>
              <p14:nvPr/>
            </p14:nvContentPartPr>
            <p14:xfrm>
              <a:off x="6242050" y="1517650"/>
              <a:ext cx="38100" cy="69850"/>
            </p14:xfrm>
          </p:contentPart>
        </mc:Choice>
        <mc:Fallback xmlns="">
          <p:pic>
            <p:nvPicPr>
              <p:cNvPr id="285" name="墨迹 284"/>
            </p:nvPicPr>
            <p:blipFill>
              <a:blip r:embed="rId547"/>
            </p:blipFill>
            <p:spPr>
              <a:xfrm>
                <a:off x="6242050" y="1517650"/>
                <a:ext cx="3810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8" p14:bwMode="auto">
            <p14:nvContentPartPr>
              <p14:cNvPr id="286" name="墨迹 285"/>
              <p14:cNvContentPartPr/>
              <p14:nvPr/>
            </p14:nvContentPartPr>
            <p14:xfrm>
              <a:off x="5791200" y="1397000"/>
              <a:ext cx="139700" cy="209550"/>
            </p14:xfrm>
          </p:contentPart>
        </mc:Choice>
        <mc:Fallback xmlns="">
          <p:pic>
            <p:nvPicPr>
              <p:cNvPr id="286" name="墨迹 285"/>
            </p:nvPicPr>
            <p:blipFill>
              <a:blip r:embed="rId549"/>
            </p:blipFill>
            <p:spPr>
              <a:xfrm>
                <a:off x="5791200" y="1397000"/>
                <a:ext cx="13970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0" p14:bwMode="auto">
            <p14:nvContentPartPr>
              <p14:cNvPr id="287" name="墨迹 286"/>
              <p14:cNvContentPartPr/>
              <p14:nvPr/>
            </p14:nvContentPartPr>
            <p14:xfrm>
              <a:off x="5930900" y="1416050"/>
              <a:ext cx="12700" cy="127000"/>
            </p14:xfrm>
          </p:contentPart>
        </mc:Choice>
        <mc:Fallback xmlns="">
          <p:pic>
            <p:nvPicPr>
              <p:cNvPr id="287" name="墨迹 286"/>
            </p:nvPicPr>
            <p:blipFill>
              <a:blip r:embed="rId551"/>
            </p:blipFill>
            <p:spPr>
              <a:xfrm>
                <a:off x="5930900" y="1416050"/>
                <a:ext cx="1270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2" p14:bwMode="auto">
            <p14:nvContentPartPr>
              <p14:cNvPr id="288" name="墨迹 287"/>
              <p14:cNvContentPartPr/>
              <p14:nvPr/>
            </p14:nvContentPartPr>
            <p14:xfrm>
              <a:off x="5854700" y="1492250"/>
              <a:ext cx="82550" cy="12700"/>
            </p14:xfrm>
          </p:contentPart>
        </mc:Choice>
        <mc:Fallback xmlns="">
          <p:pic>
            <p:nvPicPr>
              <p:cNvPr id="288" name="墨迹 287"/>
            </p:nvPicPr>
            <p:blipFill>
              <a:blip r:embed="rId553"/>
            </p:blipFill>
            <p:spPr>
              <a:xfrm>
                <a:off x="5854700" y="1492250"/>
                <a:ext cx="825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4" p14:bwMode="auto">
            <p14:nvContentPartPr>
              <p14:cNvPr id="289" name="墨迹 288"/>
              <p14:cNvContentPartPr/>
              <p14:nvPr/>
            </p14:nvContentPartPr>
            <p14:xfrm>
              <a:off x="5975350" y="1492250"/>
              <a:ext cx="6350" cy="82550"/>
            </p14:xfrm>
          </p:contentPart>
        </mc:Choice>
        <mc:Fallback xmlns="">
          <p:pic>
            <p:nvPicPr>
              <p:cNvPr id="289" name="墨迹 288"/>
            </p:nvPicPr>
            <p:blipFill>
              <a:blip r:embed="rId555"/>
            </p:blipFill>
            <p:spPr>
              <a:xfrm>
                <a:off x="5975350" y="1492250"/>
                <a:ext cx="635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6" p14:bwMode="auto">
            <p14:nvContentPartPr>
              <p14:cNvPr id="290" name="墨迹 289"/>
              <p14:cNvContentPartPr/>
              <p14:nvPr/>
            </p14:nvContentPartPr>
            <p14:xfrm>
              <a:off x="5975350" y="1473200"/>
              <a:ext cx="82550" cy="184150"/>
            </p14:xfrm>
          </p:contentPart>
        </mc:Choice>
        <mc:Fallback xmlns="">
          <p:pic>
            <p:nvPicPr>
              <p:cNvPr id="290" name="墨迹 289"/>
            </p:nvPicPr>
            <p:blipFill>
              <a:blip r:embed="rId557"/>
            </p:blipFill>
            <p:spPr>
              <a:xfrm>
                <a:off x="5975350" y="1473200"/>
                <a:ext cx="82550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8" p14:bwMode="auto">
            <p14:nvContentPartPr>
              <p14:cNvPr id="291" name="墨迹 290"/>
              <p14:cNvContentPartPr/>
              <p14:nvPr/>
            </p14:nvContentPartPr>
            <p14:xfrm>
              <a:off x="5905500" y="1644650"/>
              <a:ext cx="57150" cy="76200"/>
            </p14:xfrm>
          </p:contentPart>
        </mc:Choice>
        <mc:Fallback xmlns="">
          <p:pic>
            <p:nvPicPr>
              <p:cNvPr id="291" name="墨迹 290"/>
            </p:nvPicPr>
            <p:blipFill>
              <a:blip r:embed="rId559"/>
            </p:blipFill>
            <p:spPr>
              <a:xfrm>
                <a:off x="5905500" y="1644650"/>
                <a:ext cx="5715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0" p14:bwMode="auto">
            <p14:nvContentPartPr>
              <p14:cNvPr id="292" name="墨迹 291"/>
              <p14:cNvContentPartPr/>
              <p14:nvPr/>
            </p14:nvContentPartPr>
            <p14:xfrm>
              <a:off x="6102350" y="1638300"/>
              <a:ext cx="57150" cy="76200"/>
            </p14:xfrm>
          </p:contentPart>
        </mc:Choice>
        <mc:Fallback xmlns="">
          <p:pic>
            <p:nvPicPr>
              <p:cNvPr id="292" name="墨迹 291"/>
            </p:nvPicPr>
            <p:blipFill>
              <a:blip r:embed="rId561"/>
            </p:blipFill>
            <p:spPr>
              <a:xfrm>
                <a:off x="6102350" y="1638300"/>
                <a:ext cx="5715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2" p14:bwMode="auto">
            <p14:nvContentPartPr>
              <p14:cNvPr id="293" name="墨迹 292"/>
              <p14:cNvContentPartPr/>
              <p14:nvPr/>
            </p14:nvContentPartPr>
            <p14:xfrm>
              <a:off x="6311900" y="1339850"/>
              <a:ext cx="360" cy="19050"/>
            </p14:xfrm>
          </p:contentPart>
        </mc:Choice>
        <mc:Fallback xmlns="">
          <p:pic>
            <p:nvPicPr>
              <p:cNvPr id="293" name="墨迹 292"/>
            </p:nvPicPr>
            <p:blipFill>
              <a:blip r:embed="rId5"/>
            </p:blipFill>
            <p:spPr>
              <a:xfrm>
                <a:off x="6311900" y="1339850"/>
                <a:ext cx="36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3" p14:bwMode="auto">
            <p14:nvContentPartPr>
              <p14:cNvPr id="294" name="墨迹 293"/>
              <p14:cNvContentPartPr/>
              <p14:nvPr/>
            </p14:nvContentPartPr>
            <p14:xfrm>
              <a:off x="6318250" y="1473200"/>
              <a:ext cx="12700" cy="360"/>
            </p14:xfrm>
          </p:contentPart>
        </mc:Choice>
        <mc:Fallback xmlns="">
          <p:pic>
            <p:nvPicPr>
              <p:cNvPr id="294" name="墨迹 293"/>
            </p:nvPicPr>
            <p:blipFill>
              <a:blip r:embed="rId3"/>
            </p:blipFill>
            <p:spPr>
              <a:xfrm>
                <a:off x="6318250" y="147320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4" p14:bwMode="auto">
            <p14:nvContentPartPr>
              <p14:cNvPr id="295" name="墨迹 294"/>
              <p14:cNvContentPartPr/>
              <p14:nvPr/>
            </p14:nvContentPartPr>
            <p14:xfrm>
              <a:off x="6305550" y="1492250"/>
              <a:ext cx="12700" cy="360"/>
            </p14:xfrm>
          </p:contentPart>
        </mc:Choice>
        <mc:Fallback xmlns="">
          <p:pic>
            <p:nvPicPr>
              <p:cNvPr id="295" name="墨迹 294"/>
            </p:nvPicPr>
            <p:blipFill>
              <a:blip r:embed="rId3"/>
            </p:blipFill>
            <p:spPr>
              <a:xfrm>
                <a:off x="6305550" y="149225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5" p14:bwMode="auto">
            <p14:nvContentPartPr>
              <p14:cNvPr id="296" name="墨迹 295"/>
              <p14:cNvContentPartPr/>
              <p14:nvPr/>
            </p14:nvContentPartPr>
            <p14:xfrm>
              <a:off x="6292850" y="1543050"/>
              <a:ext cx="12700" cy="360"/>
            </p14:xfrm>
          </p:contentPart>
        </mc:Choice>
        <mc:Fallback xmlns="">
          <p:pic>
            <p:nvPicPr>
              <p:cNvPr id="296" name="墨迹 295"/>
            </p:nvPicPr>
            <p:blipFill>
              <a:blip r:embed="rId3"/>
            </p:blipFill>
            <p:spPr>
              <a:xfrm>
                <a:off x="6292850" y="154305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6" p14:bwMode="auto">
            <p14:nvContentPartPr>
              <p14:cNvPr id="297" name="墨迹 296"/>
              <p14:cNvContentPartPr/>
              <p14:nvPr/>
            </p14:nvContentPartPr>
            <p14:xfrm>
              <a:off x="6318250" y="1435100"/>
              <a:ext cx="12700" cy="360"/>
            </p14:xfrm>
          </p:contentPart>
        </mc:Choice>
        <mc:Fallback xmlns="">
          <p:pic>
            <p:nvPicPr>
              <p:cNvPr id="297" name="墨迹 296"/>
            </p:nvPicPr>
            <p:blipFill>
              <a:blip r:embed="rId3"/>
            </p:blipFill>
            <p:spPr>
              <a:xfrm>
                <a:off x="6318250" y="143510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7" p14:bwMode="auto">
            <p14:nvContentPartPr>
              <p14:cNvPr id="298" name="墨迹 297"/>
              <p14:cNvContentPartPr/>
              <p14:nvPr/>
            </p14:nvContentPartPr>
            <p14:xfrm>
              <a:off x="6305550" y="1657350"/>
              <a:ext cx="12700" cy="19050"/>
            </p14:xfrm>
          </p:contentPart>
        </mc:Choice>
        <mc:Fallback xmlns="">
          <p:pic>
            <p:nvPicPr>
              <p:cNvPr id="298" name="墨迹 297"/>
            </p:nvPicPr>
            <p:blipFill>
              <a:blip r:embed="rId150"/>
            </p:blipFill>
            <p:spPr>
              <a:xfrm>
                <a:off x="6305550" y="1657350"/>
                <a:ext cx="1270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8" p14:bwMode="auto">
            <p14:nvContentPartPr>
              <p14:cNvPr id="299" name="墨迹 298"/>
              <p14:cNvContentPartPr/>
              <p14:nvPr/>
            </p14:nvContentPartPr>
            <p14:xfrm>
              <a:off x="6311900" y="1752600"/>
              <a:ext cx="360" cy="38100"/>
            </p14:xfrm>
          </p:contentPart>
        </mc:Choice>
        <mc:Fallback xmlns="">
          <p:pic>
            <p:nvPicPr>
              <p:cNvPr id="299" name="墨迹 298"/>
            </p:nvPicPr>
            <p:blipFill>
              <a:blip r:embed="rId569"/>
            </p:blipFill>
            <p:spPr>
              <a:xfrm>
                <a:off x="6311900" y="1752600"/>
                <a:ext cx="36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0" p14:bwMode="auto">
            <p14:nvContentPartPr>
              <p14:cNvPr id="300" name="墨迹 299"/>
              <p14:cNvContentPartPr/>
              <p14:nvPr/>
            </p14:nvContentPartPr>
            <p14:xfrm>
              <a:off x="6324600" y="1866900"/>
              <a:ext cx="360" cy="38100"/>
            </p14:xfrm>
          </p:contentPart>
        </mc:Choice>
        <mc:Fallback xmlns="">
          <p:pic>
            <p:nvPicPr>
              <p:cNvPr id="300" name="墨迹 299"/>
            </p:nvPicPr>
            <p:blipFill>
              <a:blip r:embed="rId569"/>
            </p:blipFill>
            <p:spPr>
              <a:xfrm>
                <a:off x="6324600" y="1866900"/>
                <a:ext cx="36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1" p14:bwMode="auto">
            <p14:nvContentPartPr>
              <p14:cNvPr id="301" name="墨迹 300"/>
              <p14:cNvContentPartPr/>
              <p14:nvPr/>
            </p14:nvContentPartPr>
            <p14:xfrm>
              <a:off x="6318250" y="1968500"/>
              <a:ext cx="360" cy="57150"/>
            </p14:xfrm>
          </p:contentPart>
        </mc:Choice>
        <mc:Fallback xmlns="">
          <p:pic>
            <p:nvPicPr>
              <p:cNvPr id="301" name="墨迹 300"/>
            </p:nvPicPr>
            <p:blipFill>
              <a:blip r:embed="rId259"/>
            </p:blipFill>
            <p:spPr>
              <a:xfrm>
                <a:off x="6318250" y="1968500"/>
                <a:ext cx="36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2" p14:bwMode="auto">
            <p14:nvContentPartPr>
              <p14:cNvPr id="302" name="墨迹 301"/>
              <p14:cNvContentPartPr/>
              <p14:nvPr/>
            </p14:nvContentPartPr>
            <p14:xfrm>
              <a:off x="6318250" y="2076450"/>
              <a:ext cx="360" cy="25400"/>
            </p14:xfrm>
          </p:contentPart>
        </mc:Choice>
        <mc:Fallback xmlns="">
          <p:pic>
            <p:nvPicPr>
              <p:cNvPr id="302" name="墨迹 301"/>
            </p:nvPicPr>
            <p:blipFill>
              <a:blip r:embed="rId573"/>
            </p:blipFill>
            <p:spPr>
              <a:xfrm>
                <a:off x="6318250" y="2076450"/>
                <a:ext cx="36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4" p14:bwMode="auto">
            <p14:nvContentPartPr>
              <p14:cNvPr id="303" name="墨迹 302"/>
              <p14:cNvContentPartPr/>
              <p14:nvPr/>
            </p14:nvContentPartPr>
            <p14:xfrm>
              <a:off x="6318250" y="2209800"/>
              <a:ext cx="360" cy="38100"/>
            </p14:xfrm>
          </p:contentPart>
        </mc:Choice>
        <mc:Fallback xmlns="">
          <p:pic>
            <p:nvPicPr>
              <p:cNvPr id="303" name="墨迹 302"/>
            </p:nvPicPr>
            <p:blipFill>
              <a:blip r:embed="rId569"/>
            </p:blipFill>
            <p:spPr>
              <a:xfrm>
                <a:off x="6318250" y="2209800"/>
                <a:ext cx="36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5" p14:bwMode="auto">
            <p14:nvContentPartPr>
              <p14:cNvPr id="304" name="墨迹 303"/>
              <p14:cNvContentPartPr/>
              <p14:nvPr/>
            </p14:nvContentPartPr>
            <p14:xfrm>
              <a:off x="6318250" y="2317750"/>
              <a:ext cx="360" cy="44450"/>
            </p14:xfrm>
          </p:contentPart>
        </mc:Choice>
        <mc:Fallback xmlns="">
          <p:pic>
            <p:nvPicPr>
              <p:cNvPr id="304" name="墨迹 303"/>
            </p:nvPicPr>
            <p:blipFill>
              <a:blip r:embed="rId576"/>
            </p:blipFill>
            <p:spPr>
              <a:xfrm>
                <a:off x="6318250" y="2317750"/>
                <a:ext cx="36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7" p14:bwMode="auto">
            <p14:nvContentPartPr>
              <p14:cNvPr id="305" name="墨迹 304"/>
              <p14:cNvContentPartPr/>
              <p14:nvPr/>
            </p14:nvContentPartPr>
            <p14:xfrm>
              <a:off x="6318250" y="2438400"/>
              <a:ext cx="360" cy="44450"/>
            </p14:xfrm>
          </p:contentPart>
        </mc:Choice>
        <mc:Fallback xmlns="">
          <p:pic>
            <p:nvPicPr>
              <p:cNvPr id="305" name="墨迹 304"/>
            </p:nvPicPr>
            <p:blipFill>
              <a:blip r:embed="rId576"/>
            </p:blipFill>
            <p:spPr>
              <a:xfrm>
                <a:off x="6318250" y="2438400"/>
                <a:ext cx="36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8" p14:bwMode="auto">
            <p14:nvContentPartPr>
              <p14:cNvPr id="306" name="墨迹 305"/>
              <p14:cNvContentPartPr/>
              <p14:nvPr/>
            </p14:nvContentPartPr>
            <p14:xfrm>
              <a:off x="6305550" y="2533650"/>
              <a:ext cx="12700" cy="57150"/>
            </p14:xfrm>
          </p:contentPart>
        </mc:Choice>
        <mc:Fallback xmlns="">
          <p:pic>
            <p:nvPicPr>
              <p:cNvPr id="306" name="墨迹 305"/>
            </p:nvPicPr>
            <p:blipFill>
              <a:blip r:embed="rId579"/>
            </p:blipFill>
            <p:spPr>
              <a:xfrm>
                <a:off x="6305550" y="2533650"/>
                <a:ext cx="1270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0" p14:bwMode="auto">
            <p14:nvContentPartPr>
              <p14:cNvPr id="307" name="墨迹 306"/>
              <p14:cNvContentPartPr/>
              <p14:nvPr/>
            </p14:nvContentPartPr>
            <p14:xfrm>
              <a:off x="6305550" y="2660650"/>
              <a:ext cx="360" cy="50800"/>
            </p14:xfrm>
          </p:contentPart>
        </mc:Choice>
        <mc:Fallback xmlns="">
          <p:pic>
            <p:nvPicPr>
              <p:cNvPr id="307" name="墨迹 306"/>
            </p:nvPicPr>
            <p:blipFill>
              <a:blip r:embed="rId581"/>
            </p:blipFill>
            <p:spPr>
              <a:xfrm>
                <a:off x="6305550" y="2660650"/>
                <a:ext cx="36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2" p14:bwMode="auto">
            <p14:nvContentPartPr>
              <p14:cNvPr id="308" name="墨迹 307"/>
              <p14:cNvContentPartPr/>
              <p14:nvPr/>
            </p14:nvContentPartPr>
            <p14:xfrm>
              <a:off x="6299200" y="2813050"/>
              <a:ext cx="360" cy="25400"/>
            </p14:xfrm>
          </p:contentPart>
        </mc:Choice>
        <mc:Fallback xmlns="">
          <p:pic>
            <p:nvPicPr>
              <p:cNvPr id="308" name="墨迹 307"/>
            </p:nvPicPr>
            <p:blipFill>
              <a:blip r:embed="rId573"/>
            </p:blipFill>
            <p:spPr>
              <a:xfrm>
                <a:off x="6299200" y="2813050"/>
                <a:ext cx="36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3" p14:bwMode="auto">
            <p14:nvContentPartPr>
              <p14:cNvPr id="309" name="墨迹 308"/>
              <p14:cNvContentPartPr/>
              <p14:nvPr/>
            </p14:nvContentPartPr>
            <p14:xfrm>
              <a:off x="6299200" y="2895600"/>
              <a:ext cx="360" cy="19050"/>
            </p14:xfrm>
          </p:contentPart>
        </mc:Choice>
        <mc:Fallback xmlns="">
          <p:pic>
            <p:nvPicPr>
              <p:cNvPr id="309" name="墨迹 308"/>
            </p:nvPicPr>
            <p:blipFill>
              <a:blip r:embed="rId5"/>
            </p:blipFill>
            <p:spPr>
              <a:xfrm>
                <a:off x="6299200" y="2895600"/>
                <a:ext cx="36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4" p14:bwMode="auto">
            <p14:nvContentPartPr>
              <p14:cNvPr id="310" name="墨迹 309"/>
              <p14:cNvContentPartPr/>
              <p14:nvPr/>
            </p14:nvContentPartPr>
            <p14:xfrm>
              <a:off x="6292850" y="2990850"/>
              <a:ext cx="360" cy="19050"/>
            </p14:xfrm>
          </p:contentPart>
        </mc:Choice>
        <mc:Fallback xmlns="">
          <p:pic>
            <p:nvPicPr>
              <p:cNvPr id="310" name="墨迹 309"/>
            </p:nvPicPr>
            <p:blipFill>
              <a:blip r:embed="rId5"/>
            </p:blipFill>
            <p:spPr>
              <a:xfrm>
                <a:off x="6292850" y="2990850"/>
                <a:ext cx="36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5" p14:bwMode="auto">
            <p14:nvContentPartPr>
              <p14:cNvPr id="311" name="墨迹 310"/>
              <p14:cNvContentPartPr/>
              <p14:nvPr/>
            </p14:nvContentPartPr>
            <p14:xfrm>
              <a:off x="6280150" y="3092450"/>
              <a:ext cx="360" cy="50800"/>
            </p14:xfrm>
          </p:contentPart>
        </mc:Choice>
        <mc:Fallback xmlns="">
          <p:pic>
            <p:nvPicPr>
              <p:cNvPr id="311" name="墨迹 310"/>
            </p:nvPicPr>
            <p:blipFill>
              <a:blip r:embed="rId581"/>
            </p:blipFill>
            <p:spPr>
              <a:xfrm>
                <a:off x="6280150" y="3092450"/>
                <a:ext cx="36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6" p14:bwMode="auto">
            <p14:nvContentPartPr>
              <p14:cNvPr id="312" name="墨迹 311"/>
              <p14:cNvContentPartPr/>
              <p14:nvPr/>
            </p14:nvContentPartPr>
            <p14:xfrm>
              <a:off x="6432550" y="1612900"/>
              <a:ext cx="63500" cy="88900"/>
            </p14:xfrm>
          </p:contentPart>
        </mc:Choice>
        <mc:Fallback xmlns="">
          <p:pic>
            <p:nvPicPr>
              <p:cNvPr id="312" name="墨迹 311"/>
            </p:nvPicPr>
            <p:blipFill>
              <a:blip r:embed="rId587"/>
            </p:blipFill>
            <p:spPr>
              <a:xfrm>
                <a:off x="6432550" y="1612900"/>
                <a:ext cx="6350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8" p14:bwMode="auto">
            <p14:nvContentPartPr>
              <p14:cNvPr id="313" name="墨迹 312"/>
              <p14:cNvContentPartPr/>
              <p14:nvPr/>
            </p14:nvContentPartPr>
            <p14:xfrm>
              <a:off x="6673850" y="1492250"/>
              <a:ext cx="19050" cy="360"/>
            </p14:xfrm>
          </p:contentPart>
        </mc:Choice>
        <mc:Fallback xmlns="">
          <p:pic>
            <p:nvPicPr>
              <p:cNvPr id="313" name="墨迹 312"/>
            </p:nvPicPr>
            <p:blipFill>
              <a:blip r:embed="rId340"/>
            </p:blipFill>
            <p:spPr>
              <a:xfrm>
                <a:off x="6673850" y="1492250"/>
                <a:ext cx="190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9" p14:bwMode="auto">
            <p14:nvContentPartPr>
              <p14:cNvPr id="314" name="墨迹 313"/>
              <p14:cNvContentPartPr/>
              <p14:nvPr/>
            </p14:nvContentPartPr>
            <p14:xfrm>
              <a:off x="6731000" y="1473200"/>
              <a:ext cx="44450" cy="360"/>
            </p14:xfrm>
          </p:contentPart>
        </mc:Choice>
        <mc:Fallback xmlns="">
          <p:pic>
            <p:nvPicPr>
              <p:cNvPr id="314" name="墨迹 313"/>
            </p:nvPicPr>
            <p:blipFill>
              <a:blip r:embed="rId590"/>
            </p:blipFill>
            <p:spPr>
              <a:xfrm>
                <a:off x="6731000" y="1473200"/>
                <a:ext cx="444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1" p14:bwMode="auto">
            <p14:nvContentPartPr>
              <p14:cNvPr id="315" name="墨迹 314"/>
              <p14:cNvContentPartPr/>
              <p14:nvPr/>
            </p14:nvContentPartPr>
            <p14:xfrm>
              <a:off x="6800850" y="1473200"/>
              <a:ext cx="25400" cy="360"/>
            </p14:xfrm>
          </p:contentPart>
        </mc:Choice>
        <mc:Fallback xmlns="">
          <p:pic>
            <p:nvPicPr>
              <p:cNvPr id="315" name="墨迹 314"/>
            </p:nvPicPr>
            <p:blipFill>
              <a:blip r:embed="rId592"/>
            </p:blipFill>
            <p:spPr>
              <a:xfrm>
                <a:off x="6800850" y="1473200"/>
                <a:ext cx="254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3" p14:bwMode="auto">
            <p14:nvContentPartPr>
              <p14:cNvPr id="316" name="墨迹 315"/>
              <p14:cNvContentPartPr/>
              <p14:nvPr/>
            </p14:nvContentPartPr>
            <p14:xfrm>
              <a:off x="6654800" y="1631950"/>
              <a:ext cx="19050" cy="360"/>
            </p14:xfrm>
          </p:contentPart>
        </mc:Choice>
        <mc:Fallback xmlns="">
          <p:pic>
            <p:nvPicPr>
              <p:cNvPr id="316" name="墨迹 315"/>
            </p:nvPicPr>
            <p:blipFill>
              <a:blip r:embed="rId340"/>
            </p:blipFill>
            <p:spPr>
              <a:xfrm>
                <a:off x="6654800" y="1631950"/>
                <a:ext cx="190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4" p14:bwMode="auto">
            <p14:nvContentPartPr>
              <p14:cNvPr id="317" name="墨迹 316"/>
              <p14:cNvContentPartPr/>
              <p14:nvPr/>
            </p14:nvContentPartPr>
            <p14:xfrm>
              <a:off x="6737350" y="1619250"/>
              <a:ext cx="19050" cy="360"/>
            </p14:xfrm>
          </p:contentPart>
        </mc:Choice>
        <mc:Fallback xmlns="">
          <p:pic>
            <p:nvPicPr>
              <p:cNvPr id="317" name="墨迹 316"/>
            </p:nvPicPr>
            <p:blipFill>
              <a:blip r:embed="rId340"/>
            </p:blipFill>
            <p:spPr>
              <a:xfrm>
                <a:off x="6737350" y="1619250"/>
                <a:ext cx="190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5" p14:bwMode="auto">
            <p14:nvContentPartPr>
              <p14:cNvPr id="318" name="墨迹 317"/>
              <p14:cNvContentPartPr/>
              <p14:nvPr/>
            </p14:nvContentPartPr>
            <p14:xfrm>
              <a:off x="6807200" y="1619250"/>
              <a:ext cx="19050" cy="360"/>
            </p14:xfrm>
          </p:contentPart>
        </mc:Choice>
        <mc:Fallback xmlns="">
          <p:pic>
            <p:nvPicPr>
              <p:cNvPr id="318" name="墨迹 317"/>
            </p:nvPicPr>
            <p:blipFill>
              <a:blip r:embed="rId340"/>
            </p:blipFill>
            <p:spPr>
              <a:xfrm>
                <a:off x="6807200" y="1619250"/>
                <a:ext cx="190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6" p14:bwMode="auto">
            <p14:nvContentPartPr>
              <p14:cNvPr id="319" name="墨迹 318"/>
              <p14:cNvContentPartPr/>
              <p14:nvPr/>
            </p14:nvContentPartPr>
            <p14:xfrm>
              <a:off x="7086600" y="1606550"/>
              <a:ext cx="95250" cy="82550"/>
            </p14:xfrm>
          </p:contentPart>
        </mc:Choice>
        <mc:Fallback xmlns="">
          <p:pic>
            <p:nvPicPr>
              <p:cNvPr id="319" name="墨迹 318"/>
            </p:nvPicPr>
            <p:blipFill>
              <a:blip r:embed="rId597"/>
            </p:blipFill>
            <p:spPr>
              <a:xfrm>
                <a:off x="7086600" y="1606550"/>
                <a:ext cx="9525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8" p14:bwMode="auto">
            <p14:nvContentPartPr>
              <p14:cNvPr id="320" name="墨迹 319"/>
              <p14:cNvContentPartPr/>
              <p14:nvPr/>
            </p14:nvContentPartPr>
            <p14:xfrm>
              <a:off x="5892800" y="1835150"/>
              <a:ext cx="82550" cy="82550"/>
            </p14:xfrm>
          </p:contentPart>
        </mc:Choice>
        <mc:Fallback xmlns="">
          <p:pic>
            <p:nvPicPr>
              <p:cNvPr id="320" name="墨迹 319"/>
            </p:nvPicPr>
            <p:blipFill>
              <a:blip r:embed="rId599"/>
            </p:blipFill>
            <p:spPr>
              <a:xfrm>
                <a:off x="5892800" y="1835150"/>
                <a:ext cx="8255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0" p14:bwMode="auto">
            <p14:nvContentPartPr>
              <p14:cNvPr id="321" name="墨迹 320"/>
              <p14:cNvContentPartPr/>
              <p14:nvPr/>
            </p14:nvContentPartPr>
            <p14:xfrm>
              <a:off x="6115050" y="1835150"/>
              <a:ext cx="57150" cy="101600"/>
            </p14:xfrm>
          </p:contentPart>
        </mc:Choice>
        <mc:Fallback xmlns="">
          <p:pic>
            <p:nvPicPr>
              <p:cNvPr id="321" name="墨迹 320"/>
            </p:nvPicPr>
            <p:blipFill>
              <a:blip r:embed="rId601"/>
            </p:blipFill>
            <p:spPr>
              <a:xfrm>
                <a:off x="6115050" y="1835150"/>
                <a:ext cx="5715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2" p14:bwMode="auto">
            <p14:nvContentPartPr>
              <p14:cNvPr id="322" name="墨迹 321"/>
              <p14:cNvContentPartPr/>
              <p14:nvPr/>
            </p14:nvContentPartPr>
            <p14:xfrm>
              <a:off x="6489700" y="1803400"/>
              <a:ext cx="360" cy="95250"/>
            </p14:xfrm>
          </p:contentPart>
        </mc:Choice>
        <mc:Fallback xmlns="">
          <p:pic>
            <p:nvPicPr>
              <p:cNvPr id="322" name="墨迹 321"/>
            </p:nvPicPr>
            <p:blipFill>
              <a:blip r:embed="rId522"/>
            </p:blipFill>
            <p:spPr>
              <a:xfrm>
                <a:off x="6489700" y="1803400"/>
                <a:ext cx="36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3" p14:bwMode="auto">
            <p14:nvContentPartPr>
              <p14:cNvPr id="323" name="墨迹 322"/>
              <p14:cNvContentPartPr/>
              <p14:nvPr/>
            </p14:nvContentPartPr>
            <p14:xfrm>
              <a:off x="6642100" y="1841500"/>
              <a:ext cx="12700" cy="360"/>
            </p14:xfrm>
          </p:contentPart>
        </mc:Choice>
        <mc:Fallback xmlns="">
          <p:pic>
            <p:nvPicPr>
              <p:cNvPr id="323" name="墨迹 322"/>
            </p:nvPicPr>
            <p:blipFill>
              <a:blip r:embed="rId3"/>
            </p:blipFill>
            <p:spPr>
              <a:xfrm>
                <a:off x="6642100" y="184150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4" p14:bwMode="auto">
            <p14:nvContentPartPr>
              <p14:cNvPr id="324" name="墨迹 323"/>
              <p14:cNvContentPartPr/>
              <p14:nvPr/>
            </p14:nvContentPartPr>
            <p14:xfrm>
              <a:off x="6775450" y="1828800"/>
              <a:ext cx="12700" cy="360"/>
            </p14:xfrm>
          </p:contentPart>
        </mc:Choice>
        <mc:Fallback xmlns="">
          <p:pic>
            <p:nvPicPr>
              <p:cNvPr id="324" name="墨迹 323"/>
            </p:nvPicPr>
            <p:blipFill>
              <a:blip r:embed="rId3"/>
            </p:blipFill>
            <p:spPr>
              <a:xfrm>
                <a:off x="6775450" y="182880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5" p14:bwMode="auto">
            <p14:nvContentPartPr>
              <p14:cNvPr id="325" name="墨迹 324"/>
              <p14:cNvContentPartPr/>
              <p14:nvPr/>
            </p14:nvContentPartPr>
            <p14:xfrm>
              <a:off x="6826250" y="1828800"/>
              <a:ext cx="19050" cy="6350"/>
            </p14:xfrm>
          </p:contentPart>
        </mc:Choice>
        <mc:Fallback xmlns="">
          <p:pic>
            <p:nvPicPr>
              <p:cNvPr id="325" name="墨迹 324"/>
            </p:nvPicPr>
            <p:blipFill>
              <a:blip r:embed="rId606"/>
            </p:blipFill>
            <p:spPr>
              <a:xfrm>
                <a:off x="6826250" y="1828800"/>
                <a:ext cx="190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7" p14:bwMode="auto">
            <p14:nvContentPartPr>
              <p14:cNvPr id="326" name="墨迹 325"/>
              <p14:cNvContentPartPr/>
              <p14:nvPr/>
            </p14:nvContentPartPr>
            <p14:xfrm>
              <a:off x="7131050" y="1803400"/>
              <a:ext cx="12700" cy="127000"/>
            </p14:xfrm>
          </p:contentPart>
        </mc:Choice>
        <mc:Fallback xmlns="">
          <p:pic>
            <p:nvPicPr>
              <p:cNvPr id="326" name="墨迹 325"/>
            </p:nvPicPr>
            <p:blipFill>
              <a:blip r:embed="rId608"/>
            </p:blipFill>
            <p:spPr>
              <a:xfrm>
                <a:off x="7131050" y="1803400"/>
                <a:ext cx="1270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9" p14:bwMode="auto">
            <p14:nvContentPartPr>
              <p14:cNvPr id="327" name="墨迹 326"/>
              <p14:cNvContentPartPr/>
              <p14:nvPr/>
            </p14:nvContentPartPr>
            <p14:xfrm>
              <a:off x="6724650" y="1708150"/>
              <a:ext cx="12700" cy="360"/>
            </p14:xfrm>
          </p:contentPart>
        </mc:Choice>
        <mc:Fallback xmlns="">
          <p:pic>
            <p:nvPicPr>
              <p:cNvPr id="327" name="墨迹 326"/>
            </p:nvPicPr>
            <p:blipFill>
              <a:blip r:embed="rId3"/>
            </p:blipFill>
            <p:spPr>
              <a:xfrm>
                <a:off x="6724650" y="170815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0" p14:bwMode="auto">
            <p14:nvContentPartPr>
              <p14:cNvPr id="328" name="墨迹 327"/>
              <p14:cNvContentPartPr/>
              <p14:nvPr/>
            </p14:nvContentPartPr>
            <p14:xfrm>
              <a:off x="6731000" y="1708150"/>
              <a:ext cx="12700" cy="360"/>
            </p14:xfrm>
          </p:contentPart>
        </mc:Choice>
        <mc:Fallback xmlns="">
          <p:pic>
            <p:nvPicPr>
              <p:cNvPr id="328" name="墨迹 327"/>
            </p:nvPicPr>
            <p:blipFill>
              <a:blip r:embed="rId3"/>
            </p:blipFill>
            <p:spPr>
              <a:xfrm>
                <a:off x="6731000" y="170815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1" p14:bwMode="auto">
            <p14:nvContentPartPr>
              <p14:cNvPr id="329" name="墨迹 328"/>
              <p14:cNvContentPartPr/>
              <p14:nvPr/>
            </p14:nvContentPartPr>
            <p14:xfrm>
              <a:off x="6731000" y="1739900"/>
              <a:ext cx="360" cy="19050"/>
            </p14:xfrm>
          </p:contentPart>
        </mc:Choice>
        <mc:Fallback xmlns="">
          <p:pic>
            <p:nvPicPr>
              <p:cNvPr id="329" name="墨迹 328"/>
            </p:nvPicPr>
            <p:blipFill>
              <a:blip r:embed="rId5"/>
            </p:blipFill>
            <p:spPr>
              <a:xfrm>
                <a:off x="6731000" y="1739900"/>
                <a:ext cx="36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2" p14:bwMode="auto">
            <p14:nvContentPartPr>
              <p14:cNvPr id="330" name="墨迹 329"/>
              <p14:cNvContentPartPr/>
              <p14:nvPr/>
            </p14:nvContentPartPr>
            <p14:xfrm>
              <a:off x="6731000" y="1771650"/>
              <a:ext cx="360" cy="19050"/>
            </p14:xfrm>
          </p:contentPart>
        </mc:Choice>
        <mc:Fallback xmlns="">
          <p:pic>
            <p:nvPicPr>
              <p:cNvPr id="330" name="墨迹 329"/>
            </p:nvPicPr>
            <p:blipFill>
              <a:blip r:embed="rId5"/>
            </p:blipFill>
            <p:spPr>
              <a:xfrm>
                <a:off x="6731000" y="1771650"/>
                <a:ext cx="36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3" p14:bwMode="auto">
            <p14:nvContentPartPr>
              <p14:cNvPr id="331" name="墨迹 330"/>
              <p14:cNvContentPartPr/>
              <p14:nvPr/>
            </p14:nvContentPartPr>
            <p14:xfrm>
              <a:off x="5905500" y="2025650"/>
              <a:ext cx="69850" cy="69850"/>
            </p14:xfrm>
          </p:contentPart>
        </mc:Choice>
        <mc:Fallback xmlns="">
          <p:pic>
            <p:nvPicPr>
              <p:cNvPr id="331" name="墨迹 330"/>
            </p:nvPicPr>
            <p:blipFill>
              <a:blip r:embed="rId614"/>
            </p:blipFill>
            <p:spPr>
              <a:xfrm>
                <a:off x="5905500" y="2025650"/>
                <a:ext cx="6985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5" p14:bwMode="auto">
            <p14:nvContentPartPr>
              <p14:cNvPr id="332" name="墨迹 331"/>
              <p14:cNvContentPartPr/>
              <p14:nvPr/>
            </p14:nvContentPartPr>
            <p14:xfrm>
              <a:off x="6146800" y="2038350"/>
              <a:ext cx="360" cy="69850"/>
            </p14:xfrm>
          </p:contentPart>
        </mc:Choice>
        <mc:Fallback xmlns="">
          <p:pic>
            <p:nvPicPr>
              <p:cNvPr id="332" name="墨迹 331"/>
            </p:nvPicPr>
            <p:blipFill>
              <a:blip r:embed="rId616"/>
            </p:blipFill>
            <p:spPr>
              <a:xfrm>
                <a:off x="6146800" y="2038350"/>
                <a:ext cx="36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7" p14:bwMode="auto">
            <p14:nvContentPartPr>
              <p14:cNvPr id="333" name="墨迹 332"/>
              <p14:cNvContentPartPr/>
              <p14:nvPr/>
            </p14:nvContentPartPr>
            <p14:xfrm>
              <a:off x="6470650" y="1981200"/>
              <a:ext cx="76200" cy="88900"/>
            </p14:xfrm>
          </p:contentPart>
        </mc:Choice>
        <mc:Fallback xmlns="">
          <p:pic>
            <p:nvPicPr>
              <p:cNvPr id="333" name="墨迹 332"/>
            </p:nvPicPr>
            <p:blipFill>
              <a:blip r:embed="rId618"/>
            </p:blipFill>
            <p:spPr>
              <a:xfrm>
                <a:off x="6470650" y="1981200"/>
                <a:ext cx="7620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9" p14:bwMode="auto">
            <p14:nvContentPartPr>
              <p14:cNvPr id="334" name="墨迹 333"/>
              <p14:cNvContentPartPr/>
              <p14:nvPr/>
            </p14:nvContentPartPr>
            <p14:xfrm>
              <a:off x="6686550" y="2032000"/>
              <a:ext cx="25400" cy="360"/>
            </p14:xfrm>
          </p:contentPart>
        </mc:Choice>
        <mc:Fallback xmlns="">
          <p:pic>
            <p:nvPicPr>
              <p:cNvPr id="334" name="墨迹 333"/>
            </p:nvPicPr>
            <p:blipFill>
              <a:blip r:embed="rId592"/>
            </p:blipFill>
            <p:spPr>
              <a:xfrm>
                <a:off x="6686550" y="2032000"/>
                <a:ext cx="254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0" p14:bwMode="auto">
            <p14:nvContentPartPr>
              <p14:cNvPr id="335" name="墨迹 334"/>
              <p14:cNvContentPartPr/>
              <p14:nvPr/>
            </p14:nvContentPartPr>
            <p14:xfrm>
              <a:off x="6750050" y="2025650"/>
              <a:ext cx="44450" cy="360"/>
            </p14:xfrm>
          </p:contentPart>
        </mc:Choice>
        <mc:Fallback xmlns="">
          <p:pic>
            <p:nvPicPr>
              <p:cNvPr id="335" name="墨迹 334"/>
            </p:nvPicPr>
            <p:blipFill>
              <a:blip r:embed="rId590"/>
            </p:blipFill>
            <p:spPr>
              <a:xfrm>
                <a:off x="6750050" y="2025650"/>
                <a:ext cx="444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1" p14:bwMode="auto">
            <p14:nvContentPartPr>
              <p14:cNvPr id="336" name="墨迹 335"/>
              <p14:cNvContentPartPr/>
              <p14:nvPr/>
            </p14:nvContentPartPr>
            <p14:xfrm>
              <a:off x="6858000" y="2025650"/>
              <a:ext cx="12700" cy="360"/>
            </p14:xfrm>
          </p:contentPart>
        </mc:Choice>
        <mc:Fallback xmlns="">
          <p:pic>
            <p:nvPicPr>
              <p:cNvPr id="336" name="墨迹 335"/>
            </p:nvPicPr>
            <p:blipFill>
              <a:blip r:embed="rId3"/>
            </p:blipFill>
            <p:spPr>
              <a:xfrm>
                <a:off x="6858000" y="202565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2" p14:bwMode="auto">
            <p14:nvContentPartPr>
              <p14:cNvPr id="337" name="墨迹 336"/>
              <p14:cNvContentPartPr/>
              <p14:nvPr/>
            </p14:nvContentPartPr>
            <p14:xfrm>
              <a:off x="7124700" y="1981200"/>
              <a:ext cx="63500" cy="82550"/>
            </p14:xfrm>
          </p:contentPart>
        </mc:Choice>
        <mc:Fallback xmlns="">
          <p:pic>
            <p:nvPicPr>
              <p:cNvPr id="337" name="墨迹 336"/>
            </p:nvPicPr>
            <p:blipFill>
              <a:blip r:embed="rId623"/>
            </p:blipFill>
            <p:spPr>
              <a:xfrm>
                <a:off x="7124700" y="1981200"/>
                <a:ext cx="6350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4" p14:bwMode="auto">
            <p14:nvContentPartPr>
              <p14:cNvPr id="338" name="墨迹 337"/>
              <p14:cNvContentPartPr/>
              <p14:nvPr/>
            </p14:nvContentPartPr>
            <p14:xfrm>
              <a:off x="6750050" y="2076450"/>
              <a:ext cx="12700" cy="360"/>
            </p14:xfrm>
          </p:contentPart>
        </mc:Choice>
        <mc:Fallback xmlns="">
          <p:pic>
            <p:nvPicPr>
              <p:cNvPr id="338" name="墨迹 337"/>
            </p:nvPicPr>
            <p:blipFill>
              <a:blip r:embed="rId3"/>
            </p:blipFill>
            <p:spPr>
              <a:xfrm>
                <a:off x="6750050" y="207645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5" p14:bwMode="auto">
            <p14:nvContentPartPr>
              <p14:cNvPr id="339" name="墨迹 338"/>
              <p14:cNvContentPartPr/>
              <p14:nvPr/>
            </p14:nvContentPartPr>
            <p14:xfrm>
              <a:off x="6769100" y="2101850"/>
              <a:ext cx="360" cy="19050"/>
            </p14:xfrm>
          </p:contentPart>
        </mc:Choice>
        <mc:Fallback xmlns="">
          <p:pic>
            <p:nvPicPr>
              <p:cNvPr id="339" name="墨迹 338"/>
            </p:nvPicPr>
            <p:blipFill>
              <a:blip r:embed="rId5"/>
            </p:blipFill>
            <p:spPr>
              <a:xfrm>
                <a:off x="6769100" y="2101850"/>
                <a:ext cx="36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6" p14:bwMode="auto">
            <p14:nvContentPartPr>
              <p14:cNvPr id="340" name="墨迹 339"/>
              <p14:cNvContentPartPr/>
              <p14:nvPr/>
            </p14:nvContentPartPr>
            <p14:xfrm>
              <a:off x="6762750" y="2152650"/>
              <a:ext cx="360" cy="19050"/>
            </p14:xfrm>
          </p:contentPart>
        </mc:Choice>
        <mc:Fallback xmlns="">
          <p:pic>
            <p:nvPicPr>
              <p:cNvPr id="340" name="墨迹 339"/>
            </p:nvPicPr>
            <p:blipFill>
              <a:blip r:embed="rId5"/>
            </p:blipFill>
            <p:spPr>
              <a:xfrm>
                <a:off x="6762750" y="2152650"/>
                <a:ext cx="36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7" p14:bwMode="auto">
            <p14:nvContentPartPr>
              <p14:cNvPr id="341" name="墨迹 340"/>
              <p14:cNvContentPartPr/>
              <p14:nvPr/>
            </p14:nvContentPartPr>
            <p14:xfrm>
              <a:off x="6762750" y="2209800"/>
              <a:ext cx="360" cy="19050"/>
            </p14:xfrm>
          </p:contentPart>
        </mc:Choice>
        <mc:Fallback xmlns="">
          <p:pic>
            <p:nvPicPr>
              <p:cNvPr id="341" name="墨迹 340"/>
            </p:nvPicPr>
            <p:blipFill>
              <a:blip r:embed="rId5"/>
            </p:blipFill>
            <p:spPr>
              <a:xfrm>
                <a:off x="6762750" y="2209800"/>
                <a:ext cx="36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8" p14:bwMode="auto">
            <p14:nvContentPartPr>
              <p14:cNvPr id="342" name="墨迹 341"/>
              <p14:cNvContentPartPr/>
              <p14:nvPr/>
            </p14:nvContentPartPr>
            <p14:xfrm>
              <a:off x="5905500" y="2209800"/>
              <a:ext cx="76200" cy="69850"/>
            </p14:xfrm>
          </p:contentPart>
        </mc:Choice>
        <mc:Fallback xmlns="">
          <p:pic>
            <p:nvPicPr>
              <p:cNvPr id="342" name="墨迹 341"/>
            </p:nvPicPr>
            <p:blipFill>
              <a:blip r:embed="rId629"/>
            </p:blipFill>
            <p:spPr>
              <a:xfrm>
                <a:off x="5905500" y="2209800"/>
                <a:ext cx="7620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0" p14:bwMode="auto">
            <p14:nvContentPartPr>
              <p14:cNvPr id="343" name="墨迹 342"/>
              <p14:cNvContentPartPr/>
              <p14:nvPr/>
            </p14:nvContentPartPr>
            <p14:xfrm>
              <a:off x="6140450" y="2209800"/>
              <a:ext cx="360" cy="82550"/>
            </p14:xfrm>
          </p:contentPart>
        </mc:Choice>
        <mc:Fallback xmlns="">
          <p:pic>
            <p:nvPicPr>
              <p:cNvPr id="343" name="墨迹 342"/>
            </p:nvPicPr>
            <p:blipFill>
              <a:blip r:embed="rId631"/>
            </p:blipFill>
            <p:spPr>
              <a:xfrm>
                <a:off x="6140450" y="2209800"/>
                <a:ext cx="36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2" p14:bwMode="auto">
            <p14:nvContentPartPr>
              <p14:cNvPr id="344" name="墨迹 343"/>
              <p14:cNvContentPartPr/>
              <p14:nvPr/>
            </p14:nvContentPartPr>
            <p14:xfrm>
              <a:off x="6496050" y="2235200"/>
              <a:ext cx="19050" cy="82550"/>
            </p14:xfrm>
          </p:contentPart>
        </mc:Choice>
        <mc:Fallback xmlns="">
          <p:pic>
            <p:nvPicPr>
              <p:cNvPr id="344" name="墨迹 343"/>
            </p:nvPicPr>
            <p:blipFill>
              <a:blip r:embed="rId633"/>
            </p:blipFill>
            <p:spPr>
              <a:xfrm>
                <a:off x="6496050" y="2235200"/>
                <a:ext cx="1905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4" p14:bwMode="auto">
            <p14:nvContentPartPr>
              <p14:cNvPr id="345" name="墨迹 344"/>
              <p14:cNvContentPartPr/>
              <p14:nvPr/>
            </p14:nvContentPartPr>
            <p14:xfrm>
              <a:off x="6673850" y="2266950"/>
              <a:ext cx="25400" cy="360"/>
            </p14:xfrm>
          </p:contentPart>
        </mc:Choice>
        <mc:Fallback xmlns="">
          <p:pic>
            <p:nvPicPr>
              <p:cNvPr id="345" name="墨迹 344"/>
            </p:nvPicPr>
            <p:blipFill>
              <a:blip r:embed="rId592"/>
            </p:blipFill>
            <p:spPr>
              <a:xfrm>
                <a:off x="6673850" y="2266950"/>
                <a:ext cx="254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5" p14:bwMode="auto">
            <p14:nvContentPartPr>
              <p14:cNvPr id="346" name="墨迹 345"/>
              <p14:cNvContentPartPr/>
              <p14:nvPr/>
            </p14:nvContentPartPr>
            <p14:xfrm>
              <a:off x="6750050" y="2266950"/>
              <a:ext cx="25400" cy="360"/>
            </p14:xfrm>
          </p:contentPart>
        </mc:Choice>
        <mc:Fallback xmlns="">
          <p:pic>
            <p:nvPicPr>
              <p:cNvPr id="346" name="墨迹 345"/>
            </p:nvPicPr>
            <p:blipFill>
              <a:blip r:embed="rId592"/>
            </p:blipFill>
            <p:spPr>
              <a:xfrm>
                <a:off x="6750050" y="2266950"/>
                <a:ext cx="254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6" p14:bwMode="auto">
            <p14:nvContentPartPr>
              <p14:cNvPr id="347" name="墨迹 346"/>
              <p14:cNvContentPartPr/>
              <p14:nvPr/>
            </p14:nvContentPartPr>
            <p14:xfrm>
              <a:off x="6832600" y="2266950"/>
              <a:ext cx="19050" cy="360"/>
            </p14:xfrm>
          </p:contentPart>
        </mc:Choice>
        <mc:Fallback xmlns="">
          <p:pic>
            <p:nvPicPr>
              <p:cNvPr id="347" name="墨迹 346"/>
            </p:nvPicPr>
            <p:blipFill>
              <a:blip r:embed="rId340"/>
            </p:blipFill>
            <p:spPr>
              <a:xfrm>
                <a:off x="6832600" y="2266950"/>
                <a:ext cx="190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7" p14:bwMode="auto">
            <p14:nvContentPartPr>
              <p14:cNvPr id="348" name="墨迹 347"/>
              <p14:cNvContentPartPr/>
              <p14:nvPr/>
            </p14:nvContentPartPr>
            <p14:xfrm>
              <a:off x="7118350" y="2197100"/>
              <a:ext cx="25400" cy="95250"/>
            </p14:xfrm>
          </p:contentPart>
        </mc:Choice>
        <mc:Fallback xmlns="">
          <p:pic>
            <p:nvPicPr>
              <p:cNvPr id="348" name="墨迹 347"/>
            </p:nvPicPr>
            <p:blipFill>
              <a:blip r:embed="rId638"/>
            </p:blipFill>
            <p:spPr>
              <a:xfrm>
                <a:off x="7118350" y="2197100"/>
                <a:ext cx="2540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9" p14:bwMode="auto">
            <p14:nvContentPartPr>
              <p14:cNvPr id="349" name="墨迹 348"/>
              <p14:cNvContentPartPr/>
              <p14:nvPr/>
            </p14:nvContentPartPr>
            <p14:xfrm>
              <a:off x="5937250" y="2387600"/>
              <a:ext cx="19050" cy="50800"/>
            </p14:xfrm>
          </p:contentPart>
        </mc:Choice>
        <mc:Fallback xmlns="">
          <p:pic>
            <p:nvPicPr>
              <p:cNvPr id="349" name="墨迹 348"/>
            </p:nvPicPr>
            <p:blipFill>
              <a:blip r:embed="rId640"/>
            </p:blipFill>
            <p:spPr>
              <a:xfrm>
                <a:off x="5937250" y="2387600"/>
                <a:ext cx="1905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1" p14:bwMode="auto">
            <p14:nvContentPartPr>
              <p14:cNvPr id="350" name="墨迹 349"/>
              <p14:cNvContentPartPr/>
              <p14:nvPr/>
            </p14:nvContentPartPr>
            <p14:xfrm>
              <a:off x="6083300" y="2368550"/>
              <a:ext cx="76200" cy="69850"/>
            </p14:xfrm>
          </p:contentPart>
        </mc:Choice>
        <mc:Fallback xmlns="">
          <p:pic>
            <p:nvPicPr>
              <p:cNvPr id="350" name="墨迹 349"/>
            </p:nvPicPr>
            <p:blipFill>
              <a:blip r:embed="rId642"/>
            </p:blipFill>
            <p:spPr>
              <a:xfrm>
                <a:off x="6083300" y="2368550"/>
                <a:ext cx="7620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3" p14:bwMode="auto">
            <p14:nvContentPartPr>
              <p14:cNvPr id="351" name="墨迹 350"/>
              <p14:cNvContentPartPr/>
              <p14:nvPr/>
            </p14:nvContentPartPr>
            <p14:xfrm>
              <a:off x="6457950" y="2374900"/>
              <a:ext cx="76200" cy="57150"/>
            </p14:xfrm>
          </p:contentPart>
        </mc:Choice>
        <mc:Fallback xmlns="">
          <p:pic>
            <p:nvPicPr>
              <p:cNvPr id="351" name="墨迹 350"/>
            </p:nvPicPr>
            <p:blipFill>
              <a:blip r:embed="rId644"/>
            </p:blipFill>
            <p:spPr>
              <a:xfrm>
                <a:off x="6457950" y="2374900"/>
                <a:ext cx="7620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5" p14:bwMode="auto">
            <p14:nvContentPartPr>
              <p14:cNvPr id="352" name="墨迹 351"/>
              <p14:cNvContentPartPr/>
              <p14:nvPr/>
            </p14:nvContentPartPr>
            <p14:xfrm>
              <a:off x="6667500" y="2393950"/>
              <a:ext cx="19050" cy="360"/>
            </p14:xfrm>
          </p:contentPart>
        </mc:Choice>
        <mc:Fallback xmlns="">
          <p:pic>
            <p:nvPicPr>
              <p:cNvPr id="352" name="墨迹 351"/>
            </p:nvPicPr>
            <p:blipFill>
              <a:blip r:embed="rId340"/>
            </p:blipFill>
            <p:spPr>
              <a:xfrm>
                <a:off x="6667500" y="2393950"/>
                <a:ext cx="190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6" p14:bwMode="auto">
            <p14:nvContentPartPr>
              <p14:cNvPr id="353" name="墨迹 352"/>
              <p14:cNvContentPartPr/>
              <p14:nvPr/>
            </p14:nvContentPartPr>
            <p14:xfrm>
              <a:off x="6737350" y="2381250"/>
              <a:ext cx="38100" cy="360"/>
            </p14:xfrm>
          </p:contentPart>
        </mc:Choice>
        <mc:Fallback xmlns="">
          <p:pic>
            <p:nvPicPr>
              <p:cNvPr id="353" name="墨迹 352"/>
            </p:nvPicPr>
            <p:blipFill>
              <a:blip r:embed="rId362"/>
            </p:blipFill>
            <p:spPr>
              <a:xfrm>
                <a:off x="6737350" y="2381250"/>
                <a:ext cx="381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7" p14:bwMode="auto">
            <p14:nvContentPartPr>
              <p14:cNvPr id="354" name="墨迹 353"/>
              <p14:cNvContentPartPr/>
              <p14:nvPr/>
            </p14:nvContentPartPr>
            <p14:xfrm>
              <a:off x="6807200" y="2381250"/>
              <a:ext cx="19050" cy="360"/>
            </p14:xfrm>
          </p:contentPart>
        </mc:Choice>
        <mc:Fallback xmlns="">
          <p:pic>
            <p:nvPicPr>
              <p:cNvPr id="354" name="墨迹 353"/>
            </p:nvPicPr>
            <p:blipFill>
              <a:blip r:embed="rId340"/>
            </p:blipFill>
            <p:spPr>
              <a:xfrm>
                <a:off x="6807200" y="2381250"/>
                <a:ext cx="190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8" p14:bwMode="auto">
            <p14:nvContentPartPr>
              <p14:cNvPr id="355" name="墨迹 354"/>
              <p14:cNvContentPartPr/>
              <p14:nvPr/>
            </p14:nvContentPartPr>
            <p14:xfrm>
              <a:off x="7092950" y="2349500"/>
              <a:ext cx="95250" cy="69850"/>
            </p14:xfrm>
          </p:contentPart>
        </mc:Choice>
        <mc:Fallback xmlns="">
          <p:pic>
            <p:nvPicPr>
              <p:cNvPr id="355" name="墨迹 354"/>
            </p:nvPicPr>
            <p:blipFill>
              <a:blip r:embed="rId649"/>
            </p:blipFill>
            <p:spPr>
              <a:xfrm>
                <a:off x="7092950" y="2349500"/>
                <a:ext cx="9525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0" p14:bwMode="auto">
            <p14:nvContentPartPr>
              <p14:cNvPr id="356" name="墨迹 355"/>
              <p14:cNvContentPartPr/>
              <p14:nvPr/>
            </p14:nvContentPartPr>
            <p14:xfrm>
              <a:off x="6737350" y="2425700"/>
              <a:ext cx="12700" cy="360"/>
            </p14:xfrm>
          </p:contentPart>
        </mc:Choice>
        <mc:Fallback xmlns="">
          <p:pic>
            <p:nvPicPr>
              <p:cNvPr id="356" name="墨迹 355"/>
            </p:nvPicPr>
            <p:blipFill>
              <a:blip r:embed="rId3"/>
            </p:blipFill>
            <p:spPr>
              <a:xfrm>
                <a:off x="6737350" y="242570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1" p14:bwMode="auto">
            <p14:nvContentPartPr>
              <p14:cNvPr id="357" name="墨迹 356"/>
              <p14:cNvContentPartPr/>
              <p14:nvPr/>
            </p14:nvContentPartPr>
            <p14:xfrm>
              <a:off x="6743700" y="2463800"/>
              <a:ext cx="360" cy="19050"/>
            </p14:xfrm>
          </p:contentPart>
        </mc:Choice>
        <mc:Fallback xmlns="">
          <p:pic>
            <p:nvPicPr>
              <p:cNvPr id="357" name="墨迹 356"/>
            </p:nvPicPr>
            <p:blipFill>
              <a:blip r:embed="rId5"/>
            </p:blipFill>
            <p:spPr>
              <a:xfrm>
                <a:off x="6743700" y="2463800"/>
                <a:ext cx="36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2" p14:bwMode="auto">
            <p14:nvContentPartPr>
              <p14:cNvPr id="358" name="墨迹 357"/>
              <p14:cNvContentPartPr/>
              <p14:nvPr/>
            </p14:nvContentPartPr>
            <p14:xfrm>
              <a:off x="6731000" y="2501900"/>
              <a:ext cx="12700" cy="360"/>
            </p14:xfrm>
          </p:contentPart>
        </mc:Choice>
        <mc:Fallback xmlns="">
          <p:pic>
            <p:nvPicPr>
              <p:cNvPr id="358" name="墨迹 357"/>
            </p:nvPicPr>
            <p:blipFill>
              <a:blip r:embed="rId3"/>
            </p:blipFill>
            <p:spPr>
              <a:xfrm>
                <a:off x="6731000" y="250190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3" p14:bwMode="auto">
            <p14:nvContentPartPr>
              <p14:cNvPr id="359" name="墨迹 358"/>
              <p14:cNvContentPartPr/>
              <p14:nvPr/>
            </p14:nvContentPartPr>
            <p14:xfrm>
              <a:off x="6731000" y="2552700"/>
              <a:ext cx="12700" cy="360"/>
            </p14:xfrm>
          </p:contentPart>
        </mc:Choice>
        <mc:Fallback xmlns="">
          <p:pic>
            <p:nvPicPr>
              <p:cNvPr id="359" name="墨迹 358"/>
            </p:nvPicPr>
            <p:blipFill>
              <a:blip r:embed="rId3"/>
            </p:blipFill>
            <p:spPr>
              <a:xfrm>
                <a:off x="6731000" y="255270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4" p14:bwMode="auto">
            <p14:nvContentPartPr>
              <p14:cNvPr id="360" name="墨迹 359"/>
              <p14:cNvContentPartPr/>
              <p14:nvPr/>
            </p14:nvContentPartPr>
            <p14:xfrm>
              <a:off x="5943600" y="2628900"/>
              <a:ext cx="6350" cy="95250"/>
            </p14:xfrm>
          </p:contentPart>
        </mc:Choice>
        <mc:Fallback xmlns="">
          <p:pic>
            <p:nvPicPr>
              <p:cNvPr id="360" name="墨迹 359"/>
            </p:nvPicPr>
            <p:blipFill>
              <a:blip r:embed="rId655"/>
            </p:blipFill>
            <p:spPr>
              <a:xfrm>
                <a:off x="5943600" y="2628900"/>
                <a:ext cx="635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6" p14:bwMode="auto">
            <p14:nvContentPartPr>
              <p14:cNvPr id="361" name="墨迹 360"/>
              <p14:cNvContentPartPr/>
              <p14:nvPr/>
            </p14:nvContentPartPr>
            <p14:xfrm>
              <a:off x="6083300" y="2616200"/>
              <a:ext cx="82550" cy="69850"/>
            </p14:xfrm>
          </p:contentPart>
        </mc:Choice>
        <mc:Fallback xmlns="">
          <p:pic>
            <p:nvPicPr>
              <p:cNvPr id="361" name="墨迹 360"/>
            </p:nvPicPr>
            <p:blipFill>
              <a:blip r:embed="rId657"/>
            </p:blipFill>
            <p:spPr>
              <a:xfrm>
                <a:off x="6083300" y="2616200"/>
                <a:ext cx="8255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8" p14:bwMode="auto">
            <p14:nvContentPartPr>
              <p14:cNvPr id="362" name="墨迹 361"/>
              <p14:cNvContentPartPr/>
              <p14:nvPr/>
            </p14:nvContentPartPr>
            <p14:xfrm>
              <a:off x="6032500" y="2476500"/>
              <a:ext cx="12700" cy="360"/>
            </p14:xfrm>
          </p:contentPart>
        </mc:Choice>
        <mc:Fallback xmlns="">
          <p:pic>
            <p:nvPicPr>
              <p:cNvPr id="362" name="墨迹 361"/>
            </p:nvPicPr>
            <p:blipFill>
              <a:blip r:embed="rId3"/>
            </p:blipFill>
            <p:spPr>
              <a:xfrm>
                <a:off x="6032500" y="247650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9" p14:bwMode="auto">
            <p14:nvContentPartPr>
              <p14:cNvPr id="363" name="墨迹 362"/>
              <p14:cNvContentPartPr/>
              <p14:nvPr/>
            </p14:nvContentPartPr>
            <p14:xfrm>
              <a:off x="6026150" y="2520950"/>
              <a:ext cx="360" cy="19050"/>
            </p14:xfrm>
          </p:contentPart>
        </mc:Choice>
        <mc:Fallback xmlns="">
          <p:pic>
            <p:nvPicPr>
              <p:cNvPr id="363" name="墨迹 362"/>
            </p:nvPicPr>
            <p:blipFill>
              <a:blip r:embed="rId5"/>
            </p:blipFill>
            <p:spPr>
              <a:xfrm>
                <a:off x="6026150" y="2520950"/>
                <a:ext cx="36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0" p14:bwMode="auto">
            <p14:nvContentPartPr>
              <p14:cNvPr id="364" name="墨迹 363"/>
              <p14:cNvContentPartPr/>
              <p14:nvPr/>
            </p14:nvContentPartPr>
            <p14:xfrm>
              <a:off x="6019800" y="2559050"/>
              <a:ext cx="12700" cy="360"/>
            </p14:xfrm>
          </p:contentPart>
        </mc:Choice>
        <mc:Fallback xmlns="">
          <p:pic>
            <p:nvPicPr>
              <p:cNvPr id="364" name="墨迹 363"/>
            </p:nvPicPr>
            <p:blipFill>
              <a:blip r:embed="rId3"/>
            </p:blipFill>
            <p:spPr>
              <a:xfrm>
                <a:off x="6019800" y="255905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1" p14:bwMode="auto">
            <p14:nvContentPartPr>
              <p14:cNvPr id="365" name="墨迹 364"/>
              <p14:cNvContentPartPr/>
              <p14:nvPr/>
            </p14:nvContentPartPr>
            <p14:xfrm>
              <a:off x="6019800" y="2095500"/>
              <a:ext cx="12700" cy="360"/>
            </p14:xfrm>
          </p:contentPart>
        </mc:Choice>
        <mc:Fallback xmlns="">
          <p:pic>
            <p:nvPicPr>
              <p:cNvPr id="365" name="墨迹 364"/>
            </p:nvPicPr>
            <p:blipFill>
              <a:blip r:embed="rId3"/>
            </p:blipFill>
            <p:spPr>
              <a:xfrm>
                <a:off x="6019800" y="209550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2" p14:bwMode="auto">
            <p14:nvContentPartPr>
              <p14:cNvPr id="366" name="墨迹 365"/>
              <p14:cNvContentPartPr/>
              <p14:nvPr/>
            </p14:nvContentPartPr>
            <p14:xfrm>
              <a:off x="6019800" y="2120900"/>
              <a:ext cx="6350" cy="19050"/>
            </p14:xfrm>
          </p:contentPart>
        </mc:Choice>
        <mc:Fallback xmlns="">
          <p:pic>
            <p:nvPicPr>
              <p:cNvPr id="366" name="墨迹 365"/>
            </p:nvPicPr>
            <p:blipFill>
              <a:blip r:embed="rId663"/>
            </p:blipFill>
            <p:spPr>
              <a:xfrm>
                <a:off x="6019800" y="2120900"/>
                <a:ext cx="63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4" p14:bwMode="auto">
            <p14:nvContentPartPr>
              <p14:cNvPr id="367" name="墨迹 366"/>
              <p14:cNvContentPartPr/>
              <p14:nvPr/>
            </p14:nvContentPartPr>
            <p14:xfrm>
              <a:off x="6000750" y="2171700"/>
              <a:ext cx="12700" cy="360"/>
            </p14:xfrm>
          </p:contentPart>
        </mc:Choice>
        <mc:Fallback xmlns="">
          <p:pic>
            <p:nvPicPr>
              <p:cNvPr id="367" name="墨迹 366"/>
            </p:nvPicPr>
            <p:blipFill>
              <a:blip r:embed="rId3"/>
            </p:blipFill>
            <p:spPr>
              <a:xfrm>
                <a:off x="6000750" y="217170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5" p14:bwMode="auto">
            <p14:nvContentPartPr>
              <p14:cNvPr id="368" name="墨迹 367"/>
              <p14:cNvContentPartPr/>
              <p14:nvPr/>
            </p14:nvContentPartPr>
            <p14:xfrm>
              <a:off x="6019800" y="1714500"/>
              <a:ext cx="12700" cy="360"/>
            </p14:xfrm>
          </p:contentPart>
        </mc:Choice>
        <mc:Fallback xmlns="">
          <p:pic>
            <p:nvPicPr>
              <p:cNvPr id="368" name="墨迹 367"/>
            </p:nvPicPr>
            <p:blipFill>
              <a:blip r:embed="rId3"/>
            </p:blipFill>
            <p:spPr>
              <a:xfrm>
                <a:off x="6019800" y="171450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6" p14:bwMode="auto">
            <p14:nvContentPartPr>
              <p14:cNvPr id="369" name="墨迹 368"/>
              <p14:cNvContentPartPr/>
              <p14:nvPr/>
            </p14:nvContentPartPr>
            <p14:xfrm>
              <a:off x="6032500" y="1739900"/>
              <a:ext cx="360" cy="19050"/>
            </p14:xfrm>
          </p:contentPart>
        </mc:Choice>
        <mc:Fallback xmlns="">
          <p:pic>
            <p:nvPicPr>
              <p:cNvPr id="369" name="墨迹 368"/>
            </p:nvPicPr>
            <p:blipFill>
              <a:blip r:embed="rId5"/>
            </p:blipFill>
            <p:spPr>
              <a:xfrm>
                <a:off x="6032500" y="1739900"/>
                <a:ext cx="36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7" p14:bwMode="auto">
            <p14:nvContentPartPr>
              <p14:cNvPr id="370" name="墨迹 369"/>
              <p14:cNvContentPartPr/>
              <p14:nvPr/>
            </p14:nvContentPartPr>
            <p14:xfrm>
              <a:off x="6013450" y="1790700"/>
              <a:ext cx="12700" cy="360"/>
            </p14:xfrm>
          </p:contentPart>
        </mc:Choice>
        <mc:Fallback xmlns="">
          <p:pic>
            <p:nvPicPr>
              <p:cNvPr id="370" name="墨迹 369"/>
            </p:nvPicPr>
            <p:blipFill>
              <a:blip r:embed="rId3"/>
            </p:blipFill>
            <p:spPr>
              <a:xfrm>
                <a:off x="6013450" y="179070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8" p14:bwMode="auto">
            <p14:nvContentPartPr>
              <p14:cNvPr id="371" name="墨迹 370"/>
              <p14:cNvContentPartPr/>
              <p14:nvPr/>
            </p14:nvContentPartPr>
            <p14:xfrm>
              <a:off x="6013450" y="1860550"/>
              <a:ext cx="12700" cy="360"/>
            </p14:xfrm>
          </p:contentPart>
        </mc:Choice>
        <mc:Fallback xmlns="">
          <p:pic>
            <p:nvPicPr>
              <p:cNvPr id="371" name="墨迹 370"/>
            </p:nvPicPr>
            <p:blipFill>
              <a:blip r:embed="rId3"/>
            </p:blipFill>
            <p:spPr>
              <a:xfrm>
                <a:off x="6013450" y="186055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9" p14:bwMode="auto">
            <p14:nvContentPartPr>
              <p14:cNvPr id="372" name="墨迹 371"/>
              <p14:cNvContentPartPr/>
              <p14:nvPr/>
            </p14:nvContentPartPr>
            <p14:xfrm>
              <a:off x="6508750" y="2578100"/>
              <a:ext cx="12700" cy="120650"/>
            </p14:xfrm>
          </p:contentPart>
        </mc:Choice>
        <mc:Fallback xmlns="">
          <p:pic>
            <p:nvPicPr>
              <p:cNvPr id="372" name="墨迹 371"/>
            </p:nvPicPr>
            <p:blipFill>
              <a:blip r:embed="rId670"/>
            </p:blipFill>
            <p:spPr>
              <a:xfrm>
                <a:off x="6508750" y="2578100"/>
                <a:ext cx="1270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1" p14:bwMode="auto">
            <p14:nvContentPartPr>
              <p14:cNvPr id="373" name="墨迹 372"/>
              <p14:cNvContentPartPr/>
              <p14:nvPr/>
            </p14:nvContentPartPr>
            <p14:xfrm>
              <a:off x="6718300" y="2616200"/>
              <a:ext cx="12700" cy="360"/>
            </p14:xfrm>
          </p:contentPart>
        </mc:Choice>
        <mc:Fallback xmlns="">
          <p:pic>
            <p:nvPicPr>
              <p:cNvPr id="373" name="墨迹 372"/>
            </p:nvPicPr>
            <p:blipFill>
              <a:blip r:embed="rId3"/>
            </p:blipFill>
            <p:spPr>
              <a:xfrm>
                <a:off x="6718300" y="261620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2" p14:bwMode="auto">
            <p14:nvContentPartPr>
              <p14:cNvPr id="374" name="墨迹 373"/>
              <p14:cNvContentPartPr/>
              <p14:nvPr/>
            </p14:nvContentPartPr>
            <p14:xfrm>
              <a:off x="6788150" y="2616200"/>
              <a:ext cx="25400" cy="360"/>
            </p14:xfrm>
          </p:contentPart>
        </mc:Choice>
        <mc:Fallback xmlns="">
          <p:pic>
            <p:nvPicPr>
              <p:cNvPr id="374" name="墨迹 373"/>
            </p:nvPicPr>
            <p:blipFill>
              <a:blip r:embed="rId592"/>
            </p:blipFill>
            <p:spPr>
              <a:xfrm>
                <a:off x="6788150" y="2616200"/>
                <a:ext cx="254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3" p14:bwMode="auto">
            <p14:nvContentPartPr>
              <p14:cNvPr id="375" name="墨迹 374"/>
              <p14:cNvContentPartPr/>
              <p14:nvPr/>
            </p14:nvContentPartPr>
            <p14:xfrm>
              <a:off x="6902450" y="2616200"/>
              <a:ext cx="25400" cy="360"/>
            </p14:xfrm>
          </p:contentPart>
        </mc:Choice>
        <mc:Fallback xmlns="">
          <p:pic>
            <p:nvPicPr>
              <p:cNvPr id="375" name="墨迹 374"/>
            </p:nvPicPr>
            <p:blipFill>
              <a:blip r:embed="rId592"/>
            </p:blipFill>
            <p:spPr>
              <a:xfrm>
                <a:off x="6902450" y="2616200"/>
                <a:ext cx="254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4" p14:bwMode="auto">
            <p14:nvContentPartPr>
              <p14:cNvPr id="376" name="墨迹 375"/>
              <p14:cNvContentPartPr/>
              <p14:nvPr/>
            </p14:nvContentPartPr>
            <p14:xfrm>
              <a:off x="7150100" y="2527300"/>
              <a:ext cx="12700" cy="95250"/>
            </p14:xfrm>
          </p:contentPart>
        </mc:Choice>
        <mc:Fallback xmlns="">
          <p:pic>
            <p:nvPicPr>
              <p:cNvPr id="376" name="墨迹 375"/>
            </p:nvPicPr>
            <p:blipFill>
              <a:blip r:embed="rId675"/>
            </p:blipFill>
            <p:spPr>
              <a:xfrm>
                <a:off x="7150100" y="2527300"/>
                <a:ext cx="1270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6" p14:bwMode="auto">
            <p14:nvContentPartPr>
              <p14:cNvPr id="377" name="墨迹 376"/>
              <p14:cNvContentPartPr/>
              <p14:nvPr/>
            </p14:nvContentPartPr>
            <p14:xfrm>
              <a:off x="5975350" y="2787650"/>
              <a:ext cx="12700" cy="101600"/>
            </p14:xfrm>
          </p:contentPart>
        </mc:Choice>
        <mc:Fallback xmlns="">
          <p:pic>
            <p:nvPicPr>
              <p:cNvPr id="377" name="墨迹 376"/>
            </p:nvPicPr>
            <p:blipFill>
              <a:blip r:embed="rId677"/>
            </p:blipFill>
            <p:spPr>
              <a:xfrm>
                <a:off x="5975350" y="2787650"/>
                <a:ext cx="1270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8" p14:bwMode="auto">
            <p14:nvContentPartPr>
              <p14:cNvPr id="378" name="墨迹 377"/>
              <p14:cNvContentPartPr/>
              <p14:nvPr/>
            </p14:nvContentPartPr>
            <p14:xfrm>
              <a:off x="6115050" y="2794000"/>
              <a:ext cx="19050" cy="82550"/>
            </p14:xfrm>
          </p:contentPart>
        </mc:Choice>
        <mc:Fallback xmlns="">
          <p:pic>
            <p:nvPicPr>
              <p:cNvPr id="378" name="墨迹 377"/>
            </p:nvPicPr>
            <p:blipFill>
              <a:blip r:embed="rId679"/>
            </p:blipFill>
            <p:spPr>
              <a:xfrm>
                <a:off x="6115050" y="2794000"/>
                <a:ext cx="1905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80" p14:bwMode="auto">
            <p14:nvContentPartPr>
              <p14:cNvPr id="379" name="墨迹 378"/>
              <p14:cNvContentPartPr/>
              <p14:nvPr/>
            </p14:nvContentPartPr>
            <p14:xfrm>
              <a:off x="6470650" y="2736850"/>
              <a:ext cx="82550" cy="107950"/>
            </p14:xfrm>
          </p:contentPart>
        </mc:Choice>
        <mc:Fallback xmlns="">
          <p:pic>
            <p:nvPicPr>
              <p:cNvPr id="379" name="墨迹 378"/>
            </p:nvPicPr>
            <p:blipFill>
              <a:blip r:embed="rId681"/>
            </p:blipFill>
            <p:spPr>
              <a:xfrm>
                <a:off x="6470650" y="2736850"/>
                <a:ext cx="8255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82" p14:bwMode="auto">
            <p14:nvContentPartPr>
              <p14:cNvPr id="380" name="墨迹 379"/>
              <p14:cNvContentPartPr/>
              <p14:nvPr/>
            </p14:nvContentPartPr>
            <p14:xfrm>
              <a:off x="6692900" y="2749550"/>
              <a:ext cx="12700" cy="360"/>
            </p14:xfrm>
          </p:contentPart>
        </mc:Choice>
        <mc:Fallback xmlns="">
          <p:pic>
            <p:nvPicPr>
              <p:cNvPr id="380" name="墨迹 379"/>
            </p:nvPicPr>
            <p:blipFill>
              <a:blip r:embed="rId3"/>
            </p:blipFill>
            <p:spPr>
              <a:xfrm>
                <a:off x="6692900" y="274955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83" p14:bwMode="auto">
            <p14:nvContentPartPr>
              <p14:cNvPr id="381" name="墨迹 380"/>
              <p14:cNvContentPartPr/>
              <p14:nvPr/>
            </p14:nvContentPartPr>
            <p14:xfrm>
              <a:off x="6762750" y="2749550"/>
              <a:ext cx="31750" cy="360"/>
            </p14:xfrm>
          </p:contentPart>
        </mc:Choice>
        <mc:Fallback xmlns="">
          <p:pic>
            <p:nvPicPr>
              <p:cNvPr id="381" name="墨迹 380"/>
            </p:nvPicPr>
            <p:blipFill>
              <a:blip r:embed="rId684"/>
            </p:blipFill>
            <p:spPr>
              <a:xfrm>
                <a:off x="6762750" y="2749550"/>
                <a:ext cx="317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85" p14:bwMode="auto">
            <p14:nvContentPartPr>
              <p14:cNvPr id="382" name="墨迹 381"/>
              <p14:cNvContentPartPr/>
              <p14:nvPr/>
            </p14:nvContentPartPr>
            <p14:xfrm>
              <a:off x="6845300" y="2749550"/>
              <a:ext cx="19050" cy="360"/>
            </p14:xfrm>
          </p:contentPart>
        </mc:Choice>
        <mc:Fallback xmlns="">
          <p:pic>
            <p:nvPicPr>
              <p:cNvPr id="382" name="墨迹 381"/>
            </p:nvPicPr>
            <p:blipFill>
              <a:blip r:embed="rId340"/>
            </p:blipFill>
            <p:spPr>
              <a:xfrm>
                <a:off x="6845300" y="2749550"/>
                <a:ext cx="190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86" p14:bwMode="auto">
            <p14:nvContentPartPr>
              <p14:cNvPr id="383" name="墨迹 382"/>
              <p14:cNvContentPartPr/>
              <p14:nvPr/>
            </p14:nvContentPartPr>
            <p14:xfrm>
              <a:off x="7067550" y="2679700"/>
              <a:ext cx="95250" cy="76200"/>
            </p14:xfrm>
          </p:contentPart>
        </mc:Choice>
        <mc:Fallback xmlns="">
          <p:pic>
            <p:nvPicPr>
              <p:cNvPr id="383" name="墨迹 382"/>
            </p:nvPicPr>
            <p:blipFill>
              <a:blip r:embed="rId687"/>
            </p:blipFill>
            <p:spPr>
              <a:xfrm>
                <a:off x="7067550" y="2679700"/>
                <a:ext cx="9525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88" p14:bwMode="auto">
            <p14:nvContentPartPr>
              <p14:cNvPr id="384" name="墨迹 383"/>
              <p14:cNvContentPartPr/>
              <p14:nvPr/>
            </p14:nvContentPartPr>
            <p14:xfrm>
              <a:off x="6769100" y="2825750"/>
              <a:ext cx="12700" cy="360"/>
            </p14:xfrm>
          </p:contentPart>
        </mc:Choice>
        <mc:Fallback xmlns="">
          <p:pic>
            <p:nvPicPr>
              <p:cNvPr id="384" name="墨迹 383"/>
            </p:nvPicPr>
            <p:blipFill>
              <a:blip r:embed="rId3"/>
            </p:blipFill>
            <p:spPr>
              <a:xfrm>
                <a:off x="6769100" y="282575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89" p14:bwMode="auto">
            <p14:nvContentPartPr>
              <p14:cNvPr id="385" name="墨迹 384"/>
              <p14:cNvContentPartPr/>
              <p14:nvPr/>
            </p14:nvContentPartPr>
            <p14:xfrm>
              <a:off x="6781800" y="2857500"/>
              <a:ext cx="12700" cy="360"/>
            </p14:xfrm>
          </p:contentPart>
        </mc:Choice>
        <mc:Fallback xmlns="">
          <p:pic>
            <p:nvPicPr>
              <p:cNvPr id="385" name="墨迹 384"/>
            </p:nvPicPr>
            <p:blipFill>
              <a:blip r:embed="rId3"/>
            </p:blipFill>
            <p:spPr>
              <a:xfrm>
                <a:off x="6781800" y="285750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0" p14:bwMode="auto">
            <p14:nvContentPartPr>
              <p14:cNvPr id="386" name="墨迹 385"/>
              <p14:cNvContentPartPr/>
              <p14:nvPr/>
            </p14:nvContentPartPr>
            <p14:xfrm>
              <a:off x="6775450" y="2908300"/>
              <a:ext cx="360" cy="25400"/>
            </p14:xfrm>
          </p:contentPart>
        </mc:Choice>
        <mc:Fallback xmlns="">
          <p:pic>
            <p:nvPicPr>
              <p:cNvPr id="386" name="墨迹 385"/>
            </p:nvPicPr>
            <p:blipFill>
              <a:blip r:embed="rId573"/>
            </p:blipFill>
            <p:spPr>
              <a:xfrm>
                <a:off x="6775450" y="2908300"/>
                <a:ext cx="36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1" p14:bwMode="auto">
            <p14:nvContentPartPr>
              <p14:cNvPr id="387" name="墨迹 386"/>
              <p14:cNvContentPartPr/>
              <p14:nvPr/>
            </p14:nvContentPartPr>
            <p14:xfrm>
              <a:off x="6051550" y="2901950"/>
              <a:ext cx="12700" cy="360"/>
            </p14:xfrm>
          </p:contentPart>
        </mc:Choice>
        <mc:Fallback xmlns="">
          <p:pic>
            <p:nvPicPr>
              <p:cNvPr id="387" name="墨迹 386"/>
            </p:nvPicPr>
            <p:blipFill>
              <a:blip r:embed="rId3"/>
            </p:blipFill>
            <p:spPr>
              <a:xfrm>
                <a:off x="6051550" y="290195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2" p14:bwMode="auto">
            <p14:nvContentPartPr>
              <p14:cNvPr id="388" name="墨迹 387"/>
              <p14:cNvContentPartPr/>
              <p14:nvPr/>
            </p14:nvContentPartPr>
            <p14:xfrm>
              <a:off x="6057900" y="2940050"/>
              <a:ext cx="12700" cy="360"/>
            </p14:xfrm>
          </p:contentPart>
        </mc:Choice>
        <mc:Fallback xmlns="">
          <p:pic>
            <p:nvPicPr>
              <p:cNvPr id="388" name="墨迹 387"/>
            </p:nvPicPr>
            <p:blipFill>
              <a:blip r:embed="rId3"/>
            </p:blipFill>
            <p:spPr>
              <a:xfrm>
                <a:off x="6057900" y="294005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3" p14:bwMode="auto">
            <p14:nvContentPartPr>
              <p14:cNvPr id="389" name="墨迹 388"/>
              <p14:cNvContentPartPr/>
              <p14:nvPr/>
            </p14:nvContentPartPr>
            <p14:xfrm>
              <a:off x="6064250" y="2990850"/>
              <a:ext cx="360" cy="19050"/>
            </p14:xfrm>
          </p:contentPart>
        </mc:Choice>
        <mc:Fallback xmlns="">
          <p:pic>
            <p:nvPicPr>
              <p:cNvPr id="389" name="墨迹 388"/>
            </p:nvPicPr>
            <p:blipFill>
              <a:blip r:embed="rId5"/>
            </p:blipFill>
            <p:spPr>
              <a:xfrm>
                <a:off x="6064250" y="2990850"/>
                <a:ext cx="36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4" p14:bwMode="auto">
            <p14:nvContentPartPr>
              <p14:cNvPr id="390" name="墨迹 389"/>
              <p14:cNvContentPartPr/>
              <p14:nvPr/>
            </p14:nvContentPartPr>
            <p14:xfrm>
              <a:off x="5988050" y="3067050"/>
              <a:ext cx="360" cy="57150"/>
            </p14:xfrm>
          </p:contentPart>
        </mc:Choice>
        <mc:Fallback xmlns="">
          <p:pic>
            <p:nvPicPr>
              <p:cNvPr id="390" name="墨迹 389"/>
            </p:nvPicPr>
            <p:blipFill>
              <a:blip r:embed="rId259"/>
            </p:blipFill>
            <p:spPr>
              <a:xfrm>
                <a:off x="5988050" y="3067050"/>
                <a:ext cx="36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5" p14:bwMode="auto">
            <p14:nvContentPartPr>
              <p14:cNvPr id="391" name="墨迹 390"/>
              <p14:cNvContentPartPr/>
              <p14:nvPr/>
            </p14:nvContentPartPr>
            <p14:xfrm>
              <a:off x="6121400" y="3041650"/>
              <a:ext cx="12700" cy="76200"/>
            </p14:xfrm>
          </p:contentPart>
        </mc:Choice>
        <mc:Fallback xmlns="">
          <p:pic>
            <p:nvPicPr>
              <p:cNvPr id="391" name="墨迹 390"/>
            </p:nvPicPr>
            <p:blipFill>
              <a:blip r:embed="rId696"/>
            </p:blipFill>
            <p:spPr>
              <a:xfrm>
                <a:off x="6121400" y="3041650"/>
                <a:ext cx="1270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7" p14:bwMode="auto">
            <p14:nvContentPartPr>
              <p14:cNvPr id="392" name="墨迹 391"/>
              <p14:cNvContentPartPr/>
              <p14:nvPr/>
            </p14:nvContentPartPr>
            <p14:xfrm>
              <a:off x="6515100" y="3009900"/>
              <a:ext cx="12700" cy="95250"/>
            </p14:xfrm>
          </p:contentPart>
        </mc:Choice>
        <mc:Fallback xmlns="">
          <p:pic>
            <p:nvPicPr>
              <p:cNvPr id="392" name="墨迹 391"/>
            </p:nvPicPr>
            <p:blipFill>
              <a:blip r:embed="rId698"/>
            </p:blipFill>
            <p:spPr>
              <a:xfrm>
                <a:off x="6515100" y="3009900"/>
                <a:ext cx="1270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9" p14:bwMode="auto">
            <p14:nvContentPartPr>
              <p14:cNvPr id="393" name="墨迹 392"/>
              <p14:cNvContentPartPr/>
              <p14:nvPr/>
            </p14:nvContentPartPr>
            <p14:xfrm>
              <a:off x="6737350" y="3028950"/>
              <a:ext cx="19050" cy="360"/>
            </p14:xfrm>
          </p:contentPart>
        </mc:Choice>
        <mc:Fallback xmlns="">
          <p:pic>
            <p:nvPicPr>
              <p:cNvPr id="393" name="墨迹 392"/>
            </p:nvPicPr>
            <p:blipFill>
              <a:blip r:embed="rId340"/>
            </p:blipFill>
            <p:spPr>
              <a:xfrm>
                <a:off x="6737350" y="3028950"/>
                <a:ext cx="190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00" p14:bwMode="auto">
            <p14:nvContentPartPr>
              <p14:cNvPr id="394" name="墨迹 393"/>
              <p14:cNvContentPartPr/>
              <p14:nvPr/>
            </p14:nvContentPartPr>
            <p14:xfrm>
              <a:off x="6794500" y="3016250"/>
              <a:ext cx="38100" cy="360"/>
            </p14:xfrm>
          </p:contentPart>
        </mc:Choice>
        <mc:Fallback xmlns="">
          <p:pic>
            <p:nvPicPr>
              <p:cNvPr id="394" name="墨迹 393"/>
            </p:nvPicPr>
            <p:blipFill>
              <a:blip r:embed="rId362"/>
            </p:blipFill>
            <p:spPr>
              <a:xfrm>
                <a:off x="6794500" y="3016250"/>
                <a:ext cx="381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01" p14:bwMode="auto">
            <p14:nvContentPartPr>
              <p14:cNvPr id="395" name="墨迹 394"/>
              <p14:cNvContentPartPr/>
              <p14:nvPr/>
            </p14:nvContentPartPr>
            <p14:xfrm>
              <a:off x="6883400" y="3016250"/>
              <a:ext cx="25400" cy="360"/>
            </p14:xfrm>
          </p:contentPart>
        </mc:Choice>
        <mc:Fallback xmlns="">
          <p:pic>
            <p:nvPicPr>
              <p:cNvPr id="395" name="墨迹 394"/>
            </p:nvPicPr>
            <p:blipFill>
              <a:blip r:embed="rId592"/>
            </p:blipFill>
            <p:spPr>
              <a:xfrm>
                <a:off x="6883400" y="3016250"/>
                <a:ext cx="254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02" p14:bwMode="auto">
            <p14:nvContentPartPr>
              <p14:cNvPr id="396" name="墨迹 395"/>
              <p14:cNvContentPartPr/>
              <p14:nvPr/>
            </p14:nvContentPartPr>
            <p14:xfrm>
              <a:off x="7118350" y="2895600"/>
              <a:ext cx="12700" cy="107950"/>
            </p14:xfrm>
          </p:contentPart>
        </mc:Choice>
        <mc:Fallback xmlns="">
          <p:pic>
            <p:nvPicPr>
              <p:cNvPr id="396" name="墨迹 395"/>
            </p:nvPicPr>
            <p:blipFill>
              <a:blip r:embed="rId703"/>
            </p:blipFill>
            <p:spPr>
              <a:xfrm>
                <a:off x="7118350" y="2895600"/>
                <a:ext cx="1270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04" p14:bwMode="auto">
            <p14:nvContentPartPr>
              <p14:cNvPr id="397" name="墨迹 396"/>
              <p14:cNvContentPartPr/>
              <p14:nvPr/>
            </p14:nvContentPartPr>
            <p14:xfrm>
              <a:off x="266700" y="3346450"/>
              <a:ext cx="120650" cy="171450"/>
            </p14:xfrm>
          </p:contentPart>
        </mc:Choice>
        <mc:Fallback xmlns="">
          <p:pic>
            <p:nvPicPr>
              <p:cNvPr id="397" name="墨迹 396"/>
            </p:nvPicPr>
            <p:blipFill>
              <a:blip r:embed="rId705"/>
            </p:blipFill>
            <p:spPr>
              <a:xfrm>
                <a:off x="266700" y="3346450"/>
                <a:ext cx="12065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06" p14:bwMode="auto">
            <p14:nvContentPartPr>
              <p14:cNvPr id="398" name="墨迹 397"/>
              <p14:cNvContentPartPr/>
              <p14:nvPr/>
            </p14:nvContentPartPr>
            <p14:xfrm>
              <a:off x="476250" y="3492500"/>
              <a:ext cx="12700" cy="360"/>
            </p14:xfrm>
          </p:contentPart>
        </mc:Choice>
        <mc:Fallback xmlns="">
          <p:pic>
            <p:nvPicPr>
              <p:cNvPr id="398" name="墨迹 397"/>
            </p:nvPicPr>
            <p:blipFill>
              <a:blip r:embed="rId3"/>
            </p:blipFill>
            <p:spPr>
              <a:xfrm>
                <a:off x="476250" y="349250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07" p14:bwMode="auto">
            <p14:nvContentPartPr>
              <p14:cNvPr id="399" name="墨迹 398"/>
              <p14:cNvContentPartPr/>
              <p14:nvPr/>
            </p14:nvContentPartPr>
            <p14:xfrm>
              <a:off x="615950" y="3359150"/>
              <a:ext cx="12700" cy="190500"/>
            </p14:xfrm>
          </p:contentPart>
        </mc:Choice>
        <mc:Fallback xmlns="">
          <p:pic>
            <p:nvPicPr>
              <p:cNvPr id="399" name="墨迹 398"/>
            </p:nvPicPr>
            <p:blipFill>
              <a:blip r:embed="rId708"/>
            </p:blipFill>
            <p:spPr>
              <a:xfrm>
                <a:off x="615950" y="3359150"/>
                <a:ext cx="1270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09" p14:bwMode="auto">
            <p14:nvContentPartPr>
              <p14:cNvPr id="400" name="墨迹 399"/>
              <p14:cNvContentPartPr/>
              <p14:nvPr/>
            </p14:nvContentPartPr>
            <p14:xfrm>
              <a:off x="628650" y="3384550"/>
              <a:ext cx="101600" cy="38100"/>
            </p14:xfrm>
          </p:contentPart>
        </mc:Choice>
        <mc:Fallback xmlns="">
          <p:pic>
            <p:nvPicPr>
              <p:cNvPr id="400" name="墨迹 399"/>
            </p:nvPicPr>
            <p:blipFill>
              <a:blip r:embed="rId710"/>
            </p:blipFill>
            <p:spPr>
              <a:xfrm>
                <a:off x="628650" y="3384550"/>
                <a:ext cx="10160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1" p14:bwMode="auto">
            <p14:nvContentPartPr>
              <p14:cNvPr id="401" name="墨迹 400"/>
              <p14:cNvContentPartPr/>
              <p14:nvPr/>
            </p14:nvContentPartPr>
            <p14:xfrm>
              <a:off x="666750" y="3346450"/>
              <a:ext cx="25400" cy="88900"/>
            </p14:xfrm>
          </p:contentPart>
        </mc:Choice>
        <mc:Fallback xmlns="">
          <p:pic>
            <p:nvPicPr>
              <p:cNvPr id="401" name="墨迹 400"/>
            </p:nvPicPr>
            <p:blipFill>
              <a:blip r:embed="rId712"/>
            </p:blipFill>
            <p:spPr>
              <a:xfrm>
                <a:off x="666750" y="3346450"/>
                <a:ext cx="2540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3" p14:bwMode="auto">
            <p14:nvContentPartPr>
              <p14:cNvPr id="402" name="墨迹 401"/>
              <p14:cNvContentPartPr/>
              <p14:nvPr/>
            </p14:nvContentPartPr>
            <p14:xfrm>
              <a:off x="635000" y="3460750"/>
              <a:ext cx="95250" cy="82550"/>
            </p14:xfrm>
          </p:contentPart>
        </mc:Choice>
        <mc:Fallback xmlns="">
          <p:pic>
            <p:nvPicPr>
              <p:cNvPr id="402" name="墨迹 401"/>
            </p:nvPicPr>
            <p:blipFill>
              <a:blip r:embed="rId714"/>
            </p:blipFill>
            <p:spPr>
              <a:xfrm>
                <a:off x="635000" y="3460750"/>
                <a:ext cx="9525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5" p14:bwMode="auto">
            <p14:nvContentPartPr>
              <p14:cNvPr id="403" name="墨迹 402"/>
              <p14:cNvContentPartPr/>
              <p14:nvPr/>
            </p14:nvContentPartPr>
            <p14:xfrm>
              <a:off x="838200" y="3352800"/>
              <a:ext cx="76200" cy="57150"/>
            </p14:xfrm>
          </p:contentPart>
        </mc:Choice>
        <mc:Fallback xmlns="">
          <p:pic>
            <p:nvPicPr>
              <p:cNvPr id="403" name="墨迹 402"/>
            </p:nvPicPr>
            <p:blipFill>
              <a:blip r:embed="rId716"/>
            </p:blipFill>
            <p:spPr>
              <a:xfrm>
                <a:off x="838200" y="3352800"/>
                <a:ext cx="7620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7" p14:bwMode="auto">
            <p14:nvContentPartPr>
              <p14:cNvPr id="404" name="墨迹 403"/>
              <p14:cNvContentPartPr/>
              <p14:nvPr/>
            </p14:nvContentPartPr>
            <p14:xfrm>
              <a:off x="876300" y="3308350"/>
              <a:ext cx="50800" cy="82550"/>
            </p14:xfrm>
          </p:contentPart>
        </mc:Choice>
        <mc:Fallback xmlns="">
          <p:pic>
            <p:nvPicPr>
              <p:cNvPr id="404" name="墨迹 403"/>
            </p:nvPicPr>
            <p:blipFill>
              <a:blip r:embed="rId718"/>
            </p:blipFill>
            <p:spPr>
              <a:xfrm>
                <a:off x="876300" y="3308350"/>
                <a:ext cx="5080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9" p14:bwMode="auto">
            <p14:nvContentPartPr>
              <p14:cNvPr id="405" name="墨迹 404"/>
              <p14:cNvContentPartPr/>
              <p14:nvPr/>
            </p14:nvContentPartPr>
            <p14:xfrm>
              <a:off x="825500" y="3441700"/>
              <a:ext cx="57150" cy="69850"/>
            </p14:xfrm>
          </p:contentPart>
        </mc:Choice>
        <mc:Fallback xmlns="">
          <p:pic>
            <p:nvPicPr>
              <p:cNvPr id="405" name="墨迹 404"/>
            </p:nvPicPr>
            <p:blipFill>
              <a:blip r:embed="rId720"/>
            </p:blipFill>
            <p:spPr>
              <a:xfrm>
                <a:off x="825500" y="3441700"/>
                <a:ext cx="5715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21" p14:bwMode="auto">
            <p14:nvContentPartPr>
              <p14:cNvPr id="406" name="墨迹 405"/>
              <p14:cNvContentPartPr/>
              <p14:nvPr/>
            </p14:nvContentPartPr>
            <p14:xfrm>
              <a:off x="901700" y="3486150"/>
              <a:ext cx="12700" cy="25400"/>
            </p14:xfrm>
          </p:contentPart>
        </mc:Choice>
        <mc:Fallback xmlns="">
          <p:pic>
            <p:nvPicPr>
              <p:cNvPr id="406" name="墨迹 405"/>
            </p:nvPicPr>
            <p:blipFill>
              <a:blip r:embed="rId320"/>
            </p:blipFill>
            <p:spPr>
              <a:xfrm>
                <a:off x="901700" y="3486150"/>
                <a:ext cx="1270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22" p14:bwMode="auto">
            <p14:nvContentPartPr>
              <p14:cNvPr id="407" name="墨迹 406"/>
              <p14:cNvContentPartPr/>
              <p14:nvPr/>
            </p14:nvContentPartPr>
            <p14:xfrm>
              <a:off x="730250" y="3346450"/>
              <a:ext cx="44450" cy="44450"/>
            </p14:xfrm>
          </p:contentPart>
        </mc:Choice>
        <mc:Fallback xmlns="">
          <p:pic>
            <p:nvPicPr>
              <p:cNvPr id="407" name="墨迹 406"/>
            </p:nvPicPr>
            <p:blipFill>
              <a:blip r:embed="rId723"/>
            </p:blipFill>
            <p:spPr>
              <a:xfrm>
                <a:off x="730250" y="3346450"/>
                <a:ext cx="4445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24" p14:bwMode="auto">
            <p14:nvContentPartPr>
              <p14:cNvPr id="408" name="墨迹 407"/>
              <p14:cNvContentPartPr/>
              <p14:nvPr/>
            </p14:nvContentPartPr>
            <p14:xfrm>
              <a:off x="755650" y="3409950"/>
              <a:ext cx="241300" cy="146050"/>
            </p14:xfrm>
          </p:contentPart>
        </mc:Choice>
        <mc:Fallback xmlns="">
          <p:pic>
            <p:nvPicPr>
              <p:cNvPr id="408" name="墨迹 407"/>
            </p:nvPicPr>
            <p:blipFill>
              <a:blip r:embed="rId725"/>
            </p:blipFill>
            <p:spPr>
              <a:xfrm>
                <a:off x="755650" y="3409950"/>
                <a:ext cx="24130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26" p14:bwMode="auto">
            <p14:nvContentPartPr>
              <p14:cNvPr id="409" name="墨迹 408"/>
              <p14:cNvContentPartPr/>
              <p14:nvPr/>
            </p14:nvContentPartPr>
            <p14:xfrm>
              <a:off x="1079500" y="3308350"/>
              <a:ext cx="19050" cy="69850"/>
            </p14:xfrm>
          </p:contentPart>
        </mc:Choice>
        <mc:Fallback xmlns="">
          <p:pic>
            <p:nvPicPr>
              <p:cNvPr id="409" name="墨迹 408"/>
            </p:nvPicPr>
            <p:blipFill>
              <a:blip r:embed="rId727"/>
            </p:blipFill>
            <p:spPr>
              <a:xfrm>
                <a:off x="1079500" y="3308350"/>
                <a:ext cx="1905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28" p14:bwMode="auto">
            <p14:nvContentPartPr>
              <p14:cNvPr id="410" name="墨迹 409"/>
              <p14:cNvContentPartPr/>
              <p14:nvPr/>
            </p14:nvContentPartPr>
            <p14:xfrm>
              <a:off x="1117600" y="3333750"/>
              <a:ext cx="171450" cy="38100"/>
            </p14:xfrm>
          </p:contentPart>
        </mc:Choice>
        <mc:Fallback xmlns="">
          <p:pic>
            <p:nvPicPr>
              <p:cNvPr id="410" name="墨迹 409"/>
            </p:nvPicPr>
            <p:blipFill>
              <a:blip r:embed="rId729"/>
            </p:blipFill>
            <p:spPr>
              <a:xfrm>
                <a:off x="1117600" y="3333750"/>
                <a:ext cx="17145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0" p14:bwMode="auto">
            <p14:nvContentPartPr>
              <p14:cNvPr id="411" name="墨迹 410"/>
              <p14:cNvContentPartPr/>
              <p14:nvPr/>
            </p14:nvContentPartPr>
            <p14:xfrm>
              <a:off x="1155700" y="3359150"/>
              <a:ext cx="360" cy="25400"/>
            </p14:xfrm>
          </p:contentPart>
        </mc:Choice>
        <mc:Fallback xmlns="">
          <p:pic>
            <p:nvPicPr>
              <p:cNvPr id="411" name="墨迹 410"/>
            </p:nvPicPr>
            <p:blipFill>
              <a:blip r:embed="rId573"/>
            </p:blipFill>
            <p:spPr>
              <a:xfrm>
                <a:off x="1155700" y="3359150"/>
                <a:ext cx="36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1" p14:bwMode="auto">
            <p14:nvContentPartPr>
              <p14:cNvPr id="412" name="墨迹 411"/>
              <p14:cNvContentPartPr/>
              <p14:nvPr/>
            </p14:nvContentPartPr>
            <p14:xfrm>
              <a:off x="1117600" y="3352800"/>
              <a:ext cx="95250" cy="215900"/>
            </p14:xfrm>
          </p:contentPart>
        </mc:Choice>
        <mc:Fallback xmlns="">
          <p:pic>
            <p:nvPicPr>
              <p:cNvPr id="412" name="墨迹 411"/>
            </p:nvPicPr>
            <p:blipFill>
              <a:blip r:embed="rId732"/>
            </p:blipFill>
            <p:spPr>
              <a:xfrm>
                <a:off x="1117600" y="3352800"/>
                <a:ext cx="95250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3" p14:bwMode="auto">
            <p14:nvContentPartPr>
              <p14:cNvPr id="413" name="墨迹 412"/>
              <p14:cNvContentPartPr/>
              <p14:nvPr/>
            </p14:nvContentPartPr>
            <p14:xfrm>
              <a:off x="1136650" y="3517900"/>
              <a:ext cx="38100" cy="360"/>
            </p14:xfrm>
          </p:contentPart>
        </mc:Choice>
        <mc:Fallback xmlns="">
          <p:pic>
            <p:nvPicPr>
              <p:cNvPr id="413" name="墨迹 412"/>
            </p:nvPicPr>
            <p:blipFill>
              <a:blip r:embed="rId362"/>
            </p:blipFill>
            <p:spPr>
              <a:xfrm>
                <a:off x="1136650" y="3517900"/>
                <a:ext cx="381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4" p14:bwMode="auto">
            <p14:nvContentPartPr>
              <p14:cNvPr id="414" name="墨迹 413"/>
              <p14:cNvContentPartPr/>
              <p14:nvPr/>
            </p14:nvContentPartPr>
            <p14:xfrm>
              <a:off x="1060450" y="3435350"/>
              <a:ext cx="12700" cy="360"/>
            </p14:xfrm>
          </p:contentPart>
        </mc:Choice>
        <mc:Fallback xmlns="">
          <p:pic>
            <p:nvPicPr>
              <p:cNvPr id="414" name="墨迹 413"/>
            </p:nvPicPr>
            <p:blipFill>
              <a:blip r:embed="rId3"/>
            </p:blipFill>
            <p:spPr>
              <a:xfrm>
                <a:off x="1060450" y="343535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5" p14:bwMode="auto">
            <p14:nvContentPartPr>
              <p14:cNvPr id="415" name="墨迹 414"/>
              <p14:cNvContentPartPr/>
              <p14:nvPr/>
            </p14:nvContentPartPr>
            <p14:xfrm>
              <a:off x="1028700" y="3467100"/>
              <a:ext cx="190500" cy="152400"/>
            </p14:xfrm>
          </p:contentPart>
        </mc:Choice>
        <mc:Fallback xmlns="">
          <p:pic>
            <p:nvPicPr>
              <p:cNvPr id="415" name="墨迹 414"/>
            </p:nvPicPr>
            <p:blipFill>
              <a:blip r:embed="rId736"/>
            </p:blipFill>
            <p:spPr>
              <a:xfrm>
                <a:off x="1028700" y="3467100"/>
                <a:ext cx="19050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7" p14:bwMode="auto">
            <p14:nvContentPartPr>
              <p14:cNvPr id="416" name="墨迹 415"/>
              <p14:cNvContentPartPr/>
              <p14:nvPr/>
            </p14:nvContentPartPr>
            <p14:xfrm>
              <a:off x="1295400" y="3371850"/>
              <a:ext cx="171450" cy="19050"/>
            </p14:xfrm>
          </p:contentPart>
        </mc:Choice>
        <mc:Fallback xmlns="">
          <p:pic>
            <p:nvPicPr>
              <p:cNvPr id="416" name="墨迹 415"/>
            </p:nvPicPr>
            <p:blipFill>
              <a:blip r:embed="rId738"/>
            </p:blipFill>
            <p:spPr>
              <a:xfrm>
                <a:off x="1295400" y="3371850"/>
                <a:ext cx="1714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9" p14:bwMode="auto">
            <p14:nvContentPartPr>
              <p14:cNvPr id="417" name="墨迹 416"/>
              <p14:cNvContentPartPr/>
              <p14:nvPr/>
            </p14:nvContentPartPr>
            <p14:xfrm>
              <a:off x="1346200" y="3346450"/>
              <a:ext cx="127000" cy="165100"/>
            </p14:xfrm>
          </p:contentPart>
        </mc:Choice>
        <mc:Fallback xmlns="">
          <p:pic>
            <p:nvPicPr>
              <p:cNvPr id="417" name="墨迹 416"/>
            </p:nvPicPr>
            <p:blipFill>
              <a:blip r:embed="rId740"/>
            </p:blipFill>
            <p:spPr>
              <a:xfrm>
                <a:off x="1346200" y="3346450"/>
                <a:ext cx="12700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41" p14:bwMode="auto">
            <p14:nvContentPartPr>
              <p14:cNvPr id="418" name="墨迹 417"/>
              <p14:cNvContentPartPr/>
              <p14:nvPr/>
            </p14:nvContentPartPr>
            <p14:xfrm>
              <a:off x="1403350" y="3454400"/>
              <a:ext cx="31750" cy="139700"/>
            </p14:xfrm>
          </p:contentPart>
        </mc:Choice>
        <mc:Fallback xmlns="">
          <p:pic>
            <p:nvPicPr>
              <p:cNvPr id="418" name="墨迹 417"/>
            </p:nvPicPr>
            <p:blipFill>
              <a:blip r:embed="rId742"/>
            </p:blipFill>
            <p:spPr>
              <a:xfrm>
                <a:off x="1403350" y="3454400"/>
                <a:ext cx="3175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43" p14:bwMode="auto">
            <p14:nvContentPartPr>
              <p14:cNvPr id="419" name="墨迹 418"/>
              <p14:cNvContentPartPr/>
              <p14:nvPr/>
            </p14:nvContentPartPr>
            <p14:xfrm>
              <a:off x="1504950" y="3289300"/>
              <a:ext cx="57150" cy="69850"/>
            </p14:xfrm>
          </p:contentPart>
        </mc:Choice>
        <mc:Fallback xmlns="">
          <p:pic>
            <p:nvPicPr>
              <p:cNvPr id="419" name="墨迹 418"/>
            </p:nvPicPr>
            <p:blipFill>
              <a:blip r:embed="rId744"/>
            </p:blipFill>
            <p:spPr>
              <a:xfrm>
                <a:off x="1504950" y="3289300"/>
                <a:ext cx="5715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45" p14:bwMode="auto">
            <p14:nvContentPartPr>
              <p14:cNvPr id="420" name="墨迹 419"/>
              <p14:cNvContentPartPr/>
              <p14:nvPr/>
            </p14:nvContentPartPr>
            <p14:xfrm>
              <a:off x="1504950" y="3409950"/>
              <a:ext cx="44450" cy="120650"/>
            </p14:xfrm>
          </p:contentPart>
        </mc:Choice>
        <mc:Fallback xmlns="">
          <p:pic>
            <p:nvPicPr>
              <p:cNvPr id="420" name="墨迹 419"/>
            </p:nvPicPr>
            <p:blipFill>
              <a:blip r:embed="rId746"/>
            </p:blipFill>
            <p:spPr>
              <a:xfrm>
                <a:off x="1504950" y="3409950"/>
                <a:ext cx="4445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47" p14:bwMode="auto">
            <p14:nvContentPartPr>
              <p14:cNvPr id="421" name="墨迹 420"/>
              <p14:cNvContentPartPr/>
              <p14:nvPr/>
            </p14:nvContentPartPr>
            <p14:xfrm>
              <a:off x="1581150" y="3409950"/>
              <a:ext cx="25400" cy="196850"/>
            </p14:xfrm>
          </p:contentPart>
        </mc:Choice>
        <mc:Fallback xmlns="">
          <p:pic>
            <p:nvPicPr>
              <p:cNvPr id="421" name="墨迹 420"/>
            </p:nvPicPr>
            <p:blipFill>
              <a:blip r:embed="rId748"/>
            </p:blipFill>
            <p:spPr>
              <a:xfrm>
                <a:off x="1581150" y="3409950"/>
                <a:ext cx="2540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49" p14:bwMode="auto">
            <p14:nvContentPartPr>
              <p14:cNvPr id="422" name="墨迹 421"/>
              <p14:cNvContentPartPr/>
              <p14:nvPr/>
            </p14:nvContentPartPr>
            <p14:xfrm>
              <a:off x="1555750" y="3390900"/>
              <a:ext cx="25400" cy="19050"/>
            </p14:xfrm>
          </p:contentPart>
        </mc:Choice>
        <mc:Fallback xmlns="">
          <p:pic>
            <p:nvPicPr>
              <p:cNvPr id="422" name="墨迹 421"/>
            </p:nvPicPr>
            <p:blipFill>
              <a:blip r:embed="rId750"/>
            </p:blipFill>
            <p:spPr>
              <a:xfrm>
                <a:off x="1555750" y="3390900"/>
                <a:ext cx="2540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1" p14:bwMode="auto">
            <p14:nvContentPartPr>
              <p14:cNvPr id="423" name="墨迹 422"/>
              <p14:cNvContentPartPr/>
              <p14:nvPr/>
            </p14:nvContentPartPr>
            <p14:xfrm>
              <a:off x="1543050" y="3460750"/>
              <a:ext cx="19050" cy="360"/>
            </p14:xfrm>
          </p:contentPart>
        </mc:Choice>
        <mc:Fallback xmlns="">
          <p:pic>
            <p:nvPicPr>
              <p:cNvPr id="423" name="墨迹 422"/>
            </p:nvPicPr>
            <p:blipFill>
              <a:blip r:embed="rId340"/>
            </p:blipFill>
            <p:spPr>
              <a:xfrm>
                <a:off x="1543050" y="3460750"/>
                <a:ext cx="190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2" p14:bwMode="auto">
            <p14:nvContentPartPr>
              <p14:cNvPr id="424" name="墨迹 423"/>
              <p14:cNvContentPartPr/>
              <p14:nvPr/>
            </p14:nvContentPartPr>
            <p14:xfrm>
              <a:off x="1479550" y="3517900"/>
              <a:ext cx="190500" cy="25400"/>
            </p14:xfrm>
          </p:contentPart>
        </mc:Choice>
        <mc:Fallback xmlns="">
          <p:pic>
            <p:nvPicPr>
              <p:cNvPr id="424" name="墨迹 423"/>
            </p:nvPicPr>
            <p:blipFill>
              <a:blip r:embed="rId753"/>
            </p:blipFill>
            <p:spPr>
              <a:xfrm>
                <a:off x="1479550" y="3517900"/>
                <a:ext cx="19050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4" p14:bwMode="auto">
            <p14:nvContentPartPr>
              <p14:cNvPr id="425" name="墨迹 424"/>
              <p14:cNvContentPartPr/>
              <p14:nvPr/>
            </p14:nvContentPartPr>
            <p14:xfrm>
              <a:off x="177800" y="3778250"/>
              <a:ext cx="171450" cy="63500"/>
            </p14:xfrm>
          </p:contentPart>
        </mc:Choice>
        <mc:Fallback xmlns="">
          <p:pic>
            <p:nvPicPr>
              <p:cNvPr id="425" name="墨迹 424"/>
            </p:nvPicPr>
            <p:blipFill>
              <a:blip r:embed="rId755"/>
            </p:blipFill>
            <p:spPr>
              <a:xfrm>
                <a:off x="177800" y="3778250"/>
                <a:ext cx="17145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6" p14:bwMode="auto">
            <p14:nvContentPartPr>
              <p14:cNvPr id="426" name="墨迹 425"/>
              <p14:cNvContentPartPr/>
              <p14:nvPr/>
            </p14:nvContentPartPr>
            <p14:xfrm>
              <a:off x="234950" y="3752850"/>
              <a:ext cx="25400" cy="133350"/>
            </p14:xfrm>
          </p:contentPart>
        </mc:Choice>
        <mc:Fallback xmlns="">
          <p:pic>
            <p:nvPicPr>
              <p:cNvPr id="426" name="墨迹 425"/>
            </p:nvPicPr>
            <p:blipFill>
              <a:blip r:embed="rId757"/>
            </p:blipFill>
            <p:spPr>
              <a:xfrm>
                <a:off x="234950" y="3752850"/>
                <a:ext cx="2540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8" p14:bwMode="auto">
            <p14:nvContentPartPr>
              <p14:cNvPr id="427" name="墨迹 426"/>
              <p14:cNvContentPartPr/>
              <p14:nvPr/>
            </p14:nvContentPartPr>
            <p14:xfrm>
              <a:off x="298450" y="3784600"/>
              <a:ext cx="6350" cy="101600"/>
            </p14:xfrm>
          </p:contentPart>
        </mc:Choice>
        <mc:Fallback xmlns="">
          <p:pic>
            <p:nvPicPr>
              <p:cNvPr id="427" name="墨迹 426"/>
            </p:nvPicPr>
            <p:blipFill>
              <a:blip r:embed="rId759"/>
            </p:blipFill>
            <p:spPr>
              <a:xfrm>
                <a:off x="298450" y="3784600"/>
                <a:ext cx="635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60" p14:bwMode="auto">
            <p14:nvContentPartPr>
              <p14:cNvPr id="428" name="墨迹 427"/>
              <p14:cNvContentPartPr/>
              <p14:nvPr/>
            </p14:nvContentPartPr>
            <p14:xfrm>
              <a:off x="215900" y="3905250"/>
              <a:ext cx="31750" cy="127000"/>
            </p14:xfrm>
          </p:contentPart>
        </mc:Choice>
        <mc:Fallback xmlns="">
          <p:pic>
            <p:nvPicPr>
              <p:cNvPr id="428" name="墨迹 427"/>
            </p:nvPicPr>
            <p:blipFill>
              <a:blip r:embed="rId761"/>
            </p:blipFill>
            <p:spPr>
              <a:xfrm>
                <a:off x="215900" y="3905250"/>
                <a:ext cx="3175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62" p14:bwMode="auto">
            <p14:nvContentPartPr>
              <p14:cNvPr id="429" name="墨迹 428"/>
              <p14:cNvContentPartPr/>
              <p14:nvPr/>
            </p14:nvContentPartPr>
            <p14:xfrm>
              <a:off x="298450" y="3879850"/>
              <a:ext cx="107950" cy="127000"/>
            </p14:xfrm>
          </p:contentPart>
        </mc:Choice>
        <mc:Fallback xmlns="">
          <p:pic>
            <p:nvPicPr>
              <p:cNvPr id="429" name="墨迹 428"/>
            </p:nvPicPr>
            <p:blipFill>
              <a:blip r:embed="rId763"/>
            </p:blipFill>
            <p:spPr>
              <a:xfrm>
                <a:off x="298450" y="3879850"/>
                <a:ext cx="10795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64" p14:bwMode="auto">
            <p14:nvContentPartPr>
              <p14:cNvPr id="430" name="墨迹 429"/>
              <p14:cNvContentPartPr/>
              <p14:nvPr/>
            </p14:nvContentPartPr>
            <p14:xfrm>
              <a:off x="412750" y="3829050"/>
              <a:ext cx="19050" cy="190500"/>
            </p14:xfrm>
          </p:contentPart>
        </mc:Choice>
        <mc:Fallback xmlns="">
          <p:pic>
            <p:nvPicPr>
              <p:cNvPr id="430" name="墨迹 429"/>
            </p:nvPicPr>
            <p:blipFill>
              <a:blip r:embed="rId765"/>
            </p:blipFill>
            <p:spPr>
              <a:xfrm>
                <a:off x="412750" y="3829050"/>
                <a:ext cx="1905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66" p14:bwMode="auto">
            <p14:nvContentPartPr>
              <p14:cNvPr id="431" name="墨迹 430"/>
              <p14:cNvContentPartPr/>
              <p14:nvPr/>
            </p14:nvContentPartPr>
            <p14:xfrm>
              <a:off x="431800" y="3816350"/>
              <a:ext cx="88900" cy="101600"/>
            </p14:xfrm>
          </p:contentPart>
        </mc:Choice>
        <mc:Fallback xmlns="">
          <p:pic>
            <p:nvPicPr>
              <p:cNvPr id="431" name="墨迹 430"/>
            </p:nvPicPr>
            <p:blipFill>
              <a:blip r:embed="rId767"/>
            </p:blipFill>
            <p:spPr>
              <a:xfrm>
                <a:off x="431800" y="3816350"/>
                <a:ext cx="8890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68" p14:bwMode="auto">
            <p14:nvContentPartPr>
              <p14:cNvPr id="432" name="墨迹 431"/>
              <p14:cNvContentPartPr/>
              <p14:nvPr/>
            </p14:nvContentPartPr>
            <p14:xfrm>
              <a:off x="457200" y="3816350"/>
              <a:ext cx="114300" cy="254000"/>
            </p14:xfrm>
          </p:contentPart>
        </mc:Choice>
        <mc:Fallback xmlns="">
          <p:pic>
            <p:nvPicPr>
              <p:cNvPr id="432" name="墨迹 431"/>
            </p:nvPicPr>
            <p:blipFill>
              <a:blip r:embed="rId769"/>
            </p:blipFill>
            <p:spPr>
              <a:xfrm>
                <a:off x="457200" y="3816350"/>
                <a:ext cx="114300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0" p14:bwMode="auto">
            <p14:nvContentPartPr>
              <p14:cNvPr id="433" name="墨迹 432"/>
              <p14:cNvContentPartPr/>
              <p14:nvPr/>
            </p14:nvContentPartPr>
            <p14:xfrm>
              <a:off x="622300" y="3746500"/>
              <a:ext cx="360" cy="44450"/>
            </p14:xfrm>
          </p:contentPart>
        </mc:Choice>
        <mc:Fallback xmlns="">
          <p:pic>
            <p:nvPicPr>
              <p:cNvPr id="433" name="墨迹 432"/>
            </p:nvPicPr>
            <p:blipFill>
              <a:blip r:embed="rId576"/>
            </p:blipFill>
            <p:spPr>
              <a:xfrm>
                <a:off x="622300" y="3746500"/>
                <a:ext cx="36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1" p14:bwMode="auto">
            <p14:nvContentPartPr>
              <p14:cNvPr id="434" name="墨迹 433"/>
              <p14:cNvContentPartPr/>
              <p14:nvPr/>
            </p14:nvContentPartPr>
            <p14:xfrm>
              <a:off x="590550" y="3797300"/>
              <a:ext cx="6350" cy="69850"/>
            </p14:xfrm>
          </p:contentPart>
        </mc:Choice>
        <mc:Fallback xmlns="">
          <p:pic>
            <p:nvPicPr>
              <p:cNvPr id="434" name="墨迹 433"/>
            </p:nvPicPr>
            <p:blipFill>
              <a:blip r:embed="rId772"/>
            </p:blipFill>
            <p:spPr>
              <a:xfrm>
                <a:off x="590550" y="3797300"/>
                <a:ext cx="635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3" p14:bwMode="auto">
            <p14:nvContentPartPr>
              <p14:cNvPr id="435" name="墨迹 434"/>
              <p14:cNvContentPartPr/>
              <p14:nvPr/>
            </p14:nvContentPartPr>
            <p14:xfrm>
              <a:off x="647700" y="3778250"/>
              <a:ext cx="76200" cy="38100"/>
            </p14:xfrm>
          </p:contentPart>
        </mc:Choice>
        <mc:Fallback xmlns="">
          <p:pic>
            <p:nvPicPr>
              <p:cNvPr id="435" name="墨迹 434"/>
            </p:nvPicPr>
            <p:blipFill>
              <a:blip r:embed="rId774"/>
            </p:blipFill>
            <p:spPr>
              <a:xfrm>
                <a:off x="647700" y="3778250"/>
                <a:ext cx="7620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5" p14:bwMode="auto">
            <p14:nvContentPartPr>
              <p14:cNvPr id="436" name="墨迹 435"/>
              <p14:cNvContentPartPr/>
              <p14:nvPr/>
            </p14:nvContentPartPr>
            <p14:xfrm>
              <a:off x="635000" y="3816350"/>
              <a:ext cx="12700" cy="57150"/>
            </p14:xfrm>
          </p:contentPart>
        </mc:Choice>
        <mc:Fallback xmlns="">
          <p:pic>
            <p:nvPicPr>
              <p:cNvPr id="436" name="墨迹 435"/>
            </p:nvPicPr>
            <p:blipFill>
              <a:blip r:embed="rId776"/>
            </p:blipFill>
            <p:spPr>
              <a:xfrm>
                <a:off x="635000" y="3816350"/>
                <a:ext cx="1270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7" p14:bwMode="auto">
            <p14:nvContentPartPr>
              <p14:cNvPr id="437" name="墨迹 436"/>
              <p14:cNvContentPartPr/>
              <p14:nvPr/>
            </p14:nvContentPartPr>
            <p14:xfrm>
              <a:off x="584200" y="3848100"/>
              <a:ext cx="209550" cy="133350"/>
            </p14:xfrm>
          </p:contentPart>
        </mc:Choice>
        <mc:Fallback xmlns="">
          <p:pic>
            <p:nvPicPr>
              <p:cNvPr id="437" name="墨迹 436"/>
            </p:nvPicPr>
            <p:blipFill>
              <a:blip r:embed="rId778"/>
            </p:blipFill>
            <p:spPr>
              <a:xfrm>
                <a:off x="584200" y="3848100"/>
                <a:ext cx="20955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9" p14:bwMode="auto">
            <p14:nvContentPartPr>
              <p14:cNvPr id="438" name="墨迹 437"/>
              <p14:cNvContentPartPr/>
              <p14:nvPr/>
            </p14:nvContentPartPr>
            <p14:xfrm>
              <a:off x="660400" y="3987800"/>
              <a:ext cx="76200" cy="69850"/>
            </p14:xfrm>
          </p:contentPart>
        </mc:Choice>
        <mc:Fallback xmlns="">
          <p:pic>
            <p:nvPicPr>
              <p:cNvPr id="438" name="墨迹 437"/>
            </p:nvPicPr>
            <p:blipFill>
              <a:blip r:embed="rId780"/>
            </p:blipFill>
            <p:spPr>
              <a:xfrm>
                <a:off x="660400" y="3987800"/>
                <a:ext cx="7620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81" p14:bwMode="auto">
            <p14:nvContentPartPr>
              <p14:cNvPr id="439" name="墨迹 438"/>
              <p14:cNvContentPartPr/>
              <p14:nvPr/>
            </p14:nvContentPartPr>
            <p14:xfrm>
              <a:off x="831850" y="3727450"/>
              <a:ext cx="57150" cy="76200"/>
            </p14:xfrm>
          </p:contentPart>
        </mc:Choice>
        <mc:Fallback xmlns="">
          <p:pic>
            <p:nvPicPr>
              <p:cNvPr id="439" name="墨迹 438"/>
            </p:nvPicPr>
            <p:blipFill>
              <a:blip r:embed="rId782"/>
            </p:blipFill>
            <p:spPr>
              <a:xfrm>
                <a:off x="831850" y="3727450"/>
                <a:ext cx="5715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83" p14:bwMode="auto">
            <p14:nvContentPartPr>
              <p14:cNvPr id="440" name="墨迹 439"/>
              <p14:cNvContentPartPr/>
              <p14:nvPr/>
            </p14:nvContentPartPr>
            <p14:xfrm>
              <a:off x="812800" y="3771900"/>
              <a:ext cx="95250" cy="247650"/>
            </p14:xfrm>
          </p:contentPart>
        </mc:Choice>
        <mc:Fallback xmlns="">
          <p:pic>
            <p:nvPicPr>
              <p:cNvPr id="440" name="墨迹 439"/>
            </p:nvPicPr>
            <p:blipFill>
              <a:blip r:embed="rId784"/>
            </p:blipFill>
            <p:spPr>
              <a:xfrm>
                <a:off x="812800" y="3771900"/>
                <a:ext cx="95250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85" p14:bwMode="auto">
            <p14:nvContentPartPr>
              <p14:cNvPr id="441" name="墨迹 440"/>
              <p14:cNvContentPartPr/>
              <p14:nvPr/>
            </p14:nvContentPartPr>
            <p14:xfrm>
              <a:off x="838200" y="4000500"/>
              <a:ext cx="127000" cy="114300"/>
            </p14:xfrm>
          </p:contentPart>
        </mc:Choice>
        <mc:Fallback xmlns="">
          <p:pic>
            <p:nvPicPr>
              <p:cNvPr id="441" name="墨迹 440"/>
            </p:nvPicPr>
            <p:blipFill>
              <a:blip r:embed="rId786"/>
            </p:blipFill>
            <p:spPr>
              <a:xfrm>
                <a:off x="838200" y="4000500"/>
                <a:ext cx="12700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87" p14:bwMode="auto">
            <p14:nvContentPartPr>
              <p14:cNvPr id="442" name="墨迹 441"/>
              <p14:cNvContentPartPr/>
              <p14:nvPr/>
            </p14:nvContentPartPr>
            <p14:xfrm>
              <a:off x="1117600" y="3790950"/>
              <a:ext cx="139700" cy="6350"/>
            </p14:xfrm>
          </p:contentPart>
        </mc:Choice>
        <mc:Fallback xmlns="">
          <p:pic>
            <p:nvPicPr>
              <p:cNvPr id="442" name="墨迹 441"/>
            </p:nvPicPr>
            <p:blipFill>
              <a:blip r:embed="rId788"/>
            </p:blipFill>
            <p:spPr>
              <a:xfrm>
                <a:off x="1117600" y="3790950"/>
                <a:ext cx="13970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89" p14:bwMode="auto">
            <p14:nvContentPartPr>
              <p14:cNvPr id="443" name="墨迹 442"/>
              <p14:cNvContentPartPr/>
              <p14:nvPr/>
            </p14:nvContentPartPr>
            <p14:xfrm>
              <a:off x="1187450" y="3759200"/>
              <a:ext cx="360" cy="76200"/>
            </p14:xfrm>
          </p:contentPart>
        </mc:Choice>
        <mc:Fallback xmlns="">
          <p:pic>
            <p:nvPicPr>
              <p:cNvPr id="443" name="墨迹 442"/>
            </p:nvPicPr>
            <p:blipFill>
              <a:blip r:embed="rId326"/>
            </p:blipFill>
            <p:spPr>
              <a:xfrm>
                <a:off x="1187450" y="3759200"/>
                <a:ext cx="36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0" p14:bwMode="auto">
            <p14:nvContentPartPr>
              <p14:cNvPr id="444" name="墨迹 443"/>
              <p14:cNvContentPartPr/>
              <p14:nvPr/>
            </p14:nvContentPartPr>
            <p14:xfrm>
              <a:off x="1187450" y="3771900"/>
              <a:ext cx="50800" cy="120650"/>
            </p14:xfrm>
          </p:contentPart>
        </mc:Choice>
        <mc:Fallback xmlns="">
          <p:pic>
            <p:nvPicPr>
              <p:cNvPr id="444" name="墨迹 443"/>
            </p:nvPicPr>
            <p:blipFill>
              <a:blip r:embed="rId791"/>
            </p:blipFill>
            <p:spPr>
              <a:xfrm>
                <a:off x="1187450" y="3771900"/>
                <a:ext cx="5080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2" p14:bwMode="auto">
            <p14:nvContentPartPr>
              <p14:cNvPr id="445" name="墨迹 444"/>
              <p14:cNvContentPartPr/>
              <p14:nvPr/>
            </p14:nvContentPartPr>
            <p14:xfrm>
              <a:off x="1130300" y="3892550"/>
              <a:ext cx="31750" cy="158750"/>
            </p14:xfrm>
          </p:contentPart>
        </mc:Choice>
        <mc:Fallback xmlns="">
          <p:pic>
            <p:nvPicPr>
              <p:cNvPr id="445" name="墨迹 444"/>
            </p:nvPicPr>
            <p:blipFill>
              <a:blip r:embed="rId793"/>
            </p:blipFill>
            <p:spPr>
              <a:xfrm>
                <a:off x="1130300" y="3892550"/>
                <a:ext cx="3175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4" p14:bwMode="auto">
            <p14:nvContentPartPr>
              <p14:cNvPr id="446" name="墨迹 445"/>
              <p14:cNvContentPartPr/>
              <p14:nvPr/>
            </p14:nvContentPartPr>
            <p14:xfrm>
              <a:off x="1181100" y="3898900"/>
              <a:ext cx="177800" cy="146050"/>
            </p14:xfrm>
          </p:contentPart>
        </mc:Choice>
        <mc:Fallback xmlns="">
          <p:pic>
            <p:nvPicPr>
              <p:cNvPr id="446" name="墨迹 445"/>
            </p:nvPicPr>
            <p:blipFill>
              <a:blip r:embed="rId795"/>
            </p:blipFill>
            <p:spPr>
              <a:xfrm>
                <a:off x="1181100" y="3898900"/>
                <a:ext cx="17780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6" p14:bwMode="auto">
            <p14:nvContentPartPr>
              <p14:cNvPr id="447" name="墨迹 446"/>
              <p14:cNvContentPartPr/>
              <p14:nvPr/>
            </p14:nvContentPartPr>
            <p14:xfrm>
              <a:off x="1327150" y="3822700"/>
              <a:ext cx="57150" cy="171450"/>
            </p14:xfrm>
          </p:contentPart>
        </mc:Choice>
        <mc:Fallback xmlns="">
          <p:pic>
            <p:nvPicPr>
              <p:cNvPr id="447" name="墨迹 446"/>
            </p:nvPicPr>
            <p:blipFill>
              <a:blip r:embed="rId797"/>
            </p:blipFill>
            <p:spPr>
              <a:xfrm>
                <a:off x="1327150" y="3822700"/>
                <a:ext cx="5715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8" p14:bwMode="auto">
            <p14:nvContentPartPr>
              <p14:cNvPr id="448" name="墨迹 447"/>
              <p14:cNvContentPartPr/>
              <p14:nvPr/>
            </p14:nvContentPartPr>
            <p14:xfrm>
              <a:off x="1377950" y="3822700"/>
              <a:ext cx="107950" cy="76200"/>
            </p14:xfrm>
          </p:contentPart>
        </mc:Choice>
        <mc:Fallback xmlns="">
          <p:pic>
            <p:nvPicPr>
              <p:cNvPr id="448" name="墨迹 447"/>
            </p:nvPicPr>
            <p:blipFill>
              <a:blip r:embed="rId799"/>
            </p:blipFill>
            <p:spPr>
              <a:xfrm>
                <a:off x="1377950" y="3822700"/>
                <a:ext cx="10795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00" p14:bwMode="auto">
            <p14:nvContentPartPr>
              <p14:cNvPr id="449" name="墨迹 448"/>
              <p14:cNvContentPartPr/>
              <p14:nvPr/>
            </p14:nvContentPartPr>
            <p14:xfrm>
              <a:off x="1409700" y="3797300"/>
              <a:ext cx="12700" cy="127000"/>
            </p14:xfrm>
          </p:contentPart>
        </mc:Choice>
        <mc:Fallback xmlns="">
          <p:pic>
            <p:nvPicPr>
              <p:cNvPr id="449" name="墨迹 448"/>
            </p:nvPicPr>
            <p:blipFill>
              <a:blip r:embed="rId801"/>
            </p:blipFill>
            <p:spPr>
              <a:xfrm>
                <a:off x="1409700" y="3797300"/>
                <a:ext cx="1270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02" p14:bwMode="auto">
            <p14:nvContentPartPr>
              <p14:cNvPr id="450" name="墨迹 449"/>
              <p14:cNvContentPartPr/>
              <p14:nvPr/>
            </p14:nvContentPartPr>
            <p14:xfrm>
              <a:off x="1377950" y="3949700"/>
              <a:ext cx="82550" cy="184150"/>
            </p14:xfrm>
          </p:contentPart>
        </mc:Choice>
        <mc:Fallback xmlns="">
          <p:pic>
            <p:nvPicPr>
              <p:cNvPr id="450" name="墨迹 449"/>
            </p:nvPicPr>
            <p:blipFill>
              <a:blip r:embed="rId803"/>
            </p:blipFill>
            <p:spPr>
              <a:xfrm>
                <a:off x="1377950" y="3949700"/>
                <a:ext cx="82550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04" p14:bwMode="auto">
            <p14:nvContentPartPr>
              <p14:cNvPr id="451" name="墨迹 450"/>
              <p14:cNvContentPartPr/>
              <p14:nvPr/>
            </p14:nvContentPartPr>
            <p14:xfrm>
              <a:off x="1473200" y="3911600"/>
              <a:ext cx="88900" cy="6350"/>
            </p14:xfrm>
          </p:contentPart>
        </mc:Choice>
        <mc:Fallback xmlns="">
          <p:pic>
            <p:nvPicPr>
              <p:cNvPr id="451" name="墨迹 450"/>
            </p:nvPicPr>
            <p:blipFill>
              <a:blip r:embed="rId805"/>
            </p:blipFill>
            <p:spPr>
              <a:xfrm>
                <a:off x="1473200" y="3911600"/>
                <a:ext cx="8890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06" p14:bwMode="auto">
            <p14:nvContentPartPr>
              <p14:cNvPr id="452" name="墨迹 451"/>
              <p14:cNvContentPartPr/>
              <p14:nvPr/>
            </p14:nvContentPartPr>
            <p14:xfrm>
              <a:off x="1511300" y="3810000"/>
              <a:ext cx="209550" cy="203200"/>
            </p14:xfrm>
          </p:contentPart>
        </mc:Choice>
        <mc:Fallback xmlns="">
          <p:pic>
            <p:nvPicPr>
              <p:cNvPr id="452" name="墨迹 451"/>
            </p:nvPicPr>
            <p:blipFill>
              <a:blip r:embed="rId807"/>
            </p:blipFill>
            <p:spPr>
              <a:xfrm>
                <a:off x="1511300" y="3810000"/>
                <a:ext cx="20955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08" p14:bwMode="auto">
            <p14:nvContentPartPr>
              <p14:cNvPr id="453" name="墨迹 452"/>
              <p14:cNvContentPartPr/>
              <p14:nvPr/>
            </p14:nvContentPartPr>
            <p14:xfrm>
              <a:off x="1593850" y="3835400"/>
              <a:ext cx="19050" cy="88900"/>
            </p14:xfrm>
          </p:contentPart>
        </mc:Choice>
        <mc:Fallback xmlns="">
          <p:pic>
            <p:nvPicPr>
              <p:cNvPr id="453" name="墨迹 452"/>
            </p:nvPicPr>
            <p:blipFill>
              <a:blip r:embed="rId809"/>
            </p:blipFill>
            <p:spPr>
              <a:xfrm>
                <a:off x="1593850" y="3835400"/>
                <a:ext cx="1905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0" p14:bwMode="auto">
            <p14:nvContentPartPr>
              <p14:cNvPr id="454" name="墨迹 453"/>
              <p14:cNvContentPartPr/>
              <p14:nvPr/>
            </p14:nvContentPartPr>
            <p14:xfrm>
              <a:off x="1549400" y="3911600"/>
              <a:ext cx="127000" cy="133350"/>
            </p14:xfrm>
          </p:contentPart>
        </mc:Choice>
        <mc:Fallback xmlns="">
          <p:pic>
            <p:nvPicPr>
              <p:cNvPr id="454" name="墨迹 453"/>
            </p:nvPicPr>
            <p:blipFill>
              <a:blip r:embed="rId811"/>
            </p:blipFill>
            <p:spPr>
              <a:xfrm>
                <a:off x="1549400" y="3911600"/>
                <a:ext cx="12700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2" p14:bwMode="auto">
            <p14:nvContentPartPr>
              <p14:cNvPr id="455" name="墨迹 454"/>
              <p14:cNvContentPartPr/>
              <p14:nvPr/>
            </p14:nvContentPartPr>
            <p14:xfrm>
              <a:off x="1714500" y="3879850"/>
              <a:ext cx="76200" cy="38100"/>
            </p14:xfrm>
          </p:contentPart>
        </mc:Choice>
        <mc:Fallback xmlns="">
          <p:pic>
            <p:nvPicPr>
              <p:cNvPr id="455" name="墨迹 454"/>
            </p:nvPicPr>
            <p:blipFill>
              <a:blip r:embed="rId813"/>
            </p:blipFill>
            <p:spPr>
              <a:xfrm>
                <a:off x="1714500" y="3879850"/>
                <a:ext cx="7620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4" p14:bwMode="auto">
            <p14:nvContentPartPr>
              <p14:cNvPr id="456" name="墨迹 455"/>
              <p14:cNvContentPartPr/>
              <p14:nvPr/>
            </p14:nvContentPartPr>
            <p14:xfrm>
              <a:off x="1739900" y="3879850"/>
              <a:ext cx="38100" cy="63500"/>
            </p14:xfrm>
          </p:contentPart>
        </mc:Choice>
        <mc:Fallback xmlns="">
          <p:pic>
            <p:nvPicPr>
              <p:cNvPr id="456" name="墨迹 455"/>
            </p:nvPicPr>
            <p:blipFill>
              <a:blip r:embed="rId815"/>
            </p:blipFill>
            <p:spPr>
              <a:xfrm>
                <a:off x="1739900" y="3879850"/>
                <a:ext cx="3810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6" p14:bwMode="auto">
            <p14:nvContentPartPr>
              <p14:cNvPr id="457" name="墨迹 456"/>
              <p14:cNvContentPartPr/>
              <p14:nvPr/>
            </p14:nvContentPartPr>
            <p14:xfrm>
              <a:off x="1809750" y="3816350"/>
              <a:ext cx="114300" cy="95250"/>
            </p14:xfrm>
          </p:contentPart>
        </mc:Choice>
        <mc:Fallback xmlns="">
          <p:pic>
            <p:nvPicPr>
              <p:cNvPr id="457" name="墨迹 456"/>
            </p:nvPicPr>
            <p:blipFill>
              <a:blip r:embed="rId817"/>
            </p:blipFill>
            <p:spPr>
              <a:xfrm>
                <a:off x="1809750" y="3816350"/>
                <a:ext cx="11430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8" p14:bwMode="auto">
            <p14:nvContentPartPr>
              <p14:cNvPr id="458" name="墨迹 457"/>
              <p14:cNvContentPartPr/>
              <p14:nvPr/>
            </p14:nvContentPartPr>
            <p14:xfrm>
              <a:off x="1784350" y="3848100"/>
              <a:ext cx="146050" cy="120650"/>
            </p14:xfrm>
          </p:contentPart>
        </mc:Choice>
        <mc:Fallback xmlns="">
          <p:pic>
            <p:nvPicPr>
              <p:cNvPr id="458" name="墨迹 457"/>
            </p:nvPicPr>
            <p:blipFill>
              <a:blip r:embed="rId819"/>
            </p:blipFill>
            <p:spPr>
              <a:xfrm>
                <a:off x="1784350" y="3848100"/>
                <a:ext cx="14605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20" p14:bwMode="auto">
            <p14:nvContentPartPr>
              <p14:cNvPr id="459" name="墨迹 458"/>
              <p14:cNvContentPartPr/>
              <p14:nvPr/>
            </p14:nvContentPartPr>
            <p14:xfrm>
              <a:off x="2235200" y="3810000"/>
              <a:ext cx="19050" cy="234950"/>
            </p14:xfrm>
          </p:contentPart>
        </mc:Choice>
        <mc:Fallback xmlns="">
          <p:pic>
            <p:nvPicPr>
              <p:cNvPr id="459" name="墨迹 458"/>
            </p:nvPicPr>
            <p:blipFill>
              <a:blip r:embed="rId821"/>
            </p:blipFill>
            <p:spPr>
              <a:xfrm>
                <a:off x="2235200" y="3810000"/>
                <a:ext cx="19050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22" p14:bwMode="auto">
            <p14:nvContentPartPr>
              <p14:cNvPr id="460" name="墨迹 459"/>
              <p14:cNvContentPartPr/>
              <p14:nvPr/>
            </p14:nvContentPartPr>
            <p14:xfrm>
              <a:off x="2247900" y="3892550"/>
              <a:ext cx="114300" cy="63500"/>
            </p14:xfrm>
          </p:contentPart>
        </mc:Choice>
        <mc:Fallback xmlns="">
          <p:pic>
            <p:nvPicPr>
              <p:cNvPr id="460" name="墨迹 459"/>
            </p:nvPicPr>
            <p:blipFill>
              <a:blip r:embed="rId823"/>
            </p:blipFill>
            <p:spPr>
              <a:xfrm>
                <a:off x="2247900" y="3892550"/>
                <a:ext cx="11430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24" p14:bwMode="auto">
            <p14:nvContentPartPr>
              <p14:cNvPr id="461" name="墨迹 460"/>
              <p14:cNvContentPartPr/>
              <p14:nvPr/>
            </p14:nvContentPartPr>
            <p14:xfrm>
              <a:off x="2279650" y="3829050"/>
              <a:ext cx="63500" cy="234950"/>
            </p14:xfrm>
          </p:contentPart>
        </mc:Choice>
        <mc:Fallback xmlns="">
          <p:pic>
            <p:nvPicPr>
              <p:cNvPr id="461" name="墨迹 460"/>
            </p:nvPicPr>
            <p:blipFill>
              <a:blip r:embed="rId825"/>
            </p:blipFill>
            <p:spPr>
              <a:xfrm>
                <a:off x="2279650" y="3829050"/>
                <a:ext cx="63500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26" p14:bwMode="auto">
            <p14:nvContentPartPr>
              <p14:cNvPr id="462" name="墨迹 461"/>
              <p14:cNvContentPartPr/>
              <p14:nvPr/>
            </p14:nvContentPartPr>
            <p14:xfrm>
              <a:off x="2527300" y="3765550"/>
              <a:ext cx="120650" cy="57150"/>
            </p14:xfrm>
          </p:contentPart>
        </mc:Choice>
        <mc:Fallback xmlns="">
          <p:pic>
            <p:nvPicPr>
              <p:cNvPr id="462" name="墨迹 461"/>
            </p:nvPicPr>
            <p:blipFill>
              <a:blip r:embed="rId827"/>
            </p:blipFill>
            <p:spPr>
              <a:xfrm>
                <a:off x="2527300" y="3765550"/>
                <a:ext cx="12065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28" p14:bwMode="auto">
            <p14:nvContentPartPr>
              <p14:cNvPr id="463" name="墨迹 462"/>
              <p14:cNvContentPartPr/>
              <p14:nvPr/>
            </p14:nvContentPartPr>
            <p14:xfrm>
              <a:off x="2400300" y="3727450"/>
              <a:ext cx="412750" cy="317500"/>
            </p14:xfrm>
          </p:contentPart>
        </mc:Choice>
        <mc:Fallback xmlns="">
          <p:pic>
            <p:nvPicPr>
              <p:cNvPr id="463" name="墨迹 462"/>
            </p:nvPicPr>
            <p:blipFill>
              <a:blip r:embed="rId829"/>
            </p:blipFill>
            <p:spPr>
              <a:xfrm>
                <a:off x="2400300" y="3727450"/>
                <a:ext cx="412750" cy="317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0" p14:bwMode="auto">
            <p14:nvContentPartPr>
              <p14:cNvPr id="464" name="墨迹 463"/>
              <p14:cNvContentPartPr/>
              <p14:nvPr/>
            </p14:nvContentPartPr>
            <p14:xfrm>
              <a:off x="3060700" y="3873500"/>
              <a:ext cx="31750" cy="152400"/>
            </p14:xfrm>
          </p:contentPart>
        </mc:Choice>
        <mc:Fallback xmlns="">
          <p:pic>
            <p:nvPicPr>
              <p:cNvPr id="464" name="墨迹 463"/>
            </p:nvPicPr>
            <p:blipFill>
              <a:blip r:embed="rId831"/>
            </p:blipFill>
            <p:spPr>
              <a:xfrm>
                <a:off x="3060700" y="3873500"/>
                <a:ext cx="3175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2" p14:bwMode="auto">
            <p14:nvContentPartPr>
              <p14:cNvPr id="465" name="墨迹 464"/>
              <p14:cNvContentPartPr/>
              <p14:nvPr/>
            </p14:nvContentPartPr>
            <p14:xfrm>
              <a:off x="3067050" y="3860800"/>
              <a:ext cx="114300" cy="114300"/>
            </p14:xfrm>
          </p:contentPart>
        </mc:Choice>
        <mc:Fallback xmlns="">
          <p:pic>
            <p:nvPicPr>
              <p:cNvPr id="465" name="墨迹 464"/>
            </p:nvPicPr>
            <p:blipFill>
              <a:blip r:embed="rId833"/>
            </p:blipFill>
            <p:spPr>
              <a:xfrm>
                <a:off x="3067050" y="3860800"/>
                <a:ext cx="11430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4" p14:bwMode="auto">
            <p14:nvContentPartPr>
              <p14:cNvPr id="466" name="墨迹 465"/>
              <p14:cNvContentPartPr/>
              <p14:nvPr/>
            </p14:nvContentPartPr>
            <p14:xfrm>
              <a:off x="3124200" y="3943350"/>
              <a:ext cx="31750" cy="88900"/>
            </p14:xfrm>
          </p:contentPart>
        </mc:Choice>
        <mc:Fallback xmlns="">
          <p:pic>
            <p:nvPicPr>
              <p:cNvPr id="466" name="墨迹 465"/>
            </p:nvPicPr>
            <p:blipFill>
              <a:blip r:embed="rId835"/>
            </p:blipFill>
            <p:spPr>
              <a:xfrm>
                <a:off x="3124200" y="3943350"/>
                <a:ext cx="3175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6" p14:bwMode="auto">
            <p14:nvContentPartPr>
              <p14:cNvPr id="467" name="墨迹 466"/>
              <p14:cNvContentPartPr/>
              <p14:nvPr/>
            </p14:nvContentPartPr>
            <p14:xfrm>
              <a:off x="2686050" y="3860800"/>
              <a:ext cx="88900" cy="215900"/>
            </p14:xfrm>
          </p:contentPart>
        </mc:Choice>
        <mc:Fallback xmlns="">
          <p:pic>
            <p:nvPicPr>
              <p:cNvPr id="467" name="墨迹 466"/>
            </p:nvPicPr>
            <p:blipFill>
              <a:blip r:embed="rId837"/>
            </p:blipFill>
            <p:spPr>
              <a:xfrm>
                <a:off x="2686050" y="3860800"/>
                <a:ext cx="88900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8" p14:bwMode="auto">
            <p14:nvContentPartPr>
              <p14:cNvPr id="468" name="墨迹 467"/>
              <p14:cNvContentPartPr/>
              <p14:nvPr/>
            </p14:nvContentPartPr>
            <p14:xfrm>
              <a:off x="2832100" y="3765550"/>
              <a:ext cx="12700" cy="44450"/>
            </p14:xfrm>
          </p:contentPart>
        </mc:Choice>
        <mc:Fallback xmlns="">
          <p:pic>
            <p:nvPicPr>
              <p:cNvPr id="468" name="墨迹 467"/>
            </p:nvPicPr>
            <p:blipFill>
              <a:blip r:embed="rId839"/>
            </p:blipFill>
            <p:spPr>
              <a:xfrm>
                <a:off x="2832100" y="3765550"/>
                <a:ext cx="1270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40" p14:bwMode="auto">
            <p14:nvContentPartPr>
              <p14:cNvPr id="469" name="墨迹 468"/>
              <p14:cNvContentPartPr/>
              <p14:nvPr/>
            </p14:nvContentPartPr>
            <p14:xfrm>
              <a:off x="2787650" y="3848100"/>
              <a:ext cx="44450" cy="12700"/>
            </p14:xfrm>
          </p:contentPart>
        </mc:Choice>
        <mc:Fallback xmlns="">
          <p:pic>
            <p:nvPicPr>
              <p:cNvPr id="469" name="墨迹 468"/>
            </p:nvPicPr>
            <p:blipFill>
              <a:blip r:embed="rId164"/>
            </p:blipFill>
            <p:spPr>
              <a:xfrm>
                <a:off x="2787650" y="3848100"/>
                <a:ext cx="444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41" p14:bwMode="auto">
            <p14:nvContentPartPr>
              <p14:cNvPr id="470" name="墨迹 469"/>
              <p14:cNvContentPartPr/>
              <p14:nvPr/>
            </p14:nvContentPartPr>
            <p14:xfrm>
              <a:off x="2781300" y="3886200"/>
              <a:ext cx="44450" cy="133350"/>
            </p14:xfrm>
          </p:contentPart>
        </mc:Choice>
        <mc:Fallback xmlns="">
          <p:pic>
            <p:nvPicPr>
              <p:cNvPr id="470" name="墨迹 469"/>
            </p:nvPicPr>
            <p:blipFill>
              <a:blip r:embed="rId842"/>
            </p:blipFill>
            <p:spPr>
              <a:xfrm>
                <a:off x="2781300" y="3886200"/>
                <a:ext cx="4445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43" p14:bwMode="auto">
            <p14:nvContentPartPr>
              <p14:cNvPr id="471" name="墨迹 470"/>
              <p14:cNvContentPartPr/>
              <p14:nvPr/>
            </p14:nvContentPartPr>
            <p14:xfrm>
              <a:off x="2895600" y="3835400"/>
              <a:ext cx="19050" cy="6350"/>
            </p14:xfrm>
          </p:contentPart>
        </mc:Choice>
        <mc:Fallback xmlns="">
          <p:pic>
            <p:nvPicPr>
              <p:cNvPr id="471" name="墨迹 470"/>
            </p:nvPicPr>
            <p:blipFill>
              <a:blip r:embed="rId606"/>
            </p:blipFill>
            <p:spPr>
              <a:xfrm>
                <a:off x="2895600" y="3835400"/>
                <a:ext cx="190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44" p14:bwMode="auto">
            <p14:nvContentPartPr>
              <p14:cNvPr id="472" name="墨迹 471"/>
              <p14:cNvContentPartPr/>
              <p14:nvPr/>
            </p14:nvContentPartPr>
            <p14:xfrm>
              <a:off x="2851150" y="3898900"/>
              <a:ext cx="82550" cy="19050"/>
            </p14:xfrm>
          </p:contentPart>
        </mc:Choice>
        <mc:Fallback xmlns="">
          <p:pic>
            <p:nvPicPr>
              <p:cNvPr id="472" name="墨迹 471"/>
            </p:nvPicPr>
            <p:blipFill>
              <a:blip r:embed="rId845"/>
            </p:blipFill>
            <p:spPr>
              <a:xfrm>
                <a:off x="2851150" y="3898900"/>
                <a:ext cx="825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46" p14:bwMode="auto">
            <p14:nvContentPartPr>
              <p14:cNvPr id="473" name="墨迹 472"/>
              <p14:cNvContentPartPr/>
              <p14:nvPr/>
            </p14:nvContentPartPr>
            <p14:xfrm>
              <a:off x="2863850" y="3892550"/>
              <a:ext cx="57150" cy="171450"/>
            </p14:xfrm>
          </p:contentPart>
        </mc:Choice>
        <mc:Fallback xmlns="">
          <p:pic>
            <p:nvPicPr>
              <p:cNvPr id="473" name="墨迹 472"/>
            </p:nvPicPr>
            <p:blipFill>
              <a:blip r:embed="rId847"/>
            </p:blipFill>
            <p:spPr>
              <a:xfrm>
                <a:off x="2863850" y="3892550"/>
                <a:ext cx="5715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48" p14:bwMode="auto">
            <p14:nvContentPartPr>
              <p14:cNvPr id="474" name="墨迹 473"/>
              <p14:cNvContentPartPr/>
              <p14:nvPr/>
            </p14:nvContentPartPr>
            <p14:xfrm>
              <a:off x="3067050" y="3898900"/>
              <a:ext cx="31750" cy="114300"/>
            </p14:xfrm>
          </p:contentPart>
        </mc:Choice>
        <mc:Fallback xmlns="">
          <p:pic>
            <p:nvPicPr>
              <p:cNvPr id="474" name="墨迹 473"/>
            </p:nvPicPr>
            <p:blipFill>
              <a:blip r:embed="rId849"/>
            </p:blipFill>
            <p:spPr>
              <a:xfrm>
                <a:off x="3067050" y="3898900"/>
                <a:ext cx="3175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50" p14:bwMode="auto">
            <p14:nvContentPartPr>
              <p14:cNvPr id="475" name="墨迹 474"/>
              <p14:cNvContentPartPr/>
              <p14:nvPr/>
            </p14:nvContentPartPr>
            <p14:xfrm>
              <a:off x="3111500" y="3867150"/>
              <a:ext cx="120650" cy="63500"/>
            </p14:xfrm>
          </p:contentPart>
        </mc:Choice>
        <mc:Fallback xmlns="">
          <p:pic>
            <p:nvPicPr>
              <p:cNvPr id="475" name="墨迹 474"/>
            </p:nvPicPr>
            <p:blipFill>
              <a:blip r:embed="rId851"/>
            </p:blipFill>
            <p:spPr>
              <a:xfrm>
                <a:off x="3111500" y="3867150"/>
                <a:ext cx="12065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52" p14:bwMode="auto">
            <p14:nvContentPartPr>
              <p14:cNvPr id="476" name="墨迹 475"/>
              <p14:cNvContentPartPr/>
              <p14:nvPr/>
            </p14:nvContentPartPr>
            <p14:xfrm>
              <a:off x="3162300" y="3835400"/>
              <a:ext cx="12700" cy="107950"/>
            </p14:xfrm>
          </p:contentPart>
        </mc:Choice>
        <mc:Fallback xmlns="">
          <p:pic>
            <p:nvPicPr>
              <p:cNvPr id="476" name="墨迹 475"/>
            </p:nvPicPr>
            <p:blipFill>
              <a:blip r:embed="rId853"/>
            </p:blipFill>
            <p:spPr>
              <a:xfrm>
                <a:off x="3162300" y="3835400"/>
                <a:ext cx="1270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54" p14:bwMode="auto">
            <p14:nvContentPartPr>
              <p14:cNvPr id="477" name="墨迹 476"/>
              <p14:cNvContentPartPr/>
              <p14:nvPr/>
            </p14:nvContentPartPr>
            <p14:xfrm>
              <a:off x="3111500" y="3981450"/>
              <a:ext cx="88900" cy="120650"/>
            </p14:xfrm>
          </p:contentPart>
        </mc:Choice>
        <mc:Fallback xmlns="">
          <p:pic>
            <p:nvPicPr>
              <p:cNvPr id="477" name="墨迹 476"/>
            </p:nvPicPr>
            <p:blipFill>
              <a:blip r:embed="rId855"/>
            </p:blipFill>
            <p:spPr>
              <a:xfrm>
                <a:off x="3111500" y="3981450"/>
                <a:ext cx="8890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56" p14:bwMode="auto">
            <p14:nvContentPartPr>
              <p14:cNvPr id="478" name="墨迹 477"/>
              <p14:cNvContentPartPr/>
              <p14:nvPr/>
            </p14:nvContentPartPr>
            <p14:xfrm>
              <a:off x="3308350" y="3829050"/>
              <a:ext cx="76200" cy="50800"/>
            </p14:xfrm>
          </p:contentPart>
        </mc:Choice>
        <mc:Fallback xmlns="">
          <p:pic>
            <p:nvPicPr>
              <p:cNvPr id="478" name="墨迹 477"/>
            </p:nvPicPr>
            <p:blipFill>
              <a:blip r:embed="rId857"/>
            </p:blipFill>
            <p:spPr>
              <a:xfrm>
                <a:off x="3308350" y="3829050"/>
                <a:ext cx="7620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58" p14:bwMode="auto">
            <p14:nvContentPartPr>
              <p14:cNvPr id="479" name="墨迹 478"/>
              <p14:cNvContentPartPr/>
              <p14:nvPr/>
            </p14:nvContentPartPr>
            <p14:xfrm>
              <a:off x="3282950" y="3822700"/>
              <a:ext cx="95250" cy="177800"/>
            </p14:xfrm>
          </p:contentPart>
        </mc:Choice>
        <mc:Fallback xmlns="">
          <p:pic>
            <p:nvPicPr>
              <p:cNvPr id="479" name="墨迹 478"/>
            </p:nvPicPr>
            <p:blipFill>
              <a:blip r:embed="rId859"/>
            </p:blipFill>
            <p:spPr>
              <a:xfrm>
                <a:off x="3282950" y="3822700"/>
                <a:ext cx="9525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60" p14:bwMode="auto">
            <p14:nvContentPartPr>
              <p14:cNvPr id="480" name="墨迹 479"/>
              <p14:cNvContentPartPr/>
              <p14:nvPr/>
            </p14:nvContentPartPr>
            <p14:xfrm>
              <a:off x="3314700" y="3981450"/>
              <a:ext cx="88900" cy="6350"/>
            </p14:xfrm>
          </p:contentPart>
        </mc:Choice>
        <mc:Fallback xmlns="">
          <p:pic>
            <p:nvPicPr>
              <p:cNvPr id="480" name="墨迹 479"/>
            </p:nvPicPr>
            <p:blipFill>
              <a:blip r:embed="rId861"/>
            </p:blipFill>
            <p:spPr>
              <a:xfrm>
                <a:off x="3314700" y="3981450"/>
                <a:ext cx="8890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62" p14:bwMode="auto">
            <p14:nvContentPartPr>
              <p14:cNvPr id="481" name="墨迹 480"/>
              <p14:cNvContentPartPr/>
              <p14:nvPr/>
            </p14:nvContentPartPr>
            <p14:xfrm>
              <a:off x="3244850" y="3860800"/>
              <a:ext cx="19050" cy="50800"/>
            </p14:xfrm>
          </p:contentPart>
        </mc:Choice>
        <mc:Fallback xmlns="">
          <p:pic>
            <p:nvPicPr>
              <p:cNvPr id="481" name="墨迹 480"/>
            </p:nvPicPr>
            <p:blipFill>
              <a:blip r:embed="rId863"/>
            </p:blipFill>
            <p:spPr>
              <a:xfrm>
                <a:off x="3244850" y="3860800"/>
                <a:ext cx="1905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64" p14:bwMode="auto">
            <p14:nvContentPartPr>
              <p14:cNvPr id="482" name="墨迹 481"/>
              <p14:cNvContentPartPr/>
              <p14:nvPr/>
            </p14:nvContentPartPr>
            <p14:xfrm>
              <a:off x="3213100" y="3937000"/>
              <a:ext cx="177800" cy="120650"/>
            </p14:xfrm>
          </p:contentPart>
        </mc:Choice>
        <mc:Fallback xmlns="">
          <p:pic>
            <p:nvPicPr>
              <p:cNvPr id="482" name="墨迹 481"/>
            </p:nvPicPr>
            <p:blipFill>
              <a:blip r:embed="rId865"/>
            </p:blipFill>
            <p:spPr>
              <a:xfrm>
                <a:off x="3213100" y="3937000"/>
                <a:ext cx="17780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66" p14:bwMode="auto">
            <p14:nvContentPartPr>
              <p14:cNvPr id="483" name="墨迹 482"/>
              <p14:cNvContentPartPr/>
              <p14:nvPr/>
            </p14:nvContentPartPr>
            <p14:xfrm>
              <a:off x="3454400" y="3797300"/>
              <a:ext cx="360" cy="63500"/>
            </p14:xfrm>
          </p:contentPart>
        </mc:Choice>
        <mc:Fallback xmlns="">
          <p:pic>
            <p:nvPicPr>
              <p:cNvPr id="483" name="墨迹 482"/>
            </p:nvPicPr>
            <p:blipFill>
              <a:blip r:embed="rId538"/>
            </p:blipFill>
            <p:spPr>
              <a:xfrm>
                <a:off x="3454400" y="3797300"/>
                <a:ext cx="36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67" p14:bwMode="auto">
            <p14:nvContentPartPr>
              <p14:cNvPr id="484" name="墨迹 483"/>
              <p14:cNvContentPartPr/>
              <p14:nvPr/>
            </p14:nvContentPartPr>
            <p14:xfrm>
              <a:off x="3479800" y="3803650"/>
              <a:ext cx="82550" cy="38100"/>
            </p14:xfrm>
          </p:contentPart>
        </mc:Choice>
        <mc:Fallback xmlns="">
          <p:pic>
            <p:nvPicPr>
              <p:cNvPr id="484" name="墨迹 483"/>
            </p:nvPicPr>
            <p:blipFill>
              <a:blip r:embed="rId868"/>
            </p:blipFill>
            <p:spPr>
              <a:xfrm>
                <a:off x="3479800" y="3803650"/>
                <a:ext cx="8255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69" p14:bwMode="auto">
            <p14:nvContentPartPr>
              <p14:cNvPr id="485" name="墨迹 484"/>
              <p14:cNvContentPartPr/>
              <p14:nvPr/>
            </p14:nvContentPartPr>
            <p14:xfrm>
              <a:off x="3467100" y="3816350"/>
              <a:ext cx="25400" cy="50800"/>
            </p14:xfrm>
          </p:contentPart>
        </mc:Choice>
        <mc:Fallback xmlns="">
          <p:pic>
            <p:nvPicPr>
              <p:cNvPr id="485" name="墨迹 484"/>
            </p:nvPicPr>
            <p:blipFill>
              <a:blip r:embed="rId870"/>
            </p:blipFill>
            <p:spPr>
              <a:xfrm>
                <a:off x="3467100" y="3816350"/>
                <a:ext cx="2540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71" p14:bwMode="auto">
            <p14:nvContentPartPr>
              <p14:cNvPr id="486" name="墨迹 485"/>
              <p14:cNvContentPartPr/>
              <p14:nvPr/>
            </p14:nvContentPartPr>
            <p14:xfrm>
              <a:off x="3460750" y="3854450"/>
              <a:ext cx="57150" cy="152400"/>
            </p14:xfrm>
          </p:contentPart>
        </mc:Choice>
        <mc:Fallback xmlns="">
          <p:pic>
            <p:nvPicPr>
              <p:cNvPr id="486" name="墨迹 485"/>
            </p:nvPicPr>
            <p:blipFill>
              <a:blip r:embed="rId872"/>
            </p:blipFill>
            <p:spPr>
              <a:xfrm>
                <a:off x="3460750" y="3854450"/>
                <a:ext cx="5715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73" p14:bwMode="auto">
            <p14:nvContentPartPr>
              <p14:cNvPr id="487" name="墨迹 486"/>
              <p14:cNvContentPartPr/>
              <p14:nvPr/>
            </p14:nvContentPartPr>
            <p14:xfrm>
              <a:off x="3467100" y="3968750"/>
              <a:ext cx="69850" cy="360"/>
            </p14:xfrm>
          </p:contentPart>
        </mc:Choice>
        <mc:Fallback xmlns="">
          <p:pic>
            <p:nvPicPr>
              <p:cNvPr id="487" name="墨迹 486"/>
            </p:nvPicPr>
            <p:blipFill>
              <a:blip r:embed="rId116"/>
            </p:blipFill>
            <p:spPr>
              <a:xfrm>
                <a:off x="3467100" y="3968750"/>
                <a:ext cx="698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74" p14:bwMode="auto">
            <p14:nvContentPartPr>
              <p14:cNvPr id="488" name="墨迹 487"/>
              <p14:cNvContentPartPr/>
              <p14:nvPr/>
            </p14:nvContentPartPr>
            <p14:xfrm>
              <a:off x="3409950" y="3898900"/>
              <a:ext cx="25400" cy="6350"/>
            </p14:xfrm>
          </p:contentPart>
        </mc:Choice>
        <mc:Fallback xmlns="">
          <p:pic>
            <p:nvPicPr>
              <p:cNvPr id="488" name="墨迹 487"/>
            </p:nvPicPr>
            <p:blipFill>
              <a:blip r:embed="rId875"/>
            </p:blipFill>
            <p:spPr>
              <a:xfrm>
                <a:off x="3409950" y="3898900"/>
                <a:ext cx="2540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76" p14:bwMode="auto">
            <p14:nvContentPartPr>
              <p14:cNvPr id="489" name="墨迹 488"/>
              <p14:cNvContentPartPr/>
              <p14:nvPr/>
            </p14:nvContentPartPr>
            <p14:xfrm>
              <a:off x="3378200" y="3943350"/>
              <a:ext cx="177800" cy="127000"/>
            </p14:xfrm>
          </p:contentPart>
        </mc:Choice>
        <mc:Fallback xmlns="">
          <p:pic>
            <p:nvPicPr>
              <p:cNvPr id="489" name="墨迹 488"/>
            </p:nvPicPr>
            <p:blipFill>
              <a:blip r:embed="rId877"/>
            </p:blipFill>
            <p:spPr>
              <a:xfrm>
                <a:off x="3378200" y="3943350"/>
                <a:ext cx="17780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78" p14:bwMode="auto">
            <p14:nvContentPartPr>
              <p14:cNvPr id="490" name="墨迹 489"/>
              <p14:cNvContentPartPr/>
              <p14:nvPr/>
            </p14:nvContentPartPr>
            <p14:xfrm>
              <a:off x="3568700" y="3873500"/>
              <a:ext cx="63500" cy="360"/>
            </p14:xfrm>
          </p:contentPart>
        </mc:Choice>
        <mc:Fallback xmlns="">
          <p:pic>
            <p:nvPicPr>
              <p:cNvPr id="490" name="墨迹 489"/>
            </p:nvPicPr>
            <p:blipFill>
              <a:blip r:embed="rId83"/>
            </p:blipFill>
            <p:spPr>
              <a:xfrm>
                <a:off x="3568700" y="3873500"/>
                <a:ext cx="635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79" p14:bwMode="auto">
            <p14:nvContentPartPr>
              <p14:cNvPr id="491" name="墨迹 490"/>
              <p14:cNvContentPartPr/>
              <p14:nvPr/>
            </p14:nvContentPartPr>
            <p14:xfrm>
              <a:off x="3556000" y="3854450"/>
              <a:ext cx="63500" cy="139700"/>
            </p14:xfrm>
          </p:contentPart>
        </mc:Choice>
        <mc:Fallback xmlns="">
          <p:pic>
            <p:nvPicPr>
              <p:cNvPr id="491" name="墨迹 490"/>
            </p:nvPicPr>
            <p:blipFill>
              <a:blip r:embed="rId880"/>
            </p:blipFill>
            <p:spPr>
              <a:xfrm>
                <a:off x="3556000" y="3854450"/>
                <a:ext cx="6350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81" p14:bwMode="auto">
            <p14:nvContentPartPr>
              <p14:cNvPr id="492" name="墨迹 491"/>
              <p14:cNvContentPartPr/>
              <p14:nvPr/>
            </p14:nvContentPartPr>
            <p14:xfrm>
              <a:off x="3600450" y="3917950"/>
              <a:ext cx="25400" cy="139700"/>
            </p14:xfrm>
          </p:contentPart>
        </mc:Choice>
        <mc:Fallback xmlns="">
          <p:pic>
            <p:nvPicPr>
              <p:cNvPr id="492" name="墨迹 491"/>
            </p:nvPicPr>
            <p:blipFill>
              <a:blip r:embed="rId882"/>
            </p:blipFill>
            <p:spPr>
              <a:xfrm>
                <a:off x="3600450" y="3917950"/>
                <a:ext cx="2540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83" p14:bwMode="auto">
            <p14:nvContentPartPr>
              <p14:cNvPr id="493" name="墨迹 492"/>
              <p14:cNvContentPartPr/>
              <p14:nvPr/>
            </p14:nvContentPartPr>
            <p14:xfrm>
              <a:off x="3714750" y="3771900"/>
              <a:ext cx="25400" cy="6350"/>
            </p14:xfrm>
          </p:contentPart>
        </mc:Choice>
        <mc:Fallback xmlns="">
          <p:pic>
            <p:nvPicPr>
              <p:cNvPr id="493" name="墨迹 492"/>
            </p:nvPicPr>
            <p:blipFill>
              <a:blip r:embed="rId875"/>
            </p:blipFill>
            <p:spPr>
              <a:xfrm>
                <a:off x="3714750" y="3771900"/>
                <a:ext cx="2540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84" p14:bwMode="auto">
            <p14:nvContentPartPr>
              <p14:cNvPr id="494" name="墨迹 493"/>
              <p14:cNvContentPartPr/>
              <p14:nvPr/>
            </p14:nvContentPartPr>
            <p14:xfrm>
              <a:off x="3657600" y="3867150"/>
              <a:ext cx="88900" cy="171450"/>
            </p14:xfrm>
          </p:contentPart>
        </mc:Choice>
        <mc:Fallback xmlns="">
          <p:pic>
            <p:nvPicPr>
              <p:cNvPr id="494" name="墨迹 493"/>
            </p:nvPicPr>
            <p:blipFill>
              <a:blip r:embed="rId885"/>
            </p:blipFill>
            <p:spPr>
              <a:xfrm>
                <a:off x="3657600" y="3867150"/>
                <a:ext cx="8890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86" p14:bwMode="auto">
            <p14:nvContentPartPr>
              <p14:cNvPr id="495" name="墨迹 494"/>
              <p14:cNvContentPartPr/>
              <p14:nvPr/>
            </p14:nvContentPartPr>
            <p14:xfrm>
              <a:off x="3765550" y="3930650"/>
              <a:ext cx="12700" cy="222250"/>
            </p14:xfrm>
          </p:contentPart>
        </mc:Choice>
        <mc:Fallback xmlns="">
          <p:pic>
            <p:nvPicPr>
              <p:cNvPr id="495" name="墨迹 494"/>
            </p:nvPicPr>
            <p:blipFill>
              <a:blip r:embed="rId887"/>
            </p:blipFill>
            <p:spPr>
              <a:xfrm>
                <a:off x="3765550" y="3930650"/>
                <a:ext cx="12700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88" p14:bwMode="auto">
            <p14:nvContentPartPr>
              <p14:cNvPr id="496" name="墨迹 495"/>
              <p14:cNvContentPartPr/>
              <p14:nvPr/>
            </p14:nvContentPartPr>
            <p14:xfrm>
              <a:off x="3702050" y="3949700"/>
              <a:ext cx="63500" cy="360"/>
            </p14:xfrm>
          </p:contentPart>
        </mc:Choice>
        <mc:Fallback xmlns="">
          <p:pic>
            <p:nvPicPr>
              <p:cNvPr id="496" name="墨迹 495"/>
            </p:nvPicPr>
            <p:blipFill>
              <a:blip r:embed="rId83"/>
            </p:blipFill>
            <p:spPr>
              <a:xfrm>
                <a:off x="3702050" y="3949700"/>
                <a:ext cx="635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89" p14:bwMode="auto">
            <p14:nvContentPartPr>
              <p14:cNvPr id="497" name="墨迹 496"/>
              <p14:cNvContentPartPr/>
              <p14:nvPr/>
            </p14:nvContentPartPr>
            <p14:xfrm>
              <a:off x="3714750" y="3994150"/>
              <a:ext cx="50800" cy="12700"/>
            </p14:xfrm>
          </p:contentPart>
        </mc:Choice>
        <mc:Fallback xmlns="">
          <p:pic>
            <p:nvPicPr>
              <p:cNvPr id="497" name="墨迹 496"/>
            </p:nvPicPr>
            <p:blipFill>
              <a:blip r:embed="rId890"/>
            </p:blipFill>
            <p:spPr>
              <a:xfrm>
                <a:off x="3714750" y="3994150"/>
                <a:ext cx="508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91" p14:bwMode="auto">
            <p14:nvContentPartPr>
              <p14:cNvPr id="498" name="墨迹 497"/>
              <p14:cNvContentPartPr/>
              <p14:nvPr/>
            </p14:nvContentPartPr>
            <p14:xfrm>
              <a:off x="3644900" y="4044950"/>
              <a:ext cx="184150" cy="6350"/>
            </p14:xfrm>
          </p:contentPart>
        </mc:Choice>
        <mc:Fallback xmlns="">
          <p:pic>
            <p:nvPicPr>
              <p:cNvPr id="498" name="墨迹 497"/>
            </p:nvPicPr>
            <p:blipFill>
              <a:blip r:embed="rId892"/>
            </p:blipFill>
            <p:spPr>
              <a:xfrm>
                <a:off x="3644900" y="4044950"/>
                <a:ext cx="1841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93" p14:bwMode="auto">
            <p14:nvContentPartPr>
              <p14:cNvPr id="499" name="墨迹 498"/>
              <p14:cNvContentPartPr/>
              <p14:nvPr/>
            </p14:nvContentPartPr>
            <p14:xfrm>
              <a:off x="311150" y="4191000"/>
              <a:ext cx="146050" cy="139700"/>
            </p14:xfrm>
          </p:contentPart>
        </mc:Choice>
        <mc:Fallback xmlns="">
          <p:pic>
            <p:nvPicPr>
              <p:cNvPr id="499" name="墨迹 498"/>
            </p:nvPicPr>
            <p:blipFill>
              <a:blip r:embed="rId894"/>
            </p:blipFill>
            <p:spPr>
              <a:xfrm>
                <a:off x="311150" y="4191000"/>
                <a:ext cx="14605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95" p14:bwMode="auto">
            <p14:nvContentPartPr>
              <p14:cNvPr id="500" name="墨迹 499"/>
              <p14:cNvContentPartPr/>
              <p14:nvPr/>
            </p14:nvContentPartPr>
            <p14:xfrm>
              <a:off x="361950" y="4229100"/>
              <a:ext cx="25400" cy="184150"/>
            </p14:xfrm>
          </p:contentPart>
        </mc:Choice>
        <mc:Fallback xmlns="">
          <p:pic>
            <p:nvPicPr>
              <p:cNvPr id="500" name="墨迹 499"/>
            </p:nvPicPr>
            <p:blipFill>
              <a:blip r:embed="rId896"/>
            </p:blipFill>
            <p:spPr>
              <a:xfrm>
                <a:off x="361950" y="4229100"/>
                <a:ext cx="25400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97" p14:bwMode="auto">
            <p14:nvContentPartPr>
              <p14:cNvPr id="501" name="墨迹 500"/>
              <p14:cNvContentPartPr/>
              <p14:nvPr/>
            </p14:nvContentPartPr>
            <p14:xfrm>
              <a:off x="463550" y="4216400"/>
              <a:ext cx="19050" cy="177800"/>
            </p14:xfrm>
          </p:contentPart>
        </mc:Choice>
        <mc:Fallback xmlns="">
          <p:pic>
            <p:nvPicPr>
              <p:cNvPr id="501" name="墨迹 500"/>
            </p:nvPicPr>
            <p:blipFill>
              <a:blip r:embed="rId898"/>
            </p:blipFill>
            <p:spPr>
              <a:xfrm>
                <a:off x="463550" y="4216400"/>
                <a:ext cx="1905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99" p14:bwMode="auto">
            <p14:nvContentPartPr>
              <p14:cNvPr id="502" name="墨迹 501"/>
              <p14:cNvContentPartPr/>
              <p14:nvPr/>
            </p14:nvContentPartPr>
            <p14:xfrm>
              <a:off x="482600" y="4286250"/>
              <a:ext cx="107950" cy="76200"/>
            </p14:xfrm>
          </p:contentPart>
        </mc:Choice>
        <mc:Fallback xmlns="">
          <p:pic>
            <p:nvPicPr>
              <p:cNvPr id="502" name="墨迹 501"/>
            </p:nvPicPr>
            <p:blipFill>
              <a:blip r:embed="rId900"/>
            </p:blipFill>
            <p:spPr>
              <a:xfrm>
                <a:off x="482600" y="4286250"/>
                <a:ext cx="10795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01" p14:bwMode="auto">
            <p14:nvContentPartPr>
              <p14:cNvPr id="503" name="墨迹 502"/>
              <p14:cNvContentPartPr/>
              <p14:nvPr/>
            </p14:nvContentPartPr>
            <p14:xfrm>
              <a:off x="622300" y="4279900"/>
              <a:ext cx="101600" cy="76200"/>
            </p14:xfrm>
          </p:contentPart>
        </mc:Choice>
        <mc:Fallback xmlns="">
          <p:pic>
            <p:nvPicPr>
              <p:cNvPr id="503" name="墨迹 502"/>
            </p:nvPicPr>
            <p:blipFill>
              <a:blip r:embed="rId902"/>
            </p:blipFill>
            <p:spPr>
              <a:xfrm>
                <a:off x="622300" y="4279900"/>
                <a:ext cx="10160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03" p14:bwMode="auto">
            <p14:nvContentPartPr>
              <p14:cNvPr id="504" name="墨迹 503"/>
              <p14:cNvContentPartPr/>
              <p14:nvPr/>
            </p14:nvContentPartPr>
            <p14:xfrm>
              <a:off x="603250" y="4292600"/>
              <a:ext cx="82550" cy="114300"/>
            </p14:xfrm>
          </p:contentPart>
        </mc:Choice>
        <mc:Fallback xmlns="">
          <p:pic>
            <p:nvPicPr>
              <p:cNvPr id="504" name="墨迹 503"/>
            </p:nvPicPr>
            <p:blipFill>
              <a:blip r:embed="rId904"/>
            </p:blipFill>
            <p:spPr>
              <a:xfrm>
                <a:off x="603250" y="4292600"/>
                <a:ext cx="8255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05" p14:bwMode="auto">
            <p14:nvContentPartPr>
              <p14:cNvPr id="505" name="墨迹 504"/>
              <p14:cNvContentPartPr/>
              <p14:nvPr/>
            </p14:nvContentPartPr>
            <p14:xfrm>
              <a:off x="762000" y="4229100"/>
              <a:ext cx="114300" cy="146050"/>
            </p14:xfrm>
          </p:contentPart>
        </mc:Choice>
        <mc:Fallback xmlns="">
          <p:pic>
            <p:nvPicPr>
              <p:cNvPr id="505" name="墨迹 504"/>
            </p:nvPicPr>
            <p:blipFill>
              <a:blip r:embed="rId906"/>
            </p:blipFill>
            <p:spPr>
              <a:xfrm>
                <a:off x="762000" y="4229100"/>
                <a:ext cx="11430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07" p14:bwMode="auto">
            <p14:nvContentPartPr>
              <p14:cNvPr id="506" name="墨迹 505"/>
              <p14:cNvContentPartPr/>
              <p14:nvPr/>
            </p14:nvContentPartPr>
            <p14:xfrm>
              <a:off x="285750" y="4597400"/>
              <a:ext cx="209550" cy="107950"/>
            </p14:xfrm>
          </p:contentPart>
        </mc:Choice>
        <mc:Fallback xmlns="">
          <p:pic>
            <p:nvPicPr>
              <p:cNvPr id="506" name="墨迹 505"/>
            </p:nvPicPr>
            <p:blipFill>
              <a:blip r:embed="rId908"/>
            </p:blipFill>
            <p:spPr>
              <a:xfrm>
                <a:off x="285750" y="4597400"/>
                <a:ext cx="20955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09" p14:bwMode="auto">
            <p14:nvContentPartPr>
              <p14:cNvPr id="507" name="墨迹 506"/>
              <p14:cNvContentPartPr/>
              <p14:nvPr/>
            </p14:nvContentPartPr>
            <p14:xfrm>
              <a:off x="444500" y="4603750"/>
              <a:ext cx="12700" cy="158750"/>
            </p14:xfrm>
          </p:contentPart>
        </mc:Choice>
        <mc:Fallback xmlns="">
          <p:pic>
            <p:nvPicPr>
              <p:cNvPr id="507" name="墨迹 506"/>
            </p:nvPicPr>
            <p:blipFill>
              <a:blip r:embed="rId910"/>
            </p:blipFill>
            <p:spPr>
              <a:xfrm>
                <a:off x="444500" y="4603750"/>
                <a:ext cx="1270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11" p14:bwMode="auto">
            <p14:nvContentPartPr>
              <p14:cNvPr id="508" name="墨迹 507"/>
              <p14:cNvContentPartPr/>
              <p14:nvPr/>
            </p14:nvContentPartPr>
            <p14:xfrm>
              <a:off x="520700" y="4584700"/>
              <a:ext cx="88900" cy="139700"/>
            </p14:xfrm>
          </p:contentPart>
        </mc:Choice>
        <mc:Fallback xmlns="">
          <p:pic>
            <p:nvPicPr>
              <p:cNvPr id="508" name="墨迹 507"/>
            </p:nvPicPr>
            <p:blipFill>
              <a:blip r:embed="rId912"/>
            </p:blipFill>
            <p:spPr>
              <a:xfrm>
                <a:off x="520700" y="4584700"/>
                <a:ext cx="8890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13" p14:bwMode="auto">
            <p14:nvContentPartPr>
              <p14:cNvPr id="509" name="墨迹 508"/>
              <p14:cNvContentPartPr/>
              <p14:nvPr/>
            </p14:nvContentPartPr>
            <p14:xfrm>
              <a:off x="539750" y="4667250"/>
              <a:ext cx="88900" cy="50800"/>
            </p14:xfrm>
          </p:contentPart>
        </mc:Choice>
        <mc:Fallback xmlns="">
          <p:pic>
            <p:nvPicPr>
              <p:cNvPr id="509" name="墨迹 508"/>
            </p:nvPicPr>
            <p:blipFill>
              <a:blip r:embed="rId914"/>
            </p:blipFill>
            <p:spPr>
              <a:xfrm>
                <a:off x="539750" y="4667250"/>
                <a:ext cx="8890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15" p14:bwMode="auto">
            <p14:nvContentPartPr>
              <p14:cNvPr id="510" name="墨迹 509"/>
              <p14:cNvContentPartPr/>
              <p14:nvPr/>
            </p14:nvContentPartPr>
            <p14:xfrm>
              <a:off x="755650" y="4572000"/>
              <a:ext cx="12700" cy="69850"/>
            </p14:xfrm>
          </p:contentPart>
        </mc:Choice>
        <mc:Fallback xmlns="">
          <p:pic>
            <p:nvPicPr>
              <p:cNvPr id="510" name="墨迹 509"/>
            </p:nvPicPr>
            <p:blipFill>
              <a:blip r:embed="rId916"/>
            </p:blipFill>
            <p:spPr>
              <a:xfrm>
                <a:off x="755650" y="4572000"/>
                <a:ext cx="1270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17" p14:bwMode="auto">
            <p14:nvContentPartPr>
              <p14:cNvPr id="511" name="墨迹 510"/>
              <p14:cNvContentPartPr/>
              <p14:nvPr/>
            </p14:nvContentPartPr>
            <p14:xfrm>
              <a:off x="685800" y="4584700"/>
              <a:ext cx="120650" cy="101600"/>
            </p14:xfrm>
          </p:contentPart>
        </mc:Choice>
        <mc:Fallback xmlns="">
          <p:pic>
            <p:nvPicPr>
              <p:cNvPr id="511" name="墨迹 510"/>
            </p:nvPicPr>
            <p:blipFill>
              <a:blip r:embed="rId918"/>
            </p:blipFill>
            <p:spPr>
              <a:xfrm>
                <a:off x="685800" y="4584700"/>
                <a:ext cx="12065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19" p14:bwMode="auto">
            <p14:nvContentPartPr>
              <p14:cNvPr id="512" name="墨迹 511"/>
              <p14:cNvContentPartPr/>
              <p14:nvPr/>
            </p14:nvContentPartPr>
            <p14:xfrm>
              <a:off x="844550" y="4521200"/>
              <a:ext cx="95250" cy="133350"/>
            </p14:xfrm>
          </p:contentPart>
        </mc:Choice>
        <mc:Fallback xmlns="">
          <p:pic>
            <p:nvPicPr>
              <p:cNvPr id="512" name="墨迹 511"/>
            </p:nvPicPr>
            <p:blipFill>
              <a:blip r:embed="rId920"/>
            </p:blipFill>
            <p:spPr>
              <a:xfrm>
                <a:off x="844550" y="4521200"/>
                <a:ext cx="9525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21" p14:bwMode="auto">
            <p14:nvContentPartPr>
              <p14:cNvPr id="513" name="墨迹 512"/>
              <p14:cNvContentPartPr/>
              <p14:nvPr/>
            </p14:nvContentPartPr>
            <p14:xfrm>
              <a:off x="336550" y="4883150"/>
              <a:ext cx="190500" cy="101600"/>
            </p14:xfrm>
          </p:contentPart>
        </mc:Choice>
        <mc:Fallback xmlns="">
          <p:pic>
            <p:nvPicPr>
              <p:cNvPr id="513" name="墨迹 512"/>
            </p:nvPicPr>
            <p:blipFill>
              <a:blip r:embed="rId922"/>
            </p:blipFill>
            <p:spPr>
              <a:xfrm>
                <a:off x="336550" y="4883150"/>
                <a:ext cx="19050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23" p14:bwMode="auto">
            <p14:nvContentPartPr>
              <p14:cNvPr id="514" name="墨迹 513"/>
              <p14:cNvContentPartPr/>
              <p14:nvPr/>
            </p14:nvContentPartPr>
            <p14:xfrm>
              <a:off x="463550" y="4889500"/>
              <a:ext cx="12700" cy="190500"/>
            </p14:xfrm>
          </p:contentPart>
        </mc:Choice>
        <mc:Fallback xmlns="">
          <p:pic>
            <p:nvPicPr>
              <p:cNvPr id="514" name="墨迹 513"/>
            </p:nvPicPr>
            <p:blipFill>
              <a:blip r:embed="rId924"/>
            </p:blipFill>
            <p:spPr>
              <a:xfrm>
                <a:off x="463550" y="4889500"/>
                <a:ext cx="1270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25" p14:bwMode="auto">
            <p14:nvContentPartPr>
              <p14:cNvPr id="515" name="墨迹 514"/>
              <p14:cNvContentPartPr/>
              <p14:nvPr/>
            </p14:nvContentPartPr>
            <p14:xfrm>
              <a:off x="520700" y="4914900"/>
              <a:ext cx="76200" cy="133350"/>
            </p14:xfrm>
          </p:contentPart>
        </mc:Choice>
        <mc:Fallback xmlns="">
          <p:pic>
            <p:nvPicPr>
              <p:cNvPr id="515" name="墨迹 514"/>
            </p:nvPicPr>
            <p:blipFill>
              <a:blip r:embed="rId926"/>
            </p:blipFill>
            <p:spPr>
              <a:xfrm>
                <a:off x="520700" y="4914900"/>
                <a:ext cx="7620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27" p14:bwMode="auto">
            <p14:nvContentPartPr>
              <p14:cNvPr id="516" name="墨迹 515"/>
              <p14:cNvContentPartPr/>
              <p14:nvPr/>
            </p14:nvContentPartPr>
            <p14:xfrm>
              <a:off x="520700" y="5022850"/>
              <a:ext cx="127000" cy="6350"/>
            </p14:xfrm>
          </p:contentPart>
        </mc:Choice>
        <mc:Fallback xmlns="">
          <p:pic>
            <p:nvPicPr>
              <p:cNvPr id="516" name="墨迹 515"/>
            </p:nvPicPr>
            <p:blipFill>
              <a:blip r:embed="rId928"/>
            </p:blipFill>
            <p:spPr>
              <a:xfrm>
                <a:off x="520700" y="5022850"/>
                <a:ext cx="12700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29" p14:bwMode="auto">
            <p14:nvContentPartPr>
              <p14:cNvPr id="517" name="墨迹 516"/>
              <p14:cNvContentPartPr/>
              <p14:nvPr/>
            </p14:nvContentPartPr>
            <p14:xfrm>
              <a:off x="711200" y="4927600"/>
              <a:ext cx="76200" cy="50800"/>
            </p14:xfrm>
          </p:contentPart>
        </mc:Choice>
        <mc:Fallback xmlns="">
          <p:pic>
            <p:nvPicPr>
              <p:cNvPr id="517" name="墨迹 516"/>
            </p:nvPicPr>
            <p:blipFill>
              <a:blip r:embed="rId930"/>
            </p:blipFill>
            <p:spPr>
              <a:xfrm>
                <a:off x="711200" y="4927600"/>
                <a:ext cx="7620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31" p14:bwMode="auto">
            <p14:nvContentPartPr>
              <p14:cNvPr id="518" name="墨迹 517"/>
              <p14:cNvContentPartPr/>
              <p14:nvPr/>
            </p14:nvContentPartPr>
            <p14:xfrm>
              <a:off x="692150" y="4889500"/>
              <a:ext cx="88900" cy="139700"/>
            </p14:xfrm>
          </p:contentPart>
        </mc:Choice>
        <mc:Fallback xmlns="">
          <p:pic>
            <p:nvPicPr>
              <p:cNvPr id="518" name="墨迹 517"/>
            </p:nvPicPr>
            <p:blipFill>
              <a:blip r:embed="rId932"/>
            </p:blipFill>
            <p:spPr>
              <a:xfrm>
                <a:off x="692150" y="4889500"/>
                <a:ext cx="8890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33" p14:bwMode="auto">
            <p14:nvContentPartPr>
              <p14:cNvPr id="519" name="墨迹 518"/>
              <p14:cNvContentPartPr/>
              <p14:nvPr/>
            </p14:nvContentPartPr>
            <p14:xfrm>
              <a:off x="762000" y="4857750"/>
              <a:ext cx="146050" cy="190500"/>
            </p14:xfrm>
          </p:contentPart>
        </mc:Choice>
        <mc:Fallback xmlns="">
          <p:pic>
            <p:nvPicPr>
              <p:cNvPr id="519" name="墨迹 518"/>
            </p:nvPicPr>
            <p:blipFill>
              <a:blip r:embed="rId934"/>
            </p:blipFill>
            <p:spPr>
              <a:xfrm>
                <a:off x="762000" y="4857750"/>
                <a:ext cx="14605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35" p14:bwMode="auto">
            <p14:nvContentPartPr>
              <p14:cNvPr id="520" name="墨迹 519"/>
              <p14:cNvContentPartPr/>
              <p14:nvPr/>
            </p14:nvContentPartPr>
            <p14:xfrm>
              <a:off x="292100" y="5219700"/>
              <a:ext cx="228600" cy="95250"/>
            </p14:xfrm>
          </p:contentPart>
        </mc:Choice>
        <mc:Fallback xmlns="">
          <p:pic>
            <p:nvPicPr>
              <p:cNvPr id="520" name="墨迹 519"/>
            </p:nvPicPr>
            <p:blipFill>
              <a:blip r:embed="rId936"/>
            </p:blipFill>
            <p:spPr>
              <a:xfrm>
                <a:off x="292100" y="5219700"/>
                <a:ext cx="22860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37" p14:bwMode="auto">
            <p14:nvContentPartPr>
              <p14:cNvPr id="521" name="墨迹 520"/>
              <p14:cNvContentPartPr/>
              <p14:nvPr/>
            </p14:nvContentPartPr>
            <p14:xfrm>
              <a:off x="488950" y="5213350"/>
              <a:ext cx="6350" cy="146050"/>
            </p14:xfrm>
          </p:contentPart>
        </mc:Choice>
        <mc:Fallback xmlns="">
          <p:pic>
            <p:nvPicPr>
              <p:cNvPr id="521" name="墨迹 520"/>
            </p:nvPicPr>
            <p:blipFill>
              <a:blip r:embed="rId938"/>
            </p:blipFill>
            <p:spPr>
              <a:xfrm>
                <a:off x="488950" y="5213350"/>
                <a:ext cx="635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39" p14:bwMode="auto">
            <p14:nvContentPartPr>
              <p14:cNvPr id="522" name="墨迹 521"/>
              <p14:cNvContentPartPr/>
              <p14:nvPr/>
            </p14:nvContentPartPr>
            <p14:xfrm>
              <a:off x="546100" y="5181600"/>
              <a:ext cx="107950" cy="133350"/>
            </p14:xfrm>
          </p:contentPart>
        </mc:Choice>
        <mc:Fallback xmlns="">
          <p:pic>
            <p:nvPicPr>
              <p:cNvPr id="522" name="墨迹 521"/>
            </p:nvPicPr>
            <p:blipFill>
              <a:blip r:embed="rId940"/>
            </p:blipFill>
            <p:spPr>
              <a:xfrm>
                <a:off x="546100" y="5181600"/>
                <a:ext cx="10795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41" p14:bwMode="auto">
            <p14:nvContentPartPr>
              <p14:cNvPr id="523" name="墨迹 522"/>
              <p14:cNvContentPartPr/>
              <p14:nvPr/>
            </p14:nvContentPartPr>
            <p14:xfrm>
              <a:off x="577850" y="5257800"/>
              <a:ext cx="76200" cy="31750"/>
            </p14:xfrm>
          </p:contentPart>
        </mc:Choice>
        <mc:Fallback xmlns="">
          <p:pic>
            <p:nvPicPr>
              <p:cNvPr id="523" name="墨迹 522"/>
            </p:nvPicPr>
            <p:blipFill>
              <a:blip r:embed="rId942"/>
            </p:blipFill>
            <p:spPr>
              <a:xfrm>
                <a:off x="577850" y="5257800"/>
                <a:ext cx="7620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43" p14:bwMode="auto">
            <p14:nvContentPartPr>
              <p14:cNvPr id="524" name="墨迹 523"/>
              <p14:cNvContentPartPr/>
              <p14:nvPr/>
            </p14:nvContentPartPr>
            <p14:xfrm>
              <a:off x="685800" y="5219700"/>
              <a:ext cx="101600" cy="63500"/>
            </p14:xfrm>
          </p:contentPart>
        </mc:Choice>
        <mc:Fallback xmlns="">
          <p:pic>
            <p:nvPicPr>
              <p:cNvPr id="524" name="墨迹 523"/>
            </p:nvPicPr>
            <p:blipFill>
              <a:blip r:embed="rId944"/>
            </p:blipFill>
            <p:spPr>
              <a:xfrm>
                <a:off x="685800" y="5219700"/>
                <a:ext cx="10160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45" p14:bwMode="auto">
            <p14:nvContentPartPr>
              <p14:cNvPr id="525" name="墨迹 524"/>
              <p14:cNvContentPartPr/>
              <p14:nvPr/>
            </p14:nvContentPartPr>
            <p14:xfrm>
              <a:off x="666750" y="5194300"/>
              <a:ext cx="107950" cy="158750"/>
            </p14:xfrm>
          </p:contentPart>
        </mc:Choice>
        <mc:Fallback xmlns="">
          <p:pic>
            <p:nvPicPr>
              <p:cNvPr id="525" name="墨迹 524"/>
            </p:nvPicPr>
            <p:blipFill>
              <a:blip r:embed="rId946"/>
            </p:blipFill>
            <p:spPr>
              <a:xfrm>
                <a:off x="666750" y="5194300"/>
                <a:ext cx="10795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47" p14:bwMode="auto">
            <p14:nvContentPartPr>
              <p14:cNvPr id="526" name="墨迹 525"/>
              <p14:cNvContentPartPr/>
              <p14:nvPr/>
            </p14:nvContentPartPr>
            <p14:xfrm>
              <a:off x="793750" y="5168900"/>
              <a:ext cx="120650" cy="209550"/>
            </p14:xfrm>
          </p:contentPart>
        </mc:Choice>
        <mc:Fallback xmlns="">
          <p:pic>
            <p:nvPicPr>
              <p:cNvPr id="526" name="墨迹 525"/>
            </p:nvPicPr>
            <p:blipFill>
              <a:blip r:embed="rId948"/>
            </p:blipFill>
            <p:spPr>
              <a:xfrm>
                <a:off x="793750" y="5168900"/>
                <a:ext cx="12065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49" p14:bwMode="auto">
            <p14:nvContentPartPr>
              <p14:cNvPr id="527" name="墨迹 526"/>
              <p14:cNvContentPartPr/>
              <p14:nvPr/>
            </p14:nvContentPartPr>
            <p14:xfrm>
              <a:off x="1193800" y="4159250"/>
              <a:ext cx="95250" cy="266700"/>
            </p14:xfrm>
          </p:contentPart>
        </mc:Choice>
        <mc:Fallback xmlns="">
          <p:pic>
            <p:nvPicPr>
              <p:cNvPr id="527" name="墨迹 526"/>
            </p:nvPicPr>
            <p:blipFill>
              <a:blip r:embed="rId950"/>
            </p:blipFill>
            <p:spPr>
              <a:xfrm>
                <a:off x="1193800" y="4159250"/>
                <a:ext cx="95250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51" p14:bwMode="auto">
            <p14:nvContentPartPr>
              <p14:cNvPr id="528" name="墨迹 527"/>
              <p14:cNvContentPartPr/>
              <p14:nvPr/>
            </p14:nvContentPartPr>
            <p14:xfrm>
              <a:off x="1282700" y="4178300"/>
              <a:ext cx="19050" cy="190500"/>
            </p14:xfrm>
          </p:contentPart>
        </mc:Choice>
        <mc:Fallback xmlns="">
          <p:pic>
            <p:nvPicPr>
              <p:cNvPr id="528" name="墨迹 527"/>
            </p:nvPicPr>
            <p:blipFill>
              <a:blip r:embed="rId952"/>
            </p:blipFill>
            <p:spPr>
              <a:xfrm>
                <a:off x="1282700" y="4178300"/>
                <a:ext cx="1905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53" p14:bwMode="auto">
            <p14:nvContentPartPr>
              <p14:cNvPr id="529" name="墨迹 528"/>
              <p14:cNvContentPartPr/>
              <p14:nvPr/>
            </p14:nvContentPartPr>
            <p14:xfrm>
              <a:off x="1193800" y="4318000"/>
              <a:ext cx="107950" cy="360"/>
            </p14:xfrm>
          </p:contentPart>
        </mc:Choice>
        <mc:Fallback xmlns="">
          <p:pic>
            <p:nvPicPr>
              <p:cNvPr id="529" name="墨迹 528"/>
            </p:nvPicPr>
            <p:blipFill>
              <a:blip r:embed="rId954"/>
            </p:blipFill>
            <p:spPr>
              <a:xfrm>
                <a:off x="1193800" y="4318000"/>
                <a:ext cx="1079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55" p14:bwMode="auto">
            <p14:nvContentPartPr>
              <p14:cNvPr id="530" name="墨迹 529"/>
              <p14:cNvContentPartPr/>
              <p14:nvPr/>
            </p14:nvContentPartPr>
            <p14:xfrm>
              <a:off x="1358900" y="4286250"/>
              <a:ext cx="12700" cy="63500"/>
            </p14:xfrm>
          </p:contentPart>
        </mc:Choice>
        <mc:Fallback xmlns="">
          <p:pic>
            <p:nvPicPr>
              <p:cNvPr id="530" name="墨迹 529"/>
            </p:nvPicPr>
            <p:blipFill>
              <a:blip r:embed="rId956"/>
            </p:blipFill>
            <p:spPr>
              <a:xfrm>
                <a:off x="1358900" y="4286250"/>
                <a:ext cx="1270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57" p14:bwMode="auto">
            <p14:nvContentPartPr>
              <p14:cNvPr id="531" name="墨迹 530"/>
              <p14:cNvContentPartPr/>
              <p14:nvPr/>
            </p14:nvContentPartPr>
            <p14:xfrm>
              <a:off x="1403350" y="4311650"/>
              <a:ext cx="12700" cy="69850"/>
            </p14:xfrm>
          </p:contentPart>
        </mc:Choice>
        <mc:Fallback xmlns="">
          <p:pic>
            <p:nvPicPr>
              <p:cNvPr id="531" name="墨迹 530"/>
            </p:nvPicPr>
            <p:blipFill>
              <a:blip r:embed="rId958"/>
            </p:blipFill>
            <p:spPr>
              <a:xfrm>
                <a:off x="1403350" y="4311650"/>
                <a:ext cx="1270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59" p14:bwMode="auto">
            <p14:nvContentPartPr>
              <p14:cNvPr id="532" name="墨迹 531"/>
              <p14:cNvContentPartPr/>
              <p14:nvPr/>
            </p14:nvContentPartPr>
            <p14:xfrm>
              <a:off x="1498600" y="4298950"/>
              <a:ext cx="139700" cy="57150"/>
            </p14:xfrm>
          </p:contentPart>
        </mc:Choice>
        <mc:Fallback xmlns="">
          <p:pic>
            <p:nvPicPr>
              <p:cNvPr id="532" name="墨迹 531"/>
            </p:nvPicPr>
            <p:blipFill>
              <a:blip r:embed="rId960"/>
            </p:blipFill>
            <p:spPr>
              <a:xfrm>
                <a:off x="1498600" y="4298950"/>
                <a:ext cx="13970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61" p14:bwMode="auto">
            <p14:nvContentPartPr>
              <p14:cNvPr id="533" name="墨迹 532"/>
              <p14:cNvContentPartPr/>
              <p14:nvPr/>
            </p14:nvContentPartPr>
            <p14:xfrm>
              <a:off x="1682750" y="4197350"/>
              <a:ext cx="63500" cy="133350"/>
            </p14:xfrm>
          </p:contentPart>
        </mc:Choice>
        <mc:Fallback xmlns="">
          <p:pic>
            <p:nvPicPr>
              <p:cNvPr id="533" name="墨迹 532"/>
            </p:nvPicPr>
            <p:blipFill>
              <a:blip r:embed="rId962"/>
            </p:blipFill>
            <p:spPr>
              <a:xfrm>
                <a:off x="1682750" y="4197350"/>
                <a:ext cx="6350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63" p14:bwMode="auto">
            <p14:nvContentPartPr>
              <p14:cNvPr id="534" name="墨迹 533"/>
              <p14:cNvContentPartPr/>
              <p14:nvPr/>
            </p14:nvContentPartPr>
            <p14:xfrm>
              <a:off x="1727200" y="4191000"/>
              <a:ext cx="31750" cy="177800"/>
            </p14:xfrm>
          </p:contentPart>
        </mc:Choice>
        <mc:Fallback xmlns="">
          <p:pic>
            <p:nvPicPr>
              <p:cNvPr id="534" name="墨迹 533"/>
            </p:nvPicPr>
            <p:blipFill>
              <a:blip r:embed="rId964"/>
            </p:blipFill>
            <p:spPr>
              <a:xfrm>
                <a:off x="1727200" y="4191000"/>
                <a:ext cx="3175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65" p14:bwMode="auto">
            <p14:nvContentPartPr>
              <p14:cNvPr id="535" name="墨迹 534"/>
              <p14:cNvContentPartPr/>
              <p14:nvPr/>
            </p14:nvContentPartPr>
            <p14:xfrm>
              <a:off x="1695450" y="4318000"/>
              <a:ext cx="57150" cy="360"/>
            </p14:xfrm>
          </p:contentPart>
        </mc:Choice>
        <mc:Fallback xmlns="">
          <p:pic>
            <p:nvPicPr>
              <p:cNvPr id="535" name="墨迹 534"/>
            </p:nvPicPr>
            <p:blipFill>
              <a:blip r:embed="rId528"/>
            </p:blipFill>
            <p:spPr>
              <a:xfrm>
                <a:off x="1695450" y="4318000"/>
                <a:ext cx="571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66" p14:bwMode="auto">
            <p14:nvContentPartPr>
              <p14:cNvPr id="536" name="墨迹 535"/>
              <p14:cNvContentPartPr/>
              <p14:nvPr/>
            </p14:nvContentPartPr>
            <p14:xfrm>
              <a:off x="1797050" y="4305300"/>
              <a:ext cx="82550" cy="76200"/>
            </p14:xfrm>
          </p:contentPart>
        </mc:Choice>
        <mc:Fallback xmlns="">
          <p:pic>
            <p:nvPicPr>
              <p:cNvPr id="536" name="墨迹 535"/>
            </p:nvPicPr>
            <p:blipFill>
              <a:blip r:embed="rId967"/>
            </p:blipFill>
            <p:spPr>
              <a:xfrm>
                <a:off x="1797050" y="4305300"/>
                <a:ext cx="8255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68" p14:bwMode="auto">
            <p14:nvContentPartPr>
              <p14:cNvPr id="537" name="墨迹 536"/>
              <p14:cNvContentPartPr/>
              <p14:nvPr/>
            </p14:nvContentPartPr>
            <p14:xfrm>
              <a:off x="1206500" y="4521200"/>
              <a:ext cx="114300" cy="279400"/>
            </p14:xfrm>
          </p:contentPart>
        </mc:Choice>
        <mc:Fallback xmlns="">
          <p:pic>
            <p:nvPicPr>
              <p:cNvPr id="537" name="墨迹 536"/>
            </p:nvPicPr>
            <p:blipFill>
              <a:blip r:embed="rId969"/>
            </p:blipFill>
            <p:spPr>
              <a:xfrm>
                <a:off x="1206500" y="4521200"/>
                <a:ext cx="114300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70" p14:bwMode="auto">
            <p14:nvContentPartPr>
              <p14:cNvPr id="538" name="墨迹 537"/>
              <p14:cNvContentPartPr/>
              <p14:nvPr/>
            </p14:nvContentPartPr>
            <p14:xfrm>
              <a:off x="1289050" y="4654550"/>
              <a:ext cx="44450" cy="120650"/>
            </p14:xfrm>
          </p:contentPart>
        </mc:Choice>
        <mc:Fallback xmlns="">
          <p:pic>
            <p:nvPicPr>
              <p:cNvPr id="538" name="墨迹 537"/>
            </p:nvPicPr>
            <p:blipFill>
              <a:blip r:embed="rId971"/>
            </p:blipFill>
            <p:spPr>
              <a:xfrm>
                <a:off x="1289050" y="4654550"/>
                <a:ext cx="4445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72" p14:bwMode="auto">
            <p14:nvContentPartPr>
              <p14:cNvPr id="539" name="墨迹 538"/>
              <p14:cNvContentPartPr/>
              <p14:nvPr/>
            </p14:nvContentPartPr>
            <p14:xfrm>
              <a:off x="1250950" y="4692650"/>
              <a:ext cx="127000" cy="38100"/>
            </p14:xfrm>
          </p:contentPart>
        </mc:Choice>
        <mc:Fallback xmlns="">
          <p:pic>
            <p:nvPicPr>
              <p:cNvPr id="539" name="墨迹 538"/>
            </p:nvPicPr>
            <p:blipFill>
              <a:blip r:embed="rId973"/>
            </p:blipFill>
            <p:spPr>
              <a:xfrm>
                <a:off x="1250950" y="4692650"/>
                <a:ext cx="12700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74" p14:bwMode="auto">
            <p14:nvContentPartPr>
              <p14:cNvPr id="540" name="墨迹 539"/>
              <p14:cNvContentPartPr/>
              <p14:nvPr/>
            </p14:nvContentPartPr>
            <p14:xfrm>
              <a:off x="1397000" y="4705350"/>
              <a:ext cx="12700" cy="82550"/>
            </p14:xfrm>
          </p:contentPart>
        </mc:Choice>
        <mc:Fallback xmlns="">
          <p:pic>
            <p:nvPicPr>
              <p:cNvPr id="540" name="墨迹 539"/>
            </p:nvPicPr>
            <p:blipFill>
              <a:blip r:embed="rId975"/>
            </p:blipFill>
            <p:spPr>
              <a:xfrm>
                <a:off x="1397000" y="4705350"/>
                <a:ext cx="1270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76" p14:bwMode="auto">
            <p14:nvContentPartPr>
              <p14:cNvPr id="541" name="墨迹 540"/>
              <p14:cNvContentPartPr/>
              <p14:nvPr/>
            </p14:nvContentPartPr>
            <p14:xfrm>
              <a:off x="1441450" y="4718050"/>
              <a:ext cx="360" cy="82550"/>
            </p14:xfrm>
          </p:contentPart>
        </mc:Choice>
        <mc:Fallback xmlns="">
          <p:pic>
            <p:nvPicPr>
              <p:cNvPr id="541" name="墨迹 540"/>
            </p:nvPicPr>
            <p:blipFill>
              <a:blip r:embed="rId631"/>
            </p:blipFill>
            <p:spPr>
              <a:xfrm>
                <a:off x="1441450" y="4718050"/>
                <a:ext cx="36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77" p14:bwMode="auto">
            <p14:nvContentPartPr>
              <p14:cNvPr id="542" name="墨迹 541"/>
              <p14:cNvContentPartPr/>
              <p14:nvPr/>
            </p14:nvContentPartPr>
            <p14:xfrm>
              <a:off x="1485900" y="4679950"/>
              <a:ext cx="139700" cy="88900"/>
            </p14:xfrm>
          </p:contentPart>
        </mc:Choice>
        <mc:Fallback xmlns="">
          <p:pic>
            <p:nvPicPr>
              <p:cNvPr id="542" name="墨迹 541"/>
            </p:nvPicPr>
            <p:blipFill>
              <a:blip r:embed="rId978"/>
            </p:blipFill>
            <p:spPr>
              <a:xfrm>
                <a:off x="1485900" y="4679950"/>
                <a:ext cx="13970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79" p14:bwMode="auto">
            <p14:nvContentPartPr>
              <p14:cNvPr id="543" name="墨迹 542"/>
              <p14:cNvContentPartPr/>
              <p14:nvPr/>
            </p14:nvContentPartPr>
            <p14:xfrm>
              <a:off x="1682750" y="4578350"/>
              <a:ext cx="82550" cy="196850"/>
            </p14:xfrm>
          </p:contentPart>
        </mc:Choice>
        <mc:Fallback xmlns="">
          <p:pic>
            <p:nvPicPr>
              <p:cNvPr id="543" name="墨迹 542"/>
            </p:nvPicPr>
            <p:blipFill>
              <a:blip r:embed="rId980"/>
            </p:blipFill>
            <p:spPr>
              <a:xfrm>
                <a:off x="1682750" y="4578350"/>
                <a:ext cx="8255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81" p14:bwMode="auto">
            <p14:nvContentPartPr>
              <p14:cNvPr id="544" name="墨迹 543"/>
              <p14:cNvContentPartPr/>
              <p14:nvPr/>
            </p14:nvContentPartPr>
            <p14:xfrm>
              <a:off x="1733550" y="4641850"/>
              <a:ext cx="50800" cy="158750"/>
            </p14:xfrm>
          </p:contentPart>
        </mc:Choice>
        <mc:Fallback xmlns="">
          <p:pic>
            <p:nvPicPr>
              <p:cNvPr id="544" name="墨迹 543"/>
            </p:nvPicPr>
            <p:blipFill>
              <a:blip r:embed="rId982"/>
            </p:blipFill>
            <p:spPr>
              <a:xfrm>
                <a:off x="1733550" y="4641850"/>
                <a:ext cx="5080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83" p14:bwMode="auto">
            <p14:nvContentPartPr>
              <p14:cNvPr id="545" name="墨迹 544"/>
              <p14:cNvContentPartPr/>
              <p14:nvPr/>
            </p14:nvContentPartPr>
            <p14:xfrm>
              <a:off x="1708150" y="4718050"/>
              <a:ext cx="69850" cy="19050"/>
            </p14:xfrm>
          </p:contentPart>
        </mc:Choice>
        <mc:Fallback xmlns="">
          <p:pic>
            <p:nvPicPr>
              <p:cNvPr id="545" name="墨迹 544"/>
            </p:nvPicPr>
            <p:blipFill>
              <a:blip r:embed="rId984"/>
            </p:blipFill>
            <p:spPr>
              <a:xfrm>
                <a:off x="1708150" y="4718050"/>
                <a:ext cx="698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85" p14:bwMode="auto">
            <p14:nvContentPartPr>
              <p14:cNvPr id="546" name="墨迹 545"/>
              <p14:cNvContentPartPr/>
              <p14:nvPr/>
            </p14:nvContentPartPr>
            <p14:xfrm>
              <a:off x="1765300" y="4730750"/>
              <a:ext cx="76200" cy="63500"/>
            </p14:xfrm>
          </p:contentPart>
        </mc:Choice>
        <mc:Fallback xmlns="">
          <p:pic>
            <p:nvPicPr>
              <p:cNvPr id="546" name="墨迹 545"/>
            </p:nvPicPr>
            <p:blipFill>
              <a:blip r:embed="rId986"/>
            </p:blipFill>
            <p:spPr>
              <a:xfrm>
                <a:off x="1765300" y="4730750"/>
                <a:ext cx="7620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87" p14:bwMode="auto">
            <p14:nvContentPartPr>
              <p14:cNvPr id="547" name="墨迹 546"/>
              <p14:cNvContentPartPr/>
              <p14:nvPr/>
            </p14:nvContentPartPr>
            <p14:xfrm>
              <a:off x="1181100" y="4902200"/>
              <a:ext cx="44450" cy="171450"/>
            </p14:xfrm>
          </p:contentPart>
        </mc:Choice>
        <mc:Fallback xmlns="">
          <p:pic>
            <p:nvPicPr>
              <p:cNvPr id="547" name="墨迹 546"/>
            </p:nvPicPr>
            <p:blipFill>
              <a:blip r:embed="rId988"/>
            </p:blipFill>
            <p:spPr>
              <a:xfrm>
                <a:off x="1181100" y="4902200"/>
                <a:ext cx="4445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89" p14:bwMode="auto">
            <p14:nvContentPartPr>
              <p14:cNvPr id="548" name="墨迹 547"/>
              <p14:cNvContentPartPr/>
              <p14:nvPr/>
            </p14:nvContentPartPr>
            <p14:xfrm>
              <a:off x="1225550" y="4946650"/>
              <a:ext cx="44450" cy="82550"/>
            </p14:xfrm>
          </p:contentPart>
        </mc:Choice>
        <mc:Fallback xmlns="">
          <p:pic>
            <p:nvPicPr>
              <p:cNvPr id="548" name="墨迹 547"/>
            </p:nvPicPr>
            <p:blipFill>
              <a:blip r:embed="rId990"/>
            </p:blipFill>
            <p:spPr>
              <a:xfrm>
                <a:off x="1225550" y="4946650"/>
                <a:ext cx="4445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91" p14:bwMode="auto">
            <p14:nvContentPartPr>
              <p14:cNvPr id="549" name="墨迹 548"/>
              <p14:cNvContentPartPr/>
              <p14:nvPr/>
            </p14:nvContentPartPr>
            <p14:xfrm>
              <a:off x="1187450" y="4978400"/>
              <a:ext cx="69850" cy="25400"/>
            </p14:xfrm>
          </p:contentPart>
        </mc:Choice>
        <mc:Fallback xmlns="">
          <p:pic>
            <p:nvPicPr>
              <p:cNvPr id="549" name="墨迹 548"/>
            </p:nvPicPr>
            <p:blipFill>
              <a:blip r:embed="rId992"/>
            </p:blipFill>
            <p:spPr>
              <a:xfrm>
                <a:off x="1187450" y="4978400"/>
                <a:ext cx="6985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93" p14:bwMode="auto">
            <p14:nvContentPartPr>
              <p14:cNvPr id="550" name="墨迹 549"/>
              <p14:cNvContentPartPr/>
              <p14:nvPr/>
            </p14:nvContentPartPr>
            <p14:xfrm>
              <a:off x="1282700" y="5016500"/>
              <a:ext cx="25400" cy="107950"/>
            </p14:xfrm>
          </p:contentPart>
        </mc:Choice>
        <mc:Fallback xmlns="">
          <p:pic>
            <p:nvPicPr>
              <p:cNvPr id="550" name="墨迹 549"/>
            </p:nvPicPr>
            <p:blipFill>
              <a:blip r:embed="rId994"/>
            </p:blipFill>
            <p:spPr>
              <a:xfrm>
                <a:off x="1282700" y="5016500"/>
                <a:ext cx="2540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95" p14:bwMode="auto">
            <p14:nvContentPartPr>
              <p14:cNvPr id="551" name="墨迹 550"/>
              <p14:cNvContentPartPr/>
              <p14:nvPr/>
            </p14:nvContentPartPr>
            <p14:xfrm>
              <a:off x="1346200" y="5048250"/>
              <a:ext cx="6350" cy="69850"/>
            </p14:xfrm>
          </p:contentPart>
        </mc:Choice>
        <mc:Fallback xmlns="">
          <p:pic>
            <p:nvPicPr>
              <p:cNvPr id="551" name="墨迹 550"/>
            </p:nvPicPr>
            <p:blipFill>
              <a:blip r:embed="rId996"/>
            </p:blipFill>
            <p:spPr>
              <a:xfrm>
                <a:off x="1346200" y="5048250"/>
                <a:ext cx="635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97" p14:bwMode="auto">
            <p14:nvContentPartPr>
              <p14:cNvPr id="552" name="墨迹 551"/>
              <p14:cNvContentPartPr/>
              <p14:nvPr/>
            </p14:nvContentPartPr>
            <p14:xfrm>
              <a:off x="1473200" y="5022850"/>
              <a:ext cx="171450" cy="57150"/>
            </p14:xfrm>
          </p:contentPart>
        </mc:Choice>
        <mc:Fallback xmlns="">
          <p:pic>
            <p:nvPicPr>
              <p:cNvPr id="552" name="墨迹 551"/>
            </p:nvPicPr>
            <p:blipFill>
              <a:blip r:embed="rId998"/>
            </p:blipFill>
            <p:spPr>
              <a:xfrm>
                <a:off x="1473200" y="5022850"/>
                <a:ext cx="17145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99" p14:bwMode="auto">
            <p14:nvContentPartPr>
              <p14:cNvPr id="553" name="墨迹 552"/>
              <p14:cNvContentPartPr/>
              <p14:nvPr/>
            </p14:nvContentPartPr>
            <p14:xfrm>
              <a:off x="1663700" y="4940300"/>
              <a:ext cx="44450" cy="165100"/>
            </p14:xfrm>
          </p:contentPart>
        </mc:Choice>
        <mc:Fallback xmlns="">
          <p:pic>
            <p:nvPicPr>
              <p:cNvPr id="553" name="墨迹 552"/>
            </p:nvPicPr>
            <p:blipFill>
              <a:blip r:embed="rId1000"/>
            </p:blipFill>
            <p:spPr>
              <a:xfrm>
                <a:off x="1663700" y="4940300"/>
                <a:ext cx="4445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01" p14:bwMode="auto">
            <p14:nvContentPartPr>
              <p14:cNvPr id="554" name="墨迹 553"/>
              <p14:cNvContentPartPr/>
              <p14:nvPr/>
            </p14:nvContentPartPr>
            <p14:xfrm>
              <a:off x="1695450" y="4953000"/>
              <a:ext cx="69850" cy="127000"/>
            </p14:xfrm>
          </p:contentPart>
        </mc:Choice>
        <mc:Fallback xmlns="">
          <p:pic>
            <p:nvPicPr>
              <p:cNvPr id="554" name="墨迹 553"/>
            </p:nvPicPr>
            <p:blipFill>
              <a:blip r:embed="rId1002"/>
            </p:blipFill>
            <p:spPr>
              <a:xfrm>
                <a:off x="1695450" y="4953000"/>
                <a:ext cx="6985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03" p14:bwMode="auto">
            <p14:nvContentPartPr>
              <p14:cNvPr id="555" name="墨迹 554"/>
              <p14:cNvContentPartPr/>
              <p14:nvPr/>
            </p14:nvContentPartPr>
            <p14:xfrm>
              <a:off x="1714500" y="5048250"/>
              <a:ext cx="44450" cy="12700"/>
            </p14:xfrm>
          </p:contentPart>
        </mc:Choice>
        <mc:Fallback xmlns="">
          <p:pic>
            <p:nvPicPr>
              <p:cNvPr id="555" name="墨迹 554"/>
            </p:nvPicPr>
            <p:blipFill>
              <a:blip r:embed="rId1004"/>
            </p:blipFill>
            <p:spPr>
              <a:xfrm>
                <a:off x="1714500" y="5048250"/>
                <a:ext cx="444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05" p14:bwMode="auto">
            <p14:nvContentPartPr>
              <p14:cNvPr id="556" name="墨迹 555"/>
              <p14:cNvContentPartPr/>
              <p14:nvPr/>
            </p14:nvContentPartPr>
            <p14:xfrm>
              <a:off x="1797050" y="5073650"/>
              <a:ext cx="31750" cy="25400"/>
            </p14:xfrm>
          </p:contentPart>
        </mc:Choice>
        <mc:Fallback xmlns="">
          <p:pic>
            <p:nvPicPr>
              <p:cNvPr id="556" name="墨迹 555"/>
            </p:nvPicPr>
            <p:blipFill>
              <a:blip r:embed="rId1006"/>
            </p:blipFill>
            <p:spPr>
              <a:xfrm>
                <a:off x="1797050" y="5073650"/>
                <a:ext cx="3175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07" p14:bwMode="auto">
            <p14:nvContentPartPr>
              <p14:cNvPr id="557" name="墨迹 556"/>
              <p14:cNvContentPartPr/>
              <p14:nvPr/>
            </p14:nvContentPartPr>
            <p14:xfrm>
              <a:off x="1778000" y="5048250"/>
              <a:ext cx="69850" cy="25400"/>
            </p14:xfrm>
          </p:contentPart>
        </mc:Choice>
        <mc:Fallback xmlns="">
          <p:pic>
            <p:nvPicPr>
              <p:cNvPr id="557" name="墨迹 556"/>
            </p:nvPicPr>
            <p:blipFill>
              <a:blip r:embed="rId1008"/>
            </p:blipFill>
            <p:spPr>
              <a:xfrm>
                <a:off x="1778000" y="5048250"/>
                <a:ext cx="6985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09" p14:bwMode="auto">
            <p14:nvContentPartPr>
              <p14:cNvPr id="558" name="墨迹 557"/>
              <p14:cNvContentPartPr/>
              <p14:nvPr/>
            </p14:nvContentPartPr>
            <p14:xfrm>
              <a:off x="1155700" y="5219700"/>
              <a:ext cx="82550" cy="165100"/>
            </p14:xfrm>
          </p:contentPart>
        </mc:Choice>
        <mc:Fallback xmlns="">
          <p:pic>
            <p:nvPicPr>
              <p:cNvPr id="558" name="墨迹 557"/>
            </p:nvPicPr>
            <p:blipFill>
              <a:blip r:embed="rId1010"/>
            </p:blipFill>
            <p:spPr>
              <a:xfrm>
                <a:off x="1155700" y="5219700"/>
                <a:ext cx="8255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11" p14:bwMode="auto">
            <p14:nvContentPartPr>
              <p14:cNvPr id="559" name="墨迹 558"/>
              <p14:cNvContentPartPr/>
              <p14:nvPr/>
            </p14:nvContentPartPr>
            <p14:xfrm>
              <a:off x="1238250" y="5232400"/>
              <a:ext cx="31750" cy="139700"/>
            </p14:xfrm>
          </p:contentPart>
        </mc:Choice>
        <mc:Fallback xmlns="">
          <p:pic>
            <p:nvPicPr>
              <p:cNvPr id="559" name="墨迹 558"/>
            </p:nvPicPr>
            <p:blipFill>
              <a:blip r:embed="rId1012"/>
            </p:blipFill>
            <p:spPr>
              <a:xfrm>
                <a:off x="1238250" y="5232400"/>
                <a:ext cx="3175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13" p14:bwMode="auto">
            <p14:nvContentPartPr>
              <p14:cNvPr id="560" name="墨迹 559"/>
              <p14:cNvContentPartPr/>
              <p14:nvPr/>
            </p14:nvContentPartPr>
            <p14:xfrm>
              <a:off x="1212850" y="5314950"/>
              <a:ext cx="63500" cy="6350"/>
            </p14:xfrm>
          </p:contentPart>
        </mc:Choice>
        <mc:Fallback xmlns="">
          <p:pic>
            <p:nvPicPr>
              <p:cNvPr id="560" name="墨迹 559"/>
            </p:nvPicPr>
            <p:blipFill>
              <a:blip r:embed="rId1014"/>
            </p:blipFill>
            <p:spPr>
              <a:xfrm>
                <a:off x="1212850" y="5314950"/>
                <a:ext cx="6350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15" p14:bwMode="auto">
            <p14:nvContentPartPr>
              <p14:cNvPr id="561" name="墨迹 560"/>
              <p14:cNvContentPartPr/>
              <p14:nvPr/>
            </p14:nvContentPartPr>
            <p14:xfrm>
              <a:off x="1327150" y="5302250"/>
              <a:ext cx="12700" cy="95250"/>
            </p14:xfrm>
          </p:contentPart>
        </mc:Choice>
        <mc:Fallback xmlns="">
          <p:pic>
            <p:nvPicPr>
              <p:cNvPr id="561" name="墨迹 560"/>
            </p:nvPicPr>
            <p:blipFill>
              <a:blip r:embed="rId1016"/>
            </p:blipFill>
            <p:spPr>
              <a:xfrm>
                <a:off x="1327150" y="5302250"/>
                <a:ext cx="1270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17" p14:bwMode="auto">
            <p14:nvContentPartPr>
              <p14:cNvPr id="562" name="墨迹 561"/>
              <p14:cNvContentPartPr/>
              <p14:nvPr/>
            </p14:nvContentPartPr>
            <p14:xfrm>
              <a:off x="1358900" y="5327650"/>
              <a:ext cx="19050" cy="95250"/>
            </p14:xfrm>
          </p:contentPart>
        </mc:Choice>
        <mc:Fallback xmlns="">
          <p:pic>
            <p:nvPicPr>
              <p:cNvPr id="562" name="墨迹 561"/>
            </p:nvPicPr>
            <p:blipFill>
              <a:blip r:embed="rId1018"/>
            </p:blipFill>
            <p:spPr>
              <a:xfrm>
                <a:off x="1358900" y="5327650"/>
                <a:ext cx="1905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19" p14:bwMode="auto">
            <p14:nvContentPartPr>
              <p14:cNvPr id="563" name="墨迹 562"/>
              <p14:cNvContentPartPr/>
              <p14:nvPr/>
            </p14:nvContentPartPr>
            <p14:xfrm>
              <a:off x="1530350" y="5295900"/>
              <a:ext cx="146050" cy="63500"/>
            </p14:xfrm>
          </p:contentPart>
        </mc:Choice>
        <mc:Fallback xmlns="">
          <p:pic>
            <p:nvPicPr>
              <p:cNvPr id="563" name="墨迹 562"/>
            </p:nvPicPr>
            <p:blipFill>
              <a:blip r:embed="rId1020"/>
            </p:blipFill>
            <p:spPr>
              <a:xfrm>
                <a:off x="1530350" y="5295900"/>
                <a:ext cx="14605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21" p14:bwMode="auto">
            <p14:nvContentPartPr>
              <p14:cNvPr id="564" name="墨迹 563"/>
              <p14:cNvContentPartPr/>
              <p14:nvPr/>
            </p14:nvContentPartPr>
            <p14:xfrm>
              <a:off x="1682750" y="5245100"/>
              <a:ext cx="95250" cy="158750"/>
            </p14:xfrm>
          </p:contentPart>
        </mc:Choice>
        <mc:Fallback xmlns="">
          <p:pic>
            <p:nvPicPr>
              <p:cNvPr id="564" name="墨迹 563"/>
            </p:nvPicPr>
            <p:blipFill>
              <a:blip r:embed="rId1022"/>
            </p:blipFill>
            <p:spPr>
              <a:xfrm>
                <a:off x="1682750" y="5245100"/>
                <a:ext cx="9525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23" p14:bwMode="auto">
            <p14:nvContentPartPr>
              <p14:cNvPr id="565" name="墨迹 564"/>
              <p14:cNvContentPartPr/>
              <p14:nvPr/>
            </p14:nvContentPartPr>
            <p14:xfrm>
              <a:off x="1784350" y="5245100"/>
              <a:ext cx="31750" cy="139700"/>
            </p14:xfrm>
          </p:contentPart>
        </mc:Choice>
        <mc:Fallback xmlns="">
          <p:pic>
            <p:nvPicPr>
              <p:cNvPr id="565" name="墨迹 564"/>
            </p:nvPicPr>
            <p:blipFill>
              <a:blip r:embed="rId1024"/>
            </p:blipFill>
            <p:spPr>
              <a:xfrm>
                <a:off x="1784350" y="5245100"/>
                <a:ext cx="3175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25" p14:bwMode="auto">
            <p14:nvContentPartPr>
              <p14:cNvPr id="566" name="墨迹 565"/>
              <p14:cNvContentPartPr/>
              <p14:nvPr/>
            </p14:nvContentPartPr>
            <p14:xfrm>
              <a:off x="1733550" y="5289550"/>
              <a:ext cx="82550" cy="360"/>
            </p14:xfrm>
          </p:contentPart>
        </mc:Choice>
        <mc:Fallback xmlns="">
          <p:pic>
            <p:nvPicPr>
              <p:cNvPr id="566" name="墨迹 565"/>
            </p:nvPicPr>
            <p:blipFill>
              <a:blip r:embed="rId294"/>
            </p:blipFill>
            <p:spPr>
              <a:xfrm>
                <a:off x="1733550" y="5289550"/>
                <a:ext cx="825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26" p14:bwMode="auto">
            <p14:nvContentPartPr>
              <p14:cNvPr id="567" name="墨迹 566"/>
              <p14:cNvContentPartPr/>
              <p14:nvPr/>
            </p14:nvContentPartPr>
            <p14:xfrm>
              <a:off x="1866900" y="5314950"/>
              <a:ext cx="82550" cy="101600"/>
            </p14:xfrm>
          </p:contentPart>
        </mc:Choice>
        <mc:Fallback xmlns="">
          <p:pic>
            <p:nvPicPr>
              <p:cNvPr id="567" name="墨迹 566"/>
            </p:nvPicPr>
            <p:blipFill>
              <a:blip r:embed="rId1027"/>
            </p:blipFill>
            <p:spPr>
              <a:xfrm>
                <a:off x="1866900" y="5314950"/>
                <a:ext cx="8255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28" p14:bwMode="auto">
            <p14:nvContentPartPr>
              <p14:cNvPr id="568" name="墨迹 567"/>
              <p14:cNvContentPartPr/>
              <p14:nvPr/>
            </p14:nvContentPartPr>
            <p14:xfrm>
              <a:off x="2374900" y="4184650"/>
              <a:ext cx="158750" cy="146050"/>
            </p14:xfrm>
          </p:contentPart>
        </mc:Choice>
        <mc:Fallback xmlns="">
          <p:pic>
            <p:nvPicPr>
              <p:cNvPr id="568" name="墨迹 567"/>
            </p:nvPicPr>
            <p:blipFill>
              <a:blip r:embed="rId1029"/>
            </p:blipFill>
            <p:spPr>
              <a:xfrm>
                <a:off x="2374900" y="4184650"/>
                <a:ext cx="15875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30" p14:bwMode="auto">
            <p14:nvContentPartPr>
              <p14:cNvPr id="569" name="墨迹 568"/>
              <p14:cNvContentPartPr/>
              <p14:nvPr/>
            </p14:nvContentPartPr>
            <p14:xfrm>
              <a:off x="2520950" y="4152900"/>
              <a:ext cx="133350" cy="184150"/>
            </p14:xfrm>
          </p:contentPart>
        </mc:Choice>
        <mc:Fallback xmlns="">
          <p:pic>
            <p:nvPicPr>
              <p:cNvPr id="569" name="墨迹 568"/>
            </p:nvPicPr>
            <p:blipFill>
              <a:blip r:embed="rId1031"/>
            </p:blipFill>
            <p:spPr>
              <a:xfrm>
                <a:off x="2520950" y="4152900"/>
                <a:ext cx="133350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32" p14:bwMode="auto">
            <p14:nvContentPartPr>
              <p14:cNvPr id="570" name="墨迹 569"/>
              <p14:cNvContentPartPr/>
              <p14:nvPr/>
            </p14:nvContentPartPr>
            <p14:xfrm>
              <a:off x="2647950" y="4298950"/>
              <a:ext cx="57150" cy="44450"/>
            </p14:xfrm>
          </p:contentPart>
        </mc:Choice>
        <mc:Fallback xmlns="">
          <p:pic>
            <p:nvPicPr>
              <p:cNvPr id="570" name="墨迹 569"/>
            </p:nvPicPr>
            <p:blipFill>
              <a:blip r:embed="rId1033"/>
            </p:blipFill>
            <p:spPr>
              <a:xfrm>
                <a:off x="2647950" y="4298950"/>
                <a:ext cx="5715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34" p14:bwMode="auto">
            <p14:nvContentPartPr>
              <p14:cNvPr id="571" name="墨迹 570"/>
              <p14:cNvContentPartPr/>
              <p14:nvPr/>
            </p14:nvContentPartPr>
            <p14:xfrm>
              <a:off x="2317750" y="4527550"/>
              <a:ext cx="120650" cy="152400"/>
            </p14:xfrm>
          </p:contentPart>
        </mc:Choice>
        <mc:Fallback xmlns="">
          <p:pic>
            <p:nvPicPr>
              <p:cNvPr id="571" name="墨迹 570"/>
            </p:nvPicPr>
            <p:blipFill>
              <a:blip r:embed="rId1035"/>
            </p:blipFill>
            <p:spPr>
              <a:xfrm>
                <a:off x="2317750" y="4527550"/>
                <a:ext cx="12065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36" p14:bwMode="auto">
            <p14:nvContentPartPr>
              <p14:cNvPr id="572" name="墨迹 571"/>
              <p14:cNvContentPartPr/>
              <p14:nvPr/>
            </p14:nvContentPartPr>
            <p14:xfrm>
              <a:off x="2432050" y="4533900"/>
              <a:ext cx="120650" cy="209550"/>
            </p14:xfrm>
          </p:contentPart>
        </mc:Choice>
        <mc:Fallback xmlns="">
          <p:pic>
            <p:nvPicPr>
              <p:cNvPr id="572" name="墨迹 571"/>
            </p:nvPicPr>
            <p:blipFill>
              <a:blip r:embed="rId1037"/>
            </p:blipFill>
            <p:spPr>
              <a:xfrm>
                <a:off x="2432050" y="4533900"/>
                <a:ext cx="12065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38" p14:bwMode="auto">
            <p14:nvContentPartPr>
              <p14:cNvPr id="573" name="墨迹 572"/>
              <p14:cNvContentPartPr/>
              <p14:nvPr/>
            </p14:nvContentPartPr>
            <p14:xfrm>
              <a:off x="2552700" y="4711700"/>
              <a:ext cx="360" cy="107950"/>
            </p14:xfrm>
          </p:contentPart>
        </mc:Choice>
        <mc:Fallback xmlns="">
          <p:pic>
            <p:nvPicPr>
              <p:cNvPr id="573" name="墨迹 572"/>
            </p:nvPicPr>
            <p:blipFill>
              <a:blip r:embed="rId59"/>
            </p:blipFill>
            <p:spPr>
              <a:xfrm>
                <a:off x="2552700" y="4711700"/>
                <a:ext cx="36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39" p14:bwMode="auto">
            <p14:nvContentPartPr>
              <p14:cNvPr id="574" name="墨迹 573"/>
              <p14:cNvContentPartPr/>
              <p14:nvPr/>
            </p14:nvContentPartPr>
            <p14:xfrm>
              <a:off x="2311400" y="4953000"/>
              <a:ext cx="152400" cy="158750"/>
            </p14:xfrm>
          </p:contentPart>
        </mc:Choice>
        <mc:Fallback xmlns="">
          <p:pic>
            <p:nvPicPr>
              <p:cNvPr id="574" name="墨迹 573"/>
            </p:nvPicPr>
            <p:blipFill>
              <a:blip r:embed="rId1040"/>
            </p:blipFill>
            <p:spPr>
              <a:xfrm>
                <a:off x="2311400" y="4953000"/>
                <a:ext cx="15240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41" p14:bwMode="auto">
            <p14:nvContentPartPr>
              <p14:cNvPr id="575" name="墨迹 574"/>
              <p14:cNvContentPartPr/>
              <p14:nvPr/>
            </p14:nvContentPartPr>
            <p14:xfrm>
              <a:off x="2463800" y="4965700"/>
              <a:ext cx="95250" cy="158750"/>
            </p14:xfrm>
          </p:contentPart>
        </mc:Choice>
        <mc:Fallback xmlns="">
          <p:pic>
            <p:nvPicPr>
              <p:cNvPr id="575" name="墨迹 574"/>
            </p:nvPicPr>
            <p:blipFill>
              <a:blip r:embed="rId1042"/>
            </p:blipFill>
            <p:spPr>
              <a:xfrm>
                <a:off x="2463800" y="4965700"/>
                <a:ext cx="9525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43" p14:bwMode="auto">
            <p14:nvContentPartPr>
              <p14:cNvPr id="576" name="墨迹 575"/>
              <p14:cNvContentPartPr/>
              <p14:nvPr/>
            </p14:nvContentPartPr>
            <p14:xfrm>
              <a:off x="2603500" y="5073650"/>
              <a:ext cx="57150" cy="63500"/>
            </p14:xfrm>
          </p:contentPart>
        </mc:Choice>
        <mc:Fallback xmlns="">
          <p:pic>
            <p:nvPicPr>
              <p:cNvPr id="576" name="墨迹 575"/>
            </p:nvPicPr>
            <p:blipFill>
              <a:blip r:embed="rId1044"/>
            </p:blipFill>
            <p:spPr>
              <a:xfrm>
                <a:off x="2603500" y="5073650"/>
                <a:ext cx="5715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45" p14:bwMode="auto">
            <p14:nvContentPartPr>
              <p14:cNvPr id="577" name="墨迹 576"/>
              <p14:cNvContentPartPr/>
              <p14:nvPr/>
            </p14:nvContentPartPr>
            <p14:xfrm>
              <a:off x="2419350" y="5194300"/>
              <a:ext cx="50800" cy="63500"/>
            </p14:xfrm>
          </p:contentPart>
        </mc:Choice>
        <mc:Fallback xmlns="">
          <p:pic>
            <p:nvPicPr>
              <p:cNvPr id="577" name="墨迹 576"/>
            </p:nvPicPr>
            <p:blipFill>
              <a:blip r:embed="rId1046"/>
            </p:blipFill>
            <p:spPr>
              <a:xfrm>
                <a:off x="2419350" y="5194300"/>
                <a:ext cx="5080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47" p14:bwMode="auto">
            <p14:nvContentPartPr>
              <p14:cNvPr id="578" name="墨迹 577"/>
              <p14:cNvContentPartPr/>
              <p14:nvPr/>
            </p14:nvContentPartPr>
            <p14:xfrm>
              <a:off x="2400300" y="5276850"/>
              <a:ext cx="12700" cy="360"/>
            </p14:xfrm>
          </p:contentPart>
        </mc:Choice>
        <mc:Fallback xmlns="">
          <p:pic>
            <p:nvPicPr>
              <p:cNvPr id="578" name="墨迹 577"/>
            </p:nvPicPr>
            <p:blipFill>
              <a:blip r:embed="rId3"/>
            </p:blipFill>
            <p:spPr>
              <a:xfrm>
                <a:off x="2400300" y="527685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48" p14:bwMode="auto">
            <p14:nvContentPartPr>
              <p14:cNvPr id="579" name="墨迹 578"/>
              <p14:cNvContentPartPr/>
              <p14:nvPr/>
            </p14:nvContentPartPr>
            <p14:xfrm>
              <a:off x="2317750" y="5257800"/>
              <a:ext cx="82550" cy="177800"/>
            </p14:xfrm>
          </p:contentPart>
        </mc:Choice>
        <mc:Fallback xmlns="">
          <p:pic>
            <p:nvPicPr>
              <p:cNvPr id="579" name="墨迹 578"/>
            </p:nvPicPr>
            <p:blipFill>
              <a:blip r:embed="rId1049"/>
            </p:blipFill>
            <p:spPr>
              <a:xfrm>
                <a:off x="2317750" y="5257800"/>
                <a:ext cx="8255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50" p14:bwMode="auto">
            <p14:nvContentPartPr>
              <p14:cNvPr id="580" name="墨迹 579"/>
              <p14:cNvContentPartPr/>
              <p14:nvPr/>
            </p14:nvContentPartPr>
            <p14:xfrm>
              <a:off x="2324100" y="5245100"/>
              <a:ext cx="158750" cy="190500"/>
            </p14:xfrm>
          </p:contentPart>
        </mc:Choice>
        <mc:Fallback xmlns="">
          <p:pic>
            <p:nvPicPr>
              <p:cNvPr id="580" name="墨迹 579"/>
            </p:nvPicPr>
            <p:blipFill>
              <a:blip r:embed="rId1051"/>
            </p:blipFill>
            <p:spPr>
              <a:xfrm>
                <a:off x="2324100" y="5245100"/>
                <a:ext cx="15875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52" p14:bwMode="auto">
            <p14:nvContentPartPr>
              <p14:cNvPr id="581" name="墨迹 580"/>
              <p14:cNvContentPartPr/>
              <p14:nvPr/>
            </p14:nvContentPartPr>
            <p14:xfrm>
              <a:off x="2476500" y="5257800"/>
              <a:ext cx="114300" cy="209550"/>
            </p14:xfrm>
          </p:contentPart>
        </mc:Choice>
        <mc:Fallback xmlns="">
          <p:pic>
            <p:nvPicPr>
              <p:cNvPr id="581" name="墨迹 580"/>
            </p:nvPicPr>
            <p:blipFill>
              <a:blip r:embed="rId1053"/>
            </p:blipFill>
            <p:spPr>
              <a:xfrm>
                <a:off x="2476500" y="5257800"/>
                <a:ext cx="11430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54" p14:bwMode="auto">
            <p14:nvContentPartPr>
              <p14:cNvPr id="582" name="墨迹 581"/>
              <p14:cNvContentPartPr/>
              <p14:nvPr/>
            </p14:nvContentPartPr>
            <p14:xfrm>
              <a:off x="2641600" y="5372100"/>
              <a:ext cx="57150" cy="146050"/>
            </p14:xfrm>
          </p:contentPart>
        </mc:Choice>
        <mc:Fallback xmlns="">
          <p:pic>
            <p:nvPicPr>
              <p:cNvPr id="582" name="墨迹 581"/>
            </p:nvPicPr>
            <p:blipFill>
              <a:blip r:embed="rId1055"/>
            </p:blipFill>
            <p:spPr>
              <a:xfrm>
                <a:off x="2641600" y="5372100"/>
                <a:ext cx="5715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56" p14:bwMode="auto">
            <p14:nvContentPartPr>
              <p14:cNvPr id="583" name="墨迹 582"/>
              <p14:cNvContentPartPr/>
              <p14:nvPr/>
            </p14:nvContentPartPr>
            <p14:xfrm>
              <a:off x="3175000" y="4165600"/>
              <a:ext cx="95250" cy="222250"/>
            </p14:xfrm>
          </p:contentPart>
        </mc:Choice>
        <mc:Fallback xmlns="">
          <p:pic>
            <p:nvPicPr>
              <p:cNvPr id="583" name="墨迹 582"/>
            </p:nvPicPr>
            <p:blipFill>
              <a:blip r:embed="rId1057"/>
            </p:blipFill>
            <p:spPr>
              <a:xfrm>
                <a:off x="3175000" y="4165600"/>
                <a:ext cx="95250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58" p14:bwMode="auto">
            <p14:nvContentPartPr>
              <p14:cNvPr id="584" name="墨迹 583"/>
              <p14:cNvContentPartPr/>
              <p14:nvPr/>
            </p14:nvContentPartPr>
            <p14:xfrm>
              <a:off x="3270250" y="4197350"/>
              <a:ext cx="19050" cy="190500"/>
            </p14:xfrm>
          </p:contentPart>
        </mc:Choice>
        <mc:Fallback xmlns="">
          <p:pic>
            <p:nvPicPr>
              <p:cNvPr id="584" name="墨迹 583"/>
            </p:nvPicPr>
            <p:blipFill>
              <a:blip r:embed="rId1059"/>
            </p:blipFill>
            <p:spPr>
              <a:xfrm>
                <a:off x="3270250" y="4197350"/>
                <a:ext cx="1905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60" p14:bwMode="auto">
            <p14:nvContentPartPr>
              <p14:cNvPr id="585" name="墨迹 584"/>
              <p14:cNvContentPartPr/>
              <p14:nvPr/>
            </p14:nvContentPartPr>
            <p14:xfrm>
              <a:off x="3194050" y="4337050"/>
              <a:ext cx="95250" cy="360"/>
            </p14:xfrm>
          </p:contentPart>
        </mc:Choice>
        <mc:Fallback xmlns="">
          <p:pic>
            <p:nvPicPr>
              <p:cNvPr id="585" name="墨迹 584"/>
            </p:nvPicPr>
            <p:blipFill>
              <a:blip r:embed="rId211"/>
            </p:blipFill>
            <p:spPr>
              <a:xfrm>
                <a:off x="3194050" y="4337050"/>
                <a:ext cx="952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61" p14:bwMode="auto">
            <p14:nvContentPartPr>
              <p14:cNvPr id="586" name="墨迹 585"/>
              <p14:cNvContentPartPr/>
              <p14:nvPr/>
            </p14:nvContentPartPr>
            <p14:xfrm>
              <a:off x="3327400" y="4286250"/>
              <a:ext cx="31750" cy="95250"/>
            </p14:xfrm>
          </p:contentPart>
        </mc:Choice>
        <mc:Fallback xmlns="">
          <p:pic>
            <p:nvPicPr>
              <p:cNvPr id="586" name="墨迹 585"/>
            </p:nvPicPr>
            <p:blipFill>
              <a:blip r:embed="rId1062"/>
            </p:blipFill>
            <p:spPr>
              <a:xfrm>
                <a:off x="3327400" y="4286250"/>
                <a:ext cx="3175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63" p14:bwMode="auto">
            <p14:nvContentPartPr>
              <p14:cNvPr id="587" name="墨迹 586"/>
              <p14:cNvContentPartPr/>
              <p14:nvPr/>
            </p14:nvContentPartPr>
            <p14:xfrm>
              <a:off x="3365500" y="4273550"/>
              <a:ext cx="82550" cy="114300"/>
            </p14:xfrm>
          </p:contentPart>
        </mc:Choice>
        <mc:Fallback xmlns="">
          <p:pic>
            <p:nvPicPr>
              <p:cNvPr id="587" name="墨迹 586"/>
            </p:nvPicPr>
            <p:blipFill>
              <a:blip r:embed="rId1064"/>
            </p:blipFill>
            <p:spPr>
              <a:xfrm>
                <a:off x="3365500" y="4273550"/>
                <a:ext cx="8255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65" p14:bwMode="auto">
            <p14:nvContentPartPr>
              <p14:cNvPr id="588" name="墨迹 587"/>
              <p14:cNvContentPartPr/>
              <p14:nvPr/>
            </p14:nvContentPartPr>
            <p14:xfrm>
              <a:off x="3219450" y="4171950"/>
              <a:ext cx="215900" cy="19050"/>
            </p14:xfrm>
          </p:contentPart>
        </mc:Choice>
        <mc:Fallback xmlns="">
          <p:pic>
            <p:nvPicPr>
              <p:cNvPr id="588" name="墨迹 587"/>
            </p:nvPicPr>
            <p:blipFill>
              <a:blip r:embed="rId1066"/>
            </p:blipFill>
            <p:spPr>
              <a:xfrm>
                <a:off x="3219450" y="4171950"/>
                <a:ext cx="21590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67" p14:bwMode="auto">
            <p14:nvContentPartPr>
              <p14:cNvPr id="589" name="墨迹 588"/>
              <p14:cNvContentPartPr/>
              <p14:nvPr/>
            </p14:nvContentPartPr>
            <p14:xfrm>
              <a:off x="3479800" y="4216400"/>
              <a:ext cx="76200" cy="177800"/>
            </p14:xfrm>
          </p:contentPart>
        </mc:Choice>
        <mc:Fallback xmlns="">
          <p:pic>
            <p:nvPicPr>
              <p:cNvPr id="589" name="墨迹 588"/>
            </p:nvPicPr>
            <p:blipFill>
              <a:blip r:embed="rId1068"/>
            </p:blipFill>
            <p:spPr>
              <a:xfrm>
                <a:off x="3479800" y="4216400"/>
                <a:ext cx="7620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69" p14:bwMode="auto">
            <p14:nvContentPartPr>
              <p14:cNvPr id="590" name="墨迹 589"/>
              <p14:cNvContentPartPr/>
              <p14:nvPr/>
            </p14:nvContentPartPr>
            <p14:xfrm>
              <a:off x="3549650" y="4254500"/>
              <a:ext cx="25400" cy="146050"/>
            </p14:xfrm>
          </p:contentPart>
        </mc:Choice>
        <mc:Fallback xmlns="">
          <p:pic>
            <p:nvPicPr>
              <p:cNvPr id="590" name="墨迹 589"/>
            </p:nvPicPr>
            <p:blipFill>
              <a:blip r:embed="rId1070"/>
            </p:blipFill>
            <p:spPr>
              <a:xfrm>
                <a:off x="3549650" y="4254500"/>
                <a:ext cx="2540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71" p14:bwMode="auto">
            <p14:nvContentPartPr>
              <p14:cNvPr id="591" name="墨迹 590"/>
              <p14:cNvContentPartPr/>
              <p14:nvPr/>
            </p14:nvContentPartPr>
            <p14:xfrm>
              <a:off x="3498850" y="4343400"/>
              <a:ext cx="76200" cy="25400"/>
            </p14:xfrm>
          </p:contentPart>
        </mc:Choice>
        <mc:Fallback xmlns="">
          <p:pic>
            <p:nvPicPr>
              <p:cNvPr id="591" name="墨迹 590"/>
            </p:nvPicPr>
            <p:blipFill>
              <a:blip r:embed="rId1072"/>
            </p:blipFill>
            <p:spPr>
              <a:xfrm>
                <a:off x="3498850" y="4343400"/>
                <a:ext cx="7620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73" p14:bwMode="auto">
            <p14:nvContentPartPr>
              <p14:cNvPr id="592" name="墨迹 591"/>
              <p14:cNvContentPartPr/>
              <p14:nvPr/>
            </p14:nvContentPartPr>
            <p14:xfrm>
              <a:off x="3613150" y="4337050"/>
              <a:ext cx="12700" cy="76200"/>
            </p14:xfrm>
          </p:contentPart>
        </mc:Choice>
        <mc:Fallback xmlns="">
          <p:pic>
            <p:nvPicPr>
              <p:cNvPr id="592" name="墨迹 591"/>
            </p:nvPicPr>
            <p:blipFill>
              <a:blip r:embed="rId1074"/>
            </p:blipFill>
            <p:spPr>
              <a:xfrm>
                <a:off x="3613150" y="4337050"/>
                <a:ext cx="1270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75" p14:bwMode="auto">
            <p14:nvContentPartPr>
              <p14:cNvPr id="593" name="墨迹 592"/>
              <p14:cNvContentPartPr/>
              <p14:nvPr/>
            </p14:nvContentPartPr>
            <p14:xfrm>
              <a:off x="3676650" y="4375150"/>
              <a:ext cx="63500" cy="44450"/>
            </p14:xfrm>
          </p:contentPart>
        </mc:Choice>
        <mc:Fallback xmlns="">
          <p:pic>
            <p:nvPicPr>
              <p:cNvPr id="593" name="墨迹 592"/>
            </p:nvPicPr>
            <p:blipFill>
              <a:blip r:embed="rId1076"/>
            </p:blipFill>
            <p:spPr>
              <a:xfrm>
                <a:off x="3676650" y="4375150"/>
                <a:ext cx="6350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77" p14:bwMode="auto">
            <p14:nvContentPartPr>
              <p14:cNvPr id="594" name="墨迹 593"/>
              <p14:cNvContentPartPr/>
              <p14:nvPr/>
            </p14:nvContentPartPr>
            <p14:xfrm>
              <a:off x="3543300" y="4165600"/>
              <a:ext cx="184150" cy="31750"/>
            </p14:xfrm>
          </p:contentPart>
        </mc:Choice>
        <mc:Fallback xmlns="">
          <p:pic>
            <p:nvPicPr>
              <p:cNvPr id="594" name="墨迹 593"/>
            </p:nvPicPr>
            <p:blipFill>
              <a:blip r:embed="rId1078"/>
            </p:blipFill>
            <p:spPr>
              <a:xfrm>
                <a:off x="3543300" y="4165600"/>
                <a:ext cx="18415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79" p14:bwMode="auto">
            <p14:nvContentPartPr>
              <p14:cNvPr id="595" name="墨迹 594"/>
              <p14:cNvContentPartPr/>
              <p14:nvPr/>
            </p14:nvContentPartPr>
            <p14:xfrm>
              <a:off x="3155950" y="4565650"/>
              <a:ext cx="69850" cy="114300"/>
            </p14:xfrm>
          </p:contentPart>
        </mc:Choice>
        <mc:Fallback xmlns="">
          <p:pic>
            <p:nvPicPr>
              <p:cNvPr id="595" name="墨迹 594"/>
            </p:nvPicPr>
            <p:blipFill>
              <a:blip r:embed="rId1080"/>
            </p:blipFill>
            <p:spPr>
              <a:xfrm>
                <a:off x="3155950" y="4565650"/>
                <a:ext cx="6985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81" p14:bwMode="auto">
            <p14:nvContentPartPr>
              <p14:cNvPr id="596" name="墨迹 595"/>
              <p14:cNvContentPartPr/>
              <p14:nvPr/>
            </p14:nvContentPartPr>
            <p14:xfrm>
              <a:off x="3257550" y="4559300"/>
              <a:ext cx="360" cy="133350"/>
            </p14:xfrm>
          </p:contentPart>
        </mc:Choice>
        <mc:Fallback xmlns="">
          <p:pic>
            <p:nvPicPr>
              <p:cNvPr id="596" name="墨迹 595"/>
            </p:nvPicPr>
            <p:blipFill>
              <a:blip r:embed="rId1082"/>
            </p:blipFill>
            <p:spPr>
              <a:xfrm>
                <a:off x="3257550" y="4559300"/>
                <a:ext cx="36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83" p14:bwMode="auto">
            <p14:nvContentPartPr>
              <p14:cNvPr id="597" name="墨迹 596"/>
              <p14:cNvContentPartPr/>
              <p14:nvPr/>
            </p14:nvContentPartPr>
            <p14:xfrm>
              <a:off x="3219450" y="4654550"/>
              <a:ext cx="57150" cy="6350"/>
            </p14:xfrm>
          </p:contentPart>
        </mc:Choice>
        <mc:Fallback xmlns="">
          <p:pic>
            <p:nvPicPr>
              <p:cNvPr id="597" name="墨迹 596"/>
            </p:nvPicPr>
            <p:blipFill>
              <a:blip r:embed="rId1084"/>
            </p:blipFill>
            <p:spPr>
              <a:xfrm>
                <a:off x="3219450" y="4654550"/>
                <a:ext cx="571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85" p14:bwMode="auto">
            <p14:nvContentPartPr>
              <p14:cNvPr id="598" name="墨迹 597"/>
              <p14:cNvContentPartPr/>
              <p14:nvPr/>
            </p14:nvContentPartPr>
            <p14:xfrm>
              <a:off x="3295650" y="4654550"/>
              <a:ext cx="31750" cy="88900"/>
            </p14:xfrm>
          </p:contentPart>
        </mc:Choice>
        <mc:Fallback xmlns="">
          <p:pic>
            <p:nvPicPr>
              <p:cNvPr id="598" name="墨迹 597"/>
            </p:nvPicPr>
            <p:blipFill>
              <a:blip r:embed="rId1086"/>
            </p:blipFill>
            <p:spPr>
              <a:xfrm>
                <a:off x="3295650" y="4654550"/>
                <a:ext cx="3175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87" p14:bwMode="auto">
            <p14:nvContentPartPr>
              <p14:cNvPr id="599" name="墨迹 598"/>
              <p14:cNvContentPartPr/>
              <p14:nvPr/>
            </p14:nvContentPartPr>
            <p14:xfrm>
              <a:off x="3346450" y="4667250"/>
              <a:ext cx="63500" cy="101600"/>
            </p14:xfrm>
          </p:contentPart>
        </mc:Choice>
        <mc:Fallback xmlns="">
          <p:pic>
            <p:nvPicPr>
              <p:cNvPr id="599" name="墨迹 598"/>
            </p:nvPicPr>
            <p:blipFill>
              <a:blip r:embed="rId1088"/>
            </p:blipFill>
            <p:spPr>
              <a:xfrm>
                <a:off x="3346450" y="4667250"/>
                <a:ext cx="6350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89" p14:bwMode="auto">
            <p14:nvContentPartPr>
              <p14:cNvPr id="600" name="墨迹 599"/>
              <p14:cNvContentPartPr/>
              <p14:nvPr/>
            </p14:nvContentPartPr>
            <p14:xfrm>
              <a:off x="3257550" y="4546600"/>
              <a:ext cx="12700" cy="360"/>
            </p14:xfrm>
          </p:contentPart>
        </mc:Choice>
        <mc:Fallback xmlns="">
          <p:pic>
            <p:nvPicPr>
              <p:cNvPr id="600" name="墨迹 599"/>
            </p:nvPicPr>
            <p:blipFill>
              <a:blip r:embed="rId3"/>
            </p:blipFill>
            <p:spPr>
              <a:xfrm>
                <a:off x="3257550" y="454660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90" p14:bwMode="auto">
            <p14:nvContentPartPr>
              <p14:cNvPr id="601" name="墨迹 600"/>
              <p14:cNvContentPartPr/>
              <p14:nvPr/>
            </p14:nvContentPartPr>
            <p14:xfrm>
              <a:off x="3232150" y="4514850"/>
              <a:ext cx="196850" cy="19050"/>
            </p14:xfrm>
          </p:contentPart>
        </mc:Choice>
        <mc:Fallback xmlns="">
          <p:pic>
            <p:nvPicPr>
              <p:cNvPr id="601" name="墨迹 600"/>
            </p:nvPicPr>
            <p:blipFill>
              <a:blip r:embed="rId1091"/>
            </p:blipFill>
            <p:spPr>
              <a:xfrm>
                <a:off x="3232150" y="4514850"/>
                <a:ext cx="1968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92" p14:bwMode="auto">
            <p14:nvContentPartPr>
              <p14:cNvPr id="602" name="墨迹 601"/>
              <p14:cNvContentPartPr/>
              <p14:nvPr/>
            </p14:nvContentPartPr>
            <p14:xfrm>
              <a:off x="3511550" y="4603750"/>
              <a:ext cx="57150" cy="120650"/>
            </p14:xfrm>
          </p:contentPart>
        </mc:Choice>
        <mc:Fallback xmlns="">
          <p:pic>
            <p:nvPicPr>
              <p:cNvPr id="602" name="墨迹 601"/>
            </p:nvPicPr>
            <p:blipFill>
              <a:blip r:embed="rId1093"/>
            </p:blipFill>
            <p:spPr>
              <a:xfrm>
                <a:off x="3511550" y="4603750"/>
                <a:ext cx="5715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94" p14:bwMode="auto">
            <p14:nvContentPartPr>
              <p14:cNvPr id="603" name="墨迹 602"/>
              <p14:cNvContentPartPr/>
              <p14:nvPr/>
            </p14:nvContentPartPr>
            <p14:xfrm>
              <a:off x="3562350" y="4616450"/>
              <a:ext cx="31750" cy="88900"/>
            </p14:xfrm>
          </p:contentPart>
        </mc:Choice>
        <mc:Fallback xmlns="">
          <p:pic>
            <p:nvPicPr>
              <p:cNvPr id="603" name="墨迹 602"/>
            </p:nvPicPr>
            <p:blipFill>
              <a:blip r:embed="rId1095"/>
            </p:blipFill>
            <p:spPr>
              <a:xfrm>
                <a:off x="3562350" y="4616450"/>
                <a:ext cx="3175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96" p14:bwMode="auto">
            <p14:nvContentPartPr>
              <p14:cNvPr id="604" name="墨迹 603"/>
              <p14:cNvContentPartPr/>
              <p14:nvPr/>
            </p14:nvContentPartPr>
            <p14:xfrm>
              <a:off x="3549650" y="4673600"/>
              <a:ext cx="44450" cy="12700"/>
            </p14:xfrm>
          </p:contentPart>
        </mc:Choice>
        <mc:Fallback xmlns="">
          <p:pic>
            <p:nvPicPr>
              <p:cNvPr id="604" name="墨迹 603"/>
            </p:nvPicPr>
            <p:blipFill>
              <a:blip r:embed="rId1004"/>
            </p:blipFill>
            <p:spPr>
              <a:xfrm>
                <a:off x="3549650" y="4673600"/>
                <a:ext cx="444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97" p14:bwMode="auto">
            <p14:nvContentPartPr>
              <p14:cNvPr id="605" name="墨迹 604"/>
              <p14:cNvContentPartPr/>
              <p14:nvPr/>
            </p14:nvContentPartPr>
            <p14:xfrm>
              <a:off x="3613150" y="4654550"/>
              <a:ext cx="12700" cy="69850"/>
            </p14:xfrm>
          </p:contentPart>
        </mc:Choice>
        <mc:Fallback xmlns="">
          <p:pic>
            <p:nvPicPr>
              <p:cNvPr id="605" name="墨迹 604"/>
            </p:nvPicPr>
            <p:blipFill>
              <a:blip r:embed="rId958"/>
            </p:blipFill>
            <p:spPr>
              <a:xfrm>
                <a:off x="3613150" y="4654550"/>
                <a:ext cx="1270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98" p14:bwMode="auto">
            <p14:nvContentPartPr>
              <p14:cNvPr id="606" name="墨迹 605"/>
              <p14:cNvContentPartPr/>
              <p14:nvPr/>
            </p14:nvContentPartPr>
            <p14:xfrm>
              <a:off x="3683000" y="4679950"/>
              <a:ext cx="44450" cy="69850"/>
            </p14:xfrm>
          </p:contentPart>
        </mc:Choice>
        <mc:Fallback xmlns="">
          <p:pic>
            <p:nvPicPr>
              <p:cNvPr id="606" name="墨迹 605"/>
            </p:nvPicPr>
            <p:blipFill>
              <a:blip r:embed="rId1099"/>
            </p:blipFill>
            <p:spPr>
              <a:xfrm>
                <a:off x="3683000" y="4679950"/>
                <a:ext cx="4445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00" p14:bwMode="auto">
            <p14:nvContentPartPr>
              <p14:cNvPr id="607" name="墨迹 606"/>
              <p14:cNvContentPartPr/>
              <p14:nvPr/>
            </p14:nvContentPartPr>
            <p14:xfrm>
              <a:off x="3143250" y="4933950"/>
              <a:ext cx="88900" cy="177800"/>
            </p14:xfrm>
          </p:contentPart>
        </mc:Choice>
        <mc:Fallback xmlns="">
          <p:pic>
            <p:nvPicPr>
              <p:cNvPr id="607" name="墨迹 606"/>
            </p:nvPicPr>
            <p:blipFill>
              <a:blip r:embed="rId1101"/>
            </p:blipFill>
            <p:spPr>
              <a:xfrm>
                <a:off x="3143250" y="4933950"/>
                <a:ext cx="8890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02" p14:bwMode="auto">
            <p14:nvContentPartPr>
              <p14:cNvPr id="608" name="墨迹 607"/>
              <p14:cNvContentPartPr/>
              <p14:nvPr/>
            </p14:nvContentPartPr>
            <p14:xfrm>
              <a:off x="3225800" y="4965700"/>
              <a:ext cx="31750" cy="114300"/>
            </p14:xfrm>
          </p:contentPart>
        </mc:Choice>
        <mc:Fallback xmlns="">
          <p:pic>
            <p:nvPicPr>
              <p:cNvPr id="608" name="墨迹 607"/>
            </p:nvPicPr>
            <p:blipFill>
              <a:blip r:embed="rId1103"/>
            </p:blipFill>
            <p:spPr>
              <a:xfrm>
                <a:off x="3225800" y="4965700"/>
                <a:ext cx="3175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04" p14:bwMode="auto">
            <p14:nvContentPartPr>
              <p14:cNvPr id="609" name="墨迹 608"/>
              <p14:cNvContentPartPr/>
              <p14:nvPr/>
            </p14:nvContentPartPr>
            <p14:xfrm>
              <a:off x="3206750" y="5048250"/>
              <a:ext cx="57150" cy="12700"/>
            </p14:xfrm>
          </p:contentPart>
        </mc:Choice>
        <mc:Fallback xmlns="">
          <p:pic>
            <p:nvPicPr>
              <p:cNvPr id="609" name="墨迹 608"/>
            </p:nvPicPr>
            <p:blipFill>
              <a:blip r:embed="rId1105"/>
            </p:blipFill>
            <p:spPr>
              <a:xfrm>
                <a:off x="3206750" y="5048250"/>
                <a:ext cx="571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06" p14:bwMode="auto">
            <p14:nvContentPartPr>
              <p14:cNvPr id="610" name="墨迹 609"/>
              <p14:cNvContentPartPr/>
              <p14:nvPr/>
            </p14:nvContentPartPr>
            <p14:xfrm>
              <a:off x="3302000" y="5035550"/>
              <a:ext cx="19050" cy="82550"/>
            </p14:xfrm>
          </p:contentPart>
        </mc:Choice>
        <mc:Fallback xmlns="">
          <p:pic>
            <p:nvPicPr>
              <p:cNvPr id="610" name="墨迹 609"/>
            </p:nvPicPr>
            <p:blipFill>
              <a:blip r:embed="rId1107"/>
            </p:blipFill>
            <p:spPr>
              <a:xfrm>
                <a:off x="3302000" y="5035550"/>
                <a:ext cx="1905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08" p14:bwMode="auto">
            <p14:nvContentPartPr>
              <p14:cNvPr id="611" name="墨迹 610"/>
              <p14:cNvContentPartPr/>
              <p14:nvPr/>
            </p14:nvContentPartPr>
            <p14:xfrm>
              <a:off x="3333750" y="5016500"/>
              <a:ext cx="63500" cy="114300"/>
            </p14:xfrm>
          </p:contentPart>
        </mc:Choice>
        <mc:Fallback xmlns="">
          <p:pic>
            <p:nvPicPr>
              <p:cNvPr id="611" name="墨迹 610"/>
            </p:nvPicPr>
            <p:blipFill>
              <a:blip r:embed="rId1109"/>
            </p:blipFill>
            <p:spPr>
              <a:xfrm>
                <a:off x="3333750" y="5016500"/>
                <a:ext cx="6350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10" p14:bwMode="auto">
            <p14:nvContentPartPr>
              <p14:cNvPr id="612" name="墨迹 611"/>
              <p14:cNvContentPartPr/>
              <p14:nvPr/>
            </p14:nvContentPartPr>
            <p14:xfrm>
              <a:off x="3473450" y="4959350"/>
              <a:ext cx="88900" cy="139700"/>
            </p14:xfrm>
          </p:contentPart>
        </mc:Choice>
        <mc:Fallback xmlns="">
          <p:pic>
            <p:nvPicPr>
              <p:cNvPr id="612" name="墨迹 611"/>
            </p:nvPicPr>
            <p:blipFill>
              <a:blip r:embed="rId1111"/>
            </p:blipFill>
            <p:spPr>
              <a:xfrm>
                <a:off x="3473450" y="4959350"/>
                <a:ext cx="8890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12" p14:bwMode="auto">
            <p14:nvContentPartPr>
              <p14:cNvPr id="613" name="墨迹 612"/>
              <p14:cNvContentPartPr/>
              <p14:nvPr/>
            </p14:nvContentPartPr>
            <p14:xfrm>
              <a:off x="3556000" y="4972050"/>
              <a:ext cx="25400" cy="120650"/>
            </p14:xfrm>
          </p:contentPart>
        </mc:Choice>
        <mc:Fallback xmlns="">
          <p:pic>
            <p:nvPicPr>
              <p:cNvPr id="613" name="墨迹 612"/>
            </p:nvPicPr>
            <p:blipFill>
              <a:blip r:embed="rId1113"/>
            </p:blipFill>
            <p:spPr>
              <a:xfrm>
                <a:off x="3556000" y="4972050"/>
                <a:ext cx="2540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14" p14:bwMode="auto">
            <p14:nvContentPartPr>
              <p14:cNvPr id="614" name="墨迹 613"/>
              <p14:cNvContentPartPr/>
              <p14:nvPr/>
            </p14:nvContentPartPr>
            <p14:xfrm>
              <a:off x="3543300" y="5041900"/>
              <a:ext cx="19050" cy="360"/>
            </p14:xfrm>
          </p:contentPart>
        </mc:Choice>
        <mc:Fallback xmlns="">
          <p:pic>
            <p:nvPicPr>
              <p:cNvPr id="614" name="墨迹 613"/>
            </p:nvPicPr>
            <p:blipFill>
              <a:blip r:embed="rId340"/>
            </p:blipFill>
            <p:spPr>
              <a:xfrm>
                <a:off x="3543300" y="5041900"/>
                <a:ext cx="190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15" p14:bwMode="auto">
            <p14:nvContentPartPr>
              <p14:cNvPr id="615" name="墨迹 614"/>
              <p14:cNvContentPartPr/>
              <p14:nvPr/>
            </p14:nvContentPartPr>
            <p14:xfrm>
              <a:off x="3575050" y="5054600"/>
              <a:ext cx="19050" cy="88900"/>
            </p14:xfrm>
          </p:contentPart>
        </mc:Choice>
        <mc:Fallback xmlns="">
          <p:pic>
            <p:nvPicPr>
              <p:cNvPr id="615" name="墨迹 614"/>
            </p:nvPicPr>
            <p:blipFill>
              <a:blip r:embed="rId1116"/>
            </p:blipFill>
            <p:spPr>
              <a:xfrm>
                <a:off x="3575050" y="5054600"/>
                <a:ext cx="1905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17" p14:bwMode="auto">
            <p14:nvContentPartPr>
              <p14:cNvPr id="616" name="墨迹 615"/>
              <p14:cNvContentPartPr/>
              <p14:nvPr/>
            </p14:nvContentPartPr>
            <p14:xfrm>
              <a:off x="3670300" y="5080000"/>
              <a:ext cx="44450" cy="63500"/>
            </p14:xfrm>
          </p:contentPart>
        </mc:Choice>
        <mc:Fallback xmlns="">
          <p:pic>
            <p:nvPicPr>
              <p:cNvPr id="616" name="墨迹 615"/>
            </p:nvPicPr>
            <p:blipFill>
              <a:blip r:embed="rId1118"/>
            </p:blipFill>
            <p:spPr>
              <a:xfrm>
                <a:off x="3670300" y="5080000"/>
                <a:ext cx="4445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19" p14:bwMode="auto">
            <p14:nvContentPartPr>
              <p14:cNvPr id="617" name="墨迹 616"/>
              <p14:cNvContentPartPr/>
              <p14:nvPr/>
            </p14:nvContentPartPr>
            <p14:xfrm>
              <a:off x="3505200" y="4895850"/>
              <a:ext cx="209550" cy="44450"/>
            </p14:xfrm>
          </p:contentPart>
        </mc:Choice>
        <mc:Fallback xmlns="">
          <p:pic>
            <p:nvPicPr>
              <p:cNvPr id="617" name="墨迹 616"/>
            </p:nvPicPr>
            <p:blipFill>
              <a:blip r:embed="rId1120"/>
            </p:blipFill>
            <p:spPr>
              <a:xfrm>
                <a:off x="3505200" y="4895850"/>
                <a:ext cx="20955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21" p14:bwMode="auto">
            <p14:nvContentPartPr>
              <p14:cNvPr id="618" name="墨迹 617"/>
              <p14:cNvContentPartPr/>
              <p14:nvPr/>
            </p14:nvContentPartPr>
            <p14:xfrm>
              <a:off x="3098800" y="5308600"/>
              <a:ext cx="76200" cy="190500"/>
            </p14:xfrm>
          </p:contentPart>
        </mc:Choice>
        <mc:Fallback xmlns="">
          <p:pic>
            <p:nvPicPr>
              <p:cNvPr id="618" name="墨迹 617"/>
            </p:nvPicPr>
            <p:blipFill>
              <a:blip r:embed="rId1122"/>
            </p:blipFill>
            <p:spPr>
              <a:xfrm>
                <a:off x="3098800" y="5308600"/>
                <a:ext cx="7620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23" p14:bwMode="auto">
            <p14:nvContentPartPr>
              <p14:cNvPr id="619" name="墨迹 618"/>
              <p14:cNvContentPartPr/>
              <p14:nvPr/>
            </p14:nvContentPartPr>
            <p14:xfrm>
              <a:off x="3149600" y="5334000"/>
              <a:ext cx="57150" cy="139700"/>
            </p14:xfrm>
          </p:contentPart>
        </mc:Choice>
        <mc:Fallback xmlns="">
          <p:pic>
            <p:nvPicPr>
              <p:cNvPr id="619" name="墨迹 618"/>
            </p:nvPicPr>
            <p:blipFill>
              <a:blip r:embed="rId1124"/>
            </p:blipFill>
            <p:spPr>
              <a:xfrm>
                <a:off x="3149600" y="5334000"/>
                <a:ext cx="5715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25" p14:bwMode="auto">
            <p14:nvContentPartPr>
              <p14:cNvPr id="620" name="墨迹 619"/>
              <p14:cNvContentPartPr/>
              <p14:nvPr/>
            </p14:nvContentPartPr>
            <p14:xfrm>
              <a:off x="3136900" y="5422900"/>
              <a:ext cx="57150" cy="6350"/>
            </p14:xfrm>
          </p:contentPart>
        </mc:Choice>
        <mc:Fallback xmlns="">
          <p:pic>
            <p:nvPicPr>
              <p:cNvPr id="620" name="墨迹 619"/>
            </p:nvPicPr>
            <p:blipFill>
              <a:blip r:embed="rId1084"/>
            </p:blipFill>
            <p:spPr>
              <a:xfrm>
                <a:off x="3136900" y="5422900"/>
                <a:ext cx="571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26" p14:bwMode="auto">
            <p14:nvContentPartPr>
              <p14:cNvPr id="621" name="墨迹 620"/>
              <p14:cNvContentPartPr/>
              <p14:nvPr/>
            </p14:nvContentPartPr>
            <p14:xfrm>
              <a:off x="3238500" y="5422900"/>
              <a:ext cx="6350" cy="88900"/>
            </p14:xfrm>
          </p:contentPart>
        </mc:Choice>
        <mc:Fallback xmlns="">
          <p:pic>
            <p:nvPicPr>
              <p:cNvPr id="621" name="墨迹 620"/>
            </p:nvPicPr>
            <p:blipFill>
              <a:blip r:embed="rId1127"/>
            </p:blipFill>
            <p:spPr>
              <a:xfrm>
                <a:off x="3238500" y="5422900"/>
                <a:ext cx="635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28" p14:bwMode="auto">
            <p14:nvContentPartPr>
              <p14:cNvPr id="622" name="墨迹 621"/>
              <p14:cNvContentPartPr/>
              <p14:nvPr/>
            </p14:nvContentPartPr>
            <p14:xfrm>
              <a:off x="3308350" y="5410200"/>
              <a:ext cx="57150" cy="107950"/>
            </p14:xfrm>
          </p:contentPart>
        </mc:Choice>
        <mc:Fallback xmlns="">
          <p:pic>
            <p:nvPicPr>
              <p:cNvPr id="622" name="墨迹 621"/>
            </p:nvPicPr>
            <p:blipFill>
              <a:blip r:embed="rId1129"/>
            </p:blipFill>
            <p:spPr>
              <a:xfrm>
                <a:off x="3308350" y="5410200"/>
                <a:ext cx="5715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30" p14:bwMode="auto">
            <p14:nvContentPartPr>
              <p14:cNvPr id="623" name="墨迹 622"/>
              <p14:cNvContentPartPr/>
              <p14:nvPr/>
            </p14:nvContentPartPr>
            <p14:xfrm>
              <a:off x="3409950" y="5340350"/>
              <a:ext cx="101600" cy="139700"/>
            </p14:xfrm>
          </p:contentPart>
        </mc:Choice>
        <mc:Fallback xmlns="">
          <p:pic>
            <p:nvPicPr>
              <p:cNvPr id="623" name="墨迹 622"/>
            </p:nvPicPr>
            <p:blipFill>
              <a:blip r:embed="rId1131"/>
            </p:blipFill>
            <p:spPr>
              <a:xfrm>
                <a:off x="3409950" y="5340350"/>
                <a:ext cx="10160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32" p14:bwMode="auto">
            <p14:nvContentPartPr>
              <p14:cNvPr id="624" name="墨迹 623"/>
              <p14:cNvContentPartPr/>
              <p14:nvPr/>
            </p14:nvContentPartPr>
            <p14:xfrm>
              <a:off x="3492500" y="5365750"/>
              <a:ext cx="19050" cy="120650"/>
            </p14:xfrm>
          </p:contentPart>
        </mc:Choice>
        <mc:Fallback xmlns="">
          <p:pic>
            <p:nvPicPr>
              <p:cNvPr id="624" name="墨迹 623"/>
            </p:nvPicPr>
            <p:blipFill>
              <a:blip r:embed="rId1133"/>
            </p:blipFill>
            <p:spPr>
              <a:xfrm>
                <a:off x="3492500" y="5365750"/>
                <a:ext cx="1905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34" p14:bwMode="auto">
            <p14:nvContentPartPr>
              <p14:cNvPr id="625" name="墨迹 624"/>
              <p14:cNvContentPartPr/>
              <p14:nvPr/>
            </p14:nvContentPartPr>
            <p14:xfrm>
              <a:off x="3467100" y="5448300"/>
              <a:ext cx="63500" cy="360"/>
            </p14:xfrm>
          </p:contentPart>
        </mc:Choice>
        <mc:Fallback xmlns="">
          <p:pic>
            <p:nvPicPr>
              <p:cNvPr id="625" name="墨迹 624"/>
            </p:nvPicPr>
            <p:blipFill>
              <a:blip r:embed="rId83"/>
            </p:blipFill>
            <p:spPr>
              <a:xfrm>
                <a:off x="3467100" y="5448300"/>
                <a:ext cx="635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35" p14:bwMode="auto">
            <p14:nvContentPartPr>
              <p14:cNvPr id="626" name="墨迹 625"/>
              <p14:cNvContentPartPr/>
              <p14:nvPr/>
            </p14:nvContentPartPr>
            <p14:xfrm>
              <a:off x="3530600" y="5448300"/>
              <a:ext cx="38100" cy="95250"/>
            </p14:xfrm>
          </p:contentPart>
        </mc:Choice>
        <mc:Fallback xmlns="">
          <p:pic>
            <p:nvPicPr>
              <p:cNvPr id="626" name="墨迹 625"/>
            </p:nvPicPr>
            <p:blipFill>
              <a:blip r:embed="rId1136"/>
            </p:blipFill>
            <p:spPr>
              <a:xfrm>
                <a:off x="3530600" y="5448300"/>
                <a:ext cx="3810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37" p14:bwMode="auto">
            <p14:nvContentPartPr>
              <p14:cNvPr id="627" name="墨迹 626"/>
              <p14:cNvContentPartPr/>
              <p14:nvPr/>
            </p14:nvContentPartPr>
            <p14:xfrm>
              <a:off x="3625850" y="5448300"/>
              <a:ext cx="101600" cy="63500"/>
            </p14:xfrm>
          </p:contentPart>
        </mc:Choice>
        <mc:Fallback xmlns="">
          <p:pic>
            <p:nvPicPr>
              <p:cNvPr id="627" name="墨迹 626"/>
            </p:nvPicPr>
            <p:blipFill>
              <a:blip r:embed="rId1138"/>
            </p:blipFill>
            <p:spPr>
              <a:xfrm>
                <a:off x="3625850" y="5448300"/>
                <a:ext cx="10160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39" p14:bwMode="auto">
            <p14:nvContentPartPr>
              <p14:cNvPr id="628" name="墨迹 627"/>
              <p14:cNvContentPartPr/>
              <p14:nvPr/>
            </p14:nvContentPartPr>
            <p14:xfrm>
              <a:off x="4159250" y="3321050"/>
              <a:ext cx="196850" cy="184150"/>
            </p14:xfrm>
          </p:contentPart>
        </mc:Choice>
        <mc:Fallback xmlns="">
          <p:pic>
            <p:nvPicPr>
              <p:cNvPr id="628" name="墨迹 627"/>
            </p:nvPicPr>
            <p:blipFill>
              <a:blip r:embed="rId1140"/>
            </p:blipFill>
            <p:spPr>
              <a:xfrm>
                <a:off x="4159250" y="3321050"/>
                <a:ext cx="196850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41" p14:bwMode="auto">
            <p14:nvContentPartPr>
              <p14:cNvPr id="629" name="墨迹 628"/>
              <p14:cNvContentPartPr/>
              <p14:nvPr/>
            </p14:nvContentPartPr>
            <p14:xfrm>
              <a:off x="4171950" y="3409950"/>
              <a:ext cx="107950" cy="247650"/>
            </p14:xfrm>
          </p:contentPart>
        </mc:Choice>
        <mc:Fallback xmlns="">
          <p:pic>
            <p:nvPicPr>
              <p:cNvPr id="629" name="墨迹 628"/>
            </p:nvPicPr>
            <p:blipFill>
              <a:blip r:embed="rId1142"/>
            </p:blipFill>
            <p:spPr>
              <a:xfrm>
                <a:off x="4171950" y="3409950"/>
                <a:ext cx="107950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43" p14:bwMode="auto">
            <p14:nvContentPartPr>
              <p14:cNvPr id="630" name="墨迹 629"/>
              <p14:cNvContentPartPr/>
              <p14:nvPr/>
            </p14:nvContentPartPr>
            <p14:xfrm>
              <a:off x="4273550" y="3638550"/>
              <a:ext cx="12700" cy="360"/>
            </p14:xfrm>
          </p:contentPart>
        </mc:Choice>
        <mc:Fallback xmlns="">
          <p:pic>
            <p:nvPicPr>
              <p:cNvPr id="630" name="墨迹 629"/>
            </p:nvPicPr>
            <p:blipFill>
              <a:blip r:embed="rId3"/>
            </p:blipFill>
            <p:spPr>
              <a:xfrm>
                <a:off x="4273550" y="363855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44" p14:bwMode="auto">
            <p14:nvContentPartPr>
              <p14:cNvPr id="631" name="墨迹 630"/>
              <p14:cNvContentPartPr/>
              <p14:nvPr/>
            </p14:nvContentPartPr>
            <p14:xfrm>
              <a:off x="4406900" y="3371850"/>
              <a:ext cx="209550" cy="12700"/>
            </p14:xfrm>
          </p:contentPart>
        </mc:Choice>
        <mc:Fallback xmlns="">
          <p:pic>
            <p:nvPicPr>
              <p:cNvPr id="631" name="墨迹 630"/>
            </p:nvPicPr>
            <p:blipFill>
              <a:blip r:embed="rId1145"/>
            </p:blipFill>
            <p:spPr>
              <a:xfrm>
                <a:off x="4406900" y="3371850"/>
                <a:ext cx="2095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46" p14:bwMode="auto">
            <p14:nvContentPartPr>
              <p14:cNvPr id="632" name="墨迹 631"/>
              <p14:cNvContentPartPr/>
              <p14:nvPr/>
            </p14:nvContentPartPr>
            <p14:xfrm>
              <a:off x="4546600" y="3327400"/>
              <a:ext cx="12700" cy="196850"/>
            </p14:xfrm>
          </p:contentPart>
        </mc:Choice>
        <mc:Fallback xmlns="">
          <p:pic>
            <p:nvPicPr>
              <p:cNvPr id="632" name="墨迹 631"/>
            </p:nvPicPr>
            <p:blipFill>
              <a:blip r:embed="rId1147"/>
            </p:blipFill>
            <p:spPr>
              <a:xfrm>
                <a:off x="4546600" y="3327400"/>
                <a:ext cx="1270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48" p14:bwMode="auto">
            <p14:nvContentPartPr>
              <p14:cNvPr id="633" name="墨迹 632"/>
              <p14:cNvContentPartPr/>
              <p14:nvPr/>
            </p14:nvContentPartPr>
            <p14:xfrm>
              <a:off x="4457700" y="3295650"/>
              <a:ext cx="317500" cy="196850"/>
            </p14:xfrm>
          </p:contentPart>
        </mc:Choice>
        <mc:Fallback xmlns="">
          <p:pic>
            <p:nvPicPr>
              <p:cNvPr id="633" name="墨迹 632"/>
            </p:nvPicPr>
            <p:blipFill>
              <a:blip r:embed="rId1149"/>
            </p:blipFill>
            <p:spPr>
              <a:xfrm>
                <a:off x="4457700" y="3295650"/>
                <a:ext cx="31750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50" p14:bwMode="auto">
            <p14:nvContentPartPr>
              <p14:cNvPr id="634" name="墨迹 633"/>
              <p14:cNvContentPartPr/>
              <p14:nvPr/>
            </p14:nvContentPartPr>
            <p14:xfrm>
              <a:off x="4597400" y="3359150"/>
              <a:ext cx="152400" cy="241300"/>
            </p14:xfrm>
          </p:contentPart>
        </mc:Choice>
        <mc:Fallback xmlns="">
          <p:pic>
            <p:nvPicPr>
              <p:cNvPr id="634" name="墨迹 633"/>
            </p:nvPicPr>
            <p:blipFill>
              <a:blip r:embed="rId1151"/>
            </p:blipFill>
            <p:spPr>
              <a:xfrm>
                <a:off x="4597400" y="3359150"/>
                <a:ext cx="152400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52" p14:bwMode="auto">
            <p14:nvContentPartPr>
              <p14:cNvPr id="635" name="墨迹 634"/>
              <p14:cNvContentPartPr/>
              <p14:nvPr/>
            </p14:nvContentPartPr>
            <p14:xfrm>
              <a:off x="4826000" y="3314700"/>
              <a:ext cx="57150" cy="279400"/>
            </p14:xfrm>
          </p:contentPart>
        </mc:Choice>
        <mc:Fallback xmlns="">
          <p:pic>
            <p:nvPicPr>
              <p:cNvPr id="635" name="墨迹 634"/>
            </p:nvPicPr>
            <p:blipFill>
              <a:blip r:embed="rId1153"/>
            </p:blipFill>
            <p:spPr>
              <a:xfrm>
                <a:off x="4826000" y="3314700"/>
                <a:ext cx="57150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54" p14:bwMode="auto">
            <p14:nvContentPartPr>
              <p14:cNvPr id="636" name="墨迹 635"/>
              <p14:cNvContentPartPr/>
              <p14:nvPr/>
            </p14:nvContentPartPr>
            <p14:xfrm>
              <a:off x="4908550" y="3270250"/>
              <a:ext cx="177800" cy="342900"/>
            </p14:xfrm>
          </p:contentPart>
        </mc:Choice>
        <mc:Fallback xmlns="">
          <p:pic>
            <p:nvPicPr>
              <p:cNvPr id="636" name="墨迹 635"/>
            </p:nvPicPr>
            <p:blipFill>
              <a:blip r:embed="rId1155"/>
            </p:blipFill>
            <p:spPr>
              <a:xfrm>
                <a:off x="4908550" y="3270250"/>
                <a:ext cx="177800" cy="342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56" p14:bwMode="auto">
            <p14:nvContentPartPr>
              <p14:cNvPr id="637" name="墨迹 636"/>
              <p14:cNvContentPartPr/>
              <p14:nvPr/>
            </p14:nvContentPartPr>
            <p14:xfrm>
              <a:off x="4857750" y="3327400"/>
              <a:ext cx="114300" cy="101600"/>
            </p14:xfrm>
          </p:contentPart>
        </mc:Choice>
        <mc:Fallback xmlns="">
          <p:pic>
            <p:nvPicPr>
              <p:cNvPr id="637" name="墨迹 636"/>
            </p:nvPicPr>
            <p:blipFill>
              <a:blip r:embed="rId1157"/>
            </p:blipFill>
            <p:spPr>
              <a:xfrm>
                <a:off x="4857750" y="3327400"/>
                <a:ext cx="11430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58" p14:bwMode="auto">
            <p14:nvContentPartPr>
              <p14:cNvPr id="638" name="墨迹 637"/>
              <p14:cNvContentPartPr/>
              <p14:nvPr/>
            </p14:nvContentPartPr>
            <p14:xfrm>
              <a:off x="4883150" y="3397250"/>
              <a:ext cx="88900" cy="19050"/>
            </p14:xfrm>
          </p:contentPart>
        </mc:Choice>
        <mc:Fallback xmlns="">
          <p:pic>
            <p:nvPicPr>
              <p:cNvPr id="638" name="墨迹 637"/>
            </p:nvPicPr>
            <p:blipFill>
              <a:blip r:embed="rId1159"/>
            </p:blipFill>
            <p:spPr>
              <a:xfrm>
                <a:off x="4883150" y="3397250"/>
                <a:ext cx="8890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60" p14:bwMode="auto">
            <p14:nvContentPartPr>
              <p14:cNvPr id="639" name="墨迹 638"/>
              <p14:cNvContentPartPr/>
              <p14:nvPr/>
            </p14:nvContentPartPr>
            <p14:xfrm>
              <a:off x="4895850" y="3435350"/>
              <a:ext cx="38100" cy="19050"/>
            </p14:xfrm>
          </p:contentPart>
        </mc:Choice>
        <mc:Fallback xmlns="">
          <p:pic>
            <p:nvPicPr>
              <p:cNvPr id="639" name="墨迹 638"/>
            </p:nvPicPr>
            <p:blipFill>
              <a:blip r:embed="rId1161"/>
            </p:blipFill>
            <p:spPr>
              <a:xfrm>
                <a:off x="4895850" y="3435350"/>
                <a:ext cx="3810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62" p14:bwMode="auto">
            <p14:nvContentPartPr>
              <p14:cNvPr id="640" name="墨迹 639"/>
              <p14:cNvContentPartPr/>
              <p14:nvPr/>
            </p14:nvContentPartPr>
            <p14:xfrm>
              <a:off x="4857750" y="3479800"/>
              <a:ext cx="101600" cy="101600"/>
            </p14:xfrm>
          </p:contentPart>
        </mc:Choice>
        <mc:Fallback xmlns="">
          <p:pic>
            <p:nvPicPr>
              <p:cNvPr id="640" name="墨迹 639"/>
            </p:nvPicPr>
            <p:blipFill>
              <a:blip r:embed="rId1163"/>
            </p:blipFill>
            <p:spPr>
              <a:xfrm>
                <a:off x="4857750" y="3479800"/>
                <a:ext cx="10160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64" p14:bwMode="auto">
            <p14:nvContentPartPr>
              <p14:cNvPr id="641" name="墨迹 640"/>
              <p14:cNvContentPartPr/>
              <p14:nvPr/>
            </p14:nvContentPartPr>
            <p14:xfrm>
              <a:off x="5124450" y="3587750"/>
              <a:ext cx="12700" cy="360"/>
            </p14:xfrm>
          </p:contentPart>
        </mc:Choice>
        <mc:Fallback xmlns="">
          <p:pic>
            <p:nvPicPr>
              <p:cNvPr id="641" name="墨迹 640"/>
            </p:nvPicPr>
            <p:blipFill>
              <a:blip r:embed="rId3"/>
            </p:blipFill>
            <p:spPr>
              <a:xfrm>
                <a:off x="5124450" y="358775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65" p14:bwMode="auto">
            <p14:nvContentPartPr>
              <p14:cNvPr id="642" name="墨迹 641"/>
              <p14:cNvContentPartPr/>
              <p14:nvPr/>
            </p14:nvContentPartPr>
            <p14:xfrm>
              <a:off x="4679950" y="3702050"/>
              <a:ext cx="82550" cy="88900"/>
            </p14:xfrm>
          </p:contentPart>
        </mc:Choice>
        <mc:Fallback xmlns="">
          <p:pic>
            <p:nvPicPr>
              <p:cNvPr id="642" name="墨迹 641"/>
            </p:nvPicPr>
            <p:blipFill>
              <a:blip r:embed="rId1166"/>
            </p:blipFill>
            <p:spPr>
              <a:xfrm>
                <a:off x="4679950" y="3702050"/>
                <a:ext cx="8255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67" p14:bwMode="auto">
            <p14:nvContentPartPr>
              <p14:cNvPr id="643" name="墨迹 642"/>
              <p14:cNvContentPartPr/>
              <p14:nvPr/>
            </p14:nvContentPartPr>
            <p14:xfrm>
              <a:off x="4711700" y="3708400"/>
              <a:ext cx="3981450" cy="76200"/>
            </p14:xfrm>
          </p:contentPart>
        </mc:Choice>
        <mc:Fallback xmlns="">
          <p:pic>
            <p:nvPicPr>
              <p:cNvPr id="643" name="墨迹 642"/>
            </p:nvPicPr>
            <p:blipFill>
              <a:blip r:embed="rId1168"/>
            </p:blipFill>
            <p:spPr>
              <a:xfrm>
                <a:off x="4711700" y="3708400"/>
                <a:ext cx="398145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69" p14:bwMode="auto">
            <p14:nvContentPartPr>
              <p14:cNvPr id="644" name="墨迹 643"/>
              <p14:cNvContentPartPr/>
              <p14:nvPr/>
            </p14:nvContentPartPr>
            <p14:xfrm>
              <a:off x="8610600" y="3663950"/>
              <a:ext cx="152400" cy="171450"/>
            </p14:xfrm>
          </p:contentPart>
        </mc:Choice>
        <mc:Fallback xmlns="">
          <p:pic>
            <p:nvPicPr>
              <p:cNvPr id="644" name="墨迹 643"/>
            </p:nvPicPr>
            <p:blipFill>
              <a:blip r:embed="rId1170"/>
            </p:blipFill>
            <p:spPr>
              <a:xfrm>
                <a:off x="8610600" y="3663950"/>
                <a:ext cx="15240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71" p14:bwMode="auto">
            <p14:nvContentPartPr>
              <p14:cNvPr id="645" name="墨迹 644"/>
              <p14:cNvContentPartPr/>
              <p14:nvPr/>
            </p14:nvContentPartPr>
            <p14:xfrm>
              <a:off x="4140200" y="3740150"/>
              <a:ext cx="12700" cy="127000"/>
            </p14:xfrm>
          </p:contentPart>
        </mc:Choice>
        <mc:Fallback xmlns="">
          <p:pic>
            <p:nvPicPr>
              <p:cNvPr id="645" name="墨迹 644"/>
            </p:nvPicPr>
            <p:blipFill>
              <a:blip r:embed="rId1172"/>
            </p:blipFill>
            <p:spPr>
              <a:xfrm>
                <a:off x="4140200" y="3740150"/>
                <a:ext cx="1270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73" p14:bwMode="auto">
            <p14:nvContentPartPr>
              <p14:cNvPr id="646" name="墨迹 645"/>
              <p14:cNvContentPartPr/>
              <p14:nvPr/>
            </p14:nvContentPartPr>
            <p14:xfrm>
              <a:off x="4108450" y="3733800"/>
              <a:ext cx="95250" cy="158750"/>
            </p14:xfrm>
          </p:contentPart>
        </mc:Choice>
        <mc:Fallback xmlns="">
          <p:pic>
            <p:nvPicPr>
              <p:cNvPr id="646" name="墨迹 645"/>
            </p:nvPicPr>
            <p:blipFill>
              <a:blip r:embed="rId1174"/>
            </p:blipFill>
            <p:spPr>
              <a:xfrm>
                <a:off x="4108450" y="3733800"/>
                <a:ext cx="9525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75" p14:bwMode="auto">
            <p14:nvContentPartPr>
              <p14:cNvPr id="647" name="墨迹 646"/>
              <p14:cNvContentPartPr/>
              <p14:nvPr/>
            </p14:nvContentPartPr>
            <p14:xfrm>
              <a:off x="4222750" y="3822700"/>
              <a:ext cx="44450" cy="63500"/>
            </p14:xfrm>
          </p:contentPart>
        </mc:Choice>
        <mc:Fallback xmlns="">
          <p:pic>
            <p:nvPicPr>
              <p:cNvPr id="647" name="墨迹 646"/>
            </p:nvPicPr>
            <p:blipFill>
              <a:blip r:embed="rId1176"/>
            </p:blipFill>
            <p:spPr>
              <a:xfrm>
                <a:off x="4222750" y="3822700"/>
                <a:ext cx="4445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77" p14:bwMode="auto">
            <p14:nvContentPartPr>
              <p14:cNvPr id="648" name="墨迹 647"/>
              <p14:cNvContentPartPr/>
              <p14:nvPr/>
            </p14:nvContentPartPr>
            <p14:xfrm>
              <a:off x="4318000" y="3797300"/>
              <a:ext cx="127000" cy="38100"/>
            </p14:xfrm>
          </p:contentPart>
        </mc:Choice>
        <mc:Fallback xmlns="">
          <p:pic>
            <p:nvPicPr>
              <p:cNvPr id="648" name="墨迹 647"/>
            </p:nvPicPr>
            <p:blipFill>
              <a:blip r:embed="rId1178"/>
            </p:blipFill>
            <p:spPr>
              <a:xfrm>
                <a:off x="4318000" y="3797300"/>
                <a:ext cx="12700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79" p14:bwMode="auto">
            <p14:nvContentPartPr>
              <p14:cNvPr id="649" name="墨迹 648"/>
              <p14:cNvContentPartPr/>
              <p14:nvPr/>
            </p14:nvContentPartPr>
            <p14:xfrm>
              <a:off x="4438650" y="3727450"/>
              <a:ext cx="38100" cy="133350"/>
            </p14:xfrm>
          </p:contentPart>
        </mc:Choice>
        <mc:Fallback xmlns="">
          <p:pic>
            <p:nvPicPr>
              <p:cNvPr id="649" name="墨迹 648"/>
            </p:nvPicPr>
            <p:blipFill>
              <a:blip r:embed="rId1180"/>
            </p:blipFill>
            <p:spPr>
              <a:xfrm>
                <a:off x="4438650" y="3727450"/>
                <a:ext cx="3810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81" p14:bwMode="auto">
            <p14:nvContentPartPr>
              <p14:cNvPr id="650" name="墨迹 649"/>
              <p14:cNvContentPartPr/>
              <p14:nvPr/>
            </p14:nvContentPartPr>
            <p14:xfrm>
              <a:off x="4464050" y="3746500"/>
              <a:ext cx="63500" cy="107950"/>
            </p14:xfrm>
          </p:contentPart>
        </mc:Choice>
        <mc:Fallback xmlns="">
          <p:pic>
            <p:nvPicPr>
              <p:cNvPr id="650" name="墨迹 649"/>
            </p:nvPicPr>
            <p:blipFill>
              <a:blip r:embed="rId1182"/>
            </p:blipFill>
            <p:spPr>
              <a:xfrm>
                <a:off x="4464050" y="3746500"/>
                <a:ext cx="6350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83" p14:bwMode="auto">
            <p14:nvContentPartPr>
              <p14:cNvPr id="651" name="墨迹 650"/>
              <p14:cNvContentPartPr/>
              <p14:nvPr/>
            </p14:nvContentPartPr>
            <p14:xfrm>
              <a:off x="4476750" y="3829050"/>
              <a:ext cx="38100" cy="12700"/>
            </p14:xfrm>
          </p:contentPart>
        </mc:Choice>
        <mc:Fallback xmlns="">
          <p:pic>
            <p:nvPicPr>
              <p:cNvPr id="651" name="墨迹 650"/>
            </p:nvPicPr>
            <p:blipFill>
              <a:blip r:embed="rId1184"/>
            </p:blipFill>
            <p:spPr>
              <a:xfrm>
                <a:off x="4476750" y="3829050"/>
                <a:ext cx="381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85" p14:bwMode="auto">
            <p14:nvContentPartPr>
              <p14:cNvPr id="652" name="墨迹 651"/>
              <p14:cNvContentPartPr/>
              <p14:nvPr/>
            </p14:nvContentPartPr>
            <p14:xfrm>
              <a:off x="4584700" y="3810000"/>
              <a:ext cx="76200" cy="82550"/>
            </p14:xfrm>
          </p:contentPart>
        </mc:Choice>
        <mc:Fallback xmlns="">
          <p:pic>
            <p:nvPicPr>
              <p:cNvPr id="652" name="墨迹 651"/>
            </p:nvPicPr>
            <p:blipFill>
              <a:blip r:embed="rId1186"/>
            </p:blipFill>
            <p:spPr>
              <a:xfrm>
                <a:off x="4584700" y="3810000"/>
                <a:ext cx="7620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87" p14:bwMode="auto">
            <p14:nvContentPartPr>
              <p14:cNvPr id="653" name="墨迹 652"/>
              <p14:cNvContentPartPr/>
              <p14:nvPr/>
            </p14:nvContentPartPr>
            <p14:xfrm>
              <a:off x="4584700" y="3822700"/>
              <a:ext cx="63500" cy="107950"/>
            </p14:xfrm>
          </p:contentPart>
        </mc:Choice>
        <mc:Fallback xmlns="">
          <p:pic>
            <p:nvPicPr>
              <p:cNvPr id="653" name="墨迹 652"/>
            </p:nvPicPr>
            <p:blipFill>
              <a:blip r:embed="rId1188"/>
            </p:blipFill>
            <p:spPr>
              <a:xfrm>
                <a:off x="4584700" y="3822700"/>
                <a:ext cx="6350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89" p14:bwMode="auto">
            <p14:nvContentPartPr>
              <p14:cNvPr id="654" name="墨迹 653"/>
              <p14:cNvContentPartPr/>
              <p14:nvPr/>
            </p14:nvContentPartPr>
            <p14:xfrm>
              <a:off x="4114800" y="4006850"/>
              <a:ext cx="360" cy="107950"/>
            </p14:xfrm>
          </p:contentPart>
        </mc:Choice>
        <mc:Fallback xmlns="">
          <p:pic>
            <p:nvPicPr>
              <p:cNvPr id="654" name="墨迹 653"/>
            </p:nvPicPr>
            <p:blipFill>
              <a:blip r:embed="rId59"/>
            </p:blipFill>
            <p:spPr>
              <a:xfrm>
                <a:off x="4114800" y="4006850"/>
                <a:ext cx="36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90" p14:bwMode="auto">
            <p14:nvContentPartPr>
              <p14:cNvPr id="655" name="墨迹 654"/>
              <p14:cNvContentPartPr/>
              <p14:nvPr/>
            </p14:nvContentPartPr>
            <p14:xfrm>
              <a:off x="4114800" y="4013200"/>
              <a:ext cx="114300" cy="107950"/>
            </p14:xfrm>
          </p:contentPart>
        </mc:Choice>
        <mc:Fallback xmlns="">
          <p:pic>
            <p:nvPicPr>
              <p:cNvPr id="655" name="墨迹 654"/>
            </p:nvPicPr>
            <p:blipFill>
              <a:blip r:embed="rId1191"/>
            </p:blipFill>
            <p:spPr>
              <a:xfrm>
                <a:off x="4114800" y="4013200"/>
                <a:ext cx="11430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92" p14:bwMode="auto">
            <p14:nvContentPartPr>
              <p14:cNvPr id="656" name="墨迹 655"/>
              <p14:cNvContentPartPr/>
              <p14:nvPr/>
            </p14:nvContentPartPr>
            <p14:xfrm>
              <a:off x="4229100" y="4064000"/>
              <a:ext cx="38100" cy="95250"/>
            </p14:xfrm>
          </p:contentPart>
        </mc:Choice>
        <mc:Fallback xmlns="">
          <p:pic>
            <p:nvPicPr>
              <p:cNvPr id="656" name="墨迹 655"/>
            </p:nvPicPr>
            <p:blipFill>
              <a:blip r:embed="rId1193"/>
            </p:blipFill>
            <p:spPr>
              <a:xfrm>
                <a:off x="4229100" y="4064000"/>
                <a:ext cx="3810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94" p14:bwMode="auto">
            <p14:nvContentPartPr>
              <p14:cNvPr id="657" name="墨迹 656"/>
              <p14:cNvContentPartPr/>
              <p14:nvPr/>
            </p14:nvContentPartPr>
            <p14:xfrm>
              <a:off x="4330700" y="4076700"/>
              <a:ext cx="88900" cy="25400"/>
            </p14:xfrm>
          </p:contentPart>
        </mc:Choice>
        <mc:Fallback xmlns="">
          <p:pic>
            <p:nvPicPr>
              <p:cNvPr id="657" name="墨迹 656"/>
            </p:nvPicPr>
            <p:blipFill>
              <a:blip r:embed="rId1195"/>
            </p:blipFill>
            <p:spPr>
              <a:xfrm>
                <a:off x="4330700" y="4076700"/>
                <a:ext cx="8890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96" p14:bwMode="auto">
            <p14:nvContentPartPr>
              <p14:cNvPr id="658" name="墨迹 657"/>
              <p14:cNvContentPartPr/>
              <p14:nvPr/>
            </p14:nvContentPartPr>
            <p14:xfrm>
              <a:off x="4451350" y="3987800"/>
              <a:ext cx="69850" cy="133350"/>
            </p14:xfrm>
          </p:contentPart>
        </mc:Choice>
        <mc:Fallback xmlns="">
          <p:pic>
            <p:nvPicPr>
              <p:cNvPr id="658" name="墨迹 657"/>
            </p:nvPicPr>
            <p:blipFill>
              <a:blip r:embed="rId1197"/>
            </p:blipFill>
            <p:spPr>
              <a:xfrm>
                <a:off x="4451350" y="3987800"/>
                <a:ext cx="6985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98" p14:bwMode="auto">
            <p14:nvContentPartPr>
              <p14:cNvPr id="659" name="墨迹 658"/>
              <p14:cNvContentPartPr/>
              <p14:nvPr/>
            </p14:nvContentPartPr>
            <p14:xfrm>
              <a:off x="4432300" y="3981450"/>
              <a:ext cx="177800" cy="158750"/>
            </p14:xfrm>
          </p:contentPart>
        </mc:Choice>
        <mc:Fallback xmlns="">
          <p:pic>
            <p:nvPicPr>
              <p:cNvPr id="659" name="墨迹 658"/>
            </p:nvPicPr>
            <p:blipFill>
              <a:blip r:embed="rId1199"/>
            </p:blipFill>
            <p:spPr>
              <a:xfrm>
                <a:off x="4432300" y="3981450"/>
                <a:ext cx="17780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00" p14:bwMode="auto">
            <p14:nvContentPartPr>
              <p14:cNvPr id="660" name="墨迹 659"/>
              <p14:cNvContentPartPr/>
              <p14:nvPr/>
            </p14:nvContentPartPr>
            <p14:xfrm>
              <a:off x="4597400" y="4083050"/>
              <a:ext cx="69850" cy="69850"/>
            </p14:xfrm>
          </p:contentPart>
        </mc:Choice>
        <mc:Fallback xmlns="">
          <p:pic>
            <p:nvPicPr>
              <p:cNvPr id="660" name="墨迹 659"/>
            </p:nvPicPr>
            <p:blipFill>
              <a:blip r:embed="rId1201"/>
            </p:blipFill>
            <p:spPr>
              <a:xfrm>
                <a:off x="4597400" y="4083050"/>
                <a:ext cx="6985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02" p14:bwMode="auto">
            <p14:nvContentPartPr>
              <p14:cNvPr id="661" name="墨迹 660"/>
              <p14:cNvContentPartPr/>
              <p14:nvPr/>
            </p14:nvContentPartPr>
            <p14:xfrm>
              <a:off x="4667250" y="3975100"/>
              <a:ext cx="101600" cy="101600"/>
            </p14:xfrm>
          </p:contentPart>
        </mc:Choice>
        <mc:Fallback xmlns="">
          <p:pic>
            <p:nvPicPr>
              <p:cNvPr id="661" name="墨迹 660"/>
            </p:nvPicPr>
            <p:blipFill>
              <a:blip r:embed="rId1203"/>
            </p:blipFill>
            <p:spPr>
              <a:xfrm>
                <a:off x="4667250" y="3975100"/>
                <a:ext cx="10160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04" p14:bwMode="auto">
            <p14:nvContentPartPr>
              <p14:cNvPr id="662" name="墨迹 661"/>
              <p14:cNvContentPartPr/>
              <p14:nvPr/>
            </p14:nvContentPartPr>
            <p14:xfrm>
              <a:off x="4705350" y="4025900"/>
              <a:ext cx="3403600" cy="69850"/>
            </p14:xfrm>
          </p:contentPart>
        </mc:Choice>
        <mc:Fallback xmlns="">
          <p:pic>
            <p:nvPicPr>
              <p:cNvPr id="662" name="墨迹 661"/>
            </p:nvPicPr>
            <p:blipFill>
              <a:blip r:embed="rId1205"/>
            </p:blipFill>
            <p:spPr>
              <a:xfrm>
                <a:off x="4705350" y="4025900"/>
                <a:ext cx="340360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06" p14:bwMode="auto">
            <p14:nvContentPartPr>
              <p14:cNvPr id="663" name="墨迹 662"/>
              <p14:cNvContentPartPr/>
              <p14:nvPr/>
            </p14:nvContentPartPr>
            <p14:xfrm>
              <a:off x="8128000" y="4025900"/>
              <a:ext cx="615950" cy="38100"/>
            </p14:xfrm>
          </p:contentPart>
        </mc:Choice>
        <mc:Fallback xmlns="">
          <p:pic>
            <p:nvPicPr>
              <p:cNvPr id="663" name="墨迹 662"/>
            </p:nvPicPr>
            <p:blipFill>
              <a:blip r:embed="rId1207"/>
            </p:blipFill>
            <p:spPr>
              <a:xfrm>
                <a:off x="8128000" y="4025900"/>
                <a:ext cx="61595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08" p14:bwMode="auto">
            <p14:nvContentPartPr>
              <p14:cNvPr id="664" name="墨迹 663"/>
              <p14:cNvContentPartPr/>
              <p14:nvPr/>
            </p14:nvContentPartPr>
            <p14:xfrm>
              <a:off x="8686800" y="3987800"/>
              <a:ext cx="127000" cy="133350"/>
            </p14:xfrm>
          </p:contentPart>
        </mc:Choice>
        <mc:Fallback xmlns="">
          <p:pic>
            <p:nvPicPr>
              <p:cNvPr id="664" name="墨迹 663"/>
            </p:nvPicPr>
            <p:blipFill>
              <a:blip r:embed="rId1209"/>
            </p:blipFill>
            <p:spPr>
              <a:xfrm>
                <a:off x="8686800" y="3987800"/>
                <a:ext cx="12700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10" p14:bwMode="auto">
            <p14:nvContentPartPr>
              <p14:cNvPr id="665" name="墨迹 664"/>
              <p14:cNvContentPartPr/>
              <p14:nvPr/>
            </p14:nvContentPartPr>
            <p14:xfrm>
              <a:off x="4813300" y="4343400"/>
              <a:ext cx="25400" cy="196850"/>
            </p14:xfrm>
          </p:contentPart>
        </mc:Choice>
        <mc:Fallback xmlns="">
          <p:pic>
            <p:nvPicPr>
              <p:cNvPr id="665" name="墨迹 664"/>
            </p:nvPicPr>
            <p:blipFill>
              <a:blip r:embed="rId1211"/>
            </p:blipFill>
            <p:spPr>
              <a:xfrm>
                <a:off x="4813300" y="4343400"/>
                <a:ext cx="2540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12" p14:bwMode="auto">
            <p14:nvContentPartPr>
              <p14:cNvPr id="666" name="墨迹 665"/>
              <p14:cNvContentPartPr/>
              <p14:nvPr/>
            </p14:nvContentPartPr>
            <p14:xfrm>
              <a:off x="4832350" y="4267200"/>
              <a:ext cx="419100" cy="355600"/>
            </p14:xfrm>
          </p:contentPart>
        </mc:Choice>
        <mc:Fallback xmlns="">
          <p:pic>
            <p:nvPicPr>
              <p:cNvPr id="666" name="墨迹 665"/>
            </p:nvPicPr>
            <p:blipFill>
              <a:blip r:embed="rId1213"/>
            </p:blipFill>
            <p:spPr>
              <a:xfrm>
                <a:off x="4832350" y="4267200"/>
                <a:ext cx="419100" cy="355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14" p14:bwMode="auto">
            <p14:nvContentPartPr>
              <p14:cNvPr id="667" name="墨迹 666"/>
              <p14:cNvContentPartPr/>
              <p14:nvPr/>
            </p14:nvContentPartPr>
            <p14:xfrm>
              <a:off x="4826000" y="4324350"/>
              <a:ext cx="438150" cy="368300"/>
            </p14:xfrm>
          </p:contentPart>
        </mc:Choice>
        <mc:Fallback xmlns="">
          <p:pic>
            <p:nvPicPr>
              <p:cNvPr id="667" name="墨迹 666"/>
            </p:nvPicPr>
            <p:blipFill>
              <a:blip r:embed="rId1215"/>
            </p:blipFill>
            <p:spPr>
              <a:xfrm>
                <a:off x="4826000" y="4324350"/>
                <a:ext cx="438150" cy="368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16" p14:bwMode="auto">
            <p14:nvContentPartPr>
              <p14:cNvPr id="668" name="墨迹 667"/>
              <p14:cNvContentPartPr/>
              <p14:nvPr/>
            </p14:nvContentPartPr>
            <p14:xfrm>
              <a:off x="4845050" y="4953000"/>
              <a:ext cx="44450" cy="323850"/>
            </p14:xfrm>
          </p:contentPart>
        </mc:Choice>
        <mc:Fallback xmlns="">
          <p:pic>
            <p:nvPicPr>
              <p:cNvPr id="668" name="墨迹 667"/>
            </p:nvPicPr>
            <p:blipFill>
              <a:blip r:embed="rId1217"/>
            </p:blipFill>
            <p:spPr>
              <a:xfrm>
                <a:off x="4845050" y="4953000"/>
                <a:ext cx="44450" cy="323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18" p14:bwMode="auto">
            <p14:nvContentPartPr>
              <p14:cNvPr id="669" name="墨迹 668"/>
              <p14:cNvContentPartPr/>
              <p14:nvPr/>
            </p14:nvContentPartPr>
            <p14:xfrm>
              <a:off x="4826000" y="4933950"/>
              <a:ext cx="482600" cy="438150"/>
            </p14:xfrm>
          </p:contentPart>
        </mc:Choice>
        <mc:Fallback xmlns="">
          <p:pic>
            <p:nvPicPr>
              <p:cNvPr id="669" name="墨迹 668"/>
            </p:nvPicPr>
            <p:blipFill>
              <a:blip r:embed="rId1219"/>
            </p:blipFill>
            <p:spPr>
              <a:xfrm>
                <a:off x="4826000" y="4933950"/>
                <a:ext cx="482600" cy="438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20" p14:bwMode="auto">
            <p14:nvContentPartPr>
              <p14:cNvPr id="670" name="墨迹 669"/>
              <p14:cNvContentPartPr/>
              <p14:nvPr/>
            </p14:nvContentPartPr>
            <p14:xfrm>
              <a:off x="4883150" y="5264150"/>
              <a:ext cx="12700" cy="88900"/>
            </p14:xfrm>
          </p:contentPart>
        </mc:Choice>
        <mc:Fallback xmlns="">
          <p:pic>
            <p:nvPicPr>
              <p:cNvPr id="670" name="墨迹 669"/>
            </p:nvPicPr>
            <p:blipFill>
              <a:blip r:embed="rId365"/>
            </p:blipFill>
            <p:spPr>
              <a:xfrm>
                <a:off x="4883150" y="5264150"/>
                <a:ext cx="1270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21" p14:bwMode="auto">
            <p14:nvContentPartPr>
              <p14:cNvPr id="671" name="墨迹 670"/>
              <p14:cNvContentPartPr/>
              <p14:nvPr/>
            </p14:nvContentPartPr>
            <p14:xfrm>
              <a:off x="5842000" y="4273550"/>
              <a:ext cx="6350" cy="406400"/>
            </p14:xfrm>
          </p:contentPart>
        </mc:Choice>
        <mc:Fallback xmlns="">
          <p:pic>
            <p:nvPicPr>
              <p:cNvPr id="671" name="墨迹 670"/>
            </p:nvPicPr>
            <p:blipFill>
              <a:blip r:embed="rId1222"/>
            </p:blipFill>
            <p:spPr>
              <a:xfrm>
                <a:off x="5842000" y="4273550"/>
                <a:ext cx="6350" cy="406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23" p14:bwMode="auto">
            <p14:nvContentPartPr>
              <p14:cNvPr id="672" name="墨迹 671"/>
              <p14:cNvContentPartPr/>
              <p14:nvPr/>
            </p14:nvContentPartPr>
            <p14:xfrm>
              <a:off x="5854700" y="4260850"/>
              <a:ext cx="463550" cy="381000"/>
            </p14:xfrm>
          </p:contentPart>
        </mc:Choice>
        <mc:Fallback xmlns="">
          <p:pic>
            <p:nvPicPr>
              <p:cNvPr id="672" name="墨迹 671"/>
            </p:nvPicPr>
            <p:blipFill>
              <a:blip r:embed="rId1224"/>
            </p:blipFill>
            <p:spPr>
              <a:xfrm>
                <a:off x="5854700" y="4260850"/>
                <a:ext cx="463550" cy="381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25" p14:bwMode="auto">
            <p14:nvContentPartPr>
              <p14:cNvPr id="673" name="墨迹 672"/>
              <p14:cNvContentPartPr/>
              <p14:nvPr/>
            </p14:nvContentPartPr>
            <p14:xfrm>
              <a:off x="5886450" y="4705350"/>
              <a:ext cx="44450" cy="6350"/>
            </p14:xfrm>
          </p:contentPart>
        </mc:Choice>
        <mc:Fallback xmlns="">
          <p:pic>
            <p:nvPicPr>
              <p:cNvPr id="673" name="墨迹 672"/>
            </p:nvPicPr>
            <p:blipFill>
              <a:blip r:embed="rId1226"/>
            </p:blipFill>
            <p:spPr>
              <a:xfrm>
                <a:off x="5886450" y="4705350"/>
                <a:ext cx="444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27" p14:bwMode="auto">
            <p14:nvContentPartPr>
              <p14:cNvPr id="674" name="墨迹 673"/>
              <p14:cNvContentPartPr/>
              <p14:nvPr/>
            </p14:nvContentPartPr>
            <p14:xfrm>
              <a:off x="5873750" y="4660900"/>
              <a:ext cx="488950" cy="38100"/>
            </p14:xfrm>
          </p:contentPart>
        </mc:Choice>
        <mc:Fallback xmlns="">
          <p:pic>
            <p:nvPicPr>
              <p:cNvPr id="674" name="墨迹 673"/>
            </p:nvPicPr>
            <p:blipFill>
              <a:blip r:embed="rId1228"/>
            </p:blipFill>
            <p:spPr>
              <a:xfrm>
                <a:off x="5873750" y="4660900"/>
                <a:ext cx="48895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29" p14:bwMode="auto">
            <p14:nvContentPartPr>
              <p14:cNvPr id="675" name="墨迹 674"/>
              <p14:cNvContentPartPr/>
              <p14:nvPr/>
            </p14:nvContentPartPr>
            <p14:xfrm>
              <a:off x="5873750" y="4940300"/>
              <a:ext cx="12700" cy="476250"/>
            </p14:xfrm>
          </p:contentPart>
        </mc:Choice>
        <mc:Fallback xmlns="">
          <p:pic>
            <p:nvPicPr>
              <p:cNvPr id="675" name="墨迹 674"/>
            </p:nvPicPr>
            <p:blipFill>
              <a:blip r:embed="rId1230"/>
            </p:blipFill>
            <p:spPr>
              <a:xfrm>
                <a:off x="5873750" y="4940300"/>
                <a:ext cx="12700" cy="476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31" p14:bwMode="auto">
            <p14:nvContentPartPr>
              <p14:cNvPr id="676" name="墨迹 675"/>
              <p14:cNvContentPartPr/>
              <p14:nvPr/>
            </p14:nvContentPartPr>
            <p14:xfrm>
              <a:off x="5880100" y="4933950"/>
              <a:ext cx="476250" cy="444500"/>
            </p14:xfrm>
          </p:contentPart>
        </mc:Choice>
        <mc:Fallback xmlns="">
          <p:pic>
            <p:nvPicPr>
              <p:cNvPr id="676" name="墨迹 675"/>
            </p:nvPicPr>
            <p:blipFill>
              <a:blip r:embed="rId1232"/>
            </p:blipFill>
            <p:spPr>
              <a:xfrm>
                <a:off x="5880100" y="4933950"/>
                <a:ext cx="476250" cy="444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33" p14:bwMode="auto">
            <p14:nvContentPartPr>
              <p14:cNvPr id="677" name="墨迹 676"/>
              <p14:cNvContentPartPr/>
              <p14:nvPr/>
            </p14:nvContentPartPr>
            <p14:xfrm>
              <a:off x="5842000" y="5365750"/>
              <a:ext cx="577850" cy="6350"/>
            </p14:xfrm>
          </p:contentPart>
        </mc:Choice>
        <mc:Fallback xmlns="">
          <p:pic>
            <p:nvPicPr>
              <p:cNvPr id="677" name="墨迹 676"/>
            </p:nvPicPr>
            <p:blipFill>
              <a:blip r:embed="rId1234"/>
            </p:blipFill>
            <p:spPr>
              <a:xfrm>
                <a:off x="5842000" y="5365750"/>
                <a:ext cx="5778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35" p14:bwMode="auto">
            <p14:nvContentPartPr>
              <p14:cNvPr id="678" name="墨迹 677"/>
              <p14:cNvContentPartPr/>
              <p14:nvPr/>
            </p14:nvContentPartPr>
            <p14:xfrm>
              <a:off x="6807200" y="4254500"/>
              <a:ext cx="360" cy="488950"/>
            </p14:xfrm>
          </p:contentPart>
        </mc:Choice>
        <mc:Fallback xmlns="">
          <p:pic>
            <p:nvPicPr>
              <p:cNvPr id="678" name="墨迹 677"/>
            </p:nvPicPr>
            <p:blipFill>
              <a:blip r:embed="rId1236"/>
            </p:blipFill>
            <p:spPr>
              <a:xfrm>
                <a:off x="6807200" y="4254500"/>
                <a:ext cx="360" cy="488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37" p14:bwMode="auto">
            <p14:nvContentPartPr>
              <p14:cNvPr id="679" name="墨迹 678"/>
              <p14:cNvContentPartPr/>
              <p14:nvPr/>
            </p14:nvContentPartPr>
            <p14:xfrm>
              <a:off x="6826250" y="4254500"/>
              <a:ext cx="431800" cy="565150"/>
            </p14:xfrm>
          </p:contentPart>
        </mc:Choice>
        <mc:Fallback xmlns="">
          <p:pic>
            <p:nvPicPr>
              <p:cNvPr id="679" name="墨迹 678"/>
            </p:nvPicPr>
            <p:blipFill>
              <a:blip r:embed="rId1238"/>
            </p:blipFill>
            <p:spPr>
              <a:xfrm>
                <a:off x="6826250" y="4254500"/>
                <a:ext cx="431800" cy="565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39" p14:bwMode="auto">
            <p14:nvContentPartPr>
              <p14:cNvPr id="680" name="墨迹 679"/>
              <p14:cNvContentPartPr/>
              <p14:nvPr/>
            </p14:nvContentPartPr>
            <p14:xfrm>
              <a:off x="6826250" y="4724400"/>
              <a:ext cx="527050" cy="6350"/>
            </p14:xfrm>
          </p:contentPart>
        </mc:Choice>
        <mc:Fallback xmlns="">
          <p:pic>
            <p:nvPicPr>
              <p:cNvPr id="680" name="墨迹 679"/>
            </p:nvPicPr>
            <p:blipFill>
              <a:blip r:embed="rId1240"/>
            </p:blipFill>
            <p:spPr>
              <a:xfrm>
                <a:off x="6826250" y="4724400"/>
                <a:ext cx="5270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41" p14:bwMode="auto">
            <p14:nvContentPartPr>
              <p14:cNvPr id="681" name="墨迹 680"/>
              <p14:cNvContentPartPr/>
              <p14:nvPr/>
            </p14:nvContentPartPr>
            <p14:xfrm>
              <a:off x="6845300" y="4984750"/>
              <a:ext cx="38100" cy="412750"/>
            </p14:xfrm>
          </p:contentPart>
        </mc:Choice>
        <mc:Fallback xmlns="">
          <p:pic>
            <p:nvPicPr>
              <p:cNvPr id="681" name="墨迹 680"/>
            </p:nvPicPr>
            <p:blipFill>
              <a:blip r:embed="rId1242"/>
            </p:blipFill>
            <p:spPr>
              <a:xfrm>
                <a:off x="6845300" y="4984750"/>
                <a:ext cx="38100" cy="412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43" p14:bwMode="auto">
            <p14:nvContentPartPr>
              <p14:cNvPr id="682" name="墨迹 681"/>
              <p14:cNvContentPartPr/>
              <p14:nvPr/>
            </p14:nvContentPartPr>
            <p14:xfrm>
              <a:off x="6858000" y="4965700"/>
              <a:ext cx="501650" cy="444500"/>
            </p14:xfrm>
          </p:contentPart>
        </mc:Choice>
        <mc:Fallback xmlns="">
          <p:pic>
            <p:nvPicPr>
              <p:cNvPr id="682" name="墨迹 681"/>
            </p:nvPicPr>
            <p:blipFill>
              <a:blip r:embed="rId1244"/>
            </p:blipFill>
            <p:spPr>
              <a:xfrm>
                <a:off x="6858000" y="4965700"/>
                <a:ext cx="501650" cy="444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45" p14:bwMode="auto">
            <p14:nvContentPartPr>
              <p14:cNvPr id="683" name="墨迹 682"/>
              <p14:cNvContentPartPr/>
              <p14:nvPr/>
            </p14:nvContentPartPr>
            <p14:xfrm>
              <a:off x="6807200" y="5359400"/>
              <a:ext cx="660400" cy="44450"/>
            </p14:xfrm>
          </p:contentPart>
        </mc:Choice>
        <mc:Fallback xmlns="">
          <p:pic>
            <p:nvPicPr>
              <p:cNvPr id="683" name="墨迹 682"/>
            </p:nvPicPr>
            <p:blipFill>
              <a:blip r:embed="rId1246"/>
            </p:blipFill>
            <p:spPr>
              <a:xfrm>
                <a:off x="6807200" y="5359400"/>
                <a:ext cx="66040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47" p14:bwMode="auto">
            <p14:nvContentPartPr>
              <p14:cNvPr id="684" name="墨迹 683"/>
              <p14:cNvContentPartPr/>
              <p14:nvPr/>
            </p14:nvContentPartPr>
            <p14:xfrm>
              <a:off x="7867650" y="4241800"/>
              <a:ext cx="25400" cy="533400"/>
            </p14:xfrm>
          </p:contentPart>
        </mc:Choice>
        <mc:Fallback xmlns="">
          <p:pic>
            <p:nvPicPr>
              <p:cNvPr id="684" name="墨迹 683"/>
            </p:nvPicPr>
            <p:blipFill>
              <a:blip r:embed="rId1248"/>
            </p:blipFill>
            <p:spPr>
              <a:xfrm>
                <a:off x="7867650" y="4241800"/>
                <a:ext cx="25400" cy="533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49" p14:bwMode="auto">
            <p14:nvContentPartPr>
              <p14:cNvPr id="685" name="墨迹 684"/>
              <p14:cNvContentPartPr/>
              <p14:nvPr/>
            </p14:nvContentPartPr>
            <p14:xfrm>
              <a:off x="7880350" y="4254500"/>
              <a:ext cx="412750" cy="482600"/>
            </p14:xfrm>
          </p:contentPart>
        </mc:Choice>
        <mc:Fallback xmlns="">
          <p:pic>
            <p:nvPicPr>
              <p:cNvPr id="685" name="墨迹 684"/>
            </p:nvPicPr>
            <p:blipFill>
              <a:blip r:embed="rId1250"/>
            </p:blipFill>
            <p:spPr>
              <a:xfrm>
                <a:off x="7880350" y="4254500"/>
                <a:ext cx="412750" cy="482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51" p14:bwMode="auto">
            <p14:nvContentPartPr>
              <p14:cNvPr id="686" name="墨迹 685"/>
              <p14:cNvContentPartPr/>
              <p14:nvPr/>
            </p14:nvContentPartPr>
            <p14:xfrm>
              <a:off x="7861300" y="4737100"/>
              <a:ext cx="482600" cy="12700"/>
            </p14:xfrm>
          </p:contentPart>
        </mc:Choice>
        <mc:Fallback xmlns="">
          <p:pic>
            <p:nvPicPr>
              <p:cNvPr id="686" name="墨迹 685"/>
            </p:nvPicPr>
            <p:blipFill>
              <a:blip r:embed="rId1252"/>
            </p:blipFill>
            <p:spPr>
              <a:xfrm>
                <a:off x="7861300" y="4737100"/>
                <a:ext cx="4826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53" p14:bwMode="auto">
            <p14:nvContentPartPr>
              <p14:cNvPr id="687" name="墨迹 686"/>
              <p14:cNvContentPartPr/>
              <p14:nvPr/>
            </p14:nvContentPartPr>
            <p14:xfrm>
              <a:off x="7854950" y="4959350"/>
              <a:ext cx="57150" cy="368300"/>
            </p14:xfrm>
          </p:contentPart>
        </mc:Choice>
        <mc:Fallback xmlns="">
          <p:pic>
            <p:nvPicPr>
              <p:cNvPr id="687" name="墨迹 686"/>
            </p:nvPicPr>
            <p:blipFill>
              <a:blip r:embed="rId1254"/>
            </p:blipFill>
            <p:spPr>
              <a:xfrm>
                <a:off x="7854950" y="4959350"/>
                <a:ext cx="57150" cy="368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55" p14:bwMode="auto">
            <p14:nvContentPartPr>
              <p14:cNvPr id="688" name="墨迹 687"/>
              <p14:cNvContentPartPr/>
              <p14:nvPr/>
            </p14:nvContentPartPr>
            <p14:xfrm>
              <a:off x="7912100" y="4895850"/>
              <a:ext cx="476250" cy="450850"/>
            </p14:xfrm>
          </p:contentPart>
        </mc:Choice>
        <mc:Fallback xmlns="">
          <p:pic>
            <p:nvPicPr>
              <p:cNvPr id="688" name="墨迹 687"/>
            </p:nvPicPr>
            <p:blipFill>
              <a:blip r:embed="rId1256"/>
            </p:blipFill>
            <p:spPr>
              <a:xfrm>
                <a:off x="7912100" y="4895850"/>
                <a:ext cx="476250" cy="450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57" p14:bwMode="auto">
            <p14:nvContentPartPr>
              <p14:cNvPr id="689" name="墨迹 688"/>
              <p14:cNvContentPartPr/>
              <p14:nvPr/>
            </p14:nvContentPartPr>
            <p14:xfrm>
              <a:off x="7893050" y="5359400"/>
              <a:ext cx="508000" cy="360"/>
            </p14:xfrm>
          </p:contentPart>
        </mc:Choice>
        <mc:Fallback xmlns="">
          <p:pic>
            <p:nvPicPr>
              <p:cNvPr id="689" name="墨迹 688"/>
            </p:nvPicPr>
            <p:blipFill>
              <a:blip r:embed="rId1258"/>
            </p:blipFill>
            <p:spPr>
              <a:xfrm>
                <a:off x="7893050" y="5359400"/>
                <a:ext cx="5080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59" p14:bwMode="auto">
            <p14:nvContentPartPr>
              <p14:cNvPr id="690" name="墨迹 689"/>
              <p14:cNvContentPartPr/>
              <p14:nvPr/>
            </p14:nvContentPartPr>
            <p14:xfrm>
              <a:off x="5238750" y="3721100"/>
              <a:ext cx="247650" cy="647700"/>
            </p14:xfrm>
          </p:contentPart>
        </mc:Choice>
        <mc:Fallback xmlns="">
          <p:pic>
            <p:nvPicPr>
              <p:cNvPr id="690" name="墨迹 689"/>
            </p:nvPicPr>
            <p:blipFill>
              <a:blip r:embed="rId1260"/>
            </p:blipFill>
            <p:spPr>
              <a:xfrm>
                <a:off x="5238750" y="3721100"/>
                <a:ext cx="247650" cy="647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61" p14:bwMode="auto">
            <p14:nvContentPartPr>
              <p14:cNvPr id="691" name="墨迹 690"/>
              <p14:cNvContentPartPr/>
              <p14:nvPr/>
            </p14:nvContentPartPr>
            <p14:xfrm>
              <a:off x="5480050" y="3727450"/>
              <a:ext cx="82550" cy="107950"/>
            </p14:xfrm>
          </p:contentPart>
        </mc:Choice>
        <mc:Fallback xmlns="">
          <p:pic>
            <p:nvPicPr>
              <p:cNvPr id="691" name="墨迹 690"/>
            </p:nvPicPr>
            <p:blipFill>
              <a:blip r:embed="rId1262"/>
            </p:blipFill>
            <p:spPr>
              <a:xfrm>
                <a:off x="5480050" y="3727450"/>
                <a:ext cx="8255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63" p14:bwMode="auto">
            <p14:nvContentPartPr>
              <p14:cNvPr id="692" name="墨迹 691"/>
              <p14:cNvContentPartPr/>
              <p14:nvPr/>
            </p14:nvContentPartPr>
            <p14:xfrm>
              <a:off x="5207000" y="4286250"/>
              <a:ext cx="101600" cy="158750"/>
            </p14:xfrm>
          </p:contentPart>
        </mc:Choice>
        <mc:Fallback xmlns="">
          <p:pic>
            <p:nvPicPr>
              <p:cNvPr id="692" name="墨迹 691"/>
            </p:nvPicPr>
            <p:blipFill>
              <a:blip r:embed="rId1264"/>
            </p:blipFill>
            <p:spPr>
              <a:xfrm>
                <a:off x="5207000" y="4286250"/>
                <a:ext cx="10160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65" p14:bwMode="auto">
            <p14:nvContentPartPr>
              <p14:cNvPr id="693" name="墨迹 692"/>
              <p14:cNvContentPartPr/>
              <p14:nvPr/>
            </p14:nvContentPartPr>
            <p14:xfrm>
              <a:off x="5467350" y="4044950"/>
              <a:ext cx="95250" cy="1092200"/>
            </p14:xfrm>
          </p:contentPart>
        </mc:Choice>
        <mc:Fallback xmlns="">
          <p:pic>
            <p:nvPicPr>
              <p:cNvPr id="693" name="墨迹 692"/>
            </p:nvPicPr>
            <p:blipFill>
              <a:blip r:embed="rId1266"/>
            </p:blipFill>
            <p:spPr>
              <a:xfrm>
                <a:off x="5467350" y="4044950"/>
                <a:ext cx="95250" cy="1092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67" p14:bwMode="auto">
            <p14:nvContentPartPr>
              <p14:cNvPr id="694" name="墨迹 693"/>
              <p14:cNvContentPartPr/>
              <p14:nvPr/>
            </p14:nvContentPartPr>
            <p14:xfrm>
              <a:off x="5524500" y="4000500"/>
              <a:ext cx="57150" cy="146050"/>
            </p14:xfrm>
          </p:contentPart>
        </mc:Choice>
        <mc:Fallback xmlns="">
          <p:pic>
            <p:nvPicPr>
              <p:cNvPr id="694" name="墨迹 693"/>
            </p:nvPicPr>
            <p:blipFill>
              <a:blip r:embed="rId1268"/>
            </p:blipFill>
            <p:spPr>
              <a:xfrm>
                <a:off x="5524500" y="4000500"/>
                <a:ext cx="5715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69" p14:bwMode="auto">
            <p14:nvContentPartPr>
              <p14:cNvPr id="695" name="墨迹 694"/>
              <p14:cNvContentPartPr/>
              <p14:nvPr/>
            </p14:nvContentPartPr>
            <p14:xfrm>
              <a:off x="5562600" y="4102100"/>
              <a:ext cx="76200" cy="127000"/>
            </p14:xfrm>
          </p:contentPart>
        </mc:Choice>
        <mc:Fallback xmlns="">
          <p:pic>
            <p:nvPicPr>
              <p:cNvPr id="695" name="墨迹 694"/>
            </p:nvPicPr>
            <p:blipFill>
              <a:blip r:embed="rId1270"/>
            </p:blipFill>
            <p:spPr>
              <a:xfrm>
                <a:off x="5562600" y="4102100"/>
                <a:ext cx="7620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71" p14:bwMode="auto">
            <p14:nvContentPartPr>
              <p14:cNvPr id="696" name="墨迹 695"/>
              <p14:cNvContentPartPr/>
              <p14:nvPr/>
            </p14:nvContentPartPr>
            <p14:xfrm>
              <a:off x="5289550" y="5124450"/>
              <a:ext cx="165100" cy="12700"/>
            </p14:xfrm>
          </p:contentPart>
        </mc:Choice>
        <mc:Fallback xmlns="">
          <p:pic>
            <p:nvPicPr>
              <p:cNvPr id="696" name="墨迹 695"/>
            </p:nvPicPr>
            <p:blipFill>
              <a:blip r:embed="rId1272"/>
            </p:blipFill>
            <p:spPr>
              <a:xfrm>
                <a:off x="5289550" y="5124450"/>
                <a:ext cx="1651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73" p14:bwMode="auto">
            <p14:nvContentPartPr>
              <p14:cNvPr id="697" name="墨迹 696"/>
              <p14:cNvContentPartPr/>
              <p14:nvPr/>
            </p14:nvContentPartPr>
            <p14:xfrm>
              <a:off x="5289550" y="5073650"/>
              <a:ext cx="171450" cy="165100"/>
            </p14:xfrm>
          </p:contentPart>
        </mc:Choice>
        <mc:Fallback xmlns="">
          <p:pic>
            <p:nvPicPr>
              <p:cNvPr id="697" name="墨迹 696"/>
            </p:nvPicPr>
            <p:blipFill>
              <a:blip r:embed="rId1274"/>
            </p:blipFill>
            <p:spPr>
              <a:xfrm>
                <a:off x="5289550" y="5073650"/>
                <a:ext cx="17145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75" p14:bwMode="auto">
            <p14:nvContentPartPr>
              <p14:cNvPr id="698" name="墨迹 697"/>
              <p14:cNvContentPartPr/>
              <p14:nvPr/>
            </p14:nvContentPartPr>
            <p14:xfrm>
              <a:off x="5378450" y="4191000"/>
              <a:ext cx="120650" cy="88900"/>
            </p14:xfrm>
          </p:contentPart>
        </mc:Choice>
        <mc:Fallback xmlns="">
          <p:pic>
            <p:nvPicPr>
              <p:cNvPr id="698" name="墨迹 697"/>
            </p:nvPicPr>
            <p:blipFill>
              <a:blip r:embed="rId1276"/>
            </p:blipFill>
            <p:spPr>
              <a:xfrm>
                <a:off x="5378450" y="4191000"/>
                <a:ext cx="12065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77" p14:bwMode="auto">
            <p14:nvContentPartPr>
              <p14:cNvPr id="699" name="墨迹 698"/>
              <p14:cNvContentPartPr/>
              <p14:nvPr/>
            </p14:nvContentPartPr>
            <p14:xfrm>
              <a:off x="5403850" y="4870450"/>
              <a:ext cx="165100" cy="139700"/>
            </p14:xfrm>
          </p:contentPart>
        </mc:Choice>
        <mc:Fallback xmlns="">
          <p:pic>
            <p:nvPicPr>
              <p:cNvPr id="699" name="墨迹 698"/>
            </p:nvPicPr>
            <p:blipFill>
              <a:blip r:embed="rId1278"/>
            </p:blipFill>
            <p:spPr>
              <a:xfrm>
                <a:off x="5403850" y="4870450"/>
                <a:ext cx="16510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79" p14:bwMode="auto">
            <p14:nvContentPartPr>
              <p14:cNvPr id="700" name="墨迹 699"/>
              <p14:cNvContentPartPr/>
              <p14:nvPr/>
            </p14:nvContentPartPr>
            <p14:xfrm>
              <a:off x="4845050" y="3683000"/>
              <a:ext cx="120650" cy="114300"/>
            </p14:xfrm>
          </p:contentPart>
        </mc:Choice>
        <mc:Fallback xmlns="">
          <p:pic>
            <p:nvPicPr>
              <p:cNvPr id="700" name="墨迹 699"/>
            </p:nvPicPr>
            <p:blipFill>
              <a:blip r:embed="rId1280"/>
            </p:blipFill>
            <p:spPr>
              <a:xfrm>
                <a:off x="4845050" y="3683000"/>
                <a:ext cx="12065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81" p14:bwMode="auto">
            <p14:nvContentPartPr>
              <p14:cNvPr id="701" name="墨迹 700"/>
              <p14:cNvContentPartPr/>
              <p14:nvPr/>
            </p14:nvContentPartPr>
            <p14:xfrm>
              <a:off x="4813300" y="3892550"/>
              <a:ext cx="196850" cy="228600"/>
            </p14:xfrm>
          </p:contentPart>
        </mc:Choice>
        <mc:Fallback xmlns="">
          <p:pic>
            <p:nvPicPr>
              <p:cNvPr id="701" name="墨迹 700"/>
            </p:nvPicPr>
            <p:blipFill>
              <a:blip r:embed="rId1282"/>
            </p:blipFill>
            <p:spPr>
              <a:xfrm>
                <a:off x="4813300" y="3892550"/>
                <a:ext cx="196850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83" p14:bwMode="auto">
            <p14:nvContentPartPr>
              <p14:cNvPr id="702" name="墨迹 701"/>
              <p14:cNvContentPartPr/>
              <p14:nvPr/>
            </p14:nvContentPartPr>
            <p14:xfrm>
              <a:off x="6286500" y="4349750"/>
              <a:ext cx="101600" cy="114300"/>
            </p14:xfrm>
          </p:contentPart>
        </mc:Choice>
        <mc:Fallback xmlns="">
          <p:pic>
            <p:nvPicPr>
              <p:cNvPr id="702" name="墨迹 701"/>
            </p:nvPicPr>
            <p:blipFill>
              <a:blip r:embed="rId1284"/>
            </p:blipFill>
            <p:spPr>
              <a:xfrm>
                <a:off x="6286500" y="4349750"/>
                <a:ext cx="10160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85" p14:bwMode="auto">
            <p14:nvContentPartPr>
              <p14:cNvPr id="705" name="墨迹 704"/>
              <p14:cNvContentPartPr/>
              <p14:nvPr/>
            </p14:nvContentPartPr>
            <p14:xfrm>
              <a:off x="6324600" y="5092700"/>
              <a:ext cx="107950" cy="158750"/>
            </p14:xfrm>
          </p:contentPart>
        </mc:Choice>
        <mc:Fallback xmlns="">
          <p:pic>
            <p:nvPicPr>
              <p:cNvPr id="705" name="墨迹 704"/>
            </p:nvPicPr>
            <p:blipFill>
              <a:blip r:embed="rId1286"/>
            </p:blipFill>
            <p:spPr>
              <a:xfrm>
                <a:off x="6324600" y="5092700"/>
                <a:ext cx="10795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87" p14:bwMode="auto">
            <p14:nvContentPartPr>
              <p14:cNvPr id="710" name="墨迹 709"/>
              <p14:cNvContentPartPr/>
              <p14:nvPr/>
            </p14:nvContentPartPr>
            <p14:xfrm>
              <a:off x="7251700" y="4349750"/>
              <a:ext cx="82550" cy="158750"/>
            </p14:xfrm>
          </p:contentPart>
        </mc:Choice>
        <mc:Fallback xmlns="">
          <p:pic>
            <p:nvPicPr>
              <p:cNvPr id="710" name="墨迹 709"/>
            </p:nvPicPr>
            <p:blipFill>
              <a:blip r:embed="rId1288"/>
            </p:blipFill>
            <p:spPr>
              <a:xfrm>
                <a:off x="7251700" y="4349750"/>
                <a:ext cx="8255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89" p14:bwMode="auto">
            <p14:nvContentPartPr>
              <p14:cNvPr id="713" name="墨迹 712"/>
              <p14:cNvContentPartPr/>
              <p14:nvPr/>
            </p14:nvContentPartPr>
            <p14:xfrm>
              <a:off x="7327900" y="5092700"/>
              <a:ext cx="114300" cy="177800"/>
            </p14:xfrm>
          </p:contentPart>
        </mc:Choice>
        <mc:Fallback xmlns="">
          <p:pic>
            <p:nvPicPr>
              <p:cNvPr id="713" name="墨迹 712"/>
            </p:nvPicPr>
            <p:blipFill>
              <a:blip r:embed="rId1290"/>
            </p:blipFill>
            <p:spPr>
              <a:xfrm>
                <a:off x="7327900" y="5092700"/>
                <a:ext cx="11430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91" p14:bwMode="auto">
            <p14:nvContentPartPr>
              <p14:cNvPr id="718" name="墨迹 717"/>
              <p14:cNvContentPartPr/>
              <p14:nvPr/>
            </p14:nvContentPartPr>
            <p14:xfrm>
              <a:off x="8293100" y="3765550"/>
              <a:ext cx="95250" cy="635000"/>
            </p14:xfrm>
          </p:contentPart>
        </mc:Choice>
        <mc:Fallback xmlns="">
          <p:pic>
            <p:nvPicPr>
              <p:cNvPr id="718" name="墨迹 717"/>
            </p:nvPicPr>
            <p:blipFill>
              <a:blip r:embed="rId1292"/>
            </p:blipFill>
            <p:spPr>
              <a:xfrm>
                <a:off x="8293100" y="3765550"/>
                <a:ext cx="95250" cy="635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93" p14:bwMode="auto">
            <p14:nvContentPartPr>
              <p14:cNvPr id="719" name="墨迹 718"/>
              <p14:cNvContentPartPr/>
              <p14:nvPr/>
            </p14:nvContentPartPr>
            <p14:xfrm>
              <a:off x="8362950" y="3790950"/>
              <a:ext cx="88900" cy="38100"/>
            </p14:xfrm>
          </p:contentPart>
        </mc:Choice>
        <mc:Fallback xmlns="">
          <p:pic>
            <p:nvPicPr>
              <p:cNvPr id="719" name="墨迹 718"/>
            </p:nvPicPr>
            <p:blipFill>
              <a:blip r:embed="rId1294"/>
            </p:blipFill>
            <p:spPr>
              <a:xfrm>
                <a:off x="8362950" y="3790950"/>
                <a:ext cx="8890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95" p14:bwMode="auto">
            <p14:nvContentPartPr>
              <p14:cNvPr id="720" name="墨迹 719"/>
              <p14:cNvContentPartPr/>
              <p14:nvPr/>
            </p14:nvContentPartPr>
            <p14:xfrm>
              <a:off x="8350250" y="4222750"/>
              <a:ext cx="82550" cy="63500"/>
            </p14:xfrm>
          </p:contentPart>
        </mc:Choice>
        <mc:Fallback xmlns="">
          <p:pic>
            <p:nvPicPr>
              <p:cNvPr id="720" name="墨迹 719"/>
            </p:nvPicPr>
            <p:blipFill>
              <a:blip r:embed="rId1296"/>
            </p:blipFill>
            <p:spPr>
              <a:xfrm>
                <a:off x="8350250" y="4222750"/>
                <a:ext cx="8255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97" p14:bwMode="auto">
            <p14:nvContentPartPr>
              <p14:cNvPr id="721" name="墨迹 720"/>
              <p14:cNvContentPartPr/>
              <p14:nvPr/>
            </p14:nvContentPartPr>
            <p14:xfrm>
              <a:off x="8369300" y="4044950"/>
              <a:ext cx="215900" cy="1136650"/>
            </p14:xfrm>
          </p:contentPart>
        </mc:Choice>
        <mc:Fallback xmlns="">
          <p:pic>
            <p:nvPicPr>
              <p:cNvPr id="721" name="墨迹 720"/>
            </p:nvPicPr>
            <p:blipFill>
              <a:blip r:embed="rId1298"/>
            </p:blipFill>
            <p:spPr>
              <a:xfrm>
                <a:off x="8369300" y="4044950"/>
                <a:ext cx="215900" cy="1136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99" p14:bwMode="auto">
            <p14:nvContentPartPr>
              <p14:cNvPr id="722" name="墨迹 721"/>
              <p14:cNvContentPartPr/>
              <p14:nvPr/>
            </p14:nvContentPartPr>
            <p14:xfrm>
              <a:off x="8553450" y="4057650"/>
              <a:ext cx="139700" cy="63500"/>
            </p14:xfrm>
          </p:contentPart>
        </mc:Choice>
        <mc:Fallback xmlns="">
          <p:pic>
            <p:nvPicPr>
              <p:cNvPr id="722" name="墨迹 721"/>
            </p:nvPicPr>
            <p:blipFill>
              <a:blip r:embed="rId1300"/>
            </p:blipFill>
            <p:spPr>
              <a:xfrm>
                <a:off x="8553450" y="4057650"/>
                <a:ext cx="13970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01" p14:bwMode="auto">
            <p14:nvContentPartPr>
              <p14:cNvPr id="723" name="墨迹 722"/>
              <p14:cNvContentPartPr/>
              <p14:nvPr/>
            </p14:nvContentPartPr>
            <p14:xfrm>
              <a:off x="8451850" y="4984750"/>
              <a:ext cx="133350" cy="88900"/>
            </p14:xfrm>
          </p:contentPart>
        </mc:Choice>
        <mc:Fallback xmlns="">
          <p:pic>
            <p:nvPicPr>
              <p:cNvPr id="723" name="墨迹 722"/>
            </p:nvPicPr>
            <p:blipFill>
              <a:blip r:embed="rId1302"/>
            </p:blipFill>
            <p:spPr>
              <a:xfrm>
                <a:off x="8451850" y="4984750"/>
                <a:ext cx="13335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03" p14:bwMode="auto">
            <p14:nvContentPartPr>
              <p14:cNvPr id="724" name="墨迹 723"/>
              <p14:cNvContentPartPr/>
              <p14:nvPr/>
            </p14:nvContentPartPr>
            <p14:xfrm>
              <a:off x="4413250" y="5543550"/>
              <a:ext cx="127000" cy="184150"/>
            </p14:xfrm>
          </p:contentPart>
        </mc:Choice>
        <mc:Fallback xmlns="">
          <p:pic>
            <p:nvPicPr>
              <p:cNvPr id="724" name="墨迹 723"/>
            </p:nvPicPr>
            <p:blipFill>
              <a:blip r:embed="rId1304"/>
            </p:blipFill>
            <p:spPr>
              <a:xfrm>
                <a:off x="4413250" y="5543550"/>
                <a:ext cx="127000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05" p14:bwMode="auto">
            <p14:nvContentPartPr>
              <p14:cNvPr id="725" name="墨迹 724"/>
              <p14:cNvContentPartPr/>
              <p14:nvPr/>
            </p14:nvContentPartPr>
            <p14:xfrm>
              <a:off x="4470400" y="5568950"/>
              <a:ext cx="4178300" cy="158750"/>
            </p14:xfrm>
          </p:contentPart>
        </mc:Choice>
        <mc:Fallback xmlns="">
          <p:pic>
            <p:nvPicPr>
              <p:cNvPr id="725" name="墨迹 724"/>
            </p:nvPicPr>
            <p:blipFill>
              <a:blip r:embed="rId1306"/>
            </p:blipFill>
            <p:spPr>
              <a:xfrm>
                <a:off x="4470400" y="5568950"/>
                <a:ext cx="417830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07" p14:bwMode="auto">
            <p14:nvContentPartPr>
              <p14:cNvPr id="726" name="墨迹 725"/>
              <p14:cNvContentPartPr/>
              <p14:nvPr/>
            </p14:nvContentPartPr>
            <p14:xfrm>
              <a:off x="8547100" y="5619750"/>
              <a:ext cx="171450" cy="146050"/>
            </p14:xfrm>
          </p:contentPart>
        </mc:Choice>
        <mc:Fallback xmlns="">
          <p:pic>
            <p:nvPicPr>
              <p:cNvPr id="726" name="墨迹 725"/>
            </p:nvPicPr>
            <p:blipFill>
              <a:blip r:embed="rId1308"/>
            </p:blipFill>
            <p:spPr>
              <a:xfrm>
                <a:off x="8547100" y="5619750"/>
                <a:ext cx="17145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09" p14:bwMode="auto">
            <p14:nvContentPartPr>
              <p14:cNvPr id="727" name="墨迹 726"/>
              <p14:cNvContentPartPr/>
              <p14:nvPr/>
            </p14:nvContentPartPr>
            <p14:xfrm>
              <a:off x="4438650" y="5613400"/>
              <a:ext cx="63500" cy="19050"/>
            </p14:xfrm>
          </p:contentPart>
        </mc:Choice>
        <mc:Fallback xmlns="">
          <p:pic>
            <p:nvPicPr>
              <p:cNvPr id="727" name="墨迹 726"/>
            </p:nvPicPr>
            <p:blipFill>
              <a:blip r:embed="rId1310"/>
            </p:blipFill>
            <p:spPr>
              <a:xfrm>
                <a:off x="4438650" y="5613400"/>
                <a:ext cx="6350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11" p14:bwMode="auto">
            <p14:nvContentPartPr>
              <p14:cNvPr id="728" name="墨迹 727"/>
              <p14:cNvContentPartPr/>
              <p14:nvPr/>
            </p14:nvContentPartPr>
            <p14:xfrm>
              <a:off x="3905250" y="5537200"/>
              <a:ext cx="95250" cy="152400"/>
            </p14:xfrm>
          </p:contentPart>
        </mc:Choice>
        <mc:Fallback xmlns="">
          <p:pic>
            <p:nvPicPr>
              <p:cNvPr id="728" name="墨迹 727"/>
            </p:nvPicPr>
            <p:blipFill>
              <a:blip r:embed="rId1312"/>
            </p:blipFill>
            <p:spPr>
              <a:xfrm>
                <a:off x="3905250" y="5537200"/>
                <a:ext cx="9525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13" p14:bwMode="auto">
            <p14:nvContentPartPr>
              <p14:cNvPr id="729" name="墨迹 728"/>
              <p14:cNvContentPartPr/>
              <p14:nvPr/>
            </p14:nvContentPartPr>
            <p14:xfrm>
              <a:off x="3994150" y="5524500"/>
              <a:ext cx="50800" cy="190500"/>
            </p14:xfrm>
          </p:contentPart>
        </mc:Choice>
        <mc:Fallback xmlns="">
          <p:pic>
            <p:nvPicPr>
              <p:cNvPr id="729" name="墨迹 728"/>
            </p:nvPicPr>
            <p:blipFill>
              <a:blip r:embed="rId1314"/>
            </p:blipFill>
            <p:spPr>
              <a:xfrm>
                <a:off x="3994150" y="5524500"/>
                <a:ext cx="5080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15" p14:bwMode="auto">
            <p14:nvContentPartPr>
              <p14:cNvPr id="730" name="墨迹 729"/>
              <p14:cNvContentPartPr/>
              <p14:nvPr/>
            </p14:nvContentPartPr>
            <p14:xfrm>
              <a:off x="3949700" y="5632450"/>
              <a:ext cx="69850" cy="25400"/>
            </p14:xfrm>
          </p:contentPart>
        </mc:Choice>
        <mc:Fallback xmlns="">
          <p:pic>
            <p:nvPicPr>
              <p:cNvPr id="730" name="墨迹 729"/>
            </p:nvPicPr>
            <p:blipFill>
              <a:blip r:embed="rId1316"/>
            </p:blipFill>
            <p:spPr>
              <a:xfrm>
                <a:off x="3949700" y="5632450"/>
                <a:ext cx="6985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17" p14:bwMode="auto">
            <p14:nvContentPartPr>
              <p14:cNvPr id="731" name="墨迹 730"/>
              <p14:cNvContentPartPr/>
              <p14:nvPr/>
            </p14:nvContentPartPr>
            <p14:xfrm>
              <a:off x="4089400" y="5645150"/>
              <a:ext cx="360" cy="63500"/>
            </p14:xfrm>
          </p:contentPart>
        </mc:Choice>
        <mc:Fallback xmlns="">
          <p:pic>
            <p:nvPicPr>
              <p:cNvPr id="731" name="墨迹 730"/>
            </p:nvPicPr>
            <p:blipFill>
              <a:blip r:embed="rId538"/>
            </p:blipFill>
            <p:spPr>
              <a:xfrm>
                <a:off x="4089400" y="5645150"/>
                <a:ext cx="36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18" p14:bwMode="auto">
            <p14:nvContentPartPr>
              <p14:cNvPr id="732" name="墨迹 731"/>
              <p14:cNvContentPartPr/>
              <p14:nvPr/>
            </p14:nvContentPartPr>
            <p14:xfrm>
              <a:off x="4146550" y="5645150"/>
              <a:ext cx="360" cy="63500"/>
            </p14:xfrm>
          </p:contentPart>
        </mc:Choice>
        <mc:Fallback xmlns="">
          <p:pic>
            <p:nvPicPr>
              <p:cNvPr id="732" name="墨迹 731"/>
            </p:nvPicPr>
            <p:blipFill>
              <a:blip r:embed="rId538"/>
            </p:blipFill>
            <p:spPr>
              <a:xfrm>
                <a:off x="4146550" y="5645150"/>
                <a:ext cx="36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19" p14:bwMode="auto">
            <p14:nvContentPartPr>
              <p14:cNvPr id="733" name="墨迹 732"/>
              <p14:cNvContentPartPr/>
              <p14:nvPr/>
            </p14:nvContentPartPr>
            <p14:xfrm>
              <a:off x="4191000" y="5543550"/>
              <a:ext cx="107950" cy="69850"/>
            </p14:xfrm>
          </p:contentPart>
        </mc:Choice>
        <mc:Fallback xmlns="">
          <p:pic>
            <p:nvPicPr>
              <p:cNvPr id="733" name="墨迹 732"/>
            </p:nvPicPr>
            <p:blipFill>
              <a:blip r:embed="rId1320"/>
            </p:blipFill>
            <p:spPr>
              <a:xfrm>
                <a:off x="4191000" y="5543550"/>
                <a:ext cx="10795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21" p14:bwMode="auto">
            <p14:nvContentPartPr>
              <p14:cNvPr id="734" name="墨迹 733"/>
              <p14:cNvContentPartPr/>
              <p14:nvPr/>
            </p14:nvContentPartPr>
            <p14:xfrm>
              <a:off x="4273550" y="5505450"/>
              <a:ext cx="69850" cy="222250"/>
            </p14:xfrm>
          </p:contentPart>
        </mc:Choice>
        <mc:Fallback xmlns="">
          <p:pic>
            <p:nvPicPr>
              <p:cNvPr id="734" name="墨迹 733"/>
            </p:nvPicPr>
            <p:blipFill>
              <a:blip r:embed="rId1322"/>
            </p:blipFill>
            <p:spPr>
              <a:xfrm>
                <a:off x="4273550" y="5505450"/>
                <a:ext cx="69850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23" p14:bwMode="auto">
            <p14:nvContentPartPr>
              <p14:cNvPr id="735" name="墨迹 734"/>
              <p14:cNvContentPartPr/>
              <p14:nvPr/>
            </p14:nvContentPartPr>
            <p14:xfrm>
              <a:off x="4330700" y="5530850"/>
              <a:ext cx="38100" cy="190500"/>
            </p14:xfrm>
          </p:contentPart>
        </mc:Choice>
        <mc:Fallback xmlns="">
          <p:pic>
            <p:nvPicPr>
              <p:cNvPr id="735" name="墨迹 734"/>
            </p:nvPicPr>
            <p:blipFill>
              <a:blip r:embed="rId1324"/>
            </p:blipFill>
            <p:spPr>
              <a:xfrm>
                <a:off x="4330700" y="5530850"/>
                <a:ext cx="3810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25" p14:bwMode="auto">
            <p14:nvContentPartPr>
              <p14:cNvPr id="736" name="墨迹 735"/>
              <p14:cNvContentPartPr/>
              <p14:nvPr/>
            </p14:nvContentPartPr>
            <p14:xfrm>
              <a:off x="4318000" y="5657850"/>
              <a:ext cx="63500" cy="360"/>
            </p14:xfrm>
          </p:contentPart>
        </mc:Choice>
        <mc:Fallback xmlns="">
          <p:pic>
            <p:nvPicPr>
              <p:cNvPr id="736" name="墨迹 735"/>
            </p:nvPicPr>
            <p:blipFill>
              <a:blip r:embed="rId83"/>
            </p:blipFill>
            <p:spPr>
              <a:xfrm>
                <a:off x="4318000" y="5657850"/>
                <a:ext cx="635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26" p14:bwMode="auto">
            <p14:nvContentPartPr>
              <p14:cNvPr id="738" name="墨迹 737"/>
              <p14:cNvContentPartPr/>
              <p14:nvPr/>
            </p14:nvContentPartPr>
            <p14:xfrm>
              <a:off x="4381500" y="5727700"/>
              <a:ext cx="44450" cy="114300"/>
            </p14:xfrm>
          </p:contentPart>
        </mc:Choice>
        <mc:Fallback xmlns="">
          <p:pic>
            <p:nvPicPr>
              <p:cNvPr id="738" name="墨迹 737"/>
            </p:nvPicPr>
            <p:blipFill>
              <a:blip r:embed="rId1327"/>
            </p:blipFill>
            <p:spPr>
              <a:xfrm>
                <a:off x="4381500" y="5727700"/>
                <a:ext cx="4445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28" p14:bwMode="auto">
            <p14:nvContentPartPr>
              <p14:cNvPr id="742" name="墨迹 741"/>
              <p14:cNvContentPartPr/>
              <p14:nvPr/>
            </p14:nvContentPartPr>
            <p14:xfrm>
              <a:off x="4730750" y="4489450"/>
              <a:ext cx="101600" cy="133350"/>
            </p14:xfrm>
          </p:contentPart>
        </mc:Choice>
        <mc:Fallback xmlns="">
          <p:pic>
            <p:nvPicPr>
              <p:cNvPr id="742" name="墨迹 741"/>
            </p:nvPicPr>
            <p:blipFill>
              <a:blip r:embed="rId1329"/>
            </p:blipFill>
            <p:spPr>
              <a:xfrm>
                <a:off x="4730750" y="4489450"/>
                <a:ext cx="10160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30" p14:bwMode="auto">
            <p14:nvContentPartPr>
              <p14:cNvPr id="743" name="墨迹 742"/>
              <p14:cNvContentPartPr/>
              <p14:nvPr/>
            </p14:nvContentPartPr>
            <p14:xfrm>
              <a:off x="4686300" y="5143500"/>
              <a:ext cx="114300" cy="19050"/>
            </p14:xfrm>
          </p:contentPart>
        </mc:Choice>
        <mc:Fallback xmlns="">
          <p:pic>
            <p:nvPicPr>
              <p:cNvPr id="743" name="墨迹 742"/>
            </p:nvPicPr>
            <p:blipFill>
              <a:blip r:embed="rId1331"/>
            </p:blipFill>
            <p:spPr>
              <a:xfrm>
                <a:off x="4686300" y="5143500"/>
                <a:ext cx="11430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32" p14:bwMode="auto">
            <p14:nvContentPartPr>
              <p14:cNvPr id="744" name="墨迹 743"/>
              <p14:cNvContentPartPr/>
              <p14:nvPr/>
            </p14:nvContentPartPr>
            <p14:xfrm>
              <a:off x="4768850" y="5086350"/>
              <a:ext cx="107950" cy="133350"/>
            </p14:xfrm>
          </p:contentPart>
        </mc:Choice>
        <mc:Fallback xmlns="">
          <p:pic>
            <p:nvPicPr>
              <p:cNvPr id="744" name="墨迹 743"/>
            </p:nvPicPr>
            <p:blipFill>
              <a:blip r:embed="rId1333"/>
            </p:blipFill>
            <p:spPr>
              <a:xfrm>
                <a:off x="4768850" y="5086350"/>
                <a:ext cx="10795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34" p14:bwMode="auto">
            <p14:nvContentPartPr>
              <p14:cNvPr id="745" name="墨迹 744"/>
              <p14:cNvContentPartPr/>
              <p14:nvPr/>
            </p14:nvContentPartPr>
            <p14:xfrm>
              <a:off x="5702300" y="4489450"/>
              <a:ext cx="203200" cy="1092200"/>
            </p14:xfrm>
          </p:contentPart>
        </mc:Choice>
        <mc:Fallback xmlns="">
          <p:pic>
            <p:nvPicPr>
              <p:cNvPr id="745" name="墨迹 744"/>
            </p:nvPicPr>
            <p:blipFill>
              <a:blip r:embed="rId1335"/>
            </p:blipFill>
            <p:spPr>
              <a:xfrm>
                <a:off x="5702300" y="4489450"/>
                <a:ext cx="203200" cy="1092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36" p14:bwMode="auto">
            <p14:nvContentPartPr>
              <p14:cNvPr id="746" name="墨迹 745"/>
              <p14:cNvContentPartPr/>
              <p14:nvPr/>
            </p14:nvContentPartPr>
            <p14:xfrm>
              <a:off x="5772150" y="4457700"/>
              <a:ext cx="95250" cy="133350"/>
            </p14:xfrm>
          </p:contentPart>
        </mc:Choice>
        <mc:Fallback xmlns="">
          <p:pic>
            <p:nvPicPr>
              <p:cNvPr id="746" name="墨迹 745"/>
            </p:nvPicPr>
            <p:blipFill>
              <a:blip r:embed="rId1337"/>
            </p:blipFill>
            <p:spPr>
              <a:xfrm>
                <a:off x="5772150" y="4457700"/>
                <a:ext cx="9525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38" p14:bwMode="auto">
            <p14:nvContentPartPr>
              <p14:cNvPr id="747" name="墨迹 746"/>
              <p14:cNvContentPartPr/>
              <p14:nvPr/>
            </p14:nvContentPartPr>
            <p14:xfrm>
              <a:off x="5702300" y="5143500"/>
              <a:ext cx="146050" cy="31750"/>
            </p14:xfrm>
          </p:contentPart>
        </mc:Choice>
        <mc:Fallback xmlns="">
          <p:pic>
            <p:nvPicPr>
              <p:cNvPr id="747" name="墨迹 746"/>
            </p:nvPicPr>
            <p:blipFill>
              <a:blip r:embed="rId1339"/>
            </p:blipFill>
            <p:spPr>
              <a:xfrm>
                <a:off x="5702300" y="5143500"/>
                <a:ext cx="14605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40" p14:bwMode="auto">
            <p14:nvContentPartPr>
              <p14:cNvPr id="748" name="墨迹 747"/>
              <p14:cNvContentPartPr/>
              <p14:nvPr/>
            </p14:nvContentPartPr>
            <p14:xfrm>
              <a:off x="5810250" y="5111750"/>
              <a:ext cx="82550" cy="114300"/>
            </p14:xfrm>
          </p:contentPart>
        </mc:Choice>
        <mc:Fallback xmlns="">
          <p:pic>
            <p:nvPicPr>
              <p:cNvPr id="748" name="墨迹 747"/>
            </p:nvPicPr>
            <p:blipFill>
              <a:blip r:embed="rId1341"/>
            </p:blipFill>
            <p:spPr>
              <a:xfrm>
                <a:off x="5810250" y="5111750"/>
                <a:ext cx="8255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42" p14:bwMode="auto">
            <p14:nvContentPartPr>
              <p14:cNvPr id="750" name="墨迹 749"/>
              <p14:cNvContentPartPr/>
              <p14:nvPr/>
            </p14:nvContentPartPr>
            <p14:xfrm>
              <a:off x="6756400" y="4457700"/>
              <a:ext cx="44450" cy="120650"/>
            </p14:xfrm>
          </p:contentPart>
        </mc:Choice>
        <mc:Fallback xmlns="">
          <p:pic>
            <p:nvPicPr>
              <p:cNvPr id="750" name="墨迹 749"/>
            </p:nvPicPr>
            <p:blipFill>
              <a:blip r:embed="rId1343"/>
            </p:blipFill>
            <p:spPr>
              <a:xfrm>
                <a:off x="6756400" y="4457700"/>
                <a:ext cx="4445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44" p14:bwMode="auto">
            <p14:nvContentPartPr>
              <p14:cNvPr id="751" name="墨迹 750"/>
              <p14:cNvContentPartPr/>
              <p14:nvPr/>
            </p14:nvContentPartPr>
            <p14:xfrm>
              <a:off x="6788150" y="5181600"/>
              <a:ext cx="38100" cy="6350"/>
            </p14:xfrm>
          </p:contentPart>
        </mc:Choice>
        <mc:Fallback xmlns="">
          <p:pic>
            <p:nvPicPr>
              <p:cNvPr id="751" name="墨迹 750"/>
            </p:nvPicPr>
            <p:blipFill>
              <a:blip r:embed="rId1345"/>
            </p:blipFill>
            <p:spPr>
              <a:xfrm>
                <a:off x="6788150" y="5181600"/>
                <a:ext cx="3810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46" p14:bwMode="auto">
            <p14:nvContentPartPr>
              <p14:cNvPr id="752" name="墨迹 751"/>
              <p14:cNvContentPartPr/>
              <p14:nvPr/>
            </p14:nvContentPartPr>
            <p14:xfrm>
              <a:off x="6788150" y="5124450"/>
              <a:ext cx="63500" cy="127000"/>
            </p14:xfrm>
          </p:contentPart>
        </mc:Choice>
        <mc:Fallback xmlns="">
          <p:pic>
            <p:nvPicPr>
              <p:cNvPr id="752" name="墨迹 751"/>
            </p:nvPicPr>
            <p:blipFill>
              <a:blip r:embed="rId1347"/>
            </p:blipFill>
            <p:spPr>
              <a:xfrm>
                <a:off x="6788150" y="5124450"/>
                <a:ext cx="6350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48" p14:bwMode="auto">
            <p14:nvContentPartPr>
              <p14:cNvPr id="753" name="墨迹 752"/>
              <p14:cNvContentPartPr/>
              <p14:nvPr/>
            </p14:nvContentPartPr>
            <p14:xfrm>
              <a:off x="7759700" y="4552950"/>
              <a:ext cx="127000" cy="1181100"/>
            </p14:xfrm>
          </p:contentPart>
        </mc:Choice>
        <mc:Fallback xmlns="">
          <p:pic>
            <p:nvPicPr>
              <p:cNvPr id="753" name="墨迹 752"/>
            </p:nvPicPr>
            <p:blipFill>
              <a:blip r:embed="rId1349"/>
            </p:blipFill>
            <p:spPr>
              <a:xfrm>
                <a:off x="7759700" y="4552950"/>
                <a:ext cx="127000" cy="1181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50" p14:bwMode="auto">
            <p14:nvContentPartPr>
              <p14:cNvPr id="754" name="墨迹 753"/>
              <p14:cNvContentPartPr/>
              <p14:nvPr/>
            </p14:nvContentPartPr>
            <p14:xfrm>
              <a:off x="7810500" y="4502150"/>
              <a:ext cx="82550" cy="120650"/>
            </p14:xfrm>
          </p:contentPart>
        </mc:Choice>
        <mc:Fallback xmlns="">
          <p:pic>
            <p:nvPicPr>
              <p:cNvPr id="754" name="墨迹 753"/>
            </p:nvPicPr>
            <p:blipFill>
              <a:blip r:embed="rId1351"/>
            </p:blipFill>
            <p:spPr>
              <a:xfrm>
                <a:off x="7810500" y="4502150"/>
                <a:ext cx="8255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52" p14:bwMode="auto">
            <p14:nvContentPartPr>
              <p14:cNvPr id="755" name="墨迹 754"/>
              <p14:cNvContentPartPr/>
              <p14:nvPr/>
            </p14:nvContentPartPr>
            <p14:xfrm>
              <a:off x="7785100" y="5137150"/>
              <a:ext cx="57150" cy="12700"/>
            </p14:xfrm>
          </p:contentPart>
        </mc:Choice>
        <mc:Fallback xmlns="">
          <p:pic>
            <p:nvPicPr>
              <p:cNvPr id="755" name="墨迹 754"/>
            </p:nvPicPr>
            <p:blipFill>
              <a:blip r:embed="rId1353"/>
            </p:blipFill>
            <p:spPr>
              <a:xfrm>
                <a:off x="7785100" y="5137150"/>
                <a:ext cx="571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54" p14:bwMode="auto">
            <p14:nvContentPartPr>
              <p14:cNvPr id="756" name="墨迹 755"/>
              <p14:cNvContentPartPr/>
              <p14:nvPr/>
            </p14:nvContentPartPr>
            <p14:xfrm>
              <a:off x="7816850" y="5111750"/>
              <a:ext cx="63500" cy="82550"/>
            </p14:xfrm>
          </p:contentPart>
        </mc:Choice>
        <mc:Fallback xmlns="">
          <p:pic>
            <p:nvPicPr>
              <p:cNvPr id="756" name="墨迹 755"/>
            </p:nvPicPr>
            <p:blipFill>
              <a:blip r:embed="rId1355"/>
            </p:blipFill>
            <p:spPr>
              <a:xfrm>
                <a:off x="7816850" y="5111750"/>
                <a:ext cx="6350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56" p14:bwMode="auto">
            <p14:nvContentPartPr>
              <p14:cNvPr id="757" name="墨迹 756"/>
              <p14:cNvContentPartPr/>
              <p14:nvPr/>
            </p14:nvContentPartPr>
            <p14:xfrm>
              <a:off x="7893050" y="4902200"/>
              <a:ext cx="44450" cy="12700"/>
            </p14:xfrm>
          </p:contentPart>
        </mc:Choice>
        <mc:Fallback xmlns="">
          <p:pic>
            <p:nvPicPr>
              <p:cNvPr id="757" name="墨迹 756"/>
            </p:nvPicPr>
            <p:blipFill>
              <a:blip r:embed="rId1357"/>
            </p:blipFill>
            <p:spPr>
              <a:xfrm>
                <a:off x="7893050" y="4902200"/>
                <a:ext cx="444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58" p14:bwMode="auto">
            <p14:nvContentPartPr>
              <p14:cNvPr id="765" name="墨迹 764"/>
              <p14:cNvContentPartPr/>
              <p14:nvPr/>
            </p14:nvContentPartPr>
            <p14:xfrm>
              <a:off x="4667250" y="5041900"/>
              <a:ext cx="196850" cy="25400"/>
            </p14:xfrm>
          </p:contentPart>
        </mc:Choice>
        <mc:Fallback xmlns="">
          <p:pic>
            <p:nvPicPr>
              <p:cNvPr id="765" name="墨迹 764"/>
            </p:nvPicPr>
            <p:blipFill>
              <a:blip r:embed="rId1359"/>
            </p:blipFill>
            <p:spPr>
              <a:xfrm>
                <a:off x="4667250" y="5041900"/>
                <a:ext cx="19685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60" p14:bwMode="auto">
            <p14:nvContentPartPr>
              <p14:cNvPr id="766" name="墨迹 765"/>
              <p14:cNvContentPartPr/>
              <p14:nvPr/>
            </p14:nvContentPartPr>
            <p14:xfrm>
              <a:off x="5600700" y="4660900"/>
              <a:ext cx="38100" cy="1397000"/>
            </p14:xfrm>
          </p:contentPart>
        </mc:Choice>
        <mc:Fallback xmlns="">
          <p:pic>
            <p:nvPicPr>
              <p:cNvPr id="766" name="墨迹 765"/>
            </p:nvPicPr>
            <p:blipFill>
              <a:blip r:embed="rId1361"/>
            </p:blipFill>
            <p:spPr>
              <a:xfrm>
                <a:off x="5600700" y="4660900"/>
                <a:ext cx="38100" cy="139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62" p14:bwMode="auto">
            <p14:nvContentPartPr>
              <p14:cNvPr id="767" name="墨迹 766"/>
              <p14:cNvContentPartPr/>
              <p14:nvPr/>
            </p14:nvContentPartPr>
            <p14:xfrm>
              <a:off x="5626100" y="4413250"/>
              <a:ext cx="203200" cy="285750"/>
            </p14:xfrm>
          </p:contentPart>
        </mc:Choice>
        <mc:Fallback xmlns="">
          <p:pic>
            <p:nvPicPr>
              <p:cNvPr id="767" name="墨迹 766"/>
            </p:nvPicPr>
            <p:blipFill>
              <a:blip r:embed="rId1363"/>
            </p:blipFill>
            <p:spPr>
              <a:xfrm>
                <a:off x="5626100" y="4413250"/>
                <a:ext cx="203200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64" p14:bwMode="auto">
            <p14:nvContentPartPr>
              <p14:cNvPr id="768" name="墨迹 767"/>
              <p14:cNvContentPartPr/>
              <p14:nvPr/>
            </p14:nvContentPartPr>
            <p14:xfrm>
              <a:off x="5607050" y="5029200"/>
              <a:ext cx="260350" cy="12700"/>
            </p14:xfrm>
          </p:contentPart>
        </mc:Choice>
        <mc:Fallback xmlns="">
          <p:pic>
            <p:nvPicPr>
              <p:cNvPr id="768" name="墨迹 767"/>
            </p:nvPicPr>
            <p:blipFill>
              <a:blip r:embed="rId1365"/>
            </p:blipFill>
            <p:spPr>
              <a:xfrm>
                <a:off x="5607050" y="5029200"/>
                <a:ext cx="2603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66" p14:bwMode="auto">
            <p14:nvContentPartPr>
              <p14:cNvPr id="769" name="墨迹 768"/>
              <p14:cNvContentPartPr/>
              <p14:nvPr/>
            </p14:nvContentPartPr>
            <p14:xfrm>
              <a:off x="6775450" y="3467100"/>
              <a:ext cx="12700" cy="360"/>
            </p14:xfrm>
          </p:contentPart>
        </mc:Choice>
        <mc:Fallback xmlns="">
          <p:pic>
            <p:nvPicPr>
              <p:cNvPr id="769" name="墨迹 768"/>
            </p:nvPicPr>
            <p:blipFill>
              <a:blip r:embed="rId3"/>
            </p:blipFill>
            <p:spPr>
              <a:xfrm>
                <a:off x="6775450" y="346710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67" p14:bwMode="auto">
            <p14:nvContentPartPr>
              <p14:cNvPr id="770" name="墨迹 769"/>
              <p14:cNvContentPartPr/>
              <p14:nvPr/>
            </p14:nvContentPartPr>
            <p14:xfrm>
              <a:off x="6775450" y="3467100"/>
              <a:ext cx="12700" cy="360"/>
            </p14:xfrm>
          </p:contentPart>
        </mc:Choice>
        <mc:Fallback xmlns="">
          <p:pic>
            <p:nvPicPr>
              <p:cNvPr id="770" name="墨迹 769"/>
            </p:nvPicPr>
            <p:blipFill>
              <a:blip r:embed="rId3"/>
            </p:blipFill>
            <p:spPr>
              <a:xfrm>
                <a:off x="6775450" y="346710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68" p14:bwMode="auto">
            <p14:nvContentPartPr>
              <p14:cNvPr id="771" name="墨迹 770"/>
              <p14:cNvContentPartPr/>
              <p14:nvPr/>
            </p14:nvContentPartPr>
            <p14:xfrm>
              <a:off x="4591050" y="5048250"/>
              <a:ext cx="82550" cy="12700"/>
            </p14:xfrm>
          </p:contentPart>
        </mc:Choice>
        <mc:Fallback xmlns="">
          <p:pic>
            <p:nvPicPr>
              <p:cNvPr id="771" name="墨迹 770"/>
            </p:nvPicPr>
            <p:blipFill>
              <a:blip r:embed="rId1369"/>
            </p:blipFill>
            <p:spPr>
              <a:xfrm>
                <a:off x="4591050" y="5048250"/>
                <a:ext cx="825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70" p14:bwMode="auto">
            <p14:nvContentPartPr>
              <p14:cNvPr id="772" name="墨迹 771"/>
              <p14:cNvContentPartPr/>
              <p14:nvPr/>
            </p14:nvContentPartPr>
            <p14:xfrm>
              <a:off x="4800600" y="4572000"/>
              <a:ext cx="12700" cy="360"/>
            </p14:xfrm>
          </p:contentPart>
        </mc:Choice>
        <mc:Fallback xmlns="">
          <p:pic>
            <p:nvPicPr>
              <p:cNvPr id="772" name="墨迹 771"/>
            </p:nvPicPr>
            <p:blipFill>
              <a:blip r:embed="rId3"/>
            </p:blipFill>
            <p:spPr>
              <a:xfrm>
                <a:off x="4800600" y="457200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71" p14:bwMode="auto">
            <p14:nvContentPartPr>
              <p14:cNvPr id="773" name="墨迹 772"/>
              <p14:cNvContentPartPr/>
              <p14:nvPr/>
            </p14:nvContentPartPr>
            <p14:xfrm>
              <a:off x="4622800" y="4552950"/>
              <a:ext cx="184150" cy="1079500"/>
            </p14:xfrm>
          </p:contentPart>
        </mc:Choice>
        <mc:Fallback xmlns="">
          <p:pic>
            <p:nvPicPr>
              <p:cNvPr id="773" name="墨迹 772"/>
            </p:nvPicPr>
            <p:blipFill>
              <a:blip r:embed="rId1372"/>
            </p:blipFill>
            <p:spPr>
              <a:xfrm>
                <a:off x="4622800" y="4552950"/>
                <a:ext cx="184150" cy="1079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73" p14:bwMode="auto">
            <p14:nvContentPartPr>
              <p14:cNvPr id="774" name="墨迹 773"/>
              <p14:cNvContentPartPr/>
              <p14:nvPr/>
            </p14:nvContentPartPr>
            <p14:xfrm>
              <a:off x="4635500" y="4381500"/>
              <a:ext cx="190500" cy="19050"/>
            </p14:xfrm>
          </p:contentPart>
        </mc:Choice>
        <mc:Fallback xmlns="">
          <p:pic>
            <p:nvPicPr>
              <p:cNvPr id="774" name="墨迹 773"/>
            </p:nvPicPr>
            <p:blipFill>
              <a:blip r:embed="rId1374"/>
            </p:blipFill>
            <p:spPr>
              <a:xfrm>
                <a:off x="4635500" y="4381500"/>
                <a:ext cx="19050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75" p14:bwMode="auto">
            <p14:nvContentPartPr>
              <p14:cNvPr id="775" name="墨迹 774"/>
              <p14:cNvContentPartPr/>
              <p14:nvPr/>
            </p14:nvContentPartPr>
            <p14:xfrm>
              <a:off x="4559300" y="4394200"/>
              <a:ext cx="82550" cy="1543050"/>
            </p14:xfrm>
          </p:contentPart>
        </mc:Choice>
        <mc:Fallback xmlns="">
          <p:pic>
            <p:nvPicPr>
              <p:cNvPr id="775" name="墨迹 774"/>
            </p:nvPicPr>
            <p:blipFill>
              <a:blip r:embed="rId1376"/>
            </p:blipFill>
            <p:spPr>
              <a:xfrm>
                <a:off x="4559300" y="4394200"/>
                <a:ext cx="82550" cy="1543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77" p14:bwMode="auto">
            <p14:nvContentPartPr>
              <p14:cNvPr id="776" name="墨迹 775"/>
              <p14:cNvContentPartPr/>
              <p14:nvPr/>
            </p14:nvContentPartPr>
            <p14:xfrm>
              <a:off x="4565650" y="5905500"/>
              <a:ext cx="82550" cy="82550"/>
            </p14:xfrm>
          </p:contentPart>
        </mc:Choice>
        <mc:Fallback xmlns="">
          <p:pic>
            <p:nvPicPr>
              <p:cNvPr id="776" name="墨迹 775"/>
            </p:nvPicPr>
            <p:blipFill>
              <a:blip r:embed="rId1378"/>
            </p:blipFill>
            <p:spPr>
              <a:xfrm>
                <a:off x="4565650" y="5905500"/>
                <a:ext cx="8255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79" p14:bwMode="auto">
            <p14:nvContentPartPr>
              <p14:cNvPr id="777" name="墨迹 776"/>
              <p14:cNvContentPartPr/>
              <p14:nvPr/>
            </p14:nvContentPartPr>
            <p14:xfrm>
              <a:off x="4425950" y="5988050"/>
              <a:ext cx="360" cy="127000"/>
            </p14:xfrm>
          </p:contentPart>
        </mc:Choice>
        <mc:Fallback xmlns="">
          <p:pic>
            <p:nvPicPr>
              <p:cNvPr id="777" name="墨迹 776"/>
            </p:nvPicPr>
            <p:blipFill>
              <a:blip r:embed="rId198"/>
            </p:blipFill>
            <p:spPr>
              <a:xfrm>
                <a:off x="4425950" y="5988050"/>
                <a:ext cx="36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80" p14:bwMode="auto">
            <p14:nvContentPartPr>
              <p14:cNvPr id="778" name="墨迹 777"/>
              <p14:cNvContentPartPr/>
              <p14:nvPr/>
            </p14:nvContentPartPr>
            <p14:xfrm>
              <a:off x="4419600" y="5988050"/>
              <a:ext cx="381000" cy="171450"/>
            </p14:xfrm>
          </p:contentPart>
        </mc:Choice>
        <mc:Fallback xmlns="">
          <p:pic>
            <p:nvPicPr>
              <p:cNvPr id="778" name="墨迹 777"/>
            </p:nvPicPr>
            <p:blipFill>
              <a:blip r:embed="rId1381"/>
            </p:blipFill>
            <p:spPr>
              <a:xfrm>
                <a:off x="4419600" y="5988050"/>
                <a:ext cx="38100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82" p14:bwMode="auto">
            <p14:nvContentPartPr>
              <p14:cNvPr id="779" name="墨迹 778"/>
              <p14:cNvContentPartPr/>
              <p14:nvPr/>
            </p14:nvContentPartPr>
            <p14:xfrm>
              <a:off x="4502150" y="6165850"/>
              <a:ext cx="12700" cy="107950"/>
            </p14:xfrm>
          </p:contentPart>
        </mc:Choice>
        <mc:Fallback xmlns="">
          <p:pic>
            <p:nvPicPr>
              <p:cNvPr id="779" name="墨迹 778"/>
            </p:nvPicPr>
            <p:blipFill>
              <a:blip r:embed="rId1383"/>
            </p:blipFill>
            <p:spPr>
              <a:xfrm>
                <a:off x="4502150" y="6165850"/>
                <a:ext cx="1270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84" p14:bwMode="auto">
            <p14:nvContentPartPr>
              <p14:cNvPr id="780" name="墨迹 779"/>
              <p14:cNvContentPartPr/>
              <p14:nvPr/>
            </p14:nvContentPartPr>
            <p14:xfrm>
              <a:off x="4349750" y="6267450"/>
              <a:ext cx="57150" cy="165100"/>
            </p14:xfrm>
          </p:contentPart>
        </mc:Choice>
        <mc:Fallback xmlns="">
          <p:pic>
            <p:nvPicPr>
              <p:cNvPr id="780" name="墨迹 779"/>
            </p:nvPicPr>
            <p:blipFill>
              <a:blip r:embed="rId1385"/>
            </p:blipFill>
            <p:spPr>
              <a:xfrm>
                <a:off x="4349750" y="6267450"/>
                <a:ext cx="5715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86" p14:bwMode="auto">
            <p14:nvContentPartPr>
              <p14:cNvPr id="781" name="墨迹 780"/>
              <p14:cNvContentPartPr/>
              <p14:nvPr/>
            </p14:nvContentPartPr>
            <p14:xfrm>
              <a:off x="4400550" y="6292850"/>
              <a:ext cx="12700" cy="127000"/>
            </p14:xfrm>
          </p:contentPart>
        </mc:Choice>
        <mc:Fallback xmlns="">
          <p:pic>
            <p:nvPicPr>
              <p:cNvPr id="781" name="墨迹 780"/>
            </p:nvPicPr>
            <p:blipFill>
              <a:blip r:embed="rId1387"/>
            </p:blipFill>
            <p:spPr>
              <a:xfrm>
                <a:off x="4400550" y="6292850"/>
                <a:ext cx="1270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88" p14:bwMode="auto">
            <p14:nvContentPartPr>
              <p14:cNvPr id="782" name="墨迹 781"/>
              <p14:cNvContentPartPr/>
              <p14:nvPr/>
            </p14:nvContentPartPr>
            <p14:xfrm>
              <a:off x="4368800" y="6394450"/>
              <a:ext cx="38100" cy="360"/>
            </p14:xfrm>
          </p:contentPart>
        </mc:Choice>
        <mc:Fallback xmlns="">
          <p:pic>
            <p:nvPicPr>
              <p:cNvPr id="782" name="墨迹 781"/>
            </p:nvPicPr>
            <p:blipFill>
              <a:blip r:embed="rId362"/>
            </p:blipFill>
            <p:spPr>
              <a:xfrm>
                <a:off x="4368800" y="6394450"/>
                <a:ext cx="381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89" p14:bwMode="auto">
            <p14:nvContentPartPr>
              <p14:cNvPr id="783" name="墨迹 782"/>
              <p14:cNvContentPartPr/>
              <p14:nvPr/>
            </p14:nvContentPartPr>
            <p14:xfrm>
              <a:off x="4445000" y="6388100"/>
              <a:ext cx="6350" cy="57150"/>
            </p14:xfrm>
          </p:contentPart>
        </mc:Choice>
        <mc:Fallback xmlns="">
          <p:pic>
            <p:nvPicPr>
              <p:cNvPr id="783" name="墨迹 782"/>
            </p:nvPicPr>
            <p:blipFill>
              <a:blip r:embed="rId1390"/>
            </p:blipFill>
            <p:spPr>
              <a:xfrm>
                <a:off x="4445000" y="6388100"/>
                <a:ext cx="635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91" p14:bwMode="auto">
            <p14:nvContentPartPr>
              <p14:cNvPr id="784" name="墨迹 783"/>
              <p14:cNvContentPartPr/>
              <p14:nvPr/>
            </p14:nvContentPartPr>
            <p14:xfrm>
              <a:off x="4483100" y="6375400"/>
              <a:ext cx="57150" cy="114300"/>
            </p14:xfrm>
          </p:contentPart>
        </mc:Choice>
        <mc:Fallback xmlns="">
          <p:pic>
            <p:nvPicPr>
              <p:cNvPr id="784" name="墨迹 783"/>
            </p:nvPicPr>
            <p:blipFill>
              <a:blip r:embed="rId1392"/>
            </p:blipFill>
            <p:spPr>
              <a:xfrm>
                <a:off x="4483100" y="6375400"/>
                <a:ext cx="5715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93" p14:bwMode="auto">
            <p14:nvContentPartPr>
              <p14:cNvPr id="785" name="墨迹 784"/>
              <p14:cNvContentPartPr/>
              <p14:nvPr/>
            </p14:nvContentPartPr>
            <p14:xfrm>
              <a:off x="4406900" y="6413500"/>
              <a:ext cx="12700" cy="360"/>
            </p14:xfrm>
          </p:contentPart>
        </mc:Choice>
        <mc:Fallback xmlns="">
          <p:pic>
            <p:nvPicPr>
              <p:cNvPr id="785" name="墨迹 784"/>
            </p:nvPicPr>
            <p:blipFill>
              <a:blip r:embed="rId3"/>
            </p:blipFill>
            <p:spPr>
              <a:xfrm>
                <a:off x="4406900" y="641350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94" p14:bwMode="auto">
            <p14:nvContentPartPr>
              <p14:cNvPr id="786" name="墨迹 785"/>
              <p14:cNvContentPartPr/>
              <p14:nvPr/>
            </p14:nvContentPartPr>
            <p14:xfrm>
              <a:off x="4406900" y="6407150"/>
              <a:ext cx="12700" cy="360"/>
            </p14:xfrm>
          </p:contentPart>
        </mc:Choice>
        <mc:Fallback xmlns="">
          <p:pic>
            <p:nvPicPr>
              <p:cNvPr id="786" name="墨迹 785"/>
            </p:nvPicPr>
            <p:blipFill>
              <a:blip r:embed="rId3"/>
            </p:blipFill>
            <p:spPr>
              <a:xfrm>
                <a:off x="4406900" y="640715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95" p14:bwMode="auto">
            <p14:nvContentPartPr>
              <p14:cNvPr id="787" name="墨迹 786"/>
              <p14:cNvContentPartPr/>
              <p14:nvPr/>
            </p14:nvContentPartPr>
            <p14:xfrm>
              <a:off x="4711700" y="6172200"/>
              <a:ext cx="19050" cy="101600"/>
            </p14:xfrm>
          </p:contentPart>
        </mc:Choice>
        <mc:Fallback xmlns="">
          <p:pic>
            <p:nvPicPr>
              <p:cNvPr id="787" name="墨迹 786"/>
            </p:nvPicPr>
            <p:blipFill>
              <a:blip r:embed="rId1396"/>
            </p:blipFill>
            <p:spPr>
              <a:xfrm>
                <a:off x="4711700" y="6172200"/>
                <a:ext cx="1905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97" p14:bwMode="auto">
            <p14:nvContentPartPr>
              <p14:cNvPr id="788" name="墨迹 787"/>
              <p14:cNvContentPartPr/>
              <p14:nvPr/>
            </p14:nvContentPartPr>
            <p14:xfrm>
              <a:off x="4629150" y="6324600"/>
              <a:ext cx="57150" cy="127000"/>
            </p14:xfrm>
          </p:contentPart>
        </mc:Choice>
        <mc:Fallback xmlns="">
          <p:pic>
            <p:nvPicPr>
              <p:cNvPr id="788" name="墨迹 787"/>
            </p:nvPicPr>
            <p:blipFill>
              <a:blip r:embed="rId1398"/>
            </p:blipFill>
            <p:spPr>
              <a:xfrm>
                <a:off x="4629150" y="6324600"/>
                <a:ext cx="5715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99" p14:bwMode="auto">
            <p14:nvContentPartPr>
              <p14:cNvPr id="789" name="墨迹 788"/>
              <p14:cNvContentPartPr/>
              <p14:nvPr/>
            </p14:nvContentPartPr>
            <p14:xfrm>
              <a:off x="4667250" y="6337300"/>
              <a:ext cx="31750" cy="107950"/>
            </p14:xfrm>
          </p:contentPart>
        </mc:Choice>
        <mc:Fallback xmlns="">
          <p:pic>
            <p:nvPicPr>
              <p:cNvPr id="789" name="墨迹 788"/>
            </p:nvPicPr>
            <p:blipFill>
              <a:blip r:embed="rId1400"/>
            </p:blipFill>
            <p:spPr>
              <a:xfrm>
                <a:off x="4667250" y="6337300"/>
                <a:ext cx="3175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01" p14:bwMode="auto">
            <p14:nvContentPartPr>
              <p14:cNvPr id="790" name="墨迹 789"/>
              <p14:cNvContentPartPr/>
              <p14:nvPr/>
            </p14:nvContentPartPr>
            <p14:xfrm>
              <a:off x="4667250" y="6407150"/>
              <a:ext cx="44450" cy="19050"/>
            </p14:xfrm>
          </p:contentPart>
        </mc:Choice>
        <mc:Fallback xmlns="">
          <p:pic>
            <p:nvPicPr>
              <p:cNvPr id="790" name="墨迹 789"/>
            </p:nvPicPr>
            <p:blipFill>
              <a:blip r:embed="rId1402"/>
            </p:blipFill>
            <p:spPr>
              <a:xfrm>
                <a:off x="4667250" y="6407150"/>
                <a:ext cx="444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03" p14:bwMode="auto">
            <p14:nvContentPartPr>
              <p14:cNvPr id="791" name="墨迹 790"/>
              <p14:cNvContentPartPr/>
              <p14:nvPr/>
            </p14:nvContentPartPr>
            <p14:xfrm>
              <a:off x="4743450" y="6407150"/>
              <a:ext cx="360" cy="63500"/>
            </p14:xfrm>
          </p:contentPart>
        </mc:Choice>
        <mc:Fallback xmlns="">
          <p:pic>
            <p:nvPicPr>
              <p:cNvPr id="791" name="墨迹 790"/>
            </p:nvPicPr>
            <p:blipFill>
              <a:blip r:embed="rId538"/>
            </p:blipFill>
            <p:spPr>
              <a:xfrm>
                <a:off x="4743450" y="6407150"/>
                <a:ext cx="36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04" p14:bwMode="auto">
            <p14:nvContentPartPr>
              <p14:cNvPr id="792" name="墨迹 791"/>
              <p14:cNvContentPartPr/>
              <p14:nvPr/>
            </p14:nvContentPartPr>
            <p14:xfrm>
              <a:off x="4794250" y="6419850"/>
              <a:ext cx="69850" cy="63500"/>
            </p14:xfrm>
          </p:contentPart>
        </mc:Choice>
        <mc:Fallback xmlns="">
          <p:pic>
            <p:nvPicPr>
              <p:cNvPr id="792" name="墨迹 791"/>
            </p:nvPicPr>
            <p:blipFill>
              <a:blip r:embed="rId1405"/>
            </p:blipFill>
            <p:spPr>
              <a:xfrm>
                <a:off x="4794250" y="6419850"/>
                <a:ext cx="6985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06" p14:bwMode="auto">
            <p14:nvContentPartPr>
              <p14:cNvPr id="793" name="墨迹 792"/>
              <p14:cNvContentPartPr/>
              <p14:nvPr/>
            </p14:nvContentPartPr>
            <p14:xfrm>
              <a:off x="4692650" y="6438900"/>
              <a:ext cx="6350" cy="19050"/>
            </p14:xfrm>
          </p:contentPart>
        </mc:Choice>
        <mc:Fallback xmlns="">
          <p:pic>
            <p:nvPicPr>
              <p:cNvPr id="793" name="墨迹 792"/>
            </p:nvPicPr>
            <p:blipFill>
              <a:blip r:embed="rId1407"/>
            </p:blipFill>
            <p:spPr>
              <a:xfrm>
                <a:off x="4692650" y="6438900"/>
                <a:ext cx="63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08" p14:bwMode="auto">
            <p14:nvContentPartPr>
              <p14:cNvPr id="794" name="墨迹 793"/>
              <p14:cNvContentPartPr/>
              <p14:nvPr/>
            </p14:nvContentPartPr>
            <p14:xfrm>
              <a:off x="5581650" y="5975350"/>
              <a:ext cx="44450" cy="95250"/>
            </p14:xfrm>
          </p:contentPart>
        </mc:Choice>
        <mc:Fallback xmlns="">
          <p:pic>
            <p:nvPicPr>
              <p:cNvPr id="794" name="墨迹 793"/>
            </p:nvPicPr>
            <p:blipFill>
              <a:blip r:embed="rId1409"/>
            </p:blipFill>
            <p:spPr>
              <a:xfrm>
                <a:off x="5581650" y="5975350"/>
                <a:ext cx="4445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10" p14:bwMode="auto">
            <p14:nvContentPartPr>
              <p14:cNvPr id="795" name="墨迹 794"/>
              <p14:cNvContentPartPr/>
              <p14:nvPr/>
            </p14:nvContentPartPr>
            <p14:xfrm>
              <a:off x="5480050" y="6096000"/>
              <a:ext cx="12700" cy="88900"/>
            </p14:xfrm>
          </p:contentPart>
        </mc:Choice>
        <mc:Fallback xmlns="">
          <p:pic>
            <p:nvPicPr>
              <p:cNvPr id="795" name="墨迹 794"/>
            </p:nvPicPr>
            <p:blipFill>
              <a:blip r:embed="rId1411"/>
            </p:blipFill>
            <p:spPr>
              <a:xfrm>
                <a:off x="5480050" y="6096000"/>
                <a:ext cx="1270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12" p14:bwMode="auto">
            <p14:nvContentPartPr>
              <p14:cNvPr id="796" name="墨迹 795"/>
              <p14:cNvContentPartPr/>
              <p14:nvPr/>
            </p14:nvContentPartPr>
            <p14:xfrm>
              <a:off x="5480050" y="6070600"/>
              <a:ext cx="349250" cy="146050"/>
            </p14:xfrm>
          </p:contentPart>
        </mc:Choice>
        <mc:Fallback xmlns="">
          <p:pic>
            <p:nvPicPr>
              <p:cNvPr id="796" name="墨迹 795"/>
            </p:nvPicPr>
            <p:blipFill>
              <a:blip r:embed="rId1413"/>
            </p:blipFill>
            <p:spPr>
              <a:xfrm>
                <a:off x="5480050" y="6070600"/>
                <a:ext cx="34925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14" p14:bwMode="auto">
            <p14:nvContentPartPr>
              <p14:cNvPr id="797" name="墨迹 796"/>
              <p14:cNvContentPartPr/>
              <p14:nvPr/>
            </p14:nvContentPartPr>
            <p14:xfrm>
              <a:off x="5505450" y="6216650"/>
              <a:ext cx="12700" cy="360"/>
            </p14:xfrm>
          </p:contentPart>
        </mc:Choice>
        <mc:Fallback xmlns="">
          <p:pic>
            <p:nvPicPr>
              <p:cNvPr id="797" name="墨迹 796"/>
            </p:nvPicPr>
            <p:blipFill>
              <a:blip r:embed="rId3"/>
            </p:blipFill>
            <p:spPr>
              <a:xfrm>
                <a:off x="5505450" y="621665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15" p14:bwMode="auto">
            <p14:nvContentPartPr>
              <p14:cNvPr id="798" name="墨迹 797"/>
              <p14:cNvContentPartPr/>
              <p14:nvPr/>
            </p14:nvContentPartPr>
            <p14:xfrm>
              <a:off x="5581650" y="6223000"/>
              <a:ext cx="360" cy="95250"/>
            </p14:xfrm>
          </p:contentPart>
        </mc:Choice>
        <mc:Fallback xmlns="">
          <p:pic>
            <p:nvPicPr>
              <p:cNvPr id="798" name="墨迹 797"/>
            </p:nvPicPr>
            <p:blipFill>
              <a:blip r:embed="rId522"/>
            </p:blipFill>
            <p:spPr>
              <a:xfrm>
                <a:off x="5581650" y="6223000"/>
                <a:ext cx="36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16" p14:bwMode="auto">
            <p14:nvContentPartPr>
              <p14:cNvPr id="799" name="墨迹 798"/>
              <p14:cNvContentPartPr/>
              <p14:nvPr/>
            </p14:nvContentPartPr>
            <p14:xfrm>
              <a:off x="5486400" y="6191250"/>
              <a:ext cx="360" cy="19050"/>
            </p14:xfrm>
          </p:contentPart>
        </mc:Choice>
        <mc:Fallback xmlns="">
          <p:pic>
            <p:nvPicPr>
              <p:cNvPr id="799" name="墨迹 798"/>
            </p:nvPicPr>
            <p:blipFill>
              <a:blip r:embed="rId5"/>
            </p:blipFill>
            <p:spPr>
              <a:xfrm>
                <a:off x="5486400" y="6191250"/>
                <a:ext cx="36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17" p14:bwMode="auto">
            <p14:nvContentPartPr>
              <p14:cNvPr id="800" name="墨迹 799"/>
              <p14:cNvContentPartPr/>
              <p14:nvPr/>
            </p14:nvContentPartPr>
            <p14:xfrm>
              <a:off x="5461000" y="6400800"/>
              <a:ext cx="57150" cy="127000"/>
            </p14:xfrm>
          </p:contentPart>
        </mc:Choice>
        <mc:Fallback xmlns="">
          <p:pic>
            <p:nvPicPr>
              <p:cNvPr id="800" name="墨迹 799"/>
            </p:nvPicPr>
            <p:blipFill>
              <a:blip r:embed="rId1418"/>
            </p:blipFill>
            <p:spPr>
              <a:xfrm>
                <a:off x="5461000" y="6400800"/>
                <a:ext cx="5715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19" p14:bwMode="auto">
            <p14:nvContentPartPr>
              <p14:cNvPr id="801" name="墨迹 800"/>
              <p14:cNvContentPartPr/>
              <p14:nvPr/>
            </p14:nvContentPartPr>
            <p14:xfrm>
              <a:off x="5518150" y="6426200"/>
              <a:ext cx="50800" cy="114300"/>
            </p14:xfrm>
          </p:contentPart>
        </mc:Choice>
        <mc:Fallback xmlns="">
          <p:pic>
            <p:nvPicPr>
              <p:cNvPr id="801" name="墨迹 800"/>
            </p:nvPicPr>
            <p:blipFill>
              <a:blip r:embed="rId1420"/>
            </p:blipFill>
            <p:spPr>
              <a:xfrm>
                <a:off x="5518150" y="6426200"/>
                <a:ext cx="5080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21" p14:bwMode="auto">
            <p14:nvContentPartPr>
              <p14:cNvPr id="802" name="墨迹 801"/>
              <p14:cNvContentPartPr/>
              <p14:nvPr/>
            </p14:nvContentPartPr>
            <p14:xfrm>
              <a:off x="5607050" y="6502400"/>
              <a:ext cx="6350" cy="57150"/>
            </p14:xfrm>
          </p:contentPart>
        </mc:Choice>
        <mc:Fallback xmlns="">
          <p:pic>
            <p:nvPicPr>
              <p:cNvPr id="802" name="墨迹 801"/>
            </p:nvPicPr>
            <p:blipFill>
              <a:blip r:embed="rId1422"/>
            </p:blipFill>
            <p:spPr>
              <a:xfrm>
                <a:off x="5607050" y="6502400"/>
                <a:ext cx="635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23" p14:bwMode="auto">
            <p14:nvContentPartPr>
              <p14:cNvPr id="803" name="墨迹 802"/>
              <p14:cNvContentPartPr/>
              <p14:nvPr/>
            </p14:nvContentPartPr>
            <p14:xfrm>
              <a:off x="5645150" y="6477000"/>
              <a:ext cx="50800" cy="101600"/>
            </p14:xfrm>
          </p:contentPart>
        </mc:Choice>
        <mc:Fallback xmlns="">
          <p:pic>
            <p:nvPicPr>
              <p:cNvPr id="803" name="墨迹 802"/>
            </p:nvPicPr>
            <p:blipFill>
              <a:blip r:embed="rId1424"/>
            </p:blipFill>
            <p:spPr>
              <a:xfrm>
                <a:off x="5645150" y="6477000"/>
                <a:ext cx="5080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25" p14:bwMode="auto">
            <p14:nvContentPartPr>
              <p14:cNvPr id="804" name="墨迹 803"/>
              <p14:cNvContentPartPr/>
              <p14:nvPr/>
            </p14:nvContentPartPr>
            <p14:xfrm>
              <a:off x="5778500" y="6210300"/>
              <a:ext cx="6350" cy="120650"/>
            </p14:xfrm>
          </p:contentPart>
        </mc:Choice>
        <mc:Fallback xmlns="">
          <p:pic>
            <p:nvPicPr>
              <p:cNvPr id="804" name="墨迹 803"/>
            </p:nvPicPr>
            <p:blipFill>
              <a:blip r:embed="rId1426"/>
            </p:blipFill>
            <p:spPr>
              <a:xfrm>
                <a:off x="5778500" y="6210300"/>
                <a:ext cx="635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27" p14:bwMode="auto">
            <p14:nvContentPartPr>
              <p14:cNvPr id="805" name="墨迹 804"/>
              <p14:cNvContentPartPr/>
              <p14:nvPr/>
            </p14:nvContentPartPr>
            <p14:xfrm>
              <a:off x="5721350" y="6375400"/>
              <a:ext cx="190500" cy="6350"/>
            </p14:xfrm>
          </p:contentPart>
        </mc:Choice>
        <mc:Fallback xmlns="">
          <p:pic>
            <p:nvPicPr>
              <p:cNvPr id="805" name="墨迹 804"/>
            </p:nvPicPr>
            <p:blipFill>
              <a:blip r:embed="rId1428"/>
            </p:blipFill>
            <p:spPr>
              <a:xfrm>
                <a:off x="5721350" y="6375400"/>
                <a:ext cx="19050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29" p14:bwMode="auto">
            <p14:nvContentPartPr>
              <p14:cNvPr id="806" name="墨迹 805"/>
              <p14:cNvContentPartPr/>
              <p14:nvPr/>
            </p14:nvContentPartPr>
            <p14:xfrm>
              <a:off x="5746750" y="6426200"/>
              <a:ext cx="63500" cy="101600"/>
            </p14:xfrm>
          </p:contentPart>
        </mc:Choice>
        <mc:Fallback xmlns="">
          <p:pic>
            <p:nvPicPr>
              <p:cNvPr id="806" name="墨迹 805"/>
            </p:nvPicPr>
            <p:blipFill>
              <a:blip r:embed="rId1430"/>
            </p:blipFill>
            <p:spPr>
              <a:xfrm>
                <a:off x="5746750" y="6426200"/>
                <a:ext cx="6350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31" p14:bwMode="auto">
            <p14:nvContentPartPr>
              <p14:cNvPr id="807" name="墨迹 806"/>
              <p14:cNvContentPartPr/>
              <p14:nvPr/>
            </p14:nvContentPartPr>
            <p14:xfrm>
              <a:off x="5822950" y="6432550"/>
              <a:ext cx="12700" cy="88900"/>
            </p14:xfrm>
          </p:contentPart>
        </mc:Choice>
        <mc:Fallback xmlns="">
          <p:pic>
            <p:nvPicPr>
              <p:cNvPr id="807" name="墨迹 806"/>
            </p:nvPicPr>
            <p:blipFill>
              <a:blip r:embed="rId1432"/>
            </p:blipFill>
            <p:spPr>
              <a:xfrm>
                <a:off x="5822950" y="6432550"/>
                <a:ext cx="1270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33" p14:bwMode="auto">
            <p14:nvContentPartPr>
              <p14:cNvPr id="808" name="墨迹 807"/>
              <p14:cNvContentPartPr/>
              <p14:nvPr/>
            </p14:nvContentPartPr>
            <p14:xfrm>
              <a:off x="5772150" y="6470650"/>
              <a:ext cx="44450" cy="360"/>
            </p14:xfrm>
          </p:contentPart>
        </mc:Choice>
        <mc:Fallback xmlns="">
          <p:pic>
            <p:nvPicPr>
              <p:cNvPr id="808" name="墨迹 807"/>
            </p:nvPicPr>
            <p:blipFill>
              <a:blip r:embed="rId590"/>
            </p:blipFill>
            <p:spPr>
              <a:xfrm>
                <a:off x="5772150" y="6470650"/>
                <a:ext cx="444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34" p14:bwMode="auto">
            <p14:nvContentPartPr>
              <p14:cNvPr id="809" name="墨迹 808"/>
              <p14:cNvContentPartPr/>
              <p14:nvPr/>
            </p14:nvContentPartPr>
            <p14:xfrm>
              <a:off x="5848350" y="6477000"/>
              <a:ext cx="360" cy="82550"/>
            </p14:xfrm>
          </p:contentPart>
        </mc:Choice>
        <mc:Fallback xmlns="">
          <p:pic>
            <p:nvPicPr>
              <p:cNvPr id="809" name="墨迹 808"/>
            </p:nvPicPr>
            <p:blipFill>
              <a:blip r:embed="rId631"/>
            </p:blipFill>
            <p:spPr>
              <a:xfrm>
                <a:off x="5848350" y="6477000"/>
                <a:ext cx="36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35" p14:bwMode="auto">
            <p14:nvContentPartPr>
              <p14:cNvPr id="810" name="墨迹 809"/>
              <p14:cNvContentPartPr/>
              <p14:nvPr/>
            </p14:nvContentPartPr>
            <p14:xfrm>
              <a:off x="5899150" y="6508750"/>
              <a:ext cx="57150" cy="57150"/>
            </p14:xfrm>
          </p:contentPart>
        </mc:Choice>
        <mc:Fallback xmlns="">
          <p:pic>
            <p:nvPicPr>
              <p:cNvPr id="810" name="墨迹 809"/>
            </p:nvPicPr>
            <p:blipFill>
              <a:blip r:embed="rId1436"/>
            </p:blipFill>
            <p:spPr>
              <a:xfrm>
                <a:off x="5899150" y="6508750"/>
                <a:ext cx="5715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37" p14:bwMode="auto">
            <p14:nvContentPartPr>
              <p14:cNvPr id="811" name="墨迹 810"/>
              <p14:cNvContentPartPr/>
              <p14:nvPr/>
            </p14:nvContentPartPr>
            <p14:xfrm>
              <a:off x="6686550" y="4502150"/>
              <a:ext cx="95250" cy="368300"/>
            </p14:xfrm>
          </p:contentPart>
        </mc:Choice>
        <mc:Fallback xmlns="">
          <p:pic>
            <p:nvPicPr>
              <p:cNvPr id="811" name="墨迹 810"/>
            </p:nvPicPr>
            <p:blipFill>
              <a:blip r:embed="rId1438"/>
            </p:blipFill>
            <p:spPr>
              <a:xfrm>
                <a:off x="6686550" y="4502150"/>
                <a:ext cx="95250" cy="368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39" p14:bwMode="auto">
            <p14:nvContentPartPr>
              <p14:cNvPr id="812" name="墨迹 811"/>
              <p14:cNvContentPartPr/>
              <p14:nvPr/>
            </p14:nvContentPartPr>
            <p14:xfrm>
              <a:off x="6692900" y="4845050"/>
              <a:ext cx="12700" cy="806450"/>
            </p14:xfrm>
          </p:contentPart>
        </mc:Choice>
        <mc:Fallback xmlns="">
          <p:pic>
            <p:nvPicPr>
              <p:cNvPr id="812" name="墨迹 811"/>
            </p:nvPicPr>
            <p:blipFill>
              <a:blip r:embed="rId1440"/>
            </p:blipFill>
            <p:spPr>
              <a:xfrm>
                <a:off x="6692900" y="4845050"/>
                <a:ext cx="12700" cy="806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41" p14:bwMode="auto">
            <p14:nvContentPartPr>
              <p14:cNvPr id="813" name="墨迹 812"/>
              <p14:cNvContentPartPr/>
              <p14:nvPr/>
            </p14:nvContentPartPr>
            <p14:xfrm>
              <a:off x="6711950" y="5168900"/>
              <a:ext cx="101600" cy="6350"/>
            </p14:xfrm>
          </p:contentPart>
        </mc:Choice>
        <mc:Fallback xmlns="">
          <p:pic>
            <p:nvPicPr>
              <p:cNvPr id="813" name="墨迹 812"/>
            </p:nvPicPr>
            <p:blipFill>
              <a:blip r:embed="rId1442"/>
            </p:blipFill>
            <p:spPr>
              <a:xfrm>
                <a:off x="6711950" y="5168900"/>
                <a:ext cx="10160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43" p14:bwMode="auto">
            <p14:nvContentPartPr>
              <p14:cNvPr id="814" name="墨迹 813"/>
              <p14:cNvContentPartPr/>
              <p14:nvPr/>
            </p14:nvContentPartPr>
            <p14:xfrm>
              <a:off x="6305550" y="3746500"/>
              <a:ext cx="165100" cy="666750"/>
            </p14:xfrm>
          </p:contentPart>
        </mc:Choice>
        <mc:Fallback xmlns="">
          <p:pic>
            <p:nvPicPr>
              <p:cNvPr id="814" name="墨迹 813"/>
            </p:nvPicPr>
            <p:blipFill>
              <a:blip r:embed="rId1444"/>
            </p:blipFill>
            <p:spPr>
              <a:xfrm>
                <a:off x="6305550" y="3746500"/>
                <a:ext cx="165100" cy="666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45" p14:bwMode="auto">
            <p14:nvContentPartPr>
              <p14:cNvPr id="815" name="墨迹 814"/>
              <p14:cNvContentPartPr/>
              <p14:nvPr/>
            </p14:nvContentPartPr>
            <p14:xfrm>
              <a:off x="6457950" y="3746500"/>
              <a:ext cx="69850" cy="57150"/>
            </p14:xfrm>
          </p:contentPart>
        </mc:Choice>
        <mc:Fallback xmlns="">
          <p:pic>
            <p:nvPicPr>
              <p:cNvPr id="815" name="墨迹 814"/>
            </p:nvPicPr>
            <p:blipFill>
              <a:blip r:embed="rId1446"/>
            </p:blipFill>
            <p:spPr>
              <a:xfrm>
                <a:off x="6457950" y="3746500"/>
                <a:ext cx="6985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47" p14:bwMode="auto">
            <p14:nvContentPartPr>
              <p14:cNvPr id="816" name="墨迹 815"/>
              <p14:cNvContentPartPr/>
              <p14:nvPr/>
            </p14:nvContentPartPr>
            <p14:xfrm>
              <a:off x="6337300" y="4292600"/>
              <a:ext cx="120650" cy="31750"/>
            </p14:xfrm>
          </p:contentPart>
        </mc:Choice>
        <mc:Fallback xmlns="">
          <p:pic>
            <p:nvPicPr>
              <p:cNvPr id="816" name="墨迹 815"/>
            </p:nvPicPr>
            <p:blipFill>
              <a:blip r:embed="rId1448"/>
            </p:blipFill>
            <p:spPr>
              <a:xfrm>
                <a:off x="6337300" y="4292600"/>
                <a:ext cx="12065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49" p14:bwMode="auto">
            <p14:nvContentPartPr>
              <p14:cNvPr id="817" name="墨迹 816"/>
              <p14:cNvContentPartPr/>
              <p14:nvPr/>
            </p14:nvContentPartPr>
            <p14:xfrm>
              <a:off x="6350000" y="4114800"/>
              <a:ext cx="184150" cy="1085850"/>
            </p14:xfrm>
          </p:contentPart>
        </mc:Choice>
        <mc:Fallback xmlns="">
          <p:pic>
            <p:nvPicPr>
              <p:cNvPr id="817" name="墨迹 816"/>
            </p:nvPicPr>
            <p:blipFill>
              <a:blip r:embed="rId1450"/>
            </p:blipFill>
            <p:spPr>
              <a:xfrm>
                <a:off x="6350000" y="4114800"/>
                <a:ext cx="184150" cy="1085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51" p14:bwMode="auto">
            <p14:nvContentPartPr>
              <p14:cNvPr id="818" name="墨迹 817"/>
              <p14:cNvContentPartPr/>
              <p14:nvPr/>
            </p14:nvContentPartPr>
            <p14:xfrm>
              <a:off x="6515100" y="4102100"/>
              <a:ext cx="95250" cy="44450"/>
            </p14:xfrm>
          </p:contentPart>
        </mc:Choice>
        <mc:Fallback xmlns="">
          <p:pic>
            <p:nvPicPr>
              <p:cNvPr id="818" name="墨迹 817"/>
            </p:nvPicPr>
            <p:blipFill>
              <a:blip r:embed="rId1452"/>
            </p:blipFill>
            <p:spPr>
              <a:xfrm>
                <a:off x="6515100" y="4102100"/>
                <a:ext cx="9525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53" p14:bwMode="auto">
            <p14:nvContentPartPr>
              <p14:cNvPr id="819" name="墨迹 818"/>
              <p14:cNvContentPartPr/>
              <p14:nvPr/>
            </p14:nvContentPartPr>
            <p14:xfrm>
              <a:off x="6432550" y="4965700"/>
              <a:ext cx="127000" cy="50800"/>
            </p14:xfrm>
          </p:contentPart>
        </mc:Choice>
        <mc:Fallback xmlns="">
          <p:pic>
            <p:nvPicPr>
              <p:cNvPr id="819" name="墨迹 818"/>
            </p:nvPicPr>
            <p:blipFill>
              <a:blip r:embed="rId1454"/>
            </p:blipFill>
            <p:spPr>
              <a:xfrm>
                <a:off x="6432550" y="4965700"/>
                <a:ext cx="12700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55" p14:bwMode="auto">
            <p14:nvContentPartPr>
              <p14:cNvPr id="820" name="墨迹 819"/>
              <p14:cNvContentPartPr/>
              <p14:nvPr/>
            </p14:nvContentPartPr>
            <p14:xfrm>
              <a:off x="7270750" y="3740150"/>
              <a:ext cx="146050" cy="685800"/>
            </p14:xfrm>
          </p:contentPart>
        </mc:Choice>
        <mc:Fallback xmlns="">
          <p:pic>
            <p:nvPicPr>
              <p:cNvPr id="820" name="墨迹 819"/>
            </p:nvPicPr>
            <p:blipFill>
              <a:blip r:embed="rId1456"/>
            </p:blipFill>
            <p:spPr>
              <a:xfrm>
                <a:off x="7270750" y="3740150"/>
                <a:ext cx="146050" cy="685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57" p14:bwMode="auto">
            <p14:nvContentPartPr>
              <p14:cNvPr id="821" name="墨迹 820"/>
              <p14:cNvContentPartPr/>
              <p14:nvPr/>
            </p14:nvContentPartPr>
            <p14:xfrm>
              <a:off x="7397750" y="3765550"/>
              <a:ext cx="107950" cy="50800"/>
            </p14:xfrm>
          </p:contentPart>
        </mc:Choice>
        <mc:Fallback xmlns="">
          <p:pic>
            <p:nvPicPr>
              <p:cNvPr id="821" name="墨迹 820"/>
            </p:nvPicPr>
            <p:blipFill>
              <a:blip r:embed="rId1458"/>
            </p:blipFill>
            <p:spPr>
              <a:xfrm>
                <a:off x="7397750" y="3765550"/>
                <a:ext cx="10795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59" p14:bwMode="auto">
            <p14:nvContentPartPr>
              <p14:cNvPr id="822" name="墨迹 821"/>
              <p14:cNvContentPartPr/>
              <p14:nvPr/>
            </p14:nvContentPartPr>
            <p14:xfrm>
              <a:off x="7340600" y="4248150"/>
              <a:ext cx="95250" cy="69850"/>
            </p14:xfrm>
          </p:contentPart>
        </mc:Choice>
        <mc:Fallback xmlns="">
          <p:pic>
            <p:nvPicPr>
              <p:cNvPr id="822" name="墨迹 821"/>
            </p:nvPicPr>
            <p:blipFill>
              <a:blip r:embed="rId1460"/>
            </p:blipFill>
            <p:spPr>
              <a:xfrm>
                <a:off x="7340600" y="4248150"/>
                <a:ext cx="9525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61" p14:bwMode="auto">
            <p14:nvContentPartPr>
              <p14:cNvPr id="823" name="墨迹 822"/>
              <p14:cNvContentPartPr/>
              <p14:nvPr/>
            </p14:nvContentPartPr>
            <p14:xfrm>
              <a:off x="7346950" y="4057650"/>
              <a:ext cx="177800" cy="1117600"/>
            </p14:xfrm>
          </p:contentPart>
        </mc:Choice>
        <mc:Fallback xmlns="">
          <p:pic>
            <p:nvPicPr>
              <p:cNvPr id="823" name="墨迹 822"/>
            </p:nvPicPr>
            <p:blipFill>
              <a:blip r:embed="rId1462"/>
            </p:blipFill>
            <p:spPr>
              <a:xfrm>
                <a:off x="7346950" y="4057650"/>
                <a:ext cx="177800" cy="1117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63" p14:bwMode="auto">
            <p14:nvContentPartPr>
              <p14:cNvPr id="824" name="墨迹 823"/>
              <p14:cNvContentPartPr/>
              <p14:nvPr/>
            </p14:nvContentPartPr>
            <p14:xfrm>
              <a:off x="7505700" y="4070350"/>
              <a:ext cx="69850" cy="57150"/>
            </p14:xfrm>
          </p:contentPart>
        </mc:Choice>
        <mc:Fallback xmlns="">
          <p:pic>
            <p:nvPicPr>
              <p:cNvPr id="824" name="墨迹 823"/>
            </p:nvPicPr>
            <p:blipFill>
              <a:blip r:embed="rId1464"/>
            </p:blipFill>
            <p:spPr>
              <a:xfrm>
                <a:off x="7505700" y="4070350"/>
                <a:ext cx="6985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65" p14:bwMode="auto">
            <p14:nvContentPartPr>
              <p14:cNvPr id="825" name="墨迹 824"/>
              <p14:cNvContentPartPr/>
              <p14:nvPr/>
            </p14:nvContentPartPr>
            <p14:xfrm>
              <a:off x="7391400" y="4953000"/>
              <a:ext cx="127000" cy="88900"/>
            </p14:xfrm>
          </p:contentPart>
        </mc:Choice>
        <mc:Fallback xmlns="">
          <p:pic>
            <p:nvPicPr>
              <p:cNvPr id="825" name="墨迹 824"/>
            </p:nvPicPr>
            <p:blipFill>
              <a:blip r:embed="rId1466"/>
            </p:blipFill>
            <p:spPr>
              <a:xfrm>
                <a:off x="7391400" y="4953000"/>
                <a:ext cx="12700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67" p14:bwMode="auto">
            <p14:nvContentPartPr>
              <p14:cNvPr id="826" name="墨迹 825"/>
              <p14:cNvContentPartPr/>
              <p14:nvPr/>
            </p14:nvContentPartPr>
            <p14:xfrm>
              <a:off x="6584950" y="4375150"/>
              <a:ext cx="203200" cy="1663700"/>
            </p14:xfrm>
          </p:contentPart>
        </mc:Choice>
        <mc:Fallback xmlns="">
          <p:pic>
            <p:nvPicPr>
              <p:cNvPr id="826" name="墨迹 825"/>
            </p:nvPicPr>
            <p:blipFill>
              <a:blip r:embed="rId1468"/>
            </p:blipFill>
            <p:spPr>
              <a:xfrm>
                <a:off x="6584950" y="4375150"/>
                <a:ext cx="203200" cy="1663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69" p14:bwMode="auto">
            <p14:nvContentPartPr>
              <p14:cNvPr id="827" name="墨迹 826"/>
              <p14:cNvContentPartPr/>
              <p14:nvPr/>
            </p14:nvContentPartPr>
            <p14:xfrm>
              <a:off x="6591300" y="5080000"/>
              <a:ext cx="260350" cy="360"/>
            </p14:xfrm>
          </p:contentPart>
        </mc:Choice>
        <mc:Fallback xmlns="">
          <p:pic>
            <p:nvPicPr>
              <p:cNvPr id="827" name="墨迹 826"/>
            </p:nvPicPr>
            <p:blipFill>
              <a:blip r:embed="rId1470"/>
            </p:blipFill>
            <p:spPr>
              <a:xfrm>
                <a:off x="6591300" y="5080000"/>
                <a:ext cx="260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71" p14:bwMode="auto">
            <p14:nvContentPartPr>
              <p14:cNvPr id="828" name="墨迹 827"/>
              <p14:cNvContentPartPr/>
              <p14:nvPr/>
            </p14:nvContentPartPr>
            <p14:xfrm>
              <a:off x="6578600" y="5988050"/>
              <a:ext cx="107950" cy="76200"/>
            </p14:xfrm>
          </p:contentPart>
        </mc:Choice>
        <mc:Fallback xmlns="">
          <p:pic>
            <p:nvPicPr>
              <p:cNvPr id="828" name="墨迹 827"/>
            </p:nvPicPr>
            <p:blipFill>
              <a:blip r:embed="rId1472"/>
            </p:blipFill>
            <p:spPr>
              <a:xfrm>
                <a:off x="6578600" y="5988050"/>
                <a:ext cx="10795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73" p14:bwMode="auto">
            <p14:nvContentPartPr>
              <p14:cNvPr id="829" name="墨迹 828"/>
              <p14:cNvContentPartPr/>
              <p14:nvPr/>
            </p14:nvContentPartPr>
            <p14:xfrm>
              <a:off x="6400800" y="6064250"/>
              <a:ext cx="482600" cy="184150"/>
            </p14:xfrm>
          </p:contentPart>
        </mc:Choice>
        <mc:Fallback xmlns="">
          <p:pic>
            <p:nvPicPr>
              <p:cNvPr id="829" name="墨迹 828"/>
            </p:nvPicPr>
            <p:blipFill>
              <a:blip r:embed="rId1474"/>
            </p:blipFill>
            <p:spPr>
              <a:xfrm>
                <a:off x="6400800" y="6064250"/>
                <a:ext cx="482600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75" p14:bwMode="auto">
            <p14:nvContentPartPr>
              <p14:cNvPr id="830" name="墨迹 829"/>
              <p14:cNvContentPartPr/>
              <p14:nvPr/>
            </p14:nvContentPartPr>
            <p14:xfrm>
              <a:off x="6508750" y="6248400"/>
              <a:ext cx="360" cy="127000"/>
            </p14:xfrm>
          </p:contentPart>
        </mc:Choice>
        <mc:Fallback xmlns="">
          <p:pic>
            <p:nvPicPr>
              <p:cNvPr id="830" name="墨迹 829"/>
            </p:nvPicPr>
            <p:blipFill>
              <a:blip r:embed="rId198"/>
            </p:blipFill>
            <p:spPr>
              <a:xfrm>
                <a:off x="6508750" y="6248400"/>
                <a:ext cx="36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76" p14:bwMode="auto">
            <p14:nvContentPartPr>
              <p14:cNvPr id="831" name="墨迹 830"/>
              <p14:cNvContentPartPr/>
              <p14:nvPr/>
            </p14:nvContentPartPr>
            <p14:xfrm>
              <a:off x="6394450" y="6438900"/>
              <a:ext cx="76200" cy="133350"/>
            </p14:xfrm>
          </p:contentPart>
        </mc:Choice>
        <mc:Fallback xmlns="">
          <p:pic>
            <p:nvPicPr>
              <p:cNvPr id="831" name="墨迹 830"/>
            </p:nvPicPr>
            <p:blipFill>
              <a:blip r:embed="rId1477"/>
            </p:blipFill>
            <p:spPr>
              <a:xfrm>
                <a:off x="6394450" y="6438900"/>
                <a:ext cx="7620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78" p14:bwMode="auto">
            <p14:nvContentPartPr>
              <p14:cNvPr id="832" name="墨迹 831"/>
              <p14:cNvContentPartPr/>
              <p14:nvPr/>
            </p14:nvContentPartPr>
            <p14:xfrm>
              <a:off x="6464300" y="6438900"/>
              <a:ext cx="25400" cy="133350"/>
            </p14:xfrm>
          </p:contentPart>
        </mc:Choice>
        <mc:Fallback xmlns="">
          <p:pic>
            <p:nvPicPr>
              <p:cNvPr id="832" name="墨迹 831"/>
            </p:nvPicPr>
            <p:blipFill>
              <a:blip r:embed="rId1479"/>
            </p:blipFill>
            <p:spPr>
              <a:xfrm>
                <a:off x="6464300" y="6438900"/>
                <a:ext cx="2540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80" p14:bwMode="auto">
            <p14:nvContentPartPr>
              <p14:cNvPr id="833" name="墨迹 832"/>
              <p14:cNvContentPartPr/>
              <p14:nvPr/>
            </p14:nvContentPartPr>
            <p14:xfrm>
              <a:off x="6419850" y="6521450"/>
              <a:ext cx="82550" cy="6350"/>
            </p14:xfrm>
          </p:contentPart>
        </mc:Choice>
        <mc:Fallback xmlns="">
          <p:pic>
            <p:nvPicPr>
              <p:cNvPr id="833" name="墨迹 832"/>
            </p:nvPicPr>
            <p:blipFill>
              <a:blip r:embed="rId1481"/>
            </p:blipFill>
            <p:spPr>
              <a:xfrm>
                <a:off x="6419850" y="6521450"/>
                <a:ext cx="825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82" p14:bwMode="auto">
            <p14:nvContentPartPr>
              <p14:cNvPr id="834" name="墨迹 833"/>
              <p14:cNvContentPartPr/>
              <p14:nvPr/>
            </p14:nvContentPartPr>
            <p14:xfrm>
              <a:off x="6559550" y="6527800"/>
              <a:ext cx="6350" cy="63500"/>
            </p14:xfrm>
          </p:contentPart>
        </mc:Choice>
        <mc:Fallback xmlns="">
          <p:pic>
            <p:nvPicPr>
              <p:cNvPr id="834" name="墨迹 833"/>
            </p:nvPicPr>
            <p:blipFill>
              <a:blip r:embed="rId1483"/>
            </p:blipFill>
            <p:spPr>
              <a:xfrm>
                <a:off x="6559550" y="6527800"/>
                <a:ext cx="635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84" p14:bwMode="auto">
            <p14:nvContentPartPr>
              <p14:cNvPr id="835" name="墨迹 834"/>
              <p14:cNvContentPartPr/>
              <p14:nvPr/>
            </p14:nvContentPartPr>
            <p14:xfrm>
              <a:off x="6584950" y="6508750"/>
              <a:ext cx="57150" cy="120650"/>
            </p14:xfrm>
          </p:contentPart>
        </mc:Choice>
        <mc:Fallback xmlns="">
          <p:pic>
            <p:nvPicPr>
              <p:cNvPr id="835" name="墨迹 834"/>
            </p:nvPicPr>
            <p:blipFill>
              <a:blip r:embed="rId1485"/>
            </p:blipFill>
            <p:spPr>
              <a:xfrm>
                <a:off x="6584950" y="6508750"/>
                <a:ext cx="5715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86" p14:bwMode="auto">
            <p14:nvContentPartPr>
              <p14:cNvPr id="836" name="墨迹 835"/>
              <p14:cNvContentPartPr/>
              <p14:nvPr/>
            </p14:nvContentPartPr>
            <p14:xfrm>
              <a:off x="6419850" y="6419850"/>
              <a:ext cx="196850" cy="6350"/>
            </p14:xfrm>
          </p:contentPart>
        </mc:Choice>
        <mc:Fallback xmlns="">
          <p:pic>
            <p:nvPicPr>
              <p:cNvPr id="836" name="墨迹 835"/>
            </p:nvPicPr>
            <p:blipFill>
              <a:blip r:embed="rId1487"/>
            </p:blipFill>
            <p:spPr>
              <a:xfrm>
                <a:off x="6419850" y="6419850"/>
                <a:ext cx="1968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88" p14:bwMode="auto">
            <p14:nvContentPartPr>
              <p14:cNvPr id="837" name="墨迹 836"/>
              <p14:cNvContentPartPr/>
              <p14:nvPr/>
            </p14:nvContentPartPr>
            <p14:xfrm>
              <a:off x="6813550" y="6229350"/>
              <a:ext cx="12700" cy="158750"/>
            </p14:xfrm>
          </p:contentPart>
        </mc:Choice>
        <mc:Fallback xmlns="">
          <p:pic>
            <p:nvPicPr>
              <p:cNvPr id="837" name="墨迹 836"/>
            </p:nvPicPr>
            <p:blipFill>
              <a:blip r:embed="rId1489"/>
            </p:blipFill>
            <p:spPr>
              <a:xfrm>
                <a:off x="6813550" y="6229350"/>
                <a:ext cx="1270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90" p14:bwMode="auto">
            <p14:nvContentPartPr>
              <p14:cNvPr id="838" name="墨迹 837"/>
              <p14:cNvContentPartPr/>
              <p14:nvPr/>
            </p14:nvContentPartPr>
            <p14:xfrm>
              <a:off x="6743700" y="6419850"/>
              <a:ext cx="57150" cy="152400"/>
            </p14:xfrm>
          </p:contentPart>
        </mc:Choice>
        <mc:Fallback xmlns="">
          <p:pic>
            <p:nvPicPr>
              <p:cNvPr id="838" name="墨迹 837"/>
            </p:nvPicPr>
            <p:blipFill>
              <a:blip r:embed="rId1491"/>
            </p:blipFill>
            <p:spPr>
              <a:xfrm>
                <a:off x="6743700" y="6419850"/>
                <a:ext cx="5715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92" p14:bwMode="auto">
            <p14:nvContentPartPr>
              <p14:cNvPr id="839" name="墨迹 838"/>
              <p14:cNvContentPartPr/>
              <p14:nvPr/>
            </p14:nvContentPartPr>
            <p14:xfrm>
              <a:off x="6807200" y="6438900"/>
              <a:ext cx="44450" cy="107950"/>
            </p14:xfrm>
          </p:contentPart>
        </mc:Choice>
        <mc:Fallback xmlns="">
          <p:pic>
            <p:nvPicPr>
              <p:cNvPr id="839" name="墨迹 838"/>
            </p:nvPicPr>
            <p:blipFill>
              <a:blip r:embed="rId1493"/>
            </p:blipFill>
            <p:spPr>
              <a:xfrm>
                <a:off x="6807200" y="6438900"/>
                <a:ext cx="4445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94" p14:bwMode="auto">
            <p14:nvContentPartPr>
              <p14:cNvPr id="840" name="墨迹 839"/>
              <p14:cNvContentPartPr/>
              <p14:nvPr/>
            </p14:nvContentPartPr>
            <p14:xfrm>
              <a:off x="6769100" y="6496050"/>
              <a:ext cx="76200" cy="360"/>
            </p14:xfrm>
          </p:contentPart>
        </mc:Choice>
        <mc:Fallback xmlns="">
          <p:pic>
            <p:nvPicPr>
              <p:cNvPr id="840" name="墨迹 839"/>
            </p:nvPicPr>
            <p:blipFill>
              <a:blip r:embed="rId1495"/>
            </p:blipFill>
            <p:spPr>
              <a:xfrm>
                <a:off x="6769100" y="6496050"/>
                <a:ext cx="762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96" p14:bwMode="auto">
            <p14:nvContentPartPr>
              <p14:cNvPr id="841" name="墨迹 840"/>
              <p14:cNvContentPartPr/>
              <p14:nvPr/>
            </p14:nvContentPartPr>
            <p14:xfrm>
              <a:off x="6889750" y="6496050"/>
              <a:ext cx="360" cy="76200"/>
            </p14:xfrm>
          </p:contentPart>
        </mc:Choice>
        <mc:Fallback xmlns="">
          <p:pic>
            <p:nvPicPr>
              <p:cNvPr id="841" name="墨迹 840"/>
            </p:nvPicPr>
            <p:blipFill>
              <a:blip r:embed="rId326"/>
            </p:blipFill>
            <p:spPr>
              <a:xfrm>
                <a:off x="6889750" y="6496050"/>
                <a:ext cx="36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97" p14:bwMode="auto">
            <p14:nvContentPartPr>
              <p14:cNvPr id="842" name="墨迹 841"/>
              <p14:cNvContentPartPr/>
              <p14:nvPr/>
            </p14:nvContentPartPr>
            <p14:xfrm>
              <a:off x="6921500" y="6515100"/>
              <a:ext cx="76200" cy="69850"/>
            </p14:xfrm>
          </p:contentPart>
        </mc:Choice>
        <mc:Fallback xmlns="">
          <p:pic>
            <p:nvPicPr>
              <p:cNvPr id="842" name="墨迹 841"/>
            </p:nvPicPr>
            <p:blipFill>
              <a:blip r:embed="rId1498"/>
            </p:blipFill>
            <p:spPr>
              <a:xfrm>
                <a:off x="6921500" y="6515100"/>
                <a:ext cx="7620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99" p14:bwMode="auto">
            <p14:nvContentPartPr>
              <p14:cNvPr id="843" name="墨迹 842"/>
              <p14:cNvContentPartPr/>
              <p14:nvPr/>
            </p14:nvContentPartPr>
            <p14:xfrm>
              <a:off x="7683500" y="4387850"/>
              <a:ext cx="203200" cy="25400"/>
            </p14:xfrm>
          </p:contentPart>
        </mc:Choice>
        <mc:Fallback xmlns="">
          <p:pic>
            <p:nvPicPr>
              <p:cNvPr id="843" name="墨迹 842"/>
            </p:nvPicPr>
            <p:blipFill>
              <a:blip r:embed="rId1500"/>
            </p:blipFill>
            <p:spPr>
              <a:xfrm>
                <a:off x="7683500" y="4387850"/>
                <a:ext cx="20320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01" p14:bwMode="auto">
            <p14:nvContentPartPr>
              <p14:cNvPr id="845" name="墨迹 844"/>
              <p14:cNvContentPartPr/>
              <p14:nvPr/>
            </p14:nvContentPartPr>
            <p14:xfrm>
              <a:off x="7683500" y="4394200"/>
              <a:ext cx="12700" cy="360"/>
            </p14:xfrm>
          </p:contentPart>
        </mc:Choice>
        <mc:Fallback xmlns="">
          <p:pic>
            <p:nvPicPr>
              <p:cNvPr id="845" name="墨迹 844"/>
            </p:nvPicPr>
            <p:blipFill>
              <a:blip r:embed="rId3"/>
            </p:blipFill>
            <p:spPr>
              <a:xfrm>
                <a:off x="7683500" y="439420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02" p14:bwMode="auto">
            <p14:nvContentPartPr>
              <p14:cNvPr id="846" name="墨迹 845"/>
              <p14:cNvContentPartPr/>
              <p14:nvPr/>
            </p14:nvContentPartPr>
            <p14:xfrm>
              <a:off x="7651750" y="4406900"/>
              <a:ext cx="57150" cy="1625600"/>
            </p14:xfrm>
          </p:contentPart>
        </mc:Choice>
        <mc:Fallback xmlns="">
          <p:pic>
            <p:nvPicPr>
              <p:cNvPr id="846" name="墨迹 845"/>
            </p:nvPicPr>
            <p:blipFill>
              <a:blip r:embed="rId1503"/>
            </p:blipFill>
            <p:spPr>
              <a:xfrm>
                <a:off x="7651750" y="4406900"/>
                <a:ext cx="57150" cy="1625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04" p14:bwMode="auto">
            <p14:nvContentPartPr>
              <p14:cNvPr id="847" name="墨迹 846"/>
              <p14:cNvContentPartPr/>
              <p14:nvPr/>
            </p14:nvContentPartPr>
            <p14:xfrm>
              <a:off x="7670800" y="5016500"/>
              <a:ext cx="209550" cy="19050"/>
            </p14:xfrm>
          </p:contentPart>
        </mc:Choice>
        <mc:Fallback xmlns="">
          <p:pic>
            <p:nvPicPr>
              <p:cNvPr id="847" name="墨迹 846"/>
            </p:nvPicPr>
            <p:blipFill>
              <a:blip r:embed="rId1505"/>
            </p:blipFill>
            <p:spPr>
              <a:xfrm>
                <a:off x="7670800" y="5016500"/>
                <a:ext cx="2095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06" p14:bwMode="auto">
            <p14:nvContentPartPr>
              <p14:cNvPr id="848" name="墨迹 847"/>
              <p14:cNvContentPartPr/>
              <p14:nvPr/>
            </p14:nvContentPartPr>
            <p14:xfrm>
              <a:off x="7620000" y="6019800"/>
              <a:ext cx="69850" cy="120650"/>
            </p14:xfrm>
          </p:contentPart>
        </mc:Choice>
        <mc:Fallback xmlns="">
          <p:pic>
            <p:nvPicPr>
              <p:cNvPr id="848" name="墨迹 847"/>
            </p:nvPicPr>
            <p:blipFill>
              <a:blip r:embed="rId1507"/>
            </p:blipFill>
            <p:spPr>
              <a:xfrm>
                <a:off x="7620000" y="6019800"/>
                <a:ext cx="6985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08" p14:bwMode="auto">
            <p14:nvContentPartPr>
              <p14:cNvPr id="849" name="墨迹 848"/>
              <p14:cNvContentPartPr/>
              <p14:nvPr/>
            </p14:nvContentPartPr>
            <p14:xfrm>
              <a:off x="7626350" y="6007100"/>
              <a:ext cx="101600" cy="127000"/>
            </p14:xfrm>
          </p:contentPart>
        </mc:Choice>
        <mc:Fallback xmlns="">
          <p:pic>
            <p:nvPicPr>
              <p:cNvPr id="849" name="墨迹 848"/>
            </p:nvPicPr>
            <p:blipFill>
              <a:blip r:embed="rId1509"/>
            </p:blipFill>
            <p:spPr>
              <a:xfrm>
                <a:off x="7626350" y="6007100"/>
                <a:ext cx="10160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10" p14:bwMode="auto">
            <p14:nvContentPartPr>
              <p14:cNvPr id="850" name="墨迹 849"/>
              <p14:cNvContentPartPr/>
              <p14:nvPr/>
            </p14:nvContentPartPr>
            <p14:xfrm>
              <a:off x="7493000" y="6140450"/>
              <a:ext cx="6350" cy="139700"/>
            </p14:xfrm>
          </p:contentPart>
        </mc:Choice>
        <mc:Fallback xmlns="">
          <p:pic>
            <p:nvPicPr>
              <p:cNvPr id="850" name="墨迹 849"/>
            </p:nvPicPr>
            <p:blipFill>
              <a:blip r:embed="rId1511"/>
            </p:blipFill>
            <p:spPr>
              <a:xfrm>
                <a:off x="7493000" y="6140450"/>
                <a:ext cx="635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12" p14:bwMode="auto">
            <p14:nvContentPartPr>
              <p14:cNvPr id="851" name="墨迹 850"/>
              <p14:cNvContentPartPr/>
              <p14:nvPr/>
            </p14:nvContentPartPr>
            <p14:xfrm>
              <a:off x="7493000" y="6165850"/>
              <a:ext cx="387350" cy="146050"/>
            </p14:xfrm>
          </p:contentPart>
        </mc:Choice>
        <mc:Fallback xmlns="">
          <p:pic>
            <p:nvPicPr>
              <p:cNvPr id="851" name="墨迹 850"/>
            </p:nvPicPr>
            <p:blipFill>
              <a:blip r:embed="rId1513"/>
            </p:blipFill>
            <p:spPr>
              <a:xfrm>
                <a:off x="7493000" y="6165850"/>
                <a:ext cx="38735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14" p14:bwMode="auto">
            <p14:nvContentPartPr>
              <p14:cNvPr id="852" name="墨迹 851"/>
              <p14:cNvContentPartPr/>
              <p14:nvPr/>
            </p14:nvContentPartPr>
            <p14:xfrm>
              <a:off x="7607300" y="6299200"/>
              <a:ext cx="360" cy="120650"/>
            </p14:xfrm>
          </p:contentPart>
        </mc:Choice>
        <mc:Fallback xmlns="">
          <p:pic>
            <p:nvPicPr>
              <p:cNvPr id="852" name="墨迹 851"/>
            </p:nvPicPr>
            <p:blipFill>
              <a:blip r:embed="rId1515"/>
            </p:blipFill>
            <p:spPr>
              <a:xfrm>
                <a:off x="7607300" y="6299200"/>
                <a:ext cx="36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16" p14:bwMode="auto">
            <p14:nvContentPartPr>
              <p14:cNvPr id="853" name="墨迹 852"/>
              <p14:cNvContentPartPr/>
              <p14:nvPr/>
            </p14:nvContentPartPr>
            <p14:xfrm>
              <a:off x="7410450" y="6508750"/>
              <a:ext cx="57150" cy="127000"/>
            </p14:xfrm>
          </p:contentPart>
        </mc:Choice>
        <mc:Fallback xmlns="">
          <p:pic>
            <p:nvPicPr>
              <p:cNvPr id="853" name="墨迹 852"/>
            </p:nvPicPr>
            <p:blipFill>
              <a:blip r:embed="rId1517"/>
            </p:blipFill>
            <p:spPr>
              <a:xfrm>
                <a:off x="7410450" y="6508750"/>
                <a:ext cx="5715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18" p14:bwMode="auto">
            <p14:nvContentPartPr>
              <p14:cNvPr id="854" name="墨迹 853"/>
              <p14:cNvContentPartPr/>
              <p14:nvPr/>
            </p14:nvContentPartPr>
            <p14:xfrm>
              <a:off x="7473950" y="6489700"/>
              <a:ext cx="31750" cy="146050"/>
            </p14:xfrm>
          </p:contentPart>
        </mc:Choice>
        <mc:Fallback xmlns="">
          <p:pic>
            <p:nvPicPr>
              <p:cNvPr id="854" name="墨迹 853"/>
            </p:nvPicPr>
            <p:blipFill>
              <a:blip r:embed="rId1519"/>
            </p:blipFill>
            <p:spPr>
              <a:xfrm>
                <a:off x="7473950" y="6489700"/>
                <a:ext cx="3175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20" p14:bwMode="auto">
            <p14:nvContentPartPr>
              <p14:cNvPr id="855" name="墨迹 854"/>
              <p14:cNvContentPartPr/>
              <p14:nvPr/>
            </p14:nvContentPartPr>
            <p14:xfrm>
              <a:off x="7461250" y="6578600"/>
              <a:ext cx="76200" cy="6350"/>
            </p14:xfrm>
          </p:contentPart>
        </mc:Choice>
        <mc:Fallback xmlns="">
          <p:pic>
            <p:nvPicPr>
              <p:cNvPr id="855" name="墨迹 854"/>
            </p:nvPicPr>
            <p:blipFill>
              <a:blip r:embed="rId1521"/>
            </p:blipFill>
            <p:spPr>
              <a:xfrm>
                <a:off x="7461250" y="6578600"/>
                <a:ext cx="7620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22" p14:bwMode="auto">
            <p14:nvContentPartPr>
              <p14:cNvPr id="856" name="墨迹 855"/>
              <p14:cNvContentPartPr/>
              <p14:nvPr/>
            </p14:nvContentPartPr>
            <p14:xfrm>
              <a:off x="7600950" y="6515100"/>
              <a:ext cx="19050" cy="76200"/>
            </p14:xfrm>
          </p:contentPart>
        </mc:Choice>
        <mc:Fallback xmlns="">
          <p:pic>
            <p:nvPicPr>
              <p:cNvPr id="856" name="墨迹 855"/>
            </p:nvPicPr>
            <p:blipFill>
              <a:blip r:embed="rId1523"/>
            </p:blipFill>
            <p:spPr>
              <a:xfrm>
                <a:off x="7600950" y="6515100"/>
                <a:ext cx="1905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24" p14:bwMode="auto">
            <p14:nvContentPartPr>
              <p14:cNvPr id="857" name="墨迹 856"/>
              <p14:cNvContentPartPr/>
              <p14:nvPr/>
            </p14:nvContentPartPr>
            <p14:xfrm>
              <a:off x="7664450" y="6464300"/>
              <a:ext cx="50800" cy="171450"/>
            </p14:xfrm>
          </p:contentPart>
        </mc:Choice>
        <mc:Fallback xmlns="">
          <p:pic>
            <p:nvPicPr>
              <p:cNvPr id="857" name="墨迹 856"/>
            </p:nvPicPr>
            <p:blipFill>
              <a:blip r:embed="rId1525"/>
            </p:blipFill>
            <p:spPr>
              <a:xfrm>
                <a:off x="7664450" y="6464300"/>
                <a:ext cx="5080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26" p14:bwMode="auto">
            <p14:nvContentPartPr>
              <p14:cNvPr id="858" name="墨迹 857"/>
              <p14:cNvContentPartPr/>
              <p14:nvPr/>
            </p14:nvContentPartPr>
            <p14:xfrm>
              <a:off x="7486650" y="6445250"/>
              <a:ext cx="228600" cy="19050"/>
            </p14:xfrm>
          </p:contentPart>
        </mc:Choice>
        <mc:Fallback xmlns="">
          <p:pic>
            <p:nvPicPr>
              <p:cNvPr id="858" name="墨迹 857"/>
            </p:nvPicPr>
            <p:blipFill>
              <a:blip r:embed="rId1527"/>
            </p:blipFill>
            <p:spPr>
              <a:xfrm>
                <a:off x="7486650" y="6445250"/>
                <a:ext cx="22860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28" p14:bwMode="auto">
            <p14:nvContentPartPr>
              <p14:cNvPr id="859" name="墨迹 858"/>
              <p14:cNvContentPartPr/>
              <p14:nvPr/>
            </p14:nvContentPartPr>
            <p14:xfrm>
              <a:off x="7626350" y="6470650"/>
              <a:ext cx="57150" cy="31750"/>
            </p14:xfrm>
          </p:contentPart>
        </mc:Choice>
        <mc:Fallback xmlns="">
          <p:pic>
            <p:nvPicPr>
              <p:cNvPr id="859" name="墨迹 858"/>
            </p:nvPicPr>
            <p:blipFill>
              <a:blip r:embed="rId1529"/>
            </p:blipFill>
            <p:spPr>
              <a:xfrm>
                <a:off x="7626350" y="6470650"/>
                <a:ext cx="5715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30" p14:bwMode="auto">
            <p14:nvContentPartPr>
              <p14:cNvPr id="860" name="墨迹 859"/>
              <p14:cNvContentPartPr/>
              <p14:nvPr/>
            </p14:nvContentPartPr>
            <p14:xfrm>
              <a:off x="7829550" y="6305550"/>
              <a:ext cx="12700" cy="95250"/>
            </p14:xfrm>
          </p:contentPart>
        </mc:Choice>
        <mc:Fallback xmlns="">
          <p:pic>
            <p:nvPicPr>
              <p:cNvPr id="860" name="墨迹 859"/>
            </p:nvPicPr>
            <p:blipFill>
              <a:blip r:embed="rId1016"/>
            </p:blipFill>
            <p:spPr>
              <a:xfrm>
                <a:off x="7829550" y="6305550"/>
                <a:ext cx="1270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31" p14:bwMode="auto">
            <p14:nvContentPartPr>
              <p14:cNvPr id="861" name="墨迹 860"/>
              <p14:cNvContentPartPr/>
              <p14:nvPr/>
            </p14:nvContentPartPr>
            <p14:xfrm>
              <a:off x="7766050" y="6445250"/>
              <a:ext cx="171450" cy="360"/>
            </p14:xfrm>
          </p:contentPart>
        </mc:Choice>
        <mc:Fallback xmlns="">
          <p:pic>
            <p:nvPicPr>
              <p:cNvPr id="861" name="墨迹 860"/>
            </p:nvPicPr>
            <p:blipFill>
              <a:blip r:embed="rId1532"/>
            </p:blipFill>
            <p:spPr>
              <a:xfrm>
                <a:off x="7766050" y="6445250"/>
                <a:ext cx="1714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33" p14:bwMode="auto">
            <p14:nvContentPartPr>
              <p14:cNvPr id="862" name="墨迹 861"/>
              <p14:cNvContentPartPr/>
              <p14:nvPr/>
            </p14:nvContentPartPr>
            <p14:xfrm>
              <a:off x="7791450" y="6521450"/>
              <a:ext cx="25400" cy="101600"/>
            </p14:xfrm>
          </p:contentPart>
        </mc:Choice>
        <mc:Fallback xmlns="">
          <p:pic>
            <p:nvPicPr>
              <p:cNvPr id="862" name="墨迹 861"/>
            </p:nvPicPr>
            <p:blipFill>
              <a:blip r:embed="rId1534"/>
            </p:blipFill>
            <p:spPr>
              <a:xfrm>
                <a:off x="7791450" y="6521450"/>
                <a:ext cx="2540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35" p14:bwMode="auto">
            <p14:nvContentPartPr>
              <p14:cNvPr id="863" name="墨迹 862"/>
              <p14:cNvContentPartPr/>
              <p14:nvPr/>
            </p14:nvContentPartPr>
            <p14:xfrm>
              <a:off x="7816850" y="6508750"/>
              <a:ext cx="19050" cy="95250"/>
            </p14:xfrm>
          </p:contentPart>
        </mc:Choice>
        <mc:Fallback xmlns="">
          <p:pic>
            <p:nvPicPr>
              <p:cNvPr id="863" name="墨迹 862"/>
            </p:nvPicPr>
            <p:blipFill>
              <a:blip r:embed="rId1536"/>
            </p:blipFill>
            <p:spPr>
              <a:xfrm>
                <a:off x="7816850" y="6508750"/>
                <a:ext cx="1905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37" p14:bwMode="auto">
            <p14:nvContentPartPr>
              <p14:cNvPr id="864" name="墨迹 863"/>
              <p14:cNvContentPartPr/>
              <p14:nvPr/>
            </p14:nvContentPartPr>
            <p14:xfrm>
              <a:off x="7810500" y="6565900"/>
              <a:ext cx="50800" cy="12700"/>
            </p14:xfrm>
          </p:contentPart>
        </mc:Choice>
        <mc:Fallback xmlns="">
          <p:pic>
            <p:nvPicPr>
              <p:cNvPr id="864" name="墨迹 863"/>
            </p:nvPicPr>
            <p:blipFill>
              <a:blip r:embed="rId1538"/>
            </p:blipFill>
            <p:spPr>
              <a:xfrm>
                <a:off x="7810500" y="6565900"/>
                <a:ext cx="508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39" p14:bwMode="auto">
            <p14:nvContentPartPr>
              <p14:cNvPr id="865" name="墨迹 864"/>
              <p14:cNvContentPartPr/>
              <p14:nvPr/>
            </p14:nvContentPartPr>
            <p14:xfrm>
              <a:off x="7874000" y="6559550"/>
              <a:ext cx="6350" cy="57150"/>
            </p14:xfrm>
          </p:contentPart>
        </mc:Choice>
        <mc:Fallback xmlns="">
          <p:pic>
            <p:nvPicPr>
              <p:cNvPr id="865" name="墨迹 864"/>
            </p:nvPicPr>
            <p:blipFill>
              <a:blip r:embed="rId1540"/>
            </p:blipFill>
            <p:spPr>
              <a:xfrm>
                <a:off x="7874000" y="6559550"/>
                <a:ext cx="635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41" p14:bwMode="auto">
            <p14:nvContentPartPr>
              <p14:cNvPr id="866" name="墨迹 865"/>
              <p14:cNvContentPartPr/>
              <p14:nvPr/>
            </p14:nvContentPartPr>
            <p14:xfrm>
              <a:off x="7918450" y="6540500"/>
              <a:ext cx="88900" cy="82550"/>
            </p14:xfrm>
          </p:contentPart>
        </mc:Choice>
        <mc:Fallback xmlns="">
          <p:pic>
            <p:nvPicPr>
              <p:cNvPr id="866" name="墨迹 865"/>
            </p:nvPicPr>
            <p:blipFill>
              <a:blip r:embed="rId1542"/>
            </p:blipFill>
            <p:spPr>
              <a:xfrm>
                <a:off x="7918450" y="6540500"/>
                <a:ext cx="8890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43" p14:bwMode="auto">
            <p14:nvContentPartPr>
              <p14:cNvPr id="867" name="墨迹 866"/>
              <p14:cNvContentPartPr/>
              <p14:nvPr/>
            </p14:nvContentPartPr>
            <p14:xfrm>
              <a:off x="4279900" y="4787900"/>
              <a:ext cx="2476500" cy="63500"/>
            </p14:xfrm>
          </p:contentPart>
        </mc:Choice>
        <mc:Fallback xmlns="">
          <p:pic>
            <p:nvPicPr>
              <p:cNvPr id="867" name="墨迹 866"/>
            </p:nvPicPr>
            <p:blipFill>
              <a:blip r:embed="rId1544"/>
            </p:blipFill>
            <p:spPr>
              <a:xfrm>
                <a:off x="4279900" y="4787900"/>
                <a:ext cx="247650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45" p14:bwMode="auto">
            <p14:nvContentPartPr>
              <p14:cNvPr id="868" name="墨迹 867"/>
              <p14:cNvContentPartPr/>
              <p14:nvPr/>
            </p14:nvContentPartPr>
            <p14:xfrm>
              <a:off x="6743700" y="4800600"/>
              <a:ext cx="2209800" cy="69850"/>
            </p14:xfrm>
          </p:contentPart>
        </mc:Choice>
        <mc:Fallback xmlns="">
          <p:pic>
            <p:nvPicPr>
              <p:cNvPr id="868" name="墨迹 867"/>
            </p:nvPicPr>
            <p:blipFill>
              <a:blip r:embed="rId1546"/>
            </p:blipFill>
            <p:spPr>
              <a:xfrm>
                <a:off x="6743700" y="4800600"/>
                <a:ext cx="220980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47" p14:bwMode="auto">
            <p14:nvContentPartPr>
              <p14:cNvPr id="869" name="墨迹 868"/>
              <p14:cNvContentPartPr/>
              <p14:nvPr/>
            </p14:nvContentPartPr>
            <p14:xfrm>
              <a:off x="7874000" y="4921250"/>
              <a:ext cx="19050" cy="38100"/>
            </p14:xfrm>
          </p:contentPart>
        </mc:Choice>
        <mc:Fallback xmlns="">
          <p:pic>
            <p:nvPicPr>
              <p:cNvPr id="869" name="墨迹 868"/>
            </p:nvPicPr>
            <p:blipFill>
              <a:blip r:embed="rId1548"/>
            </p:blipFill>
            <p:spPr>
              <a:xfrm>
                <a:off x="7874000" y="4921250"/>
                <a:ext cx="1905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49" p14:bwMode="auto">
            <p14:nvContentPartPr>
              <p14:cNvPr id="870" name="墨迹 869"/>
              <p14:cNvContentPartPr/>
              <p14:nvPr/>
            </p14:nvContentPartPr>
            <p14:xfrm>
              <a:off x="3905250" y="4718050"/>
              <a:ext cx="44450" cy="171450"/>
            </p14:xfrm>
          </p:contentPart>
        </mc:Choice>
        <mc:Fallback xmlns="">
          <p:pic>
            <p:nvPicPr>
              <p:cNvPr id="870" name="墨迹 869"/>
            </p:nvPicPr>
            <p:blipFill>
              <a:blip r:embed="rId1550"/>
            </p:blipFill>
            <p:spPr>
              <a:xfrm>
                <a:off x="3905250" y="4718050"/>
                <a:ext cx="4445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51" p14:bwMode="auto">
            <p14:nvContentPartPr>
              <p14:cNvPr id="871" name="墨迹 870"/>
              <p14:cNvContentPartPr/>
              <p14:nvPr/>
            </p14:nvContentPartPr>
            <p14:xfrm>
              <a:off x="3917950" y="4756150"/>
              <a:ext cx="88900" cy="158750"/>
            </p14:xfrm>
          </p:contentPart>
        </mc:Choice>
        <mc:Fallback xmlns="">
          <p:pic>
            <p:nvPicPr>
              <p:cNvPr id="871" name="墨迹 870"/>
            </p:nvPicPr>
            <p:blipFill>
              <a:blip r:embed="rId1552"/>
            </p:blipFill>
            <p:spPr>
              <a:xfrm>
                <a:off x="3917950" y="4756150"/>
                <a:ext cx="8890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53" p14:bwMode="auto">
            <p14:nvContentPartPr>
              <p14:cNvPr id="872" name="墨迹 871"/>
              <p14:cNvContentPartPr/>
              <p14:nvPr/>
            </p14:nvContentPartPr>
            <p14:xfrm>
              <a:off x="3968750" y="4756150"/>
              <a:ext cx="139700" cy="228600"/>
            </p14:xfrm>
          </p:contentPart>
        </mc:Choice>
        <mc:Fallback xmlns="">
          <p:pic>
            <p:nvPicPr>
              <p:cNvPr id="872" name="墨迹 871"/>
            </p:nvPicPr>
            <p:blipFill>
              <a:blip r:embed="rId1554"/>
            </p:blipFill>
            <p:spPr>
              <a:xfrm>
                <a:off x="3968750" y="4756150"/>
                <a:ext cx="139700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55" p14:bwMode="auto">
            <p14:nvContentPartPr>
              <p14:cNvPr id="873" name="墨迹 872"/>
              <p14:cNvContentPartPr/>
              <p14:nvPr/>
            </p14:nvContentPartPr>
            <p14:xfrm>
              <a:off x="4102100" y="4813300"/>
              <a:ext cx="95250" cy="12700"/>
            </p14:xfrm>
          </p:contentPart>
        </mc:Choice>
        <mc:Fallback xmlns="">
          <p:pic>
            <p:nvPicPr>
              <p:cNvPr id="873" name="墨迹 872"/>
            </p:nvPicPr>
            <p:blipFill>
              <a:blip r:embed="rId1556"/>
            </p:blipFill>
            <p:spPr>
              <a:xfrm>
                <a:off x="4102100" y="4813300"/>
                <a:ext cx="952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57" p14:bwMode="auto">
            <p14:nvContentPartPr>
              <p14:cNvPr id="874" name="墨迹 873"/>
              <p14:cNvContentPartPr/>
              <p14:nvPr/>
            </p14:nvContentPartPr>
            <p14:xfrm>
              <a:off x="4057650" y="4870450"/>
              <a:ext cx="203200" cy="133350"/>
            </p14:xfrm>
          </p:contentPart>
        </mc:Choice>
        <mc:Fallback xmlns="">
          <p:pic>
            <p:nvPicPr>
              <p:cNvPr id="874" name="墨迹 873"/>
            </p:nvPicPr>
            <p:blipFill>
              <a:blip r:embed="rId1558"/>
            </p:blipFill>
            <p:spPr>
              <a:xfrm>
                <a:off x="4057650" y="4870450"/>
                <a:ext cx="20320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59" p14:bwMode="auto">
            <p14:nvContentPartPr>
              <p14:cNvPr id="875" name="墨迹 874"/>
              <p14:cNvContentPartPr/>
              <p14:nvPr/>
            </p14:nvContentPartPr>
            <p14:xfrm>
              <a:off x="5010150" y="4660900"/>
              <a:ext cx="38100" cy="311150"/>
            </p14:xfrm>
          </p:contentPart>
        </mc:Choice>
        <mc:Fallback xmlns="">
          <p:pic>
            <p:nvPicPr>
              <p:cNvPr id="875" name="墨迹 874"/>
            </p:nvPicPr>
            <p:blipFill>
              <a:blip r:embed="rId1560"/>
            </p:blipFill>
            <p:spPr>
              <a:xfrm>
                <a:off x="5010150" y="4660900"/>
                <a:ext cx="38100" cy="311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61" p14:bwMode="auto">
            <p14:nvContentPartPr>
              <p14:cNvPr id="876" name="墨迹 875"/>
              <p14:cNvContentPartPr/>
              <p14:nvPr/>
            </p14:nvContentPartPr>
            <p14:xfrm>
              <a:off x="6115050" y="4705350"/>
              <a:ext cx="19050" cy="266700"/>
            </p14:xfrm>
          </p:contentPart>
        </mc:Choice>
        <mc:Fallback xmlns="">
          <p:pic>
            <p:nvPicPr>
              <p:cNvPr id="876" name="墨迹 875"/>
            </p:nvPicPr>
            <p:blipFill>
              <a:blip r:embed="rId1562"/>
            </p:blipFill>
            <p:spPr>
              <a:xfrm>
                <a:off x="6115050" y="4705350"/>
                <a:ext cx="19050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63" p14:bwMode="auto">
            <p14:nvContentPartPr>
              <p14:cNvPr id="877" name="墨迹 876"/>
              <p14:cNvContentPartPr/>
              <p14:nvPr/>
            </p14:nvContentPartPr>
            <p14:xfrm>
              <a:off x="7073900" y="4737100"/>
              <a:ext cx="360" cy="228600"/>
            </p14:xfrm>
          </p:contentPart>
        </mc:Choice>
        <mc:Fallback xmlns="">
          <p:pic>
            <p:nvPicPr>
              <p:cNvPr id="877" name="墨迹 876"/>
            </p:nvPicPr>
            <p:blipFill>
              <a:blip r:embed="rId1564"/>
            </p:blipFill>
            <p:spPr>
              <a:xfrm>
                <a:off x="7073900" y="4737100"/>
                <a:ext cx="360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65" p14:bwMode="auto">
            <p14:nvContentPartPr>
              <p14:cNvPr id="878" name="墨迹 877"/>
              <p14:cNvContentPartPr/>
              <p14:nvPr/>
            </p14:nvContentPartPr>
            <p14:xfrm>
              <a:off x="8070850" y="4724400"/>
              <a:ext cx="38100" cy="177800"/>
            </p14:xfrm>
          </p:contentPart>
        </mc:Choice>
        <mc:Fallback xmlns="">
          <p:pic>
            <p:nvPicPr>
              <p:cNvPr id="878" name="墨迹 877"/>
            </p:nvPicPr>
            <p:blipFill>
              <a:blip r:embed="rId1566"/>
            </p:blipFill>
            <p:spPr>
              <a:xfrm>
                <a:off x="8070850" y="4724400"/>
                <a:ext cx="3810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67" p14:bwMode="auto">
            <p14:nvContentPartPr>
              <p14:cNvPr id="879" name="墨迹 878"/>
              <p14:cNvContentPartPr/>
              <p14:nvPr/>
            </p14:nvContentPartPr>
            <p14:xfrm>
              <a:off x="4267200" y="4362450"/>
              <a:ext cx="114300" cy="95250"/>
            </p14:xfrm>
          </p:contentPart>
        </mc:Choice>
        <mc:Fallback xmlns="">
          <p:pic>
            <p:nvPicPr>
              <p:cNvPr id="879" name="墨迹 878"/>
            </p:nvPicPr>
            <p:blipFill>
              <a:blip r:embed="rId1568"/>
            </p:blipFill>
            <p:spPr>
              <a:xfrm>
                <a:off x="4267200" y="4362450"/>
                <a:ext cx="11430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69" p14:bwMode="auto">
            <p14:nvContentPartPr>
              <p14:cNvPr id="880" name="墨迹 879"/>
              <p14:cNvContentPartPr/>
              <p14:nvPr/>
            </p14:nvContentPartPr>
            <p14:xfrm>
              <a:off x="4387850" y="4356100"/>
              <a:ext cx="63500" cy="114300"/>
            </p14:xfrm>
          </p:contentPart>
        </mc:Choice>
        <mc:Fallback xmlns="">
          <p:pic>
            <p:nvPicPr>
              <p:cNvPr id="880" name="墨迹 879"/>
            </p:nvPicPr>
            <p:blipFill>
              <a:blip r:embed="rId1570"/>
            </p:blipFill>
            <p:spPr>
              <a:xfrm>
                <a:off x="4387850" y="4356100"/>
                <a:ext cx="6350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71" p14:bwMode="auto">
            <p14:nvContentPartPr>
              <p14:cNvPr id="881" name="墨迹 880"/>
              <p14:cNvContentPartPr/>
              <p14:nvPr/>
            </p14:nvContentPartPr>
            <p14:xfrm>
              <a:off x="4432300" y="4425950"/>
              <a:ext cx="63500" cy="95250"/>
            </p14:xfrm>
          </p:contentPart>
        </mc:Choice>
        <mc:Fallback xmlns="">
          <p:pic>
            <p:nvPicPr>
              <p:cNvPr id="881" name="墨迹 880"/>
            </p:nvPicPr>
            <p:blipFill>
              <a:blip r:embed="rId1572"/>
            </p:blipFill>
            <p:spPr>
              <a:xfrm>
                <a:off x="4432300" y="4425950"/>
                <a:ext cx="6350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73" p14:bwMode="auto">
            <p14:nvContentPartPr>
              <p14:cNvPr id="882" name="墨迹 881"/>
              <p14:cNvContentPartPr/>
              <p14:nvPr/>
            </p14:nvContentPartPr>
            <p14:xfrm>
              <a:off x="4279900" y="4286250"/>
              <a:ext cx="215900" cy="12700"/>
            </p14:xfrm>
          </p:contentPart>
        </mc:Choice>
        <mc:Fallback xmlns="">
          <p:pic>
            <p:nvPicPr>
              <p:cNvPr id="882" name="墨迹 881"/>
            </p:nvPicPr>
            <p:blipFill>
              <a:blip r:embed="rId1574"/>
            </p:blipFill>
            <p:spPr>
              <a:xfrm>
                <a:off x="4279900" y="4286250"/>
                <a:ext cx="2159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75" p14:bwMode="auto">
            <p14:nvContentPartPr>
              <p14:cNvPr id="883" name="墨迹 882"/>
              <p14:cNvContentPartPr/>
              <p14:nvPr/>
            </p14:nvContentPartPr>
            <p14:xfrm>
              <a:off x="5619750" y="4286250"/>
              <a:ext cx="69850" cy="63500"/>
            </p14:xfrm>
          </p:contentPart>
        </mc:Choice>
        <mc:Fallback xmlns="">
          <p:pic>
            <p:nvPicPr>
              <p:cNvPr id="883" name="墨迹 882"/>
            </p:nvPicPr>
            <p:blipFill>
              <a:blip r:embed="rId1576"/>
            </p:blipFill>
            <p:spPr>
              <a:xfrm>
                <a:off x="5619750" y="4286250"/>
                <a:ext cx="6985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77" p14:bwMode="auto">
            <p14:nvContentPartPr>
              <p14:cNvPr id="884" name="墨迹 883"/>
              <p14:cNvContentPartPr/>
              <p14:nvPr/>
            </p14:nvContentPartPr>
            <p14:xfrm>
              <a:off x="5708650" y="4273550"/>
              <a:ext cx="50800" cy="76200"/>
            </p14:xfrm>
          </p:contentPart>
        </mc:Choice>
        <mc:Fallback xmlns="">
          <p:pic>
            <p:nvPicPr>
              <p:cNvPr id="884" name="墨迹 883"/>
            </p:nvPicPr>
            <p:blipFill>
              <a:blip r:embed="rId1578"/>
            </p:blipFill>
            <p:spPr>
              <a:xfrm>
                <a:off x="5708650" y="4273550"/>
                <a:ext cx="5080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79" p14:bwMode="auto">
            <p14:nvContentPartPr>
              <p14:cNvPr id="885" name="墨迹 884"/>
              <p14:cNvContentPartPr/>
              <p14:nvPr/>
            </p14:nvContentPartPr>
            <p14:xfrm>
              <a:off x="5765800" y="4324350"/>
              <a:ext cx="57150" cy="69850"/>
            </p14:xfrm>
          </p:contentPart>
        </mc:Choice>
        <mc:Fallback xmlns="">
          <p:pic>
            <p:nvPicPr>
              <p:cNvPr id="885" name="墨迹 884"/>
            </p:nvPicPr>
            <p:blipFill>
              <a:blip r:embed="rId1580"/>
            </p:blipFill>
            <p:spPr>
              <a:xfrm>
                <a:off x="5765800" y="4324350"/>
                <a:ext cx="5715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81" p14:bwMode="auto">
            <p14:nvContentPartPr>
              <p14:cNvPr id="886" name="墨迹 885"/>
              <p14:cNvContentPartPr/>
              <p14:nvPr/>
            </p14:nvContentPartPr>
            <p14:xfrm>
              <a:off x="5664200" y="4216400"/>
              <a:ext cx="158750" cy="25400"/>
            </p14:xfrm>
          </p:contentPart>
        </mc:Choice>
        <mc:Fallback xmlns="">
          <p:pic>
            <p:nvPicPr>
              <p:cNvPr id="886" name="墨迹 885"/>
            </p:nvPicPr>
            <p:blipFill>
              <a:blip r:embed="rId1582"/>
            </p:blipFill>
            <p:spPr>
              <a:xfrm>
                <a:off x="5664200" y="4216400"/>
                <a:ext cx="15875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83" p14:bwMode="auto">
            <p14:nvContentPartPr>
              <p14:cNvPr id="887" name="墨迹 886"/>
              <p14:cNvContentPartPr/>
              <p14:nvPr/>
            </p14:nvContentPartPr>
            <p14:xfrm>
              <a:off x="6546850" y="4229100"/>
              <a:ext cx="69850" cy="82550"/>
            </p14:xfrm>
          </p:contentPart>
        </mc:Choice>
        <mc:Fallback xmlns="">
          <p:pic>
            <p:nvPicPr>
              <p:cNvPr id="887" name="墨迹 886"/>
            </p:nvPicPr>
            <p:blipFill>
              <a:blip r:embed="rId1584"/>
            </p:blipFill>
            <p:spPr>
              <a:xfrm>
                <a:off x="6546850" y="4229100"/>
                <a:ext cx="6985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85" p14:bwMode="auto">
            <p14:nvContentPartPr>
              <p14:cNvPr id="888" name="墨迹 887"/>
              <p14:cNvContentPartPr/>
              <p14:nvPr/>
            </p14:nvContentPartPr>
            <p14:xfrm>
              <a:off x="6654800" y="4222750"/>
              <a:ext cx="76200" cy="82550"/>
            </p14:xfrm>
          </p:contentPart>
        </mc:Choice>
        <mc:Fallback xmlns="">
          <p:pic>
            <p:nvPicPr>
              <p:cNvPr id="888" name="墨迹 887"/>
            </p:nvPicPr>
            <p:blipFill>
              <a:blip r:embed="rId1586"/>
            </p:blipFill>
            <p:spPr>
              <a:xfrm>
                <a:off x="6654800" y="4222750"/>
                <a:ext cx="7620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87" p14:bwMode="auto">
            <p14:nvContentPartPr>
              <p14:cNvPr id="889" name="墨迹 888"/>
              <p14:cNvContentPartPr/>
              <p14:nvPr/>
            </p14:nvContentPartPr>
            <p14:xfrm>
              <a:off x="6743700" y="4305300"/>
              <a:ext cx="360" cy="50800"/>
            </p14:xfrm>
          </p:contentPart>
        </mc:Choice>
        <mc:Fallback xmlns="">
          <p:pic>
            <p:nvPicPr>
              <p:cNvPr id="889" name="墨迹 888"/>
            </p:nvPicPr>
            <p:blipFill>
              <a:blip r:embed="rId581"/>
            </p:blipFill>
            <p:spPr>
              <a:xfrm>
                <a:off x="6743700" y="4305300"/>
                <a:ext cx="36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88" p14:bwMode="auto">
            <p14:nvContentPartPr>
              <p14:cNvPr id="890" name="墨迹 889"/>
              <p14:cNvContentPartPr/>
              <p14:nvPr/>
            </p14:nvContentPartPr>
            <p14:xfrm>
              <a:off x="6591300" y="4178300"/>
              <a:ext cx="133350" cy="12700"/>
            </p14:xfrm>
          </p:contentPart>
        </mc:Choice>
        <mc:Fallback xmlns="">
          <p:pic>
            <p:nvPicPr>
              <p:cNvPr id="890" name="墨迹 889"/>
            </p:nvPicPr>
            <p:blipFill>
              <a:blip r:embed="rId1589"/>
            </p:blipFill>
            <p:spPr>
              <a:xfrm>
                <a:off x="6591300" y="4178300"/>
                <a:ext cx="1333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90" p14:bwMode="auto">
            <p14:nvContentPartPr>
              <p14:cNvPr id="891" name="墨迹 890"/>
              <p14:cNvContentPartPr/>
              <p14:nvPr/>
            </p14:nvContentPartPr>
            <p14:xfrm>
              <a:off x="7664450" y="4197350"/>
              <a:ext cx="82550" cy="88900"/>
            </p14:xfrm>
          </p:contentPart>
        </mc:Choice>
        <mc:Fallback xmlns="">
          <p:pic>
            <p:nvPicPr>
              <p:cNvPr id="891" name="墨迹 890"/>
            </p:nvPicPr>
            <p:blipFill>
              <a:blip r:embed="rId1591"/>
            </p:blipFill>
            <p:spPr>
              <a:xfrm>
                <a:off x="7664450" y="4197350"/>
                <a:ext cx="8255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92" p14:bwMode="auto">
            <p14:nvContentPartPr>
              <p14:cNvPr id="892" name="墨迹 891"/>
              <p14:cNvContentPartPr/>
              <p14:nvPr/>
            </p14:nvContentPartPr>
            <p14:xfrm>
              <a:off x="7740650" y="4178300"/>
              <a:ext cx="76200" cy="120650"/>
            </p14:xfrm>
          </p:contentPart>
        </mc:Choice>
        <mc:Fallback xmlns="">
          <p:pic>
            <p:nvPicPr>
              <p:cNvPr id="892" name="墨迹 891"/>
            </p:nvPicPr>
            <p:blipFill>
              <a:blip r:embed="rId1593"/>
            </p:blipFill>
            <p:spPr>
              <a:xfrm>
                <a:off x="7740650" y="4178300"/>
                <a:ext cx="7620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94" p14:bwMode="auto">
            <p14:nvContentPartPr>
              <p14:cNvPr id="893" name="墨迹 892"/>
              <p14:cNvContentPartPr/>
              <p14:nvPr/>
            </p14:nvContentPartPr>
            <p14:xfrm>
              <a:off x="7791450" y="4286250"/>
              <a:ext cx="44450" cy="57150"/>
            </p14:xfrm>
          </p:contentPart>
        </mc:Choice>
        <mc:Fallback xmlns="">
          <p:pic>
            <p:nvPicPr>
              <p:cNvPr id="893" name="墨迹 892"/>
            </p:nvPicPr>
            <p:blipFill>
              <a:blip r:embed="rId1595"/>
            </p:blipFill>
            <p:spPr>
              <a:xfrm>
                <a:off x="7791450" y="4286250"/>
                <a:ext cx="4445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96" p14:bwMode="auto">
            <p14:nvContentPartPr>
              <p14:cNvPr id="894" name="墨迹 893"/>
              <p14:cNvContentPartPr/>
              <p14:nvPr/>
            </p14:nvContentPartPr>
            <p14:xfrm>
              <a:off x="7658100" y="4133850"/>
              <a:ext cx="222250" cy="25400"/>
            </p14:xfrm>
          </p:contentPart>
        </mc:Choice>
        <mc:Fallback xmlns="">
          <p:pic>
            <p:nvPicPr>
              <p:cNvPr id="894" name="墨迹 893"/>
            </p:nvPicPr>
            <p:blipFill>
              <a:blip r:embed="rId1597"/>
            </p:blipFill>
            <p:spPr>
              <a:xfrm>
                <a:off x="7658100" y="4133850"/>
                <a:ext cx="22225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98" p14:bwMode="auto">
            <p14:nvContentPartPr>
              <p14:cNvPr id="895" name="墨迹 894"/>
              <p14:cNvContentPartPr/>
              <p14:nvPr/>
            </p14:nvContentPartPr>
            <p14:xfrm>
              <a:off x="7797800" y="4286250"/>
              <a:ext cx="44450" cy="38100"/>
            </p14:xfrm>
          </p:contentPart>
        </mc:Choice>
        <mc:Fallback xmlns="">
          <p:pic>
            <p:nvPicPr>
              <p:cNvPr id="895" name="墨迹 894"/>
            </p:nvPicPr>
            <p:blipFill>
              <a:blip r:embed="rId1599"/>
            </p:blipFill>
            <p:spPr>
              <a:xfrm>
                <a:off x="7797800" y="4286250"/>
                <a:ext cx="4445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00" p14:bwMode="auto">
            <p14:nvContentPartPr>
              <p14:cNvPr id="896" name="墨迹 895"/>
              <p14:cNvContentPartPr/>
              <p14:nvPr/>
            </p14:nvContentPartPr>
            <p14:xfrm>
              <a:off x="7702550" y="4267200"/>
              <a:ext cx="25400" cy="12700"/>
            </p14:xfrm>
          </p:contentPart>
        </mc:Choice>
        <mc:Fallback xmlns="">
          <p:pic>
            <p:nvPicPr>
              <p:cNvPr id="896" name="墨迹 895"/>
            </p:nvPicPr>
            <p:blipFill>
              <a:blip r:embed="rId1601"/>
            </p:blipFill>
            <p:spPr>
              <a:xfrm>
                <a:off x="7702550" y="4267200"/>
                <a:ext cx="254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02" p14:bwMode="auto">
            <p14:nvContentPartPr>
              <p14:cNvPr id="897" name="墨迹 896"/>
              <p14:cNvContentPartPr/>
              <p14:nvPr/>
            </p14:nvContentPartPr>
            <p14:xfrm>
              <a:off x="7721600" y="4254500"/>
              <a:ext cx="12700" cy="360"/>
            </p14:xfrm>
          </p:contentPart>
        </mc:Choice>
        <mc:Fallback xmlns="">
          <p:pic>
            <p:nvPicPr>
              <p:cNvPr id="897" name="墨迹 896"/>
            </p:nvPicPr>
            <p:blipFill>
              <a:blip r:embed="rId3"/>
            </p:blipFill>
            <p:spPr>
              <a:xfrm>
                <a:off x="7721600" y="425450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03" p14:bwMode="auto">
            <p14:nvContentPartPr>
              <p14:cNvPr id="898" name="墨迹 897"/>
              <p14:cNvContentPartPr/>
              <p14:nvPr/>
            </p14:nvContentPartPr>
            <p14:xfrm>
              <a:off x="4718050" y="5486400"/>
              <a:ext cx="222250" cy="228600"/>
            </p14:xfrm>
          </p:contentPart>
        </mc:Choice>
        <mc:Fallback xmlns="">
          <p:pic>
            <p:nvPicPr>
              <p:cNvPr id="898" name="墨迹 897"/>
            </p:nvPicPr>
            <p:blipFill>
              <a:blip r:embed="rId1604"/>
            </p:blipFill>
            <p:spPr>
              <a:xfrm>
                <a:off x="4718050" y="5486400"/>
                <a:ext cx="222250" cy="228600"/>
              </a:xfrm>
              <a:prstGeom prst="rect"/>
            </p:spPr>
          </p:pic>
        </mc:Fallback>
      </mc:AlternateContent>
    </p:spTree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zh-CN" altLang="en-US" sz="4400">
                <a:solidFill>
                  <a:schemeClr val="bg1"/>
                </a:solidFill>
              </a:rPr>
              <a:t>查表、传送程序！</a:t>
            </a:r>
            <a:endParaRPr lang="zh-CN" altLang="en-US" sz="4400">
              <a:solidFill>
                <a:schemeClr val="bg1"/>
              </a:solidFill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zh-CN" sz="1400" b="0" i="0" u="none" strike="noStrike" kern="1200" cap="none" spc="0" normalizeH="0" baseline="0" noProof="0">
              <a:ln>
                <a:noFill/>
              </a:ln>
              <a:solidFill>
                <a:schemeClr val="hlin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</p:spTree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zh-CN" sz="800" b="0" i="0" u="none" strike="noStrike" kern="1200" cap="none" spc="0" normalizeH="0" baseline="0" noProof="0">
              <a:ln>
                <a:noFill/>
              </a:ln>
              <a:solidFill>
                <a:schemeClr val="hlin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67995" y="690880"/>
            <a:ext cx="7474585" cy="59080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1800">
                <a:latin typeface="等线" panose="02010600030101010101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zh-CN" sz="1800">
                <a:ea typeface="等线" panose="02010600030101010101" charset="-122"/>
                <a:sym typeface="+mn-ea"/>
              </a:rPr>
              <a:t>程序控制类指令的概念，熟练掌握传送类指令（各类）、算数逻辑运算指令（尤其加减类）、入栈出栈指令、移位指令（算术移位的用法）、串传送指令、跳转指令等指令含义和用法，汇编相关的语句格式、数据、表达式、运算符、伪指令，子程序参数传递方法，程序段能读懂</a:t>
            </a:r>
            <a:r>
              <a:rPr lang="en-US" sz="1800">
                <a:latin typeface="等线" panose="02010600030101010101" charset="-122"/>
                <a:cs typeface="Times New Roman" panose="02020603050405020304" pitchFamily="18" charset="0"/>
                <a:sym typeface="+mn-ea"/>
              </a:rPr>
              <a:t> </a:t>
            </a:r>
            <a:endParaRPr lang="zh-CN" sz="1800">
              <a:ea typeface="等线" panose="02010600030101010101" charset="-122"/>
              <a:sym typeface="+mn-ea"/>
            </a:endParaRPr>
          </a:p>
          <a:p>
            <a:r>
              <a:rPr lang="zh-CN" sz="1800">
                <a:ea typeface="等线" panose="02010600030101010101" charset="-122"/>
                <a:sym typeface="+mn-ea"/>
              </a:rPr>
              <a:t>指令执行过程，</a:t>
            </a:r>
            <a:r>
              <a:rPr lang="zh-CN" sz="1800">
                <a:ea typeface="等线" panose="02010600030101010101" charset="-122"/>
                <a:sym typeface="+mn-ea"/>
              </a:rPr>
              <a:t>熟练掌握查表程序、数据转送程序，分支跳转及循环程序、字符串表达式、定位伪指令、位置计数器</a:t>
            </a:r>
            <a:r>
              <a:rPr lang="en-US" sz="1800">
                <a:latin typeface="等线" panose="02010600030101010101" charset="-122"/>
                <a:cs typeface="Times New Roman" panose="02020603050405020304" pitchFamily="18" charset="0"/>
                <a:sym typeface="+mn-ea"/>
              </a:rPr>
              <a:t> </a:t>
            </a:r>
            <a:r>
              <a:rPr lang="zh-CN" sz="1800">
                <a:ea typeface="等线" panose="02010600030101010101" charset="-122"/>
                <a:sym typeface="+mn-ea"/>
              </a:rPr>
              <a:t>中断概念原理、过程，中断响应压栈的内容，DMA概念原理，中断和DMA对总线控制的区别</a:t>
            </a:r>
            <a:r>
              <a:rPr lang="en-US" sz="1800">
                <a:latin typeface="等线" panose="02010600030101010101" charset="-122"/>
                <a:cs typeface="Times New Roman" panose="02020603050405020304" pitchFamily="18" charset="0"/>
                <a:sym typeface="+mn-ea"/>
              </a:rPr>
              <a:t> </a:t>
            </a:r>
            <a:r>
              <a:rPr lang="zh-CN" sz="1800">
                <a:ea typeface="等线" panose="02010600030101010101" charset="-122"/>
                <a:sym typeface="+mn-ea"/>
              </a:rPr>
              <a:t>存储器用不同芯片的组成设计过程，会画逻辑图，SRAM（特点、构成），DRAM（特点，刷新方式）</a:t>
            </a:r>
            <a:r>
              <a:rPr lang="en-US" sz="1800">
                <a:latin typeface="等线" panose="02010600030101010101" charset="-122"/>
                <a:cs typeface="Times New Roman" panose="02020603050405020304" pitchFamily="18" charset="0"/>
                <a:sym typeface="+mn-ea"/>
              </a:rPr>
              <a:t> </a:t>
            </a:r>
            <a:r>
              <a:rPr lang="en-US" sz="1800">
                <a:latin typeface="等线" panose="02010600030101010101" charset="-122"/>
                <a:sym typeface="+mn-ea"/>
              </a:rPr>
              <a:t>I</a:t>
            </a:r>
            <a:r>
              <a:rPr lang="en-US" sz="1800">
                <a:latin typeface="等线" panose="02010600030101010101" charset="-122"/>
                <a:cs typeface="Times New Roman" panose="02020603050405020304" pitchFamily="18" charset="0"/>
                <a:sym typeface="+mn-ea"/>
              </a:rPr>
              <a:t>/O</a:t>
            </a:r>
            <a:r>
              <a:rPr lang="zh-CN" sz="1800">
                <a:ea typeface="等线" panose="02010600030101010101" charset="-122"/>
                <a:sym typeface="+mn-ea"/>
              </a:rPr>
              <a:t>编址方式，访问外设端口的输入输出指令</a:t>
            </a:r>
            <a:r>
              <a:rPr lang="en-US" sz="1800">
                <a:latin typeface="等线" panose="02010600030101010101" charset="-122"/>
                <a:cs typeface="Times New Roman" panose="02020603050405020304" pitchFamily="18" charset="0"/>
                <a:sym typeface="+mn-ea"/>
              </a:rPr>
              <a:t> </a:t>
            </a:r>
            <a:endParaRPr lang="zh-CN" sz="1800">
              <a:ea typeface="等线" panose="02010600030101010101" charset="-122"/>
              <a:sym typeface="+mn-ea"/>
            </a:endParaRPr>
          </a:p>
          <a:p>
            <a:r>
              <a:rPr lang="en-US" sz="1800">
                <a:latin typeface="等线" panose="02010600030101010101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zh-CN" sz="1800">
                <a:ea typeface="等线" panose="02010600030101010101" charset="-122"/>
                <a:sym typeface="+mn-ea"/>
              </a:rPr>
              <a:t>总线的概念、特点，控制方式</a:t>
            </a:r>
            <a:r>
              <a:rPr lang="en-US" sz="1800">
                <a:solidFill>
                  <a:srgbClr val="FF0000"/>
                </a:solidFill>
                <a:latin typeface="等线" panose="02010600030101010101" charset="-122"/>
                <a:cs typeface="Times New Roman" panose="02020603050405020304" pitchFamily="18" charset="0"/>
                <a:sym typeface="+mn-ea"/>
              </a:rPr>
              <a:t> </a:t>
            </a:r>
            <a:r>
              <a:rPr lang="zh-CN" sz="1800">
                <a:solidFill>
                  <a:srgbClr val="FF0000"/>
                </a:solidFill>
                <a:ea typeface="等线" panose="02010600030101010101" charset="-122"/>
                <a:sym typeface="+mn-ea"/>
              </a:rPr>
              <a:t></a:t>
            </a:r>
            <a:endParaRPr lang="zh-CN" altLang="en-US" sz="1800">
              <a:solidFill>
                <a:srgbClr val="FF0000"/>
              </a:solidFill>
              <a:ea typeface="等线" panose="02010600030101010101" charset="-122"/>
              <a:sym typeface="+mn-ea"/>
            </a:endParaRPr>
          </a:p>
        </p:txBody>
      </p:sp>
    </p:spTree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日期占位符 3"/>
          <p:cNvSpPr txBox="1">
            <a:spLocks noGrp="1"/>
          </p:cNvSpPr>
          <p:nvPr>
            <p:ph type="dt" sz="half" idx="2"/>
          </p:nvPr>
        </p:nvSpPr>
        <p:spPr bwMode="auto"/>
        <p:txBody>
          <a:bodyPr wrap="square" lIns="91440" tIns="45720" rIns="91440" bIns="45720" numCol="1" anchor="t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zh-CN" sz="1400" b="0" i="0" u="none" strike="noStrike" kern="1200" cap="none" spc="0" normalizeH="0" baseline="0" noProof="0">
              <a:ln>
                <a:noFill/>
              </a:ln>
              <a:solidFill>
                <a:schemeClr val="hlin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40963" name="灯片编号占位符 4"/>
          <p:cNvSpPr txBox="1">
            <a:spLocks noGrp="1"/>
          </p:cNvSpPr>
          <p:nvPr>
            <p:ph type="sldNum" sz="quarter" idx="4"/>
          </p:nvPr>
        </p:nvSpPr>
        <p:spPr/>
        <p:txBody>
          <a:bodyPr/>
          <a:p>
            <a:pPr marL="0" indent="0" algn="r" eaLnBrk="1" hangingPunct="1">
              <a:spcBef>
                <a:spcPct val="50000"/>
              </a:spcBef>
              <a:buNone/>
            </a:pPr>
            <a:fld id="{9A0DB2DC-4C9A-4742-B13C-FB6460FD3503}" type="slidenum">
              <a:rPr lang="en-US" altLang="zh-CN" sz="1400" dirty="0">
                <a:solidFill>
                  <a:schemeClr val="bg1"/>
                </a:solidFill>
              </a:rPr>
            </a:fld>
            <a:endParaRPr lang="en-US" altLang="zh-CN" sz="1400" dirty="0">
              <a:solidFill>
                <a:schemeClr val="bg1"/>
              </a:solidFill>
            </a:endParaRPr>
          </a:p>
        </p:txBody>
      </p:sp>
      <p:grpSp>
        <p:nvGrpSpPr>
          <p:cNvPr id="40964" name="组合 26"/>
          <p:cNvGrpSpPr/>
          <p:nvPr/>
        </p:nvGrpSpPr>
        <p:grpSpPr>
          <a:xfrm>
            <a:off x="354013" y="2001838"/>
            <a:ext cx="8539162" cy="3227387"/>
            <a:chOff x="1317625" y="2001838"/>
            <a:chExt cx="5976937" cy="2447925"/>
          </a:xfrm>
        </p:grpSpPr>
        <p:sp>
          <p:nvSpPr>
            <p:cNvPr id="40967" name="Line 9"/>
            <p:cNvSpPr/>
            <p:nvPr/>
          </p:nvSpPr>
          <p:spPr>
            <a:xfrm>
              <a:off x="1317625" y="2001838"/>
              <a:ext cx="5976937" cy="0"/>
            </a:xfrm>
            <a:prstGeom prst="line">
              <a:avLst/>
            </a:prstGeom>
            <a:ln w="57150" cap="flat" cmpd="sng">
              <a:solidFill>
                <a:srgbClr val="FFC000"/>
              </a:solidFill>
              <a:prstDash val="solid"/>
              <a:headEnd type="stealth" w="lg" len="lg"/>
              <a:tailEnd type="stealth" w="lg" len="lg"/>
            </a:ln>
          </p:spPr>
        </p:sp>
        <p:sp>
          <p:nvSpPr>
            <p:cNvPr id="40968" name="Line 10"/>
            <p:cNvSpPr/>
            <p:nvPr/>
          </p:nvSpPr>
          <p:spPr>
            <a:xfrm>
              <a:off x="1987151" y="2001838"/>
              <a:ext cx="0" cy="647700"/>
            </a:xfrm>
            <a:prstGeom prst="line">
              <a:avLst/>
            </a:prstGeom>
            <a:ln w="9525" cap="flat" cmpd="sng"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40969" name="Rectangle 11"/>
            <p:cNvSpPr/>
            <p:nvPr/>
          </p:nvSpPr>
          <p:spPr>
            <a:xfrm>
              <a:off x="1483914" y="2649538"/>
              <a:ext cx="1008063" cy="576263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kumimoji="1"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5621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1981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algn="ctr">
                <a:spcBef>
                  <a:spcPct val="50000"/>
                </a:spcBef>
                <a:buNone/>
              </a:pPr>
              <a:endParaRPr lang="zh-CN" altLang="en-US" dirty="0">
                <a:solidFill>
                  <a:srgbClr val="FFFF99"/>
                </a:solidFill>
                <a:ea typeface="黑体" panose="02010609060101010101" pitchFamily="49" charset="-122"/>
              </a:endParaRPr>
            </a:p>
          </p:txBody>
        </p:sp>
        <p:sp>
          <p:nvSpPr>
            <p:cNvPr id="40970" name="Rectangle 12"/>
            <p:cNvSpPr/>
            <p:nvPr/>
          </p:nvSpPr>
          <p:spPr>
            <a:xfrm>
              <a:off x="2707878" y="2649538"/>
              <a:ext cx="1008062" cy="576263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kumimoji="1"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5621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1981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algn="ctr">
                <a:spcBef>
                  <a:spcPct val="50000"/>
                </a:spcBef>
                <a:buNone/>
              </a:pPr>
              <a:endParaRPr lang="zh-CN" altLang="en-US" dirty="0">
                <a:solidFill>
                  <a:srgbClr val="FFFF99"/>
                </a:solidFill>
                <a:ea typeface="黑体" panose="02010609060101010101" pitchFamily="49" charset="-122"/>
              </a:endParaRPr>
            </a:p>
          </p:txBody>
        </p:sp>
        <p:sp>
          <p:nvSpPr>
            <p:cNvPr id="40971" name="Line 13"/>
            <p:cNvSpPr/>
            <p:nvPr/>
          </p:nvSpPr>
          <p:spPr>
            <a:xfrm>
              <a:off x="3212703" y="2001838"/>
              <a:ext cx="0" cy="647700"/>
            </a:xfrm>
            <a:prstGeom prst="line">
              <a:avLst/>
            </a:prstGeom>
            <a:ln w="9525" cap="flat" cmpd="sng"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40972" name="Rectangle 14"/>
            <p:cNvSpPr/>
            <p:nvPr/>
          </p:nvSpPr>
          <p:spPr>
            <a:xfrm>
              <a:off x="4414837" y="2649538"/>
              <a:ext cx="1008063" cy="576263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kumimoji="1"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5621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1981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algn="ctr">
                <a:spcBef>
                  <a:spcPct val="50000"/>
                </a:spcBef>
                <a:buNone/>
              </a:pPr>
              <a:endParaRPr lang="zh-CN" altLang="en-US" dirty="0">
                <a:solidFill>
                  <a:srgbClr val="FFFF99"/>
                </a:solidFill>
                <a:ea typeface="黑体" panose="02010609060101010101" pitchFamily="49" charset="-122"/>
              </a:endParaRPr>
            </a:p>
          </p:txBody>
        </p:sp>
        <p:sp>
          <p:nvSpPr>
            <p:cNvPr id="40973" name="Rectangle 15"/>
            <p:cNvSpPr/>
            <p:nvPr/>
          </p:nvSpPr>
          <p:spPr>
            <a:xfrm>
              <a:off x="5854700" y="2649538"/>
              <a:ext cx="1008062" cy="576263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kumimoji="1"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5621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1981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algn="ctr">
                <a:spcBef>
                  <a:spcPct val="50000"/>
                </a:spcBef>
                <a:buNone/>
              </a:pPr>
              <a:endParaRPr lang="zh-CN" altLang="en-US" dirty="0">
                <a:solidFill>
                  <a:srgbClr val="FFFF99"/>
                </a:solidFill>
                <a:ea typeface="黑体" panose="02010609060101010101" pitchFamily="49" charset="-122"/>
              </a:endParaRPr>
            </a:p>
          </p:txBody>
        </p:sp>
        <p:sp>
          <p:nvSpPr>
            <p:cNvPr id="40974" name="Rectangle 16"/>
            <p:cNvSpPr/>
            <p:nvPr/>
          </p:nvSpPr>
          <p:spPr>
            <a:xfrm>
              <a:off x="4323713" y="3873501"/>
              <a:ext cx="1099188" cy="576262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kumimoji="1"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5621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1981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algn="ctr">
                <a:spcBef>
                  <a:spcPct val="50000"/>
                </a:spcBef>
                <a:buNone/>
              </a:pPr>
              <a:endParaRPr lang="zh-CN" altLang="en-US" dirty="0">
                <a:solidFill>
                  <a:srgbClr val="FFFF99"/>
                </a:solidFill>
                <a:ea typeface="黑体" panose="02010609060101010101" pitchFamily="49" charset="-122"/>
              </a:endParaRPr>
            </a:p>
          </p:txBody>
        </p:sp>
        <p:sp>
          <p:nvSpPr>
            <p:cNvPr id="40975" name="Rectangle 17"/>
            <p:cNvSpPr/>
            <p:nvPr/>
          </p:nvSpPr>
          <p:spPr>
            <a:xfrm>
              <a:off x="5854700" y="3873501"/>
              <a:ext cx="1095878" cy="576262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kumimoji="1"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5621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1981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algn="ctr">
                <a:spcBef>
                  <a:spcPct val="50000"/>
                </a:spcBef>
                <a:buNone/>
              </a:pPr>
              <a:endParaRPr lang="zh-CN" altLang="en-US" dirty="0">
                <a:solidFill>
                  <a:srgbClr val="FFFF99"/>
                </a:solidFill>
                <a:ea typeface="黑体" panose="02010609060101010101" pitchFamily="49" charset="-122"/>
              </a:endParaRPr>
            </a:p>
          </p:txBody>
        </p:sp>
        <p:sp>
          <p:nvSpPr>
            <p:cNvPr id="40976" name="Line 18"/>
            <p:cNvSpPr/>
            <p:nvPr/>
          </p:nvSpPr>
          <p:spPr>
            <a:xfrm>
              <a:off x="4918075" y="2001838"/>
              <a:ext cx="0" cy="647700"/>
            </a:xfrm>
            <a:prstGeom prst="line">
              <a:avLst/>
            </a:prstGeom>
            <a:ln w="9525" cap="flat" cmpd="sng"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40977" name="Line 19"/>
            <p:cNvSpPr/>
            <p:nvPr/>
          </p:nvSpPr>
          <p:spPr>
            <a:xfrm>
              <a:off x="6357937" y="2001838"/>
              <a:ext cx="0" cy="647700"/>
            </a:xfrm>
            <a:prstGeom prst="line">
              <a:avLst/>
            </a:prstGeom>
            <a:ln w="9525" cap="flat" cmpd="sng"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40978" name="Line 20"/>
            <p:cNvSpPr/>
            <p:nvPr/>
          </p:nvSpPr>
          <p:spPr>
            <a:xfrm>
              <a:off x="4918075" y="3225801"/>
              <a:ext cx="0" cy="647700"/>
            </a:xfrm>
            <a:prstGeom prst="line">
              <a:avLst/>
            </a:prstGeom>
            <a:ln w="9525" cap="flat" cmpd="sng"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40979" name="Line 21"/>
            <p:cNvSpPr/>
            <p:nvPr/>
          </p:nvSpPr>
          <p:spPr>
            <a:xfrm>
              <a:off x="6357937" y="3225801"/>
              <a:ext cx="0" cy="647700"/>
            </a:xfrm>
            <a:prstGeom prst="line">
              <a:avLst/>
            </a:prstGeom>
            <a:ln w="9525" cap="flat" cmpd="sng"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40980" name="Line 22"/>
            <p:cNvSpPr/>
            <p:nvPr/>
          </p:nvSpPr>
          <p:spPr>
            <a:xfrm>
              <a:off x="5422900" y="2938463"/>
              <a:ext cx="431800" cy="0"/>
            </a:xfrm>
            <a:prstGeom prst="line">
              <a:avLst/>
            </a:prstGeom>
            <a:ln w="9525" cap="flat" cmpd="sng">
              <a:solidFill>
                <a:schemeClr val="bg1"/>
              </a:solidFill>
              <a:prstDash val="dash"/>
              <a:headEnd type="none" w="med" len="med"/>
              <a:tailEnd type="none" w="med" len="med"/>
            </a:ln>
          </p:spPr>
        </p:sp>
        <p:sp>
          <p:nvSpPr>
            <p:cNvPr id="40981" name="Line 23"/>
            <p:cNvSpPr/>
            <p:nvPr/>
          </p:nvSpPr>
          <p:spPr>
            <a:xfrm flipV="1">
              <a:off x="5422900" y="4161632"/>
              <a:ext cx="431800" cy="794"/>
            </a:xfrm>
            <a:prstGeom prst="line">
              <a:avLst/>
            </a:prstGeom>
            <a:ln w="9525" cap="flat" cmpd="sng">
              <a:solidFill>
                <a:schemeClr val="bg1"/>
              </a:solidFill>
              <a:prstDash val="dash"/>
              <a:headEnd type="none" w="med" len="med"/>
              <a:tailEnd type="none" w="med" len="med"/>
            </a:ln>
          </p:spPr>
        </p:sp>
        <p:sp>
          <p:nvSpPr>
            <p:cNvPr id="40982" name="Text Box 24"/>
            <p:cNvSpPr txBox="1"/>
            <p:nvPr/>
          </p:nvSpPr>
          <p:spPr>
            <a:xfrm>
              <a:off x="1555352" y="2702006"/>
              <a:ext cx="865187" cy="36671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kumimoji="1"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5621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1981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algn="ctr">
                <a:spcBef>
                  <a:spcPct val="50000"/>
                </a:spcBef>
                <a:buNone/>
              </a:pPr>
              <a:r>
                <a:rPr lang="en-US" altLang="zh-CN" dirty="0">
                  <a:solidFill>
                    <a:srgbClr val="FF0000"/>
                  </a:solidFill>
                  <a:ea typeface="黑体" panose="02010609060101010101" pitchFamily="49" charset="-122"/>
                </a:rPr>
                <a:t>CPU</a:t>
              </a:r>
              <a:endParaRPr lang="en-US" altLang="zh-CN" dirty="0">
                <a:solidFill>
                  <a:srgbClr val="FF0000"/>
                </a:solidFill>
                <a:ea typeface="黑体" panose="02010609060101010101" pitchFamily="49" charset="-122"/>
              </a:endParaRPr>
            </a:p>
          </p:txBody>
        </p:sp>
        <p:sp>
          <p:nvSpPr>
            <p:cNvPr id="40983" name="Text Box 25"/>
            <p:cNvSpPr txBox="1"/>
            <p:nvPr/>
          </p:nvSpPr>
          <p:spPr>
            <a:xfrm>
              <a:off x="2852339" y="2702006"/>
              <a:ext cx="719138" cy="36671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kumimoji="1"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5621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1981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algn="ctr">
                <a:spcBef>
                  <a:spcPct val="50000"/>
                </a:spcBef>
                <a:buNone/>
              </a:pPr>
              <a:r>
                <a:rPr lang="zh-CN" altLang="en-US" dirty="0">
                  <a:solidFill>
                    <a:srgbClr val="FF0000"/>
                  </a:solidFill>
                  <a:ea typeface="黑体" panose="02010609060101010101" pitchFamily="49" charset="-122"/>
                </a:rPr>
                <a:t>主存</a:t>
              </a:r>
              <a:endParaRPr lang="zh-CN" altLang="en-US" dirty="0">
                <a:solidFill>
                  <a:srgbClr val="FF0000"/>
                </a:solidFill>
                <a:ea typeface="黑体" panose="02010609060101010101" pitchFamily="49" charset="-122"/>
              </a:endParaRPr>
            </a:p>
          </p:txBody>
        </p:sp>
        <p:sp>
          <p:nvSpPr>
            <p:cNvPr id="40984" name="Text Box 26"/>
            <p:cNvSpPr txBox="1"/>
            <p:nvPr/>
          </p:nvSpPr>
          <p:spPr>
            <a:xfrm>
              <a:off x="4486275" y="2702006"/>
              <a:ext cx="792162" cy="36671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kumimoji="1"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5621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1981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algn="ctr">
                <a:spcBef>
                  <a:spcPct val="50000"/>
                </a:spcBef>
                <a:buNone/>
              </a:pPr>
              <a:r>
                <a:rPr lang="zh-CN" altLang="en-US" dirty="0">
                  <a:solidFill>
                    <a:srgbClr val="FF0000"/>
                  </a:solidFill>
                  <a:ea typeface="黑体" panose="02010609060101010101" pitchFamily="49" charset="-122"/>
                </a:rPr>
                <a:t>接口</a:t>
              </a:r>
              <a:endParaRPr lang="zh-CN" altLang="en-US" dirty="0">
                <a:solidFill>
                  <a:srgbClr val="FF0000"/>
                </a:solidFill>
                <a:ea typeface="黑体" panose="02010609060101010101" pitchFamily="49" charset="-122"/>
              </a:endParaRPr>
            </a:p>
          </p:txBody>
        </p:sp>
        <p:sp>
          <p:nvSpPr>
            <p:cNvPr id="40985" name="Text Box 27"/>
            <p:cNvSpPr txBox="1"/>
            <p:nvPr/>
          </p:nvSpPr>
          <p:spPr>
            <a:xfrm>
              <a:off x="5926137" y="2702006"/>
              <a:ext cx="792163" cy="36671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kumimoji="1"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5621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1981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algn="ctr">
                <a:spcBef>
                  <a:spcPct val="50000"/>
                </a:spcBef>
                <a:buNone/>
              </a:pPr>
              <a:r>
                <a:rPr lang="zh-CN" altLang="en-US" dirty="0">
                  <a:solidFill>
                    <a:srgbClr val="FF0000"/>
                  </a:solidFill>
                  <a:ea typeface="黑体" panose="02010609060101010101" pitchFamily="49" charset="-122"/>
                </a:rPr>
                <a:t>接口</a:t>
              </a:r>
              <a:endParaRPr lang="zh-CN" altLang="en-US" dirty="0">
                <a:solidFill>
                  <a:srgbClr val="FF0000"/>
                </a:solidFill>
                <a:ea typeface="黑体" panose="02010609060101010101" pitchFamily="49" charset="-122"/>
              </a:endParaRPr>
            </a:p>
          </p:txBody>
        </p:sp>
        <p:sp>
          <p:nvSpPr>
            <p:cNvPr id="40986" name="Text Box 28"/>
            <p:cNvSpPr txBox="1"/>
            <p:nvPr/>
          </p:nvSpPr>
          <p:spPr>
            <a:xfrm>
              <a:off x="4169568" y="3925969"/>
              <a:ext cx="1368425" cy="366713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kumimoji="1"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5621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1981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algn="ctr">
                <a:spcBef>
                  <a:spcPct val="50000"/>
                </a:spcBef>
                <a:buNone/>
              </a:pPr>
              <a:r>
                <a:rPr lang="en-US" altLang="zh-CN" dirty="0">
                  <a:solidFill>
                    <a:srgbClr val="FF0000"/>
                  </a:solidFill>
                  <a:ea typeface="黑体" panose="02010609060101010101" pitchFamily="49" charset="-122"/>
                </a:rPr>
                <a:t>I/O</a:t>
              </a:r>
              <a:r>
                <a:rPr lang="zh-CN" altLang="en-US" dirty="0">
                  <a:solidFill>
                    <a:srgbClr val="FF0000"/>
                  </a:solidFill>
                  <a:ea typeface="黑体" panose="02010609060101010101" pitchFamily="49" charset="-122"/>
                </a:rPr>
                <a:t>设备</a:t>
              </a:r>
              <a:endParaRPr lang="zh-CN" altLang="en-US" dirty="0">
                <a:solidFill>
                  <a:srgbClr val="FF0000"/>
                </a:solidFill>
                <a:ea typeface="黑体" panose="02010609060101010101" pitchFamily="49" charset="-122"/>
              </a:endParaRPr>
            </a:p>
          </p:txBody>
        </p:sp>
        <p:sp>
          <p:nvSpPr>
            <p:cNvPr id="40987" name="Text Box 29"/>
            <p:cNvSpPr txBox="1"/>
            <p:nvPr/>
          </p:nvSpPr>
          <p:spPr>
            <a:xfrm>
              <a:off x="5724524" y="3925969"/>
              <a:ext cx="1368425" cy="366713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kumimoji="1"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5621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1981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algn="ctr">
                <a:spcBef>
                  <a:spcPct val="50000"/>
                </a:spcBef>
                <a:buNone/>
              </a:pPr>
              <a:r>
                <a:rPr lang="en-US" altLang="zh-CN" dirty="0">
                  <a:solidFill>
                    <a:srgbClr val="FF0000"/>
                  </a:solidFill>
                  <a:ea typeface="黑体" panose="02010609060101010101" pitchFamily="49" charset="-122"/>
                </a:rPr>
                <a:t>I/O</a:t>
              </a:r>
              <a:r>
                <a:rPr lang="zh-CN" altLang="en-US" dirty="0">
                  <a:solidFill>
                    <a:srgbClr val="FF0000"/>
                  </a:solidFill>
                  <a:ea typeface="黑体" panose="02010609060101010101" pitchFamily="49" charset="-122"/>
                </a:rPr>
                <a:t>设备</a:t>
              </a:r>
              <a:endParaRPr lang="zh-CN" altLang="en-US" dirty="0">
                <a:solidFill>
                  <a:srgbClr val="FF0000"/>
                </a:solidFill>
                <a:ea typeface="黑体" panose="02010609060101010101" pitchFamily="49" charset="-122"/>
              </a:endParaRPr>
            </a:p>
          </p:txBody>
        </p:sp>
      </p:grpSp>
      <p:sp>
        <p:nvSpPr>
          <p:cNvPr id="40965" name="Text Box 25"/>
          <p:cNvSpPr txBox="1"/>
          <p:nvPr/>
        </p:nvSpPr>
        <p:spPr>
          <a:xfrm>
            <a:off x="3914775" y="1341438"/>
            <a:ext cx="1027113" cy="5842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>
              <a:spcBef>
                <a:spcPct val="50000"/>
              </a:spcBef>
              <a:buNone/>
            </a:pPr>
            <a:r>
              <a:rPr lang="zh-CN" altLang="en-US" dirty="0">
                <a:solidFill>
                  <a:srgbClr val="FF0000"/>
                </a:solidFill>
                <a:ea typeface="黑体" panose="02010609060101010101" pitchFamily="49" charset="-122"/>
              </a:rPr>
              <a:t>总线</a:t>
            </a:r>
            <a:endParaRPr lang="zh-CN" altLang="en-US" dirty="0">
              <a:solidFill>
                <a:srgbClr val="FF0000"/>
              </a:solidFill>
              <a:ea typeface="黑体" panose="02010609060101010101" pitchFamily="49" charset="-122"/>
            </a:endParaRPr>
          </a:p>
        </p:txBody>
      </p:sp>
      <p:sp>
        <p:nvSpPr>
          <p:cNvPr id="40966" name="矩形 29"/>
          <p:cNvSpPr/>
          <p:nvPr/>
        </p:nvSpPr>
        <p:spPr>
          <a:xfrm>
            <a:off x="2700338" y="260350"/>
            <a:ext cx="3055937" cy="585788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>
              <a:spcBef>
                <a:spcPct val="50000"/>
              </a:spcBef>
              <a:buNone/>
            </a:pPr>
            <a:r>
              <a:rPr lang="zh-CN" altLang="en-US" dirty="0">
                <a:solidFill>
                  <a:schemeClr val="bg1"/>
                </a:solidFill>
                <a:ea typeface="黑体" panose="02010609060101010101" pitchFamily="49" charset="-122"/>
              </a:rPr>
              <a:t>计算机硬件系统</a:t>
            </a:r>
            <a:endParaRPr lang="zh-CN" altLang="en-US" dirty="0">
              <a:solidFill>
                <a:srgbClr val="FFFF99"/>
              </a:solidFill>
              <a:ea typeface="黑体" panose="02010609060101010101" pitchFamily="49" charset="-122"/>
            </a:endParaRPr>
          </a:p>
        </p:txBody>
      </p:sp>
    </p:spTree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日期占位符 3"/>
          <p:cNvSpPr txBox="1">
            <a:spLocks noGrp="1"/>
          </p:cNvSpPr>
          <p:nvPr>
            <p:ph type="dt" sz="half" idx="2"/>
          </p:nvPr>
        </p:nvSpPr>
        <p:spPr bwMode="auto"/>
        <p:txBody>
          <a:bodyPr wrap="square" lIns="91440" tIns="45720" rIns="91440" bIns="45720" numCol="1" anchor="t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hlin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41987" name="灯片编号占位符 4"/>
          <p:cNvSpPr txBox="1">
            <a:spLocks noGrp="1"/>
          </p:cNvSpPr>
          <p:nvPr>
            <p:ph type="sldNum" sz="quarter" idx="4"/>
          </p:nvPr>
        </p:nvSpPr>
        <p:spPr/>
        <p:txBody>
          <a:bodyPr/>
          <a:p>
            <a:pPr marL="0" indent="0" algn="r" eaLnBrk="1" hangingPunct="1">
              <a:spcBef>
                <a:spcPct val="50000"/>
              </a:spcBef>
              <a:buNone/>
            </a:pPr>
            <a:fld id="{9A0DB2DC-4C9A-4742-B13C-FB6460FD3503}" type="slidenum">
              <a:rPr lang="en-US" altLang="zh-CN" sz="1400" dirty="0">
                <a:solidFill>
                  <a:schemeClr val="bg1"/>
                </a:solidFill>
              </a:rPr>
            </a:fld>
            <a:endParaRPr lang="en-US" altLang="zh-CN" sz="1400" dirty="0">
              <a:solidFill>
                <a:schemeClr val="bg1"/>
              </a:solidFill>
            </a:endParaRPr>
          </a:p>
        </p:txBody>
      </p:sp>
      <p:sp>
        <p:nvSpPr>
          <p:cNvPr id="41988" name="Rectangle 5"/>
          <p:cNvSpPr/>
          <p:nvPr/>
        </p:nvSpPr>
        <p:spPr>
          <a:xfrm>
            <a:off x="3505200" y="908050"/>
            <a:ext cx="1828800" cy="4572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zh-CN" altLang="en-US" sz="2400" b="1" dirty="0">
                <a:latin typeface="Tahoma" panose="020B0604030504040204" pitchFamily="34" charset="0"/>
              </a:rPr>
              <a:t>运算器</a:t>
            </a:r>
            <a:endParaRPr lang="zh-CN" altLang="en-US" sz="2400" b="1" dirty="0">
              <a:latin typeface="Tahoma" panose="020B0604030504040204" pitchFamily="34" charset="0"/>
            </a:endParaRPr>
          </a:p>
        </p:txBody>
      </p:sp>
      <p:sp>
        <p:nvSpPr>
          <p:cNvPr id="41989" name="Rectangle 6"/>
          <p:cNvSpPr/>
          <p:nvPr/>
        </p:nvSpPr>
        <p:spPr>
          <a:xfrm>
            <a:off x="3505200" y="2432050"/>
            <a:ext cx="1828800" cy="4572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zh-CN" altLang="en-US" sz="2400" b="1" dirty="0">
                <a:latin typeface="Tahoma" panose="020B0604030504040204" pitchFamily="34" charset="0"/>
              </a:rPr>
              <a:t>存储器</a:t>
            </a:r>
            <a:endParaRPr lang="zh-CN" altLang="en-US" sz="2400" b="1" dirty="0">
              <a:latin typeface="Tahoma" panose="020B0604030504040204" pitchFamily="34" charset="0"/>
            </a:endParaRPr>
          </a:p>
        </p:txBody>
      </p:sp>
      <p:sp>
        <p:nvSpPr>
          <p:cNvPr id="41990" name="Rectangle 7"/>
          <p:cNvSpPr/>
          <p:nvPr/>
        </p:nvSpPr>
        <p:spPr>
          <a:xfrm>
            <a:off x="3505200" y="3803650"/>
            <a:ext cx="1828800" cy="4572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zh-CN" altLang="en-US" sz="2400" b="1" dirty="0">
                <a:latin typeface="Tahoma" panose="020B0604030504040204" pitchFamily="34" charset="0"/>
              </a:rPr>
              <a:t>控制器</a:t>
            </a:r>
            <a:endParaRPr lang="zh-CN" altLang="en-US" sz="2400" b="1" dirty="0">
              <a:latin typeface="Tahoma" panose="020B0604030504040204" pitchFamily="34" charset="0"/>
            </a:endParaRPr>
          </a:p>
        </p:txBody>
      </p:sp>
      <p:sp>
        <p:nvSpPr>
          <p:cNvPr id="41991" name="AutoShape 8"/>
          <p:cNvSpPr/>
          <p:nvPr/>
        </p:nvSpPr>
        <p:spPr>
          <a:xfrm>
            <a:off x="1066800" y="2279650"/>
            <a:ext cx="1371600" cy="6858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zh-CN" altLang="en-US" sz="2400" b="1" dirty="0">
                <a:latin typeface="Tahoma" panose="020B0604030504040204" pitchFamily="34" charset="0"/>
              </a:rPr>
              <a:t>输入设备</a:t>
            </a:r>
            <a:endParaRPr lang="zh-CN" altLang="en-US" sz="2400" b="1" dirty="0">
              <a:latin typeface="Tahoma" panose="020B0604030504040204" pitchFamily="34" charset="0"/>
            </a:endParaRPr>
          </a:p>
        </p:txBody>
      </p:sp>
      <p:sp>
        <p:nvSpPr>
          <p:cNvPr id="41992" name="AutoShape 9"/>
          <p:cNvSpPr/>
          <p:nvPr/>
        </p:nvSpPr>
        <p:spPr>
          <a:xfrm>
            <a:off x="6553200" y="2279650"/>
            <a:ext cx="1371600" cy="6858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zh-CN" altLang="en-US" sz="2400" b="1" dirty="0">
                <a:latin typeface="Tahoma" panose="020B0604030504040204" pitchFamily="34" charset="0"/>
              </a:rPr>
              <a:t>输出设备</a:t>
            </a:r>
            <a:endParaRPr lang="zh-CN" altLang="en-US" sz="2400" b="1" dirty="0">
              <a:latin typeface="Tahoma" panose="020B0604030504040204" pitchFamily="34" charset="0"/>
            </a:endParaRPr>
          </a:p>
        </p:txBody>
      </p:sp>
      <p:sp>
        <p:nvSpPr>
          <p:cNvPr id="41993" name="AutoShape 10"/>
          <p:cNvSpPr/>
          <p:nvPr/>
        </p:nvSpPr>
        <p:spPr>
          <a:xfrm>
            <a:off x="304800" y="2584450"/>
            <a:ext cx="685800" cy="228600"/>
          </a:xfrm>
          <a:prstGeom prst="rightArrow">
            <a:avLst>
              <a:gd name="adj1" fmla="val 50000"/>
              <a:gd name="adj2" fmla="val 75000"/>
            </a:avLst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>
              <a:spcBef>
                <a:spcPct val="50000"/>
              </a:spcBef>
              <a:buNone/>
            </a:pPr>
            <a:endParaRPr lang="zh-CN" altLang="en-US" dirty="0">
              <a:solidFill>
                <a:srgbClr val="FFFF99"/>
              </a:solidFill>
              <a:ea typeface="黑体" panose="02010609060101010101" pitchFamily="49" charset="-122"/>
            </a:endParaRPr>
          </a:p>
        </p:txBody>
      </p:sp>
      <p:sp>
        <p:nvSpPr>
          <p:cNvPr id="41994" name="Text Box 11"/>
          <p:cNvSpPr txBox="1"/>
          <p:nvPr/>
        </p:nvSpPr>
        <p:spPr>
          <a:xfrm>
            <a:off x="0" y="2271713"/>
            <a:ext cx="914400" cy="4572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400" b="1" dirty="0">
                <a:solidFill>
                  <a:srgbClr val="FFFF99"/>
                </a:solidFill>
                <a:latin typeface="Tahoma" panose="020B0604030504040204" pitchFamily="34" charset="0"/>
              </a:rPr>
              <a:t>程序</a:t>
            </a:r>
            <a:endParaRPr lang="zh-CN" altLang="en-US" sz="2400" b="1" dirty="0">
              <a:solidFill>
                <a:srgbClr val="FFFF99"/>
              </a:solidFill>
              <a:latin typeface="Tahoma" panose="020B0604030504040204" pitchFamily="34" charset="0"/>
            </a:endParaRPr>
          </a:p>
        </p:txBody>
      </p:sp>
      <p:sp>
        <p:nvSpPr>
          <p:cNvPr id="41995" name="AutoShape 12"/>
          <p:cNvSpPr/>
          <p:nvPr/>
        </p:nvSpPr>
        <p:spPr>
          <a:xfrm>
            <a:off x="2514600" y="2584450"/>
            <a:ext cx="990600" cy="228600"/>
          </a:xfrm>
          <a:prstGeom prst="rightArrow">
            <a:avLst>
              <a:gd name="adj1" fmla="val 50000"/>
              <a:gd name="adj2" fmla="val 108333"/>
            </a:avLst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>
              <a:spcBef>
                <a:spcPct val="50000"/>
              </a:spcBef>
              <a:buNone/>
            </a:pPr>
            <a:endParaRPr lang="zh-CN" altLang="en-US" dirty="0">
              <a:solidFill>
                <a:srgbClr val="FFFF99"/>
              </a:solidFill>
              <a:ea typeface="黑体" panose="02010609060101010101" pitchFamily="49" charset="-122"/>
            </a:endParaRPr>
          </a:p>
        </p:txBody>
      </p:sp>
      <p:sp>
        <p:nvSpPr>
          <p:cNvPr id="41996" name="AutoShape 13"/>
          <p:cNvSpPr/>
          <p:nvPr/>
        </p:nvSpPr>
        <p:spPr>
          <a:xfrm>
            <a:off x="5410200" y="2584450"/>
            <a:ext cx="1143000" cy="228600"/>
          </a:xfrm>
          <a:prstGeom prst="rightArrow">
            <a:avLst>
              <a:gd name="adj1" fmla="val 50000"/>
              <a:gd name="adj2" fmla="val 125000"/>
            </a:avLst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>
              <a:spcBef>
                <a:spcPct val="50000"/>
              </a:spcBef>
              <a:buNone/>
            </a:pPr>
            <a:endParaRPr lang="zh-CN" altLang="en-US" dirty="0">
              <a:solidFill>
                <a:srgbClr val="FFFF99"/>
              </a:solidFill>
              <a:ea typeface="黑体" panose="02010609060101010101" pitchFamily="49" charset="-122"/>
            </a:endParaRPr>
          </a:p>
        </p:txBody>
      </p:sp>
      <p:sp>
        <p:nvSpPr>
          <p:cNvPr id="41997" name="AutoShape 14"/>
          <p:cNvSpPr/>
          <p:nvPr/>
        </p:nvSpPr>
        <p:spPr>
          <a:xfrm>
            <a:off x="8001000" y="2584450"/>
            <a:ext cx="914400" cy="228600"/>
          </a:xfrm>
          <a:prstGeom prst="rightArrow">
            <a:avLst>
              <a:gd name="adj1" fmla="val 50000"/>
              <a:gd name="adj2" fmla="val 100000"/>
            </a:avLst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>
              <a:spcBef>
                <a:spcPct val="50000"/>
              </a:spcBef>
              <a:buNone/>
            </a:pPr>
            <a:endParaRPr lang="zh-CN" altLang="en-US" dirty="0">
              <a:solidFill>
                <a:srgbClr val="FFFF99"/>
              </a:solidFill>
              <a:ea typeface="黑体" panose="02010609060101010101" pitchFamily="49" charset="-122"/>
            </a:endParaRPr>
          </a:p>
        </p:txBody>
      </p:sp>
      <p:sp>
        <p:nvSpPr>
          <p:cNvPr id="41998" name="Text Box 15"/>
          <p:cNvSpPr txBox="1"/>
          <p:nvPr/>
        </p:nvSpPr>
        <p:spPr>
          <a:xfrm>
            <a:off x="7924800" y="2127250"/>
            <a:ext cx="990600" cy="4572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400" b="1" dirty="0">
                <a:solidFill>
                  <a:srgbClr val="FFFF99"/>
                </a:solidFill>
                <a:latin typeface="Tahoma" panose="020B0604030504040204" pitchFamily="34" charset="0"/>
              </a:rPr>
              <a:t>结果</a:t>
            </a:r>
            <a:endParaRPr lang="zh-CN" altLang="en-US" sz="2400" b="1" dirty="0">
              <a:solidFill>
                <a:srgbClr val="FFFF99"/>
              </a:solidFill>
              <a:latin typeface="Tahoma" panose="020B0604030504040204" pitchFamily="34" charset="0"/>
            </a:endParaRPr>
          </a:p>
        </p:txBody>
      </p:sp>
      <p:cxnSp>
        <p:nvCxnSpPr>
          <p:cNvPr id="41999" name="AutoShape 16"/>
          <p:cNvCxnSpPr/>
          <p:nvPr/>
        </p:nvCxnSpPr>
        <p:spPr>
          <a:xfrm flipV="1">
            <a:off x="4114800" y="1365250"/>
            <a:ext cx="0" cy="1066800"/>
          </a:xfrm>
          <a:prstGeom prst="straightConnector1">
            <a:avLst/>
          </a:prstGeom>
          <a:ln w="9525" cap="flat" cmpd="sng">
            <a:solidFill>
              <a:srgbClr val="FFCCCC"/>
            </a:solidFill>
            <a:prstDash val="solid"/>
            <a:headEnd type="none" w="med" len="med"/>
            <a:tailEnd type="triangle" w="med" len="med"/>
          </a:ln>
        </p:spPr>
      </p:cxnSp>
      <p:cxnSp>
        <p:nvCxnSpPr>
          <p:cNvPr id="42000" name="AutoShape 17"/>
          <p:cNvCxnSpPr/>
          <p:nvPr/>
        </p:nvCxnSpPr>
        <p:spPr>
          <a:xfrm>
            <a:off x="4724400" y="1365250"/>
            <a:ext cx="0" cy="1066800"/>
          </a:xfrm>
          <a:prstGeom prst="straightConnector1">
            <a:avLst/>
          </a:prstGeom>
          <a:ln w="9525" cap="flat" cmpd="sng">
            <a:solidFill>
              <a:srgbClr val="FFCCCC"/>
            </a:solidFill>
            <a:prstDash val="solid"/>
            <a:headEnd type="none" w="med" len="med"/>
            <a:tailEnd type="triangle" w="med" len="med"/>
          </a:ln>
        </p:spPr>
      </p:cxnSp>
      <p:cxnSp>
        <p:nvCxnSpPr>
          <p:cNvPr id="42001" name="AutoShape 18"/>
          <p:cNvCxnSpPr/>
          <p:nvPr/>
        </p:nvCxnSpPr>
        <p:spPr>
          <a:xfrm>
            <a:off x="4724400" y="2889250"/>
            <a:ext cx="0" cy="914400"/>
          </a:xfrm>
          <a:prstGeom prst="straightConnector1">
            <a:avLst/>
          </a:prstGeom>
          <a:ln w="9525" cap="flat" cmpd="sng">
            <a:solidFill>
              <a:srgbClr val="FFCCCC"/>
            </a:solidFill>
            <a:prstDash val="solid"/>
            <a:headEnd type="none" w="med" len="med"/>
            <a:tailEnd type="triangle" w="med" len="med"/>
          </a:ln>
        </p:spPr>
      </p:cxnSp>
      <p:cxnSp>
        <p:nvCxnSpPr>
          <p:cNvPr id="42002" name="AutoShape 19"/>
          <p:cNvCxnSpPr/>
          <p:nvPr/>
        </p:nvCxnSpPr>
        <p:spPr>
          <a:xfrm flipV="1">
            <a:off x="4114800" y="2889250"/>
            <a:ext cx="0" cy="914400"/>
          </a:xfrm>
          <a:prstGeom prst="straightConnector1">
            <a:avLst/>
          </a:prstGeom>
          <a:ln w="9525" cap="flat" cmpd="sng">
            <a:solidFill>
              <a:srgbClr val="FFCCCC"/>
            </a:solidFill>
            <a:prstDash val="solid"/>
            <a:headEnd type="none" w="med" len="med"/>
            <a:tailEnd type="triangle" w="med" len="med"/>
          </a:ln>
        </p:spPr>
      </p:cxnSp>
      <p:cxnSp>
        <p:nvCxnSpPr>
          <p:cNvPr id="42003" name="AutoShape 20"/>
          <p:cNvCxnSpPr/>
          <p:nvPr/>
        </p:nvCxnSpPr>
        <p:spPr>
          <a:xfrm flipV="1">
            <a:off x="5334000" y="984250"/>
            <a:ext cx="1588" cy="2897188"/>
          </a:xfrm>
          <a:prstGeom prst="bentConnector3">
            <a:avLst>
              <a:gd name="adj1" fmla="val 14300000"/>
            </a:avLst>
          </a:prstGeom>
          <a:ln w="9525" cap="flat" cmpd="sng">
            <a:solidFill>
              <a:srgbClr val="FFCCCC"/>
            </a:solidFill>
            <a:prstDash val="solid"/>
            <a:miter/>
            <a:headEnd type="none" w="med" len="med"/>
            <a:tailEnd type="triangle" w="med" len="med"/>
          </a:ln>
        </p:spPr>
      </p:cxnSp>
      <p:cxnSp>
        <p:nvCxnSpPr>
          <p:cNvPr id="42004" name="AutoShape 21"/>
          <p:cNvCxnSpPr/>
          <p:nvPr/>
        </p:nvCxnSpPr>
        <p:spPr>
          <a:xfrm rot="10800000" flipH="1" flipV="1">
            <a:off x="3505200" y="984250"/>
            <a:ext cx="1588" cy="2895600"/>
          </a:xfrm>
          <a:prstGeom prst="bentConnector3">
            <a:avLst>
              <a:gd name="adj1" fmla="val -14400000"/>
            </a:avLst>
          </a:prstGeom>
          <a:ln w="9525" cap="flat" cmpd="sng">
            <a:solidFill>
              <a:srgbClr val="FFCCCC"/>
            </a:solidFill>
            <a:prstDash val="solid"/>
            <a:miter/>
            <a:headEnd type="none" w="med" len="med"/>
            <a:tailEnd type="triangle" w="med" len="med"/>
          </a:ln>
        </p:spPr>
      </p:cxnSp>
      <p:cxnSp>
        <p:nvCxnSpPr>
          <p:cNvPr id="42005" name="AutoShape 22"/>
          <p:cNvCxnSpPr/>
          <p:nvPr/>
        </p:nvCxnSpPr>
        <p:spPr>
          <a:xfrm rot="10800000">
            <a:off x="2035175" y="2962275"/>
            <a:ext cx="1465263" cy="1066800"/>
          </a:xfrm>
          <a:prstGeom prst="bentConnector2">
            <a:avLst/>
          </a:prstGeom>
          <a:ln w="9525" cap="flat" cmpd="sng">
            <a:solidFill>
              <a:srgbClr val="FFCCCC"/>
            </a:solidFill>
            <a:prstDash val="solid"/>
            <a:miter/>
            <a:headEnd type="none" w="med" len="med"/>
            <a:tailEnd type="triangle" w="med" len="med"/>
          </a:ln>
        </p:spPr>
      </p:cxnSp>
      <p:cxnSp>
        <p:nvCxnSpPr>
          <p:cNvPr id="42006" name="AutoShape 23"/>
          <p:cNvCxnSpPr/>
          <p:nvPr/>
        </p:nvCxnSpPr>
        <p:spPr>
          <a:xfrm rot="-5400000" flipH="1">
            <a:off x="1939925" y="2617788"/>
            <a:ext cx="1209675" cy="1897062"/>
          </a:xfrm>
          <a:prstGeom prst="bentConnector2">
            <a:avLst/>
          </a:prstGeom>
          <a:ln w="9525" cap="flat" cmpd="sng">
            <a:solidFill>
              <a:srgbClr val="FFCCCC"/>
            </a:solidFill>
            <a:prstDash val="solid"/>
            <a:miter/>
            <a:headEnd type="none" w="med" len="med"/>
            <a:tailEnd type="triangle" w="med" len="med"/>
          </a:ln>
        </p:spPr>
      </p:cxnSp>
      <p:cxnSp>
        <p:nvCxnSpPr>
          <p:cNvPr id="42007" name="AutoShape 24"/>
          <p:cNvCxnSpPr/>
          <p:nvPr/>
        </p:nvCxnSpPr>
        <p:spPr>
          <a:xfrm flipV="1">
            <a:off x="5334000" y="3041650"/>
            <a:ext cx="1655763" cy="989013"/>
          </a:xfrm>
          <a:prstGeom prst="bentConnector2">
            <a:avLst/>
          </a:prstGeom>
          <a:ln w="9525" cap="flat" cmpd="sng">
            <a:solidFill>
              <a:srgbClr val="FFCCCC"/>
            </a:solidFill>
            <a:prstDash val="solid"/>
            <a:miter/>
            <a:headEnd type="none" w="med" len="med"/>
            <a:tailEnd type="triangle" w="med" len="med"/>
          </a:ln>
        </p:spPr>
      </p:cxnSp>
      <p:cxnSp>
        <p:nvCxnSpPr>
          <p:cNvPr id="42008" name="AutoShape 25"/>
          <p:cNvCxnSpPr/>
          <p:nvPr/>
        </p:nvCxnSpPr>
        <p:spPr>
          <a:xfrm rot="5400000">
            <a:off x="5842000" y="2570163"/>
            <a:ext cx="1144588" cy="2079625"/>
          </a:xfrm>
          <a:prstGeom prst="bentConnector2">
            <a:avLst/>
          </a:prstGeom>
          <a:ln w="9525" cap="flat" cmpd="sng">
            <a:solidFill>
              <a:srgbClr val="FFCCCC"/>
            </a:solidFill>
            <a:prstDash val="solid"/>
            <a:miter/>
            <a:headEnd type="none" w="med" len="med"/>
            <a:tailEnd type="triangle" w="med" len="med"/>
          </a:ln>
        </p:spPr>
      </p:cxnSp>
      <p:sp>
        <p:nvSpPr>
          <p:cNvPr id="42009" name="Text Box 26"/>
          <p:cNvSpPr txBox="1"/>
          <p:nvPr/>
        </p:nvSpPr>
        <p:spPr>
          <a:xfrm>
            <a:off x="3657600" y="1441450"/>
            <a:ext cx="457200" cy="7620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200" b="1" dirty="0">
                <a:solidFill>
                  <a:srgbClr val="FFFF99"/>
                </a:solidFill>
                <a:latin typeface="Tahoma" panose="020B0604030504040204" pitchFamily="34" charset="0"/>
                <a:ea typeface="楷体_GB2312" pitchFamily="49" charset="-122"/>
              </a:rPr>
              <a:t>数据</a:t>
            </a:r>
            <a:endParaRPr lang="zh-CN" altLang="en-US" sz="2200" b="1" dirty="0">
              <a:solidFill>
                <a:srgbClr val="FFFF99"/>
              </a:solidFill>
              <a:latin typeface="Tahoma" panose="020B0604030504040204" pitchFamily="34" charset="0"/>
              <a:ea typeface="楷体_GB2312" pitchFamily="49" charset="-122"/>
            </a:endParaRPr>
          </a:p>
        </p:txBody>
      </p:sp>
      <p:sp>
        <p:nvSpPr>
          <p:cNvPr id="42010" name="Text Box 27"/>
          <p:cNvSpPr txBox="1"/>
          <p:nvPr/>
        </p:nvSpPr>
        <p:spPr>
          <a:xfrm>
            <a:off x="4724400" y="1441450"/>
            <a:ext cx="533400" cy="7620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200" b="1" dirty="0">
                <a:solidFill>
                  <a:srgbClr val="FFFF99"/>
                </a:solidFill>
                <a:latin typeface="Tahoma" panose="020B0604030504040204" pitchFamily="34" charset="0"/>
                <a:ea typeface="楷体_GB2312" pitchFamily="49" charset="-122"/>
              </a:rPr>
              <a:t>结果</a:t>
            </a:r>
            <a:endParaRPr lang="zh-CN" altLang="en-US" sz="2200" b="1" dirty="0">
              <a:solidFill>
                <a:srgbClr val="FFFF99"/>
              </a:solidFill>
              <a:latin typeface="Tahoma" panose="020B0604030504040204" pitchFamily="34" charset="0"/>
              <a:ea typeface="楷体_GB2312" pitchFamily="49" charset="-122"/>
            </a:endParaRPr>
          </a:p>
        </p:txBody>
      </p:sp>
      <p:sp>
        <p:nvSpPr>
          <p:cNvPr id="42011" name="Text Box 28"/>
          <p:cNvSpPr txBox="1"/>
          <p:nvPr/>
        </p:nvSpPr>
        <p:spPr>
          <a:xfrm>
            <a:off x="3563938" y="3021013"/>
            <a:ext cx="457200" cy="7620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200" b="1" dirty="0">
                <a:solidFill>
                  <a:srgbClr val="FFFF99"/>
                </a:solidFill>
                <a:latin typeface="Tahoma" panose="020B0604030504040204" pitchFamily="34" charset="0"/>
                <a:ea typeface="楷体_GB2312" pitchFamily="49" charset="-122"/>
              </a:rPr>
              <a:t>地址</a:t>
            </a:r>
            <a:endParaRPr lang="zh-CN" altLang="en-US" sz="2200" b="1" dirty="0">
              <a:solidFill>
                <a:srgbClr val="FFFF99"/>
              </a:solidFill>
              <a:latin typeface="Tahoma" panose="020B0604030504040204" pitchFamily="34" charset="0"/>
              <a:ea typeface="楷体_GB2312" pitchFamily="49" charset="-122"/>
            </a:endParaRPr>
          </a:p>
        </p:txBody>
      </p:sp>
      <p:sp>
        <p:nvSpPr>
          <p:cNvPr id="42012" name="Text Box 29"/>
          <p:cNvSpPr txBox="1"/>
          <p:nvPr/>
        </p:nvSpPr>
        <p:spPr>
          <a:xfrm>
            <a:off x="4787900" y="2947988"/>
            <a:ext cx="533400" cy="7620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200" b="1" dirty="0">
                <a:solidFill>
                  <a:srgbClr val="FFFF99"/>
                </a:solidFill>
                <a:latin typeface="Tahoma" panose="020B0604030504040204" pitchFamily="34" charset="0"/>
                <a:ea typeface="楷体_GB2312" pitchFamily="49" charset="-122"/>
              </a:rPr>
              <a:t>指令</a:t>
            </a:r>
            <a:endParaRPr lang="zh-CN" altLang="en-US" sz="2200" b="1" dirty="0">
              <a:solidFill>
                <a:srgbClr val="FFFF99"/>
              </a:solidFill>
              <a:latin typeface="Tahoma" panose="020B0604030504040204" pitchFamily="34" charset="0"/>
              <a:ea typeface="楷体_GB2312" pitchFamily="49" charset="-122"/>
            </a:endParaRPr>
          </a:p>
        </p:txBody>
      </p:sp>
      <p:sp>
        <p:nvSpPr>
          <p:cNvPr id="42013" name="Text Box 30"/>
          <p:cNvSpPr txBox="1"/>
          <p:nvPr/>
        </p:nvSpPr>
        <p:spPr>
          <a:xfrm>
            <a:off x="5562600" y="1212850"/>
            <a:ext cx="609600" cy="7620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200" b="1" dirty="0">
                <a:solidFill>
                  <a:srgbClr val="FFFF99"/>
                </a:solidFill>
                <a:latin typeface="Tahoma" panose="020B0604030504040204" pitchFamily="34" charset="0"/>
                <a:ea typeface="楷体_GB2312" pitchFamily="49" charset="-122"/>
              </a:rPr>
              <a:t>命令</a:t>
            </a:r>
            <a:endParaRPr lang="zh-CN" altLang="en-US" sz="2200" b="1" dirty="0">
              <a:solidFill>
                <a:srgbClr val="FFFF99"/>
              </a:solidFill>
              <a:latin typeface="Tahoma" panose="020B0604030504040204" pitchFamily="34" charset="0"/>
              <a:ea typeface="楷体_GB2312" pitchFamily="49" charset="-122"/>
            </a:endParaRPr>
          </a:p>
        </p:txBody>
      </p:sp>
      <p:sp>
        <p:nvSpPr>
          <p:cNvPr id="42014" name="Text Box 31"/>
          <p:cNvSpPr txBox="1"/>
          <p:nvPr/>
        </p:nvSpPr>
        <p:spPr>
          <a:xfrm>
            <a:off x="2819400" y="1212850"/>
            <a:ext cx="533400" cy="7620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200" b="1" dirty="0">
                <a:solidFill>
                  <a:srgbClr val="FFFF99"/>
                </a:solidFill>
                <a:latin typeface="Tahoma" panose="020B0604030504040204" pitchFamily="34" charset="0"/>
                <a:ea typeface="楷体_GB2312" pitchFamily="49" charset="-122"/>
              </a:rPr>
              <a:t>状态</a:t>
            </a:r>
            <a:endParaRPr lang="zh-CN" altLang="en-US" sz="2200" b="1" dirty="0">
              <a:solidFill>
                <a:srgbClr val="FFFF99"/>
              </a:solidFill>
              <a:latin typeface="Tahoma" panose="020B0604030504040204" pitchFamily="34" charset="0"/>
              <a:ea typeface="楷体_GB2312" pitchFamily="49" charset="-122"/>
            </a:endParaRPr>
          </a:p>
        </p:txBody>
      </p:sp>
      <p:sp>
        <p:nvSpPr>
          <p:cNvPr id="42015" name="Text Box 32"/>
          <p:cNvSpPr txBox="1"/>
          <p:nvPr/>
        </p:nvSpPr>
        <p:spPr>
          <a:xfrm>
            <a:off x="2286000" y="4184650"/>
            <a:ext cx="990600" cy="42703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200" b="1" dirty="0">
                <a:solidFill>
                  <a:srgbClr val="FFFF99"/>
                </a:solidFill>
                <a:latin typeface="Tahoma" panose="020B0604030504040204" pitchFamily="34" charset="0"/>
                <a:ea typeface="楷体_GB2312" pitchFamily="49" charset="-122"/>
              </a:rPr>
              <a:t>请求</a:t>
            </a:r>
            <a:endParaRPr lang="zh-CN" altLang="en-US" sz="2200" b="1" dirty="0">
              <a:solidFill>
                <a:srgbClr val="FFFF99"/>
              </a:solidFill>
              <a:latin typeface="Tahoma" panose="020B0604030504040204" pitchFamily="34" charset="0"/>
              <a:ea typeface="楷体_GB2312" pitchFamily="49" charset="-122"/>
            </a:endParaRPr>
          </a:p>
        </p:txBody>
      </p:sp>
      <p:sp>
        <p:nvSpPr>
          <p:cNvPr id="42016" name="Text Box 33"/>
          <p:cNvSpPr txBox="1"/>
          <p:nvPr/>
        </p:nvSpPr>
        <p:spPr>
          <a:xfrm>
            <a:off x="2057400" y="3117850"/>
            <a:ext cx="533400" cy="7620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200" b="1" dirty="0">
                <a:solidFill>
                  <a:srgbClr val="FFFF99"/>
                </a:solidFill>
                <a:latin typeface="Tahoma" panose="020B0604030504040204" pitchFamily="34" charset="0"/>
                <a:ea typeface="楷体_GB2312" pitchFamily="49" charset="-122"/>
              </a:rPr>
              <a:t>命令</a:t>
            </a:r>
            <a:endParaRPr lang="zh-CN" altLang="en-US" sz="2200" b="1" dirty="0">
              <a:solidFill>
                <a:srgbClr val="FFFF99"/>
              </a:solidFill>
              <a:latin typeface="Tahoma" panose="020B0604030504040204" pitchFamily="34" charset="0"/>
              <a:ea typeface="楷体_GB2312" pitchFamily="49" charset="-122"/>
            </a:endParaRPr>
          </a:p>
        </p:txBody>
      </p:sp>
      <p:sp>
        <p:nvSpPr>
          <p:cNvPr id="42017" name="Text Box 34"/>
          <p:cNvSpPr txBox="1"/>
          <p:nvPr/>
        </p:nvSpPr>
        <p:spPr>
          <a:xfrm>
            <a:off x="5715000" y="4184650"/>
            <a:ext cx="990600" cy="42703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200" b="1" dirty="0">
                <a:solidFill>
                  <a:srgbClr val="FFFF99"/>
                </a:solidFill>
                <a:latin typeface="Tahoma" panose="020B0604030504040204" pitchFamily="34" charset="0"/>
                <a:ea typeface="楷体_GB2312" pitchFamily="49" charset="-122"/>
              </a:rPr>
              <a:t>请求</a:t>
            </a:r>
            <a:endParaRPr lang="zh-CN" altLang="en-US" sz="2200" b="1" dirty="0">
              <a:solidFill>
                <a:srgbClr val="FFFF99"/>
              </a:solidFill>
              <a:latin typeface="Tahoma" panose="020B0604030504040204" pitchFamily="34" charset="0"/>
              <a:ea typeface="楷体_GB2312" pitchFamily="49" charset="-122"/>
            </a:endParaRPr>
          </a:p>
        </p:txBody>
      </p:sp>
      <p:sp>
        <p:nvSpPr>
          <p:cNvPr id="42018" name="Text Box 35"/>
          <p:cNvSpPr txBox="1"/>
          <p:nvPr/>
        </p:nvSpPr>
        <p:spPr>
          <a:xfrm>
            <a:off x="6553200" y="3117850"/>
            <a:ext cx="533400" cy="7620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200" b="1" dirty="0">
                <a:solidFill>
                  <a:srgbClr val="FFFF99"/>
                </a:solidFill>
                <a:latin typeface="Tahoma" panose="020B0604030504040204" pitchFamily="34" charset="0"/>
                <a:ea typeface="楷体_GB2312" pitchFamily="49" charset="-122"/>
              </a:rPr>
              <a:t>命令</a:t>
            </a:r>
            <a:endParaRPr lang="zh-CN" altLang="en-US" sz="2200" b="1" dirty="0">
              <a:solidFill>
                <a:srgbClr val="FFFF99"/>
              </a:solidFill>
              <a:latin typeface="Tahoma" panose="020B0604030504040204" pitchFamily="34" charset="0"/>
              <a:ea typeface="楷体_GB2312" pitchFamily="49" charset="-122"/>
            </a:endParaRPr>
          </a:p>
        </p:txBody>
      </p:sp>
      <p:sp>
        <p:nvSpPr>
          <p:cNvPr id="42019" name="Text Box 36"/>
          <p:cNvSpPr txBox="1"/>
          <p:nvPr/>
        </p:nvSpPr>
        <p:spPr>
          <a:xfrm>
            <a:off x="179388" y="4718050"/>
            <a:ext cx="10153650" cy="101473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Tahoma" panose="020B0604030504040204" pitchFamily="34" charset="0"/>
              </a:rPr>
              <a:t>计算机：</a:t>
            </a:r>
            <a:r>
              <a:rPr lang="en-US" altLang="zh-CN" sz="2400" b="1" dirty="0">
                <a:solidFill>
                  <a:schemeClr val="bg1"/>
                </a:solidFill>
                <a:latin typeface="Tahoma" panose="020B0604030504040204" pitchFamily="34" charset="0"/>
              </a:rPr>
              <a:t>CPU </a:t>
            </a:r>
            <a:r>
              <a:rPr lang="zh-CN" altLang="en-US" sz="2400" b="1" dirty="0">
                <a:solidFill>
                  <a:schemeClr val="bg1"/>
                </a:solidFill>
                <a:latin typeface="Tahoma" panose="020B0604030504040204" pitchFamily="34" charset="0"/>
              </a:rPr>
              <a:t>、存储器、输入输出设备（</a:t>
            </a:r>
            <a:r>
              <a:rPr lang="en-US" altLang="zh-CN" sz="2400" b="1" dirty="0">
                <a:solidFill>
                  <a:schemeClr val="bg1"/>
                </a:solidFill>
                <a:latin typeface="Tahoma" panose="020B0604030504040204" pitchFamily="34" charset="0"/>
              </a:rPr>
              <a:t>I/O</a:t>
            </a:r>
            <a:r>
              <a:rPr lang="zh-CN" altLang="en-US" sz="2400" b="1" dirty="0">
                <a:solidFill>
                  <a:schemeClr val="bg1"/>
                </a:solidFill>
                <a:latin typeface="Tahoma" panose="020B0604030504040204" pitchFamily="34" charset="0"/>
              </a:rPr>
              <a:t>）</a:t>
            </a:r>
            <a:r>
              <a:rPr lang="en-US" altLang="zh-CN" sz="2400" b="1" dirty="0">
                <a:solidFill>
                  <a:schemeClr val="bg1"/>
                </a:solidFill>
                <a:latin typeface="Tahoma" panose="020B0604030504040204" pitchFamily="34" charset="0"/>
              </a:rPr>
              <a:t>(</a:t>
            </a:r>
            <a:r>
              <a:rPr lang="zh-CN" altLang="en-US" sz="2400" b="1" dirty="0">
                <a:solidFill>
                  <a:schemeClr val="bg1"/>
                </a:solidFill>
                <a:latin typeface="Tahoma" panose="020B0604030504040204" pitchFamily="34" charset="0"/>
              </a:rPr>
              <a:t>接口</a:t>
            </a:r>
            <a:r>
              <a:rPr lang="en-US" altLang="zh-CN" sz="2400" b="1" dirty="0">
                <a:solidFill>
                  <a:schemeClr val="bg1"/>
                </a:solidFill>
                <a:latin typeface="Tahoma" panose="020B0604030504040204" pitchFamily="34" charset="0"/>
              </a:rPr>
              <a:t>)</a:t>
            </a:r>
            <a:r>
              <a:rPr lang="zh-CN" altLang="en-US" sz="2400" b="1" dirty="0">
                <a:solidFill>
                  <a:schemeClr val="bg1"/>
                </a:solidFill>
                <a:latin typeface="Tahoma" panose="020B0604030504040204" pitchFamily="34" charset="0"/>
              </a:rPr>
              <a:t>、总线</a:t>
            </a:r>
            <a:endParaRPr lang="zh-CN" altLang="en-US" sz="2400" b="1" dirty="0">
              <a:solidFill>
                <a:schemeClr val="bg1"/>
              </a:solidFill>
              <a:latin typeface="Tahoma" panose="020B0604030504040204" pitchFamily="34" charset="0"/>
            </a:endParaRPr>
          </a:p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Tahoma" panose="020B0604030504040204" pitchFamily="34" charset="0"/>
              </a:rPr>
              <a:t>      运算器</a:t>
            </a:r>
            <a:r>
              <a:rPr lang="en-US" altLang="zh-CN" sz="2400" b="1" dirty="0">
                <a:solidFill>
                  <a:schemeClr val="bg1"/>
                </a:solidFill>
                <a:latin typeface="Tahoma" panose="020B0604030504040204" pitchFamily="34" charset="0"/>
              </a:rPr>
              <a:t>ALU+</a:t>
            </a:r>
            <a:r>
              <a:rPr lang="zh-CN" altLang="en-US" sz="2400" b="1" dirty="0">
                <a:solidFill>
                  <a:schemeClr val="bg1"/>
                </a:solidFill>
                <a:latin typeface="Tahoma" panose="020B0604030504040204" pitchFamily="34" charset="0"/>
              </a:rPr>
              <a:t>控制器</a:t>
            </a:r>
            <a:r>
              <a:rPr lang="en-US" altLang="zh-CN" sz="2400" b="1" dirty="0">
                <a:solidFill>
                  <a:schemeClr val="bg1"/>
                </a:solidFill>
                <a:latin typeface="Tahoma" panose="020B0604030504040204" pitchFamily="34" charset="0"/>
              </a:rPr>
              <a:t>+</a:t>
            </a:r>
            <a:r>
              <a:rPr lang="zh-CN" altLang="en-US" sz="2400" b="1" dirty="0">
                <a:solidFill>
                  <a:schemeClr val="bg1"/>
                </a:solidFill>
                <a:latin typeface="Tahoma" panose="020B0604030504040204" pitchFamily="34" charset="0"/>
              </a:rPr>
              <a:t>程序计数器</a:t>
            </a:r>
            <a:r>
              <a:rPr lang="en-US" altLang="zh-CN" sz="2400" b="1" dirty="0">
                <a:solidFill>
                  <a:schemeClr val="bg1"/>
                </a:solidFill>
                <a:latin typeface="Tahoma" panose="020B0604030504040204" pitchFamily="34" charset="0"/>
              </a:rPr>
              <a:t>PC</a:t>
            </a:r>
            <a:r>
              <a:rPr lang="zh-CN" altLang="en-US" sz="2400" b="1" dirty="0">
                <a:solidFill>
                  <a:schemeClr val="bg1"/>
                </a:solidFill>
                <a:latin typeface="Tahoma" panose="020B0604030504040204" pitchFamily="34" charset="0"/>
              </a:rPr>
              <a:t>（</a:t>
            </a:r>
            <a:r>
              <a:rPr lang="en-US" altLang="zh-CN" sz="2400" b="1" dirty="0">
                <a:solidFill>
                  <a:schemeClr val="bg1"/>
                </a:solidFill>
                <a:latin typeface="Tahoma" panose="020B0604030504040204" pitchFamily="34" charset="0"/>
              </a:rPr>
              <a:t>+</a:t>
            </a:r>
            <a:r>
              <a:rPr lang="zh-CN" altLang="en-US" sz="2400" b="1" dirty="0">
                <a:solidFill>
                  <a:schemeClr val="bg1"/>
                </a:solidFill>
                <a:latin typeface="Tahoma" panose="020B0604030504040204" pitchFamily="34" charset="0"/>
              </a:rPr>
              <a:t>缓存</a:t>
            </a:r>
            <a:r>
              <a:rPr lang="en-US" altLang="zh-CN" sz="2400" b="1" dirty="0">
                <a:solidFill>
                  <a:schemeClr val="bg1"/>
                </a:solidFill>
                <a:latin typeface="Tahoma" panose="020B0604030504040204" pitchFamily="34" charset="0"/>
              </a:rPr>
              <a:t>Cache</a:t>
            </a:r>
            <a:r>
              <a:rPr lang="zh-CN" altLang="en-US" sz="2400" b="1" dirty="0">
                <a:solidFill>
                  <a:schemeClr val="bg1"/>
                </a:solidFill>
                <a:latin typeface="Tahoma" panose="020B0604030504040204" pitchFamily="34" charset="0"/>
              </a:rPr>
              <a:t>、寄存器）</a:t>
            </a:r>
            <a:endParaRPr lang="zh-CN" altLang="en-US" sz="2400" b="1" dirty="0">
              <a:solidFill>
                <a:schemeClr val="bg1"/>
              </a:solidFill>
              <a:latin typeface="Tahoma" panose="020B0604030504040204" pitchFamily="34" charset="0"/>
            </a:endParaRPr>
          </a:p>
        </p:txBody>
      </p:sp>
      <p:sp>
        <p:nvSpPr>
          <p:cNvPr id="42020" name="Line 37"/>
          <p:cNvSpPr/>
          <p:nvPr/>
        </p:nvSpPr>
        <p:spPr>
          <a:xfrm flipH="1">
            <a:off x="1219200" y="5099050"/>
            <a:ext cx="838200" cy="228600"/>
          </a:xfrm>
          <a:prstGeom prst="line">
            <a:avLst/>
          </a:prstGeom>
          <a:ln w="9525" cap="flat" cmpd="sng">
            <a:solidFill>
              <a:srgbClr val="FFCCCC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42021" name="Line 38"/>
          <p:cNvSpPr/>
          <p:nvPr/>
        </p:nvSpPr>
        <p:spPr>
          <a:xfrm>
            <a:off x="2057400" y="5099050"/>
            <a:ext cx="685800" cy="228600"/>
          </a:xfrm>
          <a:prstGeom prst="line">
            <a:avLst/>
          </a:prstGeom>
          <a:ln w="9525" cap="flat" cmpd="sng">
            <a:solidFill>
              <a:srgbClr val="FFCCCC"/>
            </a:solidFill>
            <a:prstDash val="solid"/>
            <a:headEnd type="none" w="med" len="med"/>
            <a:tailEnd type="none" w="med" len="med"/>
          </a:ln>
        </p:spPr>
      </p:sp>
      <p:cxnSp>
        <p:nvCxnSpPr>
          <p:cNvPr id="42022" name="AutoShape 17"/>
          <p:cNvCxnSpPr/>
          <p:nvPr/>
        </p:nvCxnSpPr>
        <p:spPr>
          <a:xfrm>
            <a:off x="3048000" y="5732463"/>
            <a:ext cx="0" cy="374650"/>
          </a:xfrm>
          <a:prstGeom prst="straightConnector1">
            <a:avLst/>
          </a:prstGeom>
          <a:ln w="9525" cap="flat" cmpd="sng">
            <a:solidFill>
              <a:srgbClr val="FFCCCC"/>
            </a:solidFill>
            <a:prstDash val="solid"/>
            <a:headEnd type="none" w="med" len="med"/>
            <a:tailEnd type="triangle" w="med" len="med"/>
          </a:ln>
        </p:spPr>
      </p:cxnSp>
      <p:cxnSp>
        <p:nvCxnSpPr>
          <p:cNvPr id="42023" name="AutoShape 17"/>
          <p:cNvCxnSpPr/>
          <p:nvPr/>
        </p:nvCxnSpPr>
        <p:spPr>
          <a:xfrm>
            <a:off x="3203893" y="5734050"/>
            <a:ext cx="255587" cy="374650"/>
          </a:xfrm>
          <a:prstGeom prst="straightConnector1">
            <a:avLst/>
          </a:prstGeom>
          <a:ln w="9525" cap="flat" cmpd="sng">
            <a:solidFill>
              <a:srgbClr val="FFCCCC"/>
            </a:solidFill>
            <a:prstDash val="solid"/>
            <a:headEnd type="none" w="med" len="med"/>
            <a:tailEnd type="triangle" w="med" len="med"/>
          </a:ln>
        </p:spPr>
      </p:cxnSp>
      <p:cxnSp>
        <p:nvCxnSpPr>
          <p:cNvPr id="42024" name="AutoShape 17"/>
          <p:cNvCxnSpPr/>
          <p:nvPr/>
        </p:nvCxnSpPr>
        <p:spPr>
          <a:xfrm>
            <a:off x="3276600" y="5735320"/>
            <a:ext cx="800100" cy="373063"/>
          </a:xfrm>
          <a:prstGeom prst="straightConnector1">
            <a:avLst/>
          </a:prstGeom>
          <a:ln w="9525" cap="flat" cmpd="sng">
            <a:solidFill>
              <a:srgbClr val="FFCCCC"/>
            </a:solidFill>
            <a:prstDash val="solid"/>
            <a:headEnd type="none" w="med" len="med"/>
            <a:tailEnd type="triangle" w="med" len="med"/>
          </a:ln>
        </p:spPr>
      </p:cxnSp>
      <p:sp>
        <p:nvSpPr>
          <p:cNvPr id="42025" name="矩形 46"/>
          <p:cNvSpPr/>
          <p:nvPr/>
        </p:nvSpPr>
        <p:spPr>
          <a:xfrm>
            <a:off x="2804796" y="6108700"/>
            <a:ext cx="4145280" cy="4603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>
              <a:spcBef>
                <a:spcPct val="50000"/>
              </a:spcBef>
              <a:buNone/>
            </a:pPr>
            <a:r>
              <a:rPr lang="zh-CN" altLang="en-US" sz="2400" dirty="0">
                <a:solidFill>
                  <a:srgbClr val="FFFF99"/>
                </a:solidFill>
                <a:ea typeface="黑体" panose="02010609060101010101" pitchFamily="49" charset="-122"/>
              </a:rPr>
              <a:t>组合逻辑、</a:t>
            </a:r>
            <a:r>
              <a:rPr lang="zh-CN" altLang="en-US" sz="2400" dirty="0">
                <a:solidFill>
                  <a:srgbClr val="FFFF99"/>
                </a:solidFill>
                <a:ea typeface="黑体" panose="02010609060101010101" pitchFamily="49" charset="-122"/>
              </a:rPr>
              <a:t>微程序（微指令）</a:t>
            </a:r>
            <a:endParaRPr lang="zh-CN" altLang="en-US" sz="2400" dirty="0">
              <a:solidFill>
                <a:srgbClr val="FFFF99"/>
              </a:solidFill>
              <a:ea typeface="黑体" panose="02010609060101010101" pitchFamily="49" charset="-122"/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234950" y="5921375"/>
            <a:ext cx="2522538" cy="4619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主机：</a:t>
            </a: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  <a:t>CPU</a:t>
            </a: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+</a:t>
            </a: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主存</a:t>
            </a:r>
            <a:endParaRPr kumimoji="1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  <p:sp>
        <p:nvSpPr>
          <p:cNvPr id="42027" name="矩形 54"/>
          <p:cNvSpPr/>
          <p:nvPr/>
        </p:nvSpPr>
        <p:spPr>
          <a:xfrm>
            <a:off x="2649538" y="188913"/>
            <a:ext cx="3057525" cy="5842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>
              <a:spcBef>
                <a:spcPct val="50000"/>
              </a:spcBef>
              <a:buNone/>
            </a:pPr>
            <a:r>
              <a:rPr lang="zh-CN" altLang="en-US" dirty="0">
                <a:solidFill>
                  <a:schemeClr val="bg1"/>
                </a:solidFill>
                <a:ea typeface="黑体" panose="02010609060101010101" pitchFamily="49" charset="-122"/>
              </a:rPr>
              <a:t>计算机硬件系统</a:t>
            </a:r>
            <a:endParaRPr lang="zh-CN" altLang="en-US" dirty="0">
              <a:solidFill>
                <a:srgbClr val="FFFF99"/>
              </a:solidFill>
              <a:ea typeface="黑体" panose="02010609060101010101" pitchFamily="49" charset="-122"/>
            </a:endParaRPr>
          </a:p>
        </p:txBody>
      </p:sp>
    </p:spTree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3010" name="Text Box 7"/>
          <p:cNvSpPr txBox="1"/>
          <p:nvPr/>
        </p:nvSpPr>
        <p:spPr>
          <a:xfrm>
            <a:off x="0" y="188913"/>
            <a:ext cx="8243888" cy="1476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en-US" altLang="zh-CN" sz="3600" dirty="0">
                <a:solidFill>
                  <a:srgbClr val="FFFF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   CPU</a:t>
            </a:r>
            <a:r>
              <a:rPr lang="en-US" altLang="zh-CN" sz="3600" dirty="0">
                <a:solidFill>
                  <a:srgbClr val="FFFF00"/>
                </a:solidFill>
                <a:cs typeface="Arial" panose="020B0604020202020204" pitchFamily="34" charset="0"/>
              </a:rPr>
              <a:t>─Central Processing Unit</a:t>
            </a:r>
            <a:endParaRPr lang="en-US" altLang="zh-CN" sz="3600" dirty="0">
              <a:solidFill>
                <a:srgbClr val="FFFF00"/>
              </a:solidFill>
              <a:cs typeface="Arial" panose="020B0604020202020204" pitchFamily="34" charset="0"/>
            </a:endParaRPr>
          </a:p>
          <a:p>
            <a:pPr marL="0" lvl="0" indent="0" eaLnBrk="1" hangingPunct="1">
              <a:spcBef>
                <a:spcPct val="50000"/>
              </a:spcBef>
              <a:buNone/>
            </a:pPr>
            <a:endParaRPr lang="en-US" altLang="zh-CN" sz="3600" dirty="0">
              <a:solidFill>
                <a:srgbClr val="FFFF99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3011" name="Text Box 8"/>
          <p:cNvSpPr txBox="1"/>
          <p:nvPr/>
        </p:nvSpPr>
        <p:spPr>
          <a:xfrm>
            <a:off x="107950" y="1196975"/>
            <a:ext cx="9144000" cy="544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>
                <a:srgbClr val="FFFF99"/>
              </a:buClr>
            </a:pPr>
            <a:r>
              <a:rPr lang="en-US" altLang="zh-CN" sz="2800" b="1" dirty="0">
                <a:latin typeface="Tahoma" panose="020B0604030504040204" pitchFamily="34" charset="0"/>
                <a:ea typeface="华文细黑" panose="02010600040101010101" pitchFamily="2" charset="-122"/>
              </a:rPr>
              <a:t>    </a:t>
            </a:r>
            <a:r>
              <a:rPr lang="en-US" altLang="zh-CN" b="1" dirty="0">
                <a:solidFill>
                  <a:srgbClr val="FFFF99"/>
                </a:solidFill>
                <a:latin typeface="Tahoma" panose="020B0604030504040204" pitchFamily="34" charset="0"/>
                <a:ea typeface="华文细黑" panose="02010600040101010101" pitchFamily="2" charset="-122"/>
              </a:rPr>
              <a:t>CPU</a:t>
            </a:r>
            <a:r>
              <a:rPr lang="zh-CN" altLang="en-US" b="1" dirty="0">
                <a:solidFill>
                  <a:srgbClr val="FFFF99"/>
                </a:solidFill>
                <a:latin typeface="Tahoma" panose="020B0604030504040204" pitchFamily="34" charset="0"/>
                <a:ea typeface="华文细黑" panose="02010600040101010101" pitchFamily="2" charset="-122"/>
              </a:rPr>
              <a:t>的</a:t>
            </a:r>
            <a:r>
              <a:rPr lang="zh-CN" altLang="en-US" b="1" dirty="0">
                <a:solidFill>
                  <a:srgbClr val="FF3399"/>
                </a:solidFill>
                <a:latin typeface="Tahoma" panose="020B0604030504040204" pitchFamily="34" charset="0"/>
                <a:ea typeface="华文细黑" panose="02010600040101010101" pitchFamily="2" charset="-122"/>
              </a:rPr>
              <a:t>功能</a:t>
            </a:r>
            <a:r>
              <a:rPr lang="zh-CN" altLang="en-US" b="1" dirty="0">
                <a:solidFill>
                  <a:srgbClr val="FFFF99"/>
                </a:solidFill>
                <a:latin typeface="Tahoma" panose="020B0604030504040204" pitchFamily="34" charset="0"/>
                <a:ea typeface="华文细黑" panose="02010600040101010101" pitchFamily="2" charset="-122"/>
              </a:rPr>
              <a:t>：从主存储器中取出指令、解释指令和执行指令，即按指令控制计算机各部件工作，并对数据进行处理</a:t>
            </a:r>
            <a:endParaRPr lang="zh-CN" altLang="en-US" b="1" dirty="0">
              <a:solidFill>
                <a:srgbClr val="FFFF99"/>
              </a:solidFill>
              <a:latin typeface="Tahoma" panose="020B0604030504040204" pitchFamily="34" charset="0"/>
              <a:ea typeface="华文细黑" panose="02010600040101010101" pitchFamily="2" charset="-122"/>
            </a:endParaRPr>
          </a:p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b="1" dirty="0">
                <a:latin typeface="Tahoma" panose="020B0604030504040204" pitchFamily="34" charset="0"/>
                <a:ea typeface="华文细黑" panose="02010600040101010101" pitchFamily="2" charset="-122"/>
              </a:rPr>
              <a:t>	</a:t>
            </a:r>
            <a:r>
              <a:rPr lang="zh-CN" altLang="en-US" b="1" dirty="0">
                <a:solidFill>
                  <a:srgbClr val="FFFF66"/>
                </a:solidFill>
                <a:latin typeface="Tahoma" panose="020B0604030504040204" pitchFamily="34" charset="0"/>
                <a:ea typeface="华文细黑" panose="02010600040101010101" pitchFamily="2" charset="-122"/>
              </a:rPr>
              <a:t>运算</a:t>
            </a:r>
            <a:r>
              <a:rPr lang="en-US" altLang="zh-CN" b="1" dirty="0">
                <a:solidFill>
                  <a:srgbClr val="FFFF66"/>
                </a:solidFill>
                <a:latin typeface="Tahoma" panose="020B0604030504040204" pitchFamily="34" charset="0"/>
                <a:ea typeface="华文细黑" panose="02010600040101010101" pitchFamily="2" charset="-122"/>
              </a:rPr>
              <a:t>+</a:t>
            </a:r>
            <a:r>
              <a:rPr lang="zh-CN" altLang="en-US" b="1" dirty="0">
                <a:solidFill>
                  <a:srgbClr val="FFFF66"/>
                </a:solidFill>
                <a:latin typeface="Tahoma" panose="020B0604030504040204" pitchFamily="34" charset="0"/>
                <a:ea typeface="华文细黑" panose="02010600040101010101" pitchFamily="2" charset="-122"/>
              </a:rPr>
              <a:t>控制</a:t>
            </a:r>
            <a:endParaRPr lang="zh-CN" altLang="en-US" b="1" dirty="0">
              <a:solidFill>
                <a:srgbClr val="FFFF66"/>
              </a:solidFill>
              <a:latin typeface="Tahoma" panose="020B0604030504040204" pitchFamily="34" charset="0"/>
              <a:ea typeface="华文细黑" panose="02010600040101010101" pitchFamily="2" charset="-122"/>
            </a:endParaRPr>
          </a:p>
          <a:p>
            <a:pPr marL="0" lvl="0" indent="0" eaLnBrk="1" hangingPunct="1">
              <a:spcBef>
                <a:spcPct val="50000"/>
              </a:spcBef>
              <a:buClr>
                <a:srgbClr val="FFFF99"/>
              </a:buClr>
            </a:pPr>
            <a:r>
              <a:rPr lang="zh-CN" altLang="en-US" b="1" dirty="0">
                <a:latin typeface="Tahoma" panose="020B0604030504040204" pitchFamily="34" charset="0"/>
                <a:ea typeface="华文细黑" panose="02010600040101010101" pitchFamily="2" charset="-122"/>
              </a:rPr>
              <a:t>  </a:t>
            </a:r>
            <a:r>
              <a:rPr lang="en-US" altLang="zh-CN" b="1" dirty="0">
                <a:solidFill>
                  <a:srgbClr val="FFFF99"/>
                </a:solidFill>
                <a:latin typeface="Tahoma" panose="020B0604030504040204" pitchFamily="34" charset="0"/>
                <a:ea typeface="华文细黑" panose="02010600040101010101" pitchFamily="2" charset="-122"/>
              </a:rPr>
              <a:t>CPU</a:t>
            </a:r>
            <a:r>
              <a:rPr lang="zh-CN" altLang="en-US" b="1" dirty="0">
                <a:solidFill>
                  <a:srgbClr val="FFFF99"/>
                </a:solidFill>
                <a:latin typeface="Tahoma" panose="020B0604030504040204" pitchFamily="34" charset="0"/>
                <a:ea typeface="华文细黑" panose="02010600040101010101" pitchFamily="2" charset="-122"/>
              </a:rPr>
              <a:t>的</a:t>
            </a:r>
            <a:r>
              <a:rPr lang="zh-CN" altLang="en-US" b="1" dirty="0">
                <a:solidFill>
                  <a:srgbClr val="FF3399"/>
                </a:solidFill>
                <a:latin typeface="Tahoma" panose="020B0604030504040204" pitchFamily="34" charset="0"/>
                <a:ea typeface="华文细黑" panose="02010600040101010101" pitchFamily="2" charset="-122"/>
              </a:rPr>
              <a:t>组成</a:t>
            </a:r>
            <a:r>
              <a:rPr lang="zh-CN" altLang="en-US" b="1" dirty="0">
                <a:solidFill>
                  <a:schemeClr val="bg1"/>
                </a:solidFill>
                <a:latin typeface="Tahoma" panose="020B0604030504040204" pitchFamily="34" charset="0"/>
                <a:ea typeface="华文细黑" panose="02010600040101010101" pitchFamily="2" charset="-122"/>
              </a:rPr>
              <a:t>：</a:t>
            </a:r>
            <a:r>
              <a:rPr lang="en-US" altLang="zh-CN" sz="2400" b="1" dirty="0">
                <a:solidFill>
                  <a:srgbClr val="FFFF99"/>
                </a:solidFill>
                <a:latin typeface="Tahoma" panose="020B0604030504040204" pitchFamily="34" charset="0"/>
                <a:ea typeface="华文细黑" panose="02010600040101010101" pitchFamily="2" charset="-122"/>
              </a:rPr>
              <a:t>ALU</a:t>
            </a:r>
            <a:r>
              <a:rPr lang="zh-CN" altLang="en-US" sz="2400" b="1" dirty="0">
                <a:solidFill>
                  <a:srgbClr val="FFFF99"/>
                </a:solidFill>
                <a:latin typeface="Tahoma" panose="020B0604030504040204" pitchFamily="34" charset="0"/>
                <a:ea typeface="华文细黑" panose="02010600040101010101" pitchFamily="2" charset="-122"/>
              </a:rPr>
              <a:t>（</a:t>
            </a:r>
            <a:r>
              <a:rPr lang="en-US" altLang="zh-CN" sz="2400" b="1" dirty="0">
                <a:solidFill>
                  <a:srgbClr val="FFFF99"/>
                </a:solidFill>
                <a:latin typeface="Tahoma" panose="020B0604030504040204" pitchFamily="34" charset="0"/>
                <a:ea typeface="华文细黑" panose="02010600040101010101" pitchFamily="2" charset="-122"/>
              </a:rPr>
              <a:t>Arithmatic Logic Unit)</a:t>
            </a:r>
            <a:br>
              <a:rPr lang="en-US" altLang="zh-CN" sz="2400" b="1" dirty="0">
                <a:solidFill>
                  <a:srgbClr val="FFFF99"/>
                </a:solidFill>
                <a:latin typeface="Tahoma" panose="020B0604030504040204" pitchFamily="34" charset="0"/>
                <a:ea typeface="华文细黑" panose="02010600040101010101" pitchFamily="2" charset="-122"/>
              </a:rPr>
            </a:br>
            <a:r>
              <a:rPr lang="en-US" altLang="zh-CN" sz="2400" b="1" dirty="0">
                <a:solidFill>
                  <a:srgbClr val="FFFF99"/>
                </a:solidFill>
                <a:latin typeface="Tahoma" panose="020B0604030504040204" pitchFamily="34" charset="0"/>
                <a:ea typeface="华文细黑" panose="02010600040101010101" pitchFamily="2" charset="-122"/>
              </a:rPr>
              <a:t>		         </a:t>
            </a:r>
            <a:r>
              <a:rPr lang="zh-CN" altLang="en-US" sz="2400" b="1" dirty="0">
                <a:solidFill>
                  <a:srgbClr val="FFFF99"/>
                </a:solidFill>
                <a:latin typeface="Tahoma" panose="020B0604030504040204" pitchFamily="34" charset="0"/>
                <a:ea typeface="华文细黑" panose="02010600040101010101" pitchFamily="2" charset="-122"/>
              </a:rPr>
              <a:t>控制部件：微命令</a:t>
            </a:r>
            <a:r>
              <a:rPr lang="en-US" altLang="zh-CN" sz="2400" b="1" dirty="0">
                <a:solidFill>
                  <a:srgbClr val="FFFF99"/>
                </a:solidFill>
                <a:latin typeface="Tahoma" panose="020B0604030504040204" pitchFamily="34" charset="0"/>
                <a:ea typeface="华文细黑" panose="02010600040101010101" pitchFamily="2" charset="-122"/>
                <a:sym typeface="Wingdings" panose="05000000000000000000" pitchFamily="2" charset="2"/>
              </a:rPr>
              <a:t></a:t>
            </a:r>
            <a:r>
              <a:rPr lang="zh-CN" altLang="en-US" sz="2400" b="1" dirty="0">
                <a:solidFill>
                  <a:srgbClr val="FFFF99"/>
                </a:solidFill>
                <a:latin typeface="Tahoma" panose="020B0604030504040204" pitchFamily="34" charset="0"/>
                <a:ea typeface="华文细黑" panose="02010600040101010101" pitchFamily="2" charset="-122"/>
                <a:sym typeface="Wingdings" panose="05000000000000000000" pitchFamily="2" charset="2"/>
              </a:rPr>
              <a:t>组合逻辑</a:t>
            </a:r>
            <a:r>
              <a:rPr lang="en-US" altLang="zh-CN" sz="2400" b="1" dirty="0">
                <a:solidFill>
                  <a:srgbClr val="FFFF99"/>
                </a:solidFill>
                <a:latin typeface="Tahoma" panose="020B0604030504040204" pitchFamily="34" charset="0"/>
                <a:ea typeface="华文细黑" panose="02010600040101010101" pitchFamily="2" charset="-122"/>
                <a:sym typeface="Wingdings" panose="05000000000000000000" pitchFamily="2" charset="2"/>
              </a:rPr>
              <a:t>/</a:t>
            </a:r>
            <a:r>
              <a:rPr lang="zh-CN" altLang="en-US" sz="2400" b="1" dirty="0">
                <a:solidFill>
                  <a:srgbClr val="FFFF99"/>
                </a:solidFill>
                <a:latin typeface="Tahoma" panose="020B0604030504040204" pitchFamily="34" charset="0"/>
                <a:ea typeface="华文细黑" panose="02010600040101010101" pitchFamily="2" charset="-122"/>
                <a:sym typeface="Wingdings" panose="05000000000000000000" pitchFamily="2" charset="2"/>
              </a:rPr>
              <a:t>微程序</a:t>
            </a:r>
            <a:endParaRPr lang="en-US" altLang="zh-CN" sz="2400" b="1" dirty="0">
              <a:solidFill>
                <a:srgbClr val="FFFF99"/>
              </a:solidFill>
              <a:latin typeface="Tahoma" panose="020B0604030504040204" pitchFamily="34" charset="0"/>
              <a:ea typeface="华文细黑" panose="02010600040101010101" pitchFamily="2" charset="-122"/>
            </a:endParaRPr>
          </a:p>
          <a:p>
            <a:pPr marL="0" lvl="0" indent="0" eaLnBrk="1" hangingPunct="1">
              <a:spcBef>
                <a:spcPct val="50000"/>
              </a:spcBef>
              <a:buClr>
                <a:srgbClr val="FFFF99"/>
              </a:buClr>
              <a:buNone/>
            </a:pPr>
            <a:r>
              <a:rPr lang="en-US" altLang="zh-CN" sz="2400" b="1" dirty="0">
                <a:solidFill>
                  <a:srgbClr val="FFFF99"/>
                </a:solidFill>
                <a:latin typeface="Tahoma" panose="020B0604030504040204" pitchFamily="34" charset="0"/>
                <a:ea typeface="华文细黑" panose="02010600040101010101" pitchFamily="2" charset="-122"/>
              </a:rPr>
              <a:t>                              PC</a:t>
            </a:r>
            <a:br>
              <a:rPr lang="zh-CN" altLang="en-US" sz="2400" b="1" dirty="0">
                <a:solidFill>
                  <a:srgbClr val="FFFF99"/>
                </a:solidFill>
                <a:latin typeface="Tahoma" panose="020B0604030504040204" pitchFamily="34" charset="0"/>
                <a:ea typeface="华文细黑" panose="02010600040101010101" pitchFamily="2" charset="-122"/>
              </a:rPr>
            </a:br>
            <a:r>
              <a:rPr lang="zh-CN" altLang="en-US" sz="2400" b="1" dirty="0">
                <a:solidFill>
                  <a:srgbClr val="FFFF99"/>
                </a:solidFill>
                <a:latin typeface="Tahoma" panose="020B0604030504040204" pitchFamily="34" charset="0"/>
                <a:ea typeface="华文细黑" panose="02010600040101010101" pitchFamily="2" charset="-122"/>
              </a:rPr>
              <a:t>		         寄存器</a:t>
            </a:r>
            <a:br>
              <a:rPr lang="zh-CN" altLang="en-US" sz="2400" b="1" dirty="0">
                <a:solidFill>
                  <a:srgbClr val="FFFF99"/>
                </a:solidFill>
                <a:latin typeface="Tahoma" panose="020B0604030504040204" pitchFamily="34" charset="0"/>
                <a:ea typeface="华文细黑" panose="02010600040101010101" pitchFamily="2" charset="-122"/>
              </a:rPr>
            </a:br>
            <a:r>
              <a:rPr lang="zh-CN" altLang="en-US" sz="2400" b="1" dirty="0">
                <a:solidFill>
                  <a:srgbClr val="FFFF99"/>
                </a:solidFill>
                <a:latin typeface="Tahoma" panose="020B0604030504040204" pitchFamily="34" charset="0"/>
                <a:ea typeface="华文细黑" panose="02010600040101010101" pitchFamily="2" charset="-122"/>
              </a:rPr>
              <a:t>		         </a:t>
            </a:r>
            <a:r>
              <a:rPr lang="en-US" altLang="zh-CN" sz="2400" b="1" dirty="0">
                <a:solidFill>
                  <a:srgbClr val="FFFF99"/>
                </a:solidFill>
                <a:latin typeface="Tahoma" panose="020B0604030504040204" pitchFamily="34" charset="0"/>
                <a:ea typeface="华文细黑" panose="02010600040101010101" pitchFamily="2" charset="-122"/>
              </a:rPr>
              <a:t>CPU</a:t>
            </a:r>
            <a:r>
              <a:rPr lang="zh-CN" altLang="en-US" sz="2400" b="1" dirty="0">
                <a:solidFill>
                  <a:srgbClr val="FFFF99"/>
                </a:solidFill>
                <a:latin typeface="Tahoma" panose="020B0604030504040204" pitchFamily="34" charset="0"/>
                <a:ea typeface="华文细黑" panose="02010600040101010101" pitchFamily="2" charset="-122"/>
              </a:rPr>
              <a:t>内部数据通路</a:t>
            </a:r>
            <a:endParaRPr lang="en-US" altLang="zh-CN" sz="2400" b="1" dirty="0">
              <a:solidFill>
                <a:srgbClr val="FFFF99"/>
              </a:solidFill>
              <a:latin typeface="Tahoma" panose="020B0604030504040204" pitchFamily="34" charset="0"/>
              <a:ea typeface="华文细黑" panose="02010600040101010101" pitchFamily="2" charset="-122"/>
            </a:endParaRPr>
          </a:p>
          <a:p>
            <a:pPr marL="0" lvl="0" indent="0" eaLnBrk="1" hangingPunct="1">
              <a:spcBef>
                <a:spcPct val="50000"/>
              </a:spcBef>
              <a:buClr>
                <a:srgbClr val="FFFF99"/>
              </a:buClr>
            </a:pPr>
            <a:r>
              <a:rPr lang="zh-CN" altLang="en-US" b="1" dirty="0">
                <a:solidFill>
                  <a:srgbClr val="FFFF99"/>
                </a:solidFill>
                <a:latin typeface="Tahoma" panose="020B0604030504040204" pitchFamily="34" charset="0"/>
                <a:ea typeface="华文细黑" panose="02010600040101010101" pitchFamily="2" charset="-122"/>
              </a:rPr>
              <a:t>  微处理器</a:t>
            </a:r>
            <a:endParaRPr lang="zh-CN" altLang="en-US" b="1" dirty="0">
              <a:solidFill>
                <a:srgbClr val="FFFF99"/>
              </a:solidFill>
              <a:latin typeface="Tahoma" panose="020B0604030504040204" pitchFamily="34" charset="0"/>
              <a:ea typeface="华文细黑" panose="02010600040101010101" pitchFamily="2" charset="-122"/>
            </a:endParaRPr>
          </a:p>
        </p:txBody>
      </p:sp>
      <p:sp>
        <p:nvSpPr>
          <p:cNvPr id="43012" name="灯片编号占位符 3"/>
          <p:cNvSpPr txBox="1">
            <a:spLocks noGrp="1"/>
          </p:cNvSpPr>
          <p:nvPr>
            <p:ph type="sldNum" sz="quarter" idx="12"/>
          </p:nvPr>
        </p:nvSpPr>
        <p:spPr/>
        <p:txBody>
          <a:bodyPr/>
          <a:p>
            <a:pPr marL="0" indent="0" algn="r" eaLnBrk="1" hangingPunct="1">
              <a:spcBef>
                <a:spcPct val="50000"/>
              </a:spcBef>
              <a:buNone/>
            </a:pPr>
            <a:fld id="{9A0DB2DC-4C9A-4742-B13C-FB6460FD3503}" type="slidenum">
              <a:rPr lang="en-US" altLang="zh-CN" sz="1400" dirty="0">
                <a:solidFill>
                  <a:schemeClr val="bg1"/>
                </a:solidFill>
              </a:rPr>
            </a:fld>
            <a:endParaRPr lang="en-US" altLang="zh-CN" sz="14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3" name="墨迹 2"/>
              <p14:cNvContentPartPr/>
              <p14:nvPr/>
            </p14:nvContentPartPr>
            <p14:xfrm>
              <a:off x="857250" y="2711450"/>
              <a:ext cx="2800350" cy="939800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2"/>
            </p:blipFill>
            <p:spPr>
              <a:xfrm>
                <a:off x="857250" y="2711450"/>
                <a:ext cx="2800350" cy="939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4" name="墨迹 3"/>
              <p14:cNvContentPartPr/>
              <p14:nvPr/>
            </p14:nvContentPartPr>
            <p14:xfrm>
              <a:off x="3511550" y="1022350"/>
              <a:ext cx="3765550" cy="793750"/>
            </p14:xfrm>
          </p:contentPart>
        </mc:Choice>
        <mc:Fallback xmlns="">
          <p:pic>
            <p:nvPicPr>
              <p:cNvPr id="4" name="墨迹 3"/>
            </p:nvPicPr>
            <p:blipFill>
              <a:blip r:embed="rId4"/>
            </p:blipFill>
            <p:spPr>
              <a:xfrm>
                <a:off x="3511550" y="1022350"/>
                <a:ext cx="3765550" cy="793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5" name="墨迹 4"/>
              <p14:cNvContentPartPr/>
              <p14:nvPr/>
            </p14:nvContentPartPr>
            <p14:xfrm>
              <a:off x="7562850" y="1016000"/>
              <a:ext cx="952500" cy="628650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6"/>
            </p:blipFill>
            <p:spPr>
              <a:xfrm>
                <a:off x="7562850" y="1016000"/>
                <a:ext cx="952500" cy="628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8" name="墨迹 7"/>
              <p14:cNvContentPartPr/>
              <p14:nvPr/>
            </p14:nvContentPartPr>
            <p14:xfrm>
              <a:off x="3860800" y="2286000"/>
              <a:ext cx="1149350" cy="4445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8"/>
            </p:blipFill>
            <p:spPr>
              <a:xfrm>
                <a:off x="3860800" y="2286000"/>
                <a:ext cx="114935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9" name="墨迹 8"/>
              <p14:cNvContentPartPr/>
              <p14:nvPr/>
            </p14:nvContentPartPr>
            <p14:xfrm>
              <a:off x="5105400" y="2139950"/>
              <a:ext cx="3263900" cy="15875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0"/>
            </p:blipFill>
            <p:spPr>
              <a:xfrm>
                <a:off x="5105400" y="2139950"/>
                <a:ext cx="326390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10" name="墨迹 9"/>
              <p14:cNvContentPartPr/>
              <p14:nvPr/>
            </p14:nvContentPartPr>
            <p14:xfrm>
              <a:off x="469900" y="2660650"/>
              <a:ext cx="3251200" cy="8890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2"/>
            </p:blipFill>
            <p:spPr>
              <a:xfrm>
                <a:off x="469900" y="2660650"/>
                <a:ext cx="325120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11" name="墨迹 10"/>
              <p14:cNvContentPartPr/>
              <p14:nvPr/>
            </p14:nvContentPartPr>
            <p14:xfrm>
              <a:off x="76200" y="2641600"/>
              <a:ext cx="3790950" cy="7620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4"/>
            </p:blipFill>
            <p:spPr>
              <a:xfrm>
                <a:off x="76200" y="2641600"/>
                <a:ext cx="379095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2" name="墨迹 11"/>
              <p14:cNvContentPartPr/>
              <p14:nvPr/>
            </p14:nvContentPartPr>
            <p14:xfrm>
              <a:off x="114300" y="2654300"/>
              <a:ext cx="425450" cy="635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6"/>
            </p:blipFill>
            <p:spPr>
              <a:xfrm>
                <a:off x="114300" y="2654300"/>
                <a:ext cx="4254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5" name="墨迹 14"/>
              <p14:cNvContentPartPr/>
              <p14:nvPr/>
            </p14:nvContentPartPr>
            <p14:xfrm>
              <a:off x="2971800" y="4051300"/>
              <a:ext cx="1504950" cy="6985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18"/>
            </p:blipFill>
            <p:spPr>
              <a:xfrm>
                <a:off x="2971800" y="4051300"/>
                <a:ext cx="150495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6" name="墨迹 15"/>
              <p14:cNvContentPartPr/>
              <p14:nvPr/>
            </p14:nvContentPartPr>
            <p14:xfrm>
              <a:off x="2870200" y="4064000"/>
              <a:ext cx="1092200" cy="7620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0"/>
            </p:blipFill>
            <p:spPr>
              <a:xfrm>
                <a:off x="2870200" y="4064000"/>
                <a:ext cx="109220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17" name="墨迹 16"/>
              <p14:cNvContentPartPr/>
              <p14:nvPr/>
            </p14:nvContentPartPr>
            <p14:xfrm>
              <a:off x="2622550" y="5022850"/>
              <a:ext cx="1130300" cy="635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22"/>
            </p:blipFill>
            <p:spPr>
              <a:xfrm>
                <a:off x="2622550" y="5022850"/>
                <a:ext cx="113030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18" name="墨迹 17"/>
              <p14:cNvContentPartPr/>
              <p14:nvPr/>
            </p14:nvContentPartPr>
            <p14:xfrm>
              <a:off x="2768600" y="5454650"/>
              <a:ext cx="1504950" cy="9525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24"/>
            </p:blipFill>
            <p:spPr>
              <a:xfrm>
                <a:off x="2768600" y="5454650"/>
                <a:ext cx="150495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19" name="墨迹 18"/>
              <p14:cNvContentPartPr/>
              <p14:nvPr/>
            </p14:nvContentPartPr>
            <p14:xfrm>
              <a:off x="3175000" y="5899150"/>
              <a:ext cx="2000250" cy="6985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26"/>
            </p:blipFill>
            <p:spPr>
              <a:xfrm>
                <a:off x="3175000" y="5899150"/>
                <a:ext cx="200025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20" name="墨迹 19"/>
              <p14:cNvContentPartPr/>
              <p14:nvPr/>
            </p14:nvContentPartPr>
            <p14:xfrm>
              <a:off x="2609850" y="4546600"/>
              <a:ext cx="1600200" cy="209550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28"/>
            </p:blipFill>
            <p:spPr>
              <a:xfrm>
                <a:off x="2609850" y="4546600"/>
                <a:ext cx="1600200" cy="209550"/>
              </a:xfrm>
              <a:prstGeom prst="rect"/>
            </p:spPr>
          </p:pic>
        </mc:Fallback>
      </mc:AlternateContent>
    </p:spTree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5058" name="Text Box 4"/>
          <p:cNvSpPr txBox="1"/>
          <p:nvPr/>
        </p:nvSpPr>
        <p:spPr>
          <a:xfrm>
            <a:off x="0" y="838200"/>
            <a:ext cx="8893175" cy="13112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b="1" dirty="0">
                <a:solidFill>
                  <a:srgbClr val="FFFF99"/>
                </a:solidFill>
                <a:latin typeface="楷体_GB2312" pitchFamily="49" charset="-122"/>
                <a:ea typeface="楷体_GB2312" pitchFamily="49" charset="-122"/>
              </a:rPr>
              <a:t>一、</a:t>
            </a:r>
            <a:r>
              <a:rPr lang="en-US" altLang="zh-CN" b="1" dirty="0">
                <a:solidFill>
                  <a:srgbClr val="FFFF99"/>
                </a:solidFill>
                <a:latin typeface="楷体_GB2312" pitchFamily="49" charset="-122"/>
                <a:ea typeface="楷体_GB2312" pitchFamily="49" charset="-122"/>
              </a:rPr>
              <a:t>ALU</a:t>
            </a:r>
            <a:r>
              <a:rPr lang="zh-CN" altLang="en-US" b="1" dirty="0">
                <a:solidFill>
                  <a:srgbClr val="FFFF99"/>
                </a:solidFill>
                <a:latin typeface="楷体_GB2312" pitchFamily="49" charset="-122"/>
                <a:ea typeface="楷体_GB2312" pitchFamily="49" charset="-122"/>
              </a:rPr>
              <a:t>部件</a:t>
            </a:r>
            <a:endParaRPr lang="zh-CN" altLang="en-US" b="1" dirty="0">
              <a:solidFill>
                <a:srgbClr val="FFFF99"/>
              </a:solidFill>
              <a:latin typeface="楷体_GB2312" pitchFamily="49" charset="-122"/>
              <a:ea typeface="楷体_GB2312" pitchFamily="49" charset="-122"/>
            </a:endParaRPr>
          </a:p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b="1" dirty="0">
                <a:solidFill>
                  <a:srgbClr val="FF3399"/>
                </a:solidFill>
                <a:latin typeface="楷体_GB2312" pitchFamily="49" charset="-122"/>
                <a:ea typeface="楷体_GB2312" pitchFamily="49" charset="-122"/>
              </a:rPr>
              <a:t>功能：</a:t>
            </a:r>
            <a:r>
              <a:rPr lang="zh-CN" altLang="en-US" sz="2800" b="1" dirty="0">
                <a:solidFill>
                  <a:srgbClr val="FFFF99"/>
                </a:solidFill>
                <a:latin typeface="楷体_GB2312" pitchFamily="49" charset="-122"/>
                <a:ea typeface="楷体_GB2312" pitchFamily="49" charset="-122"/>
              </a:rPr>
              <a:t>完成各种算术运算、逻辑运算及移位操作。</a:t>
            </a:r>
            <a:endParaRPr lang="zh-CN" altLang="en-US" sz="2800" b="1" dirty="0">
              <a:solidFill>
                <a:srgbClr val="FFFF99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grpSp>
        <p:nvGrpSpPr>
          <p:cNvPr id="45059" name="Group 5"/>
          <p:cNvGrpSpPr/>
          <p:nvPr/>
        </p:nvGrpSpPr>
        <p:grpSpPr>
          <a:xfrm>
            <a:off x="395288" y="2349500"/>
            <a:ext cx="2133600" cy="2286000"/>
            <a:chOff x="480" y="1248"/>
            <a:chExt cx="1344" cy="1440"/>
          </a:xfrm>
        </p:grpSpPr>
        <p:grpSp>
          <p:nvGrpSpPr>
            <p:cNvPr id="45070" name="Group 6"/>
            <p:cNvGrpSpPr/>
            <p:nvPr/>
          </p:nvGrpSpPr>
          <p:grpSpPr>
            <a:xfrm>
              <a:off x="480" y="1680"/>
              <a:ext cx="1344" cy="624"/>
              <a:chOff x="480" y="1680"/>
              <a:chExt cx="1344" cy="624"/>
            </a:xfrm>
          </p:grpSpPr>
          <p:sp>
            <p:nvSpPr>
              <p:cNvPr id="45074" name="Line 7"/>
              <p:cNvSpPr/>
              <p:nvPr/>
            </p:nvSpPr>
            <p:spPr>
              <a:xfrm>
                <a:off x="480" y="2304"/>
                <a:ext cx="480" cy="0"/>
              </a:xfrm>
              <a:prstGeom prst="line">
                <a:avLst/>
              </a:prstGeom>
              <a:ln w="9525" cap="flat" cmpd="sng">
                <a:solidFill>
                  <a:srgbClr val="FFCCCC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45075" name="Line 8"/>
              <p:cNvSpPr/>
              <p:nvPr/>
            </p:nvSpPr>
            <p:spPr>
              <a:xfrm>
                <a:off x="1344" y="2304"/>
                <a:ext cx="480" cy="0"/>
              </a:xfrm>
              <a:prstGeom prst="line">
                <a:avLst/>
              </a:prstGeom>
              <a:ln w="9525" cap="flat" cmpd="sng">
                <a:solidFill>
                  <a:srgbClr val="FFCCCC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45076" name="Line 9"/>
              <p:cNvSpPr/>
              <p:nvPr/>
            </p:nvSpPr>
            <p:spPr>
              <a:xfrm>
                <a:off x="864" y="1680"/>
                <a:ext cx="672" cy="0"/>
              </a:xfrm>
              <a:prstGeom prst="line">
                <a:avLst/>
              </a:prstGeom>
              <a:ln w="9525" cap="flat" cmpd="sng">
                <a:solidFill>
                  <a:srgbClr val="FFCCCC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45077" name="Line 10"/>
              <p:cNvSpPr/>
              <p:nvPr/>
            </p:nvSpPr>
            <p:spPr>
              <a:xfrm flipH="1">
                <a:off x="480" y="1680"/>
                <a:ext cx="384" cy="624"/>
              </a:xfrm>
              <a:prstGeom prst="line">
                <a:avLst/>
              </a:prstGeom>
              <a:ln w="9525" cap="flat" cmpd="sng">
                <a:solidFill>
                  <a:srgbClr val="FFCCCC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45078" name="Line 11"/>
              <p:cNvSpPr/>
              <p:nvPr/>
            </p:nvSpPr>
            <p:spPr>
              <a:xfrm>
                <a:off x="1536" y="1680"/>
                <a:ext cx="288" cy="624"/>
              </a:xfrm>
              <a:prstGeom prst="line">
                <a:avLst/>
              </a:prstGeom>
              <a:ln w="9525" cap="flat" cmpd="sng">
                <a:solidFill>
                  <a:srgbClr val="FFCCCC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45079" name="Line 12"/>
              <p:cNvSpPr/>
              <p:nvPr/>
            </p:nvSpPr>
            <p:spPr>
              <a:xfrm flipH="1">
                <a:off x="960" y="2112"/>
                <a:ext cx="192" cy="192"/>
              </a:xfrm>
              <a:prstGeom prst="line">
                <a:avLst/>
              </a:prstGeom>
              <a:ln w="9525" cap="flat" cmpd="sng">
                <a:solidFill>
                  <a:srgbClr val="FFCCCC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45080" name="Line 13"/>
              <p:cNvSpPr/>
              <p:nvPr/>
            </p:nvSpPr>
            <p:spPr>
              <a:xfrm>
                <a:off x="1152" y="2112"/>
                <a:ext cx="192" cy="192"/>
              </a:xfrm>
              <a:prstGeom prst="line">
                <a:avLst/>
              </a:prstGeom>
              <a:ln w="9525" cap="flat" cmpd="sng">
                <a:solidFill>
                  <a:srgbClr val="FFCCCC"/>
                </a:solidFill>
                <a:prstDash val="solid"/>
                <a:headEnd type="none" w="med" len="med"/>
                <a:tailEnd type="none" w="med" len="med"/>
              </a:ln>
            </p:spPr>
          </p:sp>
        </p:grpSp>
        <p:sp>
          <p:nvSpPr>
            <p:cNvPr id="45071" name="Line 14"/>
            <p:cNvSpPr/>
            <p:nvPr/>
          </p:nvSpPr>
          <p:spPr>
            <a:xfrm flipH="1" flipV="1">
              <a:off x="720" y="2304"/>
              <a:ext cx="0" cy="384"/>
            </a:xfrm>
            <a:prstGeom prst="line">
              <a:avLst/>
            </a:prstGeom>
            <a:ln w="9525" cap="flat" cmpd="sng">
              <a:solidFill>
                <a:srgbClr val="FFCCCC"/>
              </a:solidFill>
              <a:prstDash val="solid"/>
              <a:headEnd type="none" w="med" len="med"/>
              <a:tailEnd type="triangle" w="med" len="lg"/>
            </a:ln>
          </p:spPr>
        </p:sp>
        <p:sp>
          <p:nvSpPr>
            <p:cNvPr id="45072" name="Line 15"/>
            <p:cNvSpPr/>
            <p:nvPr/>
          </p:nvSpPr>
          <p:spPr>
            <a:xfrm flipV="1">
              <a:off x="1584" y="2304"/>
              <a:ext cx="0" cy="384"/>
            </a:xfrm>
            <a:prstGeom prst="line">
              <a:avLst/>
            </a:prstGeom>
            <a:ln w="9525" cap="flat" cmpd="sng">
              <a:solidFill>
                <a:srgbClr val="FFCCCC"/>
              </a:solidFill>
              <a:prstDash val="solid"/>
              <a:headEnd type="none" w="med" len="med"/>
              <a:tailEnd type="triangle" w="med" len="lg"/>
            </a:ln>
          </p:spPr>
        </p:sp>
        <p:sp>
          <p:nvSpPr>
            <p:cNvPr id="45073" name="Line 16"/>
            <p:cNvSpPr/>
            <p:nvPr/>
          </p:nvSpPr>
          <p:spPr>
            <a:xfrm flipV="1">
              <a:off x="1200" y="1248"/>
              <a:ext cx="0" cy="432"/>
            </a:xfrm>
            <a:prstGeom prst="line">
              <a:avLst/>
            </a:prstGeom>
            <a:ln w="9525" cap="flat" cmpd="sng">
              <a:solidFill>
                <a:srgbClr val="FFCCCC"/>
              </a:solidFill>
              <a:prstDash val="solid"/>
              <a:headEnd type="none" w="med" len="med"/>
              <a:tailEnd type="triangle" w="med" len="lg"/>
            </a:ln>
          </p:spPr>
        </p:sp>
      </p:grpSp>
      <p:sp>
        <p:nvSpPr>
          <p:cNvPr id="45060" name="Text Box 17"/>
          <p:cNvSpPr txBox="1"/>
          <p:nvPr/>
        </p:nvSpPr>
        <p:spPr>
          <a:xfrm>
            <a:off x="838200" y="4267200"/>
            <a:ext cx="685800" cy="3968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en-US" altLang="zh-CN" sz="2000" dirty="0">
                <a:solidFill>
                  <a:schemeClr val="bg1"/>
                </a:solidFill>
                <a:latin typeface="Tahoma" panose="020B0604030504040204" pitchFamily="34" charset="0"/>
                <a:ea typeface="华文细黑" panose="02010600040101010101" pitchFamily="2" charset="-122"/>
              </a:rPr>
              <a:t>In 1</a:t>
            </a:r>
            <a:endParaRPr lang="en-US" altLang="zh-CN" sz="2000" dirty="0">
              <a:solidFill>
                <a:schemeClr val="bg1"/>
              </a:solidFill>
              <a:latin typeface="Tahoma" panose="020B0604030504040204" pitchFamily="34" charset="0"/>
              <a:ea typeface="华文细黑" panose="02010600040101010101" pitchFamily="2" charset="-122"/>
            </a:endParaRPr>
          </a:p>
        </p:txBody>
      </p:sp>
      <p:sp>
        <p:nvSpPr>
          <p:cNvPr id="45061" name="Text Box 18"/>
          <p:cNvSpPr txBox="1"/>
          <p:nvPr/>
        </p:nvSpPr>
        <p:spPr>
          <a:xfrm>
            <a:off x="2209800" y="4267200"/>
            <a:ext cx="838200" cy="3968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en-US" altLang="zh-CN" sz="2000" dirty="0">
                <a:solidFill>
                  <a:schemeClr val="bg1"/>
                </a:solidFill>
                <a:latin typeface="Tahoma" panose="020B0604030504040204" pitchFamily="34" charset="0"/>
                <a:ea typeface="华文细黑" panose="02010600040101010101" pitchFamily="2" charset="-122"/>
              </a:rPr>
              <a:t>In 2</a:t>
            </a:r>
            <a:endParaRPr lang="en-US" altLang="zh-CN" sz="2000" dirty="0">
              <a:solidFill>
                <a:schemeClr val="bg1"/>
              </a:solidFill>
              <a:latin typeface="Tahoma" panose="020B0604030504040204" pitchFamily="34" charset="0"/>
              <a:ea typeface="华文细黑" panose="02010600040101010101" pitchFamily="2" charset="-122"/>
            </a:endParaRPr>
          </a:p>
        </p:txBody>
      </p:sp>
      <p:sp>
        <p:nvSpPr>
          <p:cNvPr id="45062" name="Text Box 19"/>
          <p:cNvSpPr txBox="1"/>
          <p:nvPr/>
        </p:nvSpPr>
        <p:spPr>
          <a:xfrm>
            <a:off x="1690688" y="2197100"/>
            <a:ext cx="762000" cy="3968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en-US" altLang="zh-CN" sz="2000" dirty="0">
                <a:solidFill>
                  <a:schemeClr val="bg1"/>
                </a:solidFill>
                <a:latin typeface="Tahoma" panose="020B0604030504040204" pitchFamily="34" charset="0"/>
                <a:ea typeface="华文细黑" panose="02010600040101010101" pitchFamily="2" charset="-122"/>
              </a:rPr>
              <a:t>Out</a:t>
            </a:r>
            <a:endParaRPr lang="en-US" altLang="zh-CN" sz="2000" dirty="0">
              <a:solidFill>
                <a:schemeClr val="bg1"/>
              </a:solidFill>
              <a:latin typeface="Tahoma" panose="020B0604030504040204" pitchFamily="34" charset="0"/>
              <a:ea typeface="华文细黑" panose="02010600040101010101" pitchFamily="2" charset="-122"/>
            </a:endParaRPr>
          </a:p>
        </p:txBody>
      </p:sp>
      <p:sp>
        <p:nvSpPr>
          <p:cNvPr id="45063" name="Line 20"/>
          <p:cNvSpPr/>
          <p:nvPr/>
        </p:nvSpPr>
        <p:spPr>
          <a:xfrm flipH="1">
            <a:off x="2224088" y="3340100"/>
            <a:ext cx="1219200" cy="0"/>
          </a:xfrm>
          <a:prstGeom prst="line">
            <a:avLst/>
          </a:prstGeom>
          <a:ln w="9525" cap="flat" cmpd="sng">
            <a:solidFill>
              <a:srgbClr val="FFCCCC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45064" name="Line 21"/>
          <p:cNvSpPr/>
          <p:nvPr/>
        </p:nvSpPr>
        <p:spPr>
          <a:xfrm flipH="1">
            <a:off x="2452688" y="3797300"/>
            <a:ext cx="990600" cy="0"/>
          </a:xfrm>
          <a:prstGeom prst="line">
            <a:avLst/>
          </a:prstGeom>
          <a:ln w="9525" cap="flat" cmpd="sng">
            <a:solidFill>
              <a:srgbClr val="FFCCCC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45065" name="Text Box 22"/>
          <p:cNvSpPr txBox="1"/>
          <p:nvPr/>
        </p:nvSpPr>
        <p:spPr>
          <a:xfrm>
            <a:off x="3443288" y="3111500"/>
            <a:ext cx="914400" cy="10064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000" dirty="0">
                <a:solidFill>
                  <a:schemeClr val="bg1"/>
                </a:solidFill>
                <a:latin typeface="Tahoma" panose="020B0604030504040204" pitchFamily="34" charset="0"/>
                <a:ea typeface="华文细黑" panose="02010600040101010101" pitchFamily="2" charset="-122"/>
              </a:rPr>
              <a:t>控制信号端</a:t>
            </a:r>
            <a:endParaRPr lang="zh-CN" altLang="en-US" sz="2000" dirty="0">
              <a:solidFill>
                <a:schemeClr val="bg1"/>
              </a:solidFill>
              <a:latin typeface="Tahoma" panose="020B0604030504040204" pitchFamily="34" charset="0"/>
              <a:ea typeface="华文细黑" panose="02010600040101010101" pitchFamily="2" charset="-122"/>
            </a:endParaRPr>
          </a:p>
        </p:txBody>
      </p:sp>
      <p:sp>
        <p:nvSpPr>
          <p:cNvPr id="45066" name="Text Box 24"/>
          <p:cNvSpPr txBox="1"/>
          <p:nvPr/>
        </p:nvSpPr>
        <p:spPr>
          <a:xfrm>
            <a:off x="4475163" y="2816225"/>
            <a:ext cx="4500562" cy="95408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en-US" altLang="zh-CN" sz="2800" dirty="0">
                <a:solidFill>
                  <a:srgbClr val="FFFF66"/>
                </a:solidFill>
                <a:latin typeface="Tahoma" panose="020B0604030504040204" pitchFamily="34" charset="0"/>
                <a:ea typeface="华文细黑" panose="02010600040101010101" pitchFamily="2" charset="-122"/>
              </a:rPr>
              <a:t>In</a:t>
            </a:r>
            <a:r>
              <a:rPr lang="zh-CN" altLang="en-US" sz="2800" dirty="0">
                <a:solidFill>
                  <a:srgbClr val="FFFF66"/>
                </a:solidFill>
                <a:latin typeface="Tahoma" panose="020B0604030504040204" pitchFamily="34" charset="0"/>
                <a:ea typeface="华文细黑" panose="02010600040101010101" pitchFamily="2" charset="-122"/>
              </a:rPr>
              <a:t>、</a:t>
            </a:r>
            <a:r>
              <a:rPr lang="en-US" altLang="zh-CN" sz="2800" dirty="0">
                <a:solidFill>
                  <a:srgbClr val="FFFF66"/>
                </a:solidFill>
                <a:latin typeface="Tahoma" panose="020B0604030504040204" pitchFamily="34" charset="0"/>
                <a:ea typeface="华文细黑" panose="02010600040101010101" pitchFamily="2" charset="-122"/>
              </a:rPr>
              <a:t>Out</a:t>
            </a:r>
            <a:r>
              <a:rPr lang="zh-CN" altLang="en-US" sz="2800" dirty="0">
                <a:solidFill>
                  <a:srgbClr val="FFFF66"/>
                </a:solidFill>
                <a:latin typeface="Tahoma" panose="020B0604030504040204" pitchFamily="34" charset="0"/>
                <a:ea typeface="华文细黑" panose="02010600040101010101" pitchFamily="2" charset="-122"/>
              </a:rPr>
              <a:t>的数据宽度与</a:t>
            </a:r>
            <a:r>
              <a:rPr lang="en-US" altLang="zh-CN" sz="2800" dirty="0">
                <a:solidFill>
                  <a:srgbClr val="FFFF66"/>
                </a:solidFill>
                <a:latin typeface="Tahoma" panose="020B0604030504040204" pitchFamily="34" charset="0"/>
                <a:ea typeface="华文细黑" panose="02010600040101010101" pitchFamily="2" charset="-122"/>
              </a:rPr>
              <a:t>ALU</a:t>
            </a:r>
            <a:r>
              <a:rPr lang="zh-CN" altLang="en-US" sz="2800" dirty="0">
                <a:solidFill>
                  <a:srgbClr val="FFFF66"/>
                </a:solidFill>
                <a:latin typeface="Tahoma" panose="020B0604030504040204" pitchFamily="34" charset="0"/>
                <a:ea typeface="华文细黑" panose="02010600040101010101" pitchFamily="2" charset="-122"/>
              </a:rPr>
              <a:t>处理的数据宽度相同</a:t>
            </a:r>
            <a:endParaRPr lang="zh-CN" altLang="en-US" sz="2800" dirty="0">
              <a:solidFill>
                <a:srgbClr val="FFFF66"/>
              </a:solidFill>
              <a:latin typeface="Tahoma" panose="020B0604030504040204" pitchFamily="34" charset="0"/>
              <a:ea typeface="华文细黑" panose="02010600040101010101" pitchFamily="2" charset="-122"/>
            </a:endParaRPr>
          </a:p>
        </p:txBody>
      </p:sp>
      <p:sp>
        <p:nvSpPr>
          <p:cNvPr id="45067" name="Text Box 25"/>
          <p:cNvSpPr txBox="1"/>
          <p:nvPr/>
        </p:nvSpPr>
        <p:spPr>
          <a:xfrm>
            <a:off x="468313" y="5157788"/>
            <a:ext cx="7620000" cy="116046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800" b="1" dirty="0">
                <a:solidFill>
                  <a:srgbClr val="99FFCC"/>
                </a:solidFill>
                <a:latin typeface="Tahoma" panose="020B0604030504040204" pitchFamily="34" charset="0"/>
                <a:ea typeface="华文细黑" panose="02010600040101010101" pitchFamily="2" charset="-122"/>
              </a:rPr>
              <a:t>例如：一位加法器  </a:t>
            </a:r>
            <a:r>
              <a:rPr lang="en-US" altLang="zh-CN" sz="2800" b="1" dirty="0">
                <a:solidFill>
                  <a:srgbClr val="99FFCC"/>
                </a:solidFill>
                <a:latin typeface="Tahoma" panose="020B0604030504040204" pitchFamily="34" charset="0"/>
                <a:ea typeface="华文细黑" panose="02010600040101010101" pitchFamily="2" charset="-122"/>
              </a:rPr>
              <a:t>In 1</a:t>
            </a:r>
            <a:r>
              <a:rPr lang="zh-CN" altLang="en-US" sz="2800" b="1" dirty="0">
                <a:solidFill>
                  <a:srgbClr val="99FFCC"/>
                </a:solidFill>
                <a:latin typeface="Tahoma" panose="020B0604030504040204" pitchFamily="34" charset="0"/>
                <a:ea typeface="华文细黑" panose="02010600040101010101" pitchFamily="2" charset="-122"/>
              </a:rPr>
              <a:t>、 </a:t>
            </a:r>
            <a:r>
              <a:rPr lang="en-US" altLang="zh-CN" sz="2800" b="1" dirty="0">
                <a:solidFill>
                  <a:srgbClr val="99FFCC"/>
                </a:solidFill>
                <a:latin typeface="Tahoma" panose="020B0604030504040204" pitchFamily="34" charset="0"/>
                <a:ea typeface="华文细黑" panose="02010600040101010101" pitchFamily="2" charset="-122"/>
              </a:rPr>
              <a:t>In 2</a:t>
            </a:r>
            <a:r>
              <a:rPr lang="zh-CN" altLang="en-US" sz="2800" b="1" dirty="0">
                <a:solidFill>
                  <a:srgbClr val="99FFCC"/>
                </a:solidFill>
                <a:latin typeface="Tahoma" panose="020B0604030504040204" pitchFamily="34" charset="0"/>
                <a:ea typeface="华文细黑" panose="02010600040101010101" pitchFamily="2" charset="-122"/>
              </a:rPr>
              <a:t>、 </a:t>
            </a:r>
            <a:r>
              <a:rPr lang="en-US" altLang="zh-CN" sz="2800" b="1" dirty="0">
                <a:solidFill>
                  <a:srgbClr val="99FFCC"/>
                </a:solidFill>
                <a:latin typeface="Tahoma" panose="020B0604030504040204" pitchFamily="34" charset="0"/>
                <a:ea typeface="华文细黑" panose="02010600040101010101" pitchFamily="2" charset="-122"/>
              </a:rPr>
              <a:t>Out</a:t>
            </a:r>
            <a:r>
              <a:rPr lang="zh-CN" altLang="en-US" sz="2800" b="1" dirty="0">
                <a:solidFill>
                  <a:srgbClr val="99FFCC"/>
                </a:solidFill>
                <a:latin typeface="Tahoma" panose="020B0604030504040204" pitchFamily="34" charset="0"/>
                <a:ea typeface="华文细黑" panose="02010600040101010101" pitchFamily="2" charset="-122"/>
              </a:rPr>
              <a:t>：</a:t>
            </a:r>
            <a:r>
              <a:rPr lang="en-US" altLang="zh-CN" sz="2800" b="1" dirty="0">
                <a:solidFill>
                  <a:srgbClr val="99FFCC"/>
                </a:solidFill>
                <a:latin typeface="Tahoma" panose="020B0604030504040204" pitchFamily="34" charset="0"/>
                <a:ea typeface="华文细黑" panose="02010600040101010101" pitchFamily="2" charset="-122"/>
              </a:rPr>
              <a:t>1</a:t>
            </a:r>
            <a:r>
              <a:rPr lang="zh-CN" altLang="en-US" sz="2800" b="1" dirty="0">
                <a:solidFill>
                  <a:srgbClr val="99FFCC"/>
                </a:solidFill>
                <a:latin typeface="Tahoma" panose="020B0604030504040204" pitchFamily="34" charset="0"/>
                <a:ea typeface="华文细黑" panose="02010600040101010101" pitchFamily="2" charset="-122"/>
              </a:rPr>
              <a:t>位</a:t>
            </a:r>
            <a:endParaRPr lang="zh-CN" altLang="en-US" sz="2800" b="1" dirty="0">
              <a:solidFill>
                <a:srgbClr val="99FFCC"/>
              </a:solidFill>
              <a:latin typeface="Tahoma" panose="020B0604030504040204" pitchFamily="34" charset="0"/>
              <a:ea typeface="华文细黑" panose="02010600040101010101" pitchFamily="2" charset="-122"/>
            </a:endParaRPr>
          </a:p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800" b="1" dirty="0">
                <a:solidFill>
                  <a:srgbClr val="99FFCC"/>
                </a:solidFill>
                <a:latin typeface="Tahoma" panose="020B0604030504040204" pitchFamily="34" charset="0"/>
                <a:ea typeface="华文细黑" panose="02010600040101010101" pitchFamily="2" charset="-122"/>
              </a:rPr>
              <a:t>	八位加法器 </a:t>
            </a:r>
            <a:r>
              <a:rPr lang="en-US" altLang="zh-CN" sz="2800" b="1" dirty="0">
                <a:solidFill>
                  <a:srgbClr val="99FFCC"/>
                </a:solidFill>
                <a:latin typeface="Tahoma" panose="020B0604030504040204" pitchFamily="34" charset="0"/>
                <a:ea typeface="华文细黑" panose="02010600040101010101" pitchFamily="2" charset="-122"/>
              </a:rPr>
              <a:t>In 1</a:t>
            </a:r>
            <a:r>
              <a:rPr lang="zh-CN" altLang="en-US" sz="2800" b="1" dirty="0">
                <a:solidFill>
                  <a:srgbClr val="99FFCC"/>
                </a:solidFill>
                <a:latin typeface="Tahoma" panose="020B0604030504040204" pitchFamily="34" charset="0"/>
                <a:ea typeface="华文细黑" panose="02010600040101010101" pitchFamily="2" charset="-122"/>
              </a:rPr>
              <a:t>、 </a:t>
            </a:r>
            <a:r>
              <a:rPr lang="en-US" altLang="zh-CN" sz="2800" b="1" dirty="0">
                <a:solidFill>
                  <a:srgbClr val="99FFCC"/>
                </a:solidFill>
                <a:latin typeface="Tahoma" panose="020B0604030504040204" pitchFamily="34" charset="0"/>
                <a:ea typeface="华文细黑" panose="02010600040101010101" pitchFamily="2" charset="-122"/>
              </a:rPr>
              <a:t>In 2</a:t>
            </a:r>
            <a:r>
              <a:rPr lang="zh-CN" altLang="en-US" sz="2800" b="1" dirty="0">
                <a:solidFill>
                  <a:srgbClr val="99FFCC"/>
                </a:solidFill>
                <a:latin typeface="Tahoma" panose="020B0604030504040204" pitchFamily="34" charset="0"/>
                <a:ea typeface="华文细黑" panose="02010600040101010101" pitchFamily="2" charset="-122"/>
              </a:rPr>
              <a:t>、 </a:t>
            </a:r>
            <a:r>
              <a:rPr lang="en-US" altLang="zh-CN" sz="2800" b="1" dirty="0">
                <a:solidFill>
                  <a:srgbClr val="99FFCC"/>
                </a:solidFill>
                <a:latin typeface="Tahoma" panose="020B0604030504040204" pitchFamily="34" charset="0"/>
                <a:ea typeface="华文细黑" panose="02010600040101010101" pitchFamily="2" charset="-122"/>
              </a:rPr>
              <a:t>Out</a:t>
            </a:r>
            <a:r>
              <a:rPr lang="zh-CN" altLang="en-US" sz="2800" b="1" dirty="0">
                <a:solidFill>
                  <a:srgbClr val="99FFCC"/>
                </a:solidFill>
                <a:latin typeface="Tahoma" panose="020B0604030504040204" pitchFamily="34" charset="0"/>
                <a:ea typeface="华文细黑" panose="02010600040101010101" pitchFamily="2" charset="-122"/>
              </a:rPr>
              <a:t>：</a:t>
            </a:r>
            <a:r>
              <a:rPr lang="en-US" altLang="zh-CN" sz="2800" b="1" dirty="0">
                <a:solidFill>
                  <a:srgbClr val="99FFCC"/>
                </a:solidFill>
                <a:latin typeface="Tahoma" panose="020B0604030504040204" pitchFamily="34" charset="0"/>
                <a:ea typeface="华文细黑" panose="02010600040101010101" pitchFamily="2" charset="-122"/>
              </a:rPr>
              <a:t>8</a:t>
            </a:r>
            <a:r>
              <a:rPr lang="zh-CN" altLang="en-US" sz="2800" b="1" dirty="0">
                <a:solidFill>
                  <a:srgbClr val="99FFCC"/>
                </a:solidFill>
                <a:latin typeface="Tahoma" panose="020B0604030504040204" pitchFamily="34" charset="0"/>
                <a:ea typeface="华文细黑" panose="02010600040101010101" pitchFamily="2" charset="-122"/>
              </a:rPr>
              <a:t>位</a:t>
            </a:r>
            <a:endParaRPr lang="zh-CN" altLang="en-US" sz="2800" b="1" dirty="0">
              <a:solidFill>
                <a:srgbClr val="99FFCC"/>
              </a:solidFill>
              <a:latin typeface="Tahoma" panose="020B0604030504040204" pitchFamily="34" charset="0"/>
              <a:ea typeface="华文细黑" panose="02010600040101010101" pitchFamily="2" charset="-122"/>
            </a:endParaRPr>
          </a:p>
        </p:txBody>
      </p:sp>
      <p:sp>
        <p:nvSpPr>
          <p:cNvPr id="45068" name="Text Box 28"/>
          <p:cNvSpPr txBox="1"/>
          <p:nvPr/>
        </p:nvSpPr>
        <p:spPr>
          <a:xfrm>
            <a:off x="1979613" y="260350"/>
            <a:ext cx="4800600" cy="57943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en-US" altLang="zh-CN" dirty="0">
                <a:solidFill>
                  <a:srgbClr val="66CC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Chapter 1  </a:t>
            </a:r>
            <a:r>
              <a:rPr lang="zh-CN" altLang="en-US" dirty="0">
                <a:solidFill>
                  <a:srgbClr val="66CC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绪 论</a:t>
            </a:r>
            <a:endParaRPr lang="zh-CN" altLang="en-US" dirty="0">
              <a:solidFill>
                <a:srgbClr val="66CC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5069" name="灯片编号占位符 3"/>
          <p:cNvSpPr txBox="1">
            <a:spLocks noGrp="1"/>
          </p:cNvSpPr>
          <p:nvPr>
            <p:ph type="sldNum" sz="quarter" idx="12"/>
          </p:nvPr>
        </p:nvSpPr>
        <p:spPr/>
        <p:txBody>
          <a:bodyPr/>
          <a:p>
            <a:pPr marL="0" indent="0" algn="r" eaLnBrk="1" hangingPunct="1">
              <a:spcBef>
                <a:spcPct val="50000"/>
              </a:spcBef>
              <a:buNone/>
            </a:pPr>
            <a:fld id="{9A0DB2DC-4C9A-4742-B13C-FB6460FD3503}" type="slidenum">
              <a:rPr lang="en-US" altLang="zh-CN" sz="1400" dirty="0">
                <a:solidFill>
                  <a:schemeClr val="bg1"/>
                </a:solidFill>
              </a:rPr>
            </a:fld>
            <a:endParaRPr lang="en-US" altLang="zh-CN" sz="14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2" name="墨迹 1"/>
              <p14:cNvContentPartPr/>
              <p14:nvPr/>
            </p14:nvContentPartPr>
            <p14:xfrm>
              <a:off x="2667000" y="2082800"/>
              <a:ext cx="1066800" cy="69850"/>
            </p14:xfrm>
          </p:contentPart>
        </mc:Choice>
        <mc:Fallback xmlns="">
          <p:pic>
            <p:nvPicPr>
              <p:cNvPr id="2" name="墨迹 1"/>
            </p:nvPicPr>
            <p:blipFill>
              <a:blip r:embed="rId2"/>
            </p:blipFill>
            <p:spPr>
              <a:xfrm>
                <a:off x="2667000" y="2082800"/>
                <a:ext cx="106680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3" name="墨迹 2"/>
              <p14:cNvContentPartPr/>
              <p14:nvPr/>
            </p14:nvContentPartPr>
            <p14:xfrm>
              <a:off x="4679950" y="2025650"/>
              <a:ext cx="1111250" cy="101600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4"/>
            </p:blipFill>
            <p:spPr>
              <a:xfrm>
                <a:off x="4679950" y="2025650"/>
                <a:ext cx="111125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4" name="墨迹 3"/>
              <p14:cNvContentPartPr/>
              <p14:nvPr/>
            </p14:nvContentPartPr>
            <p14:xfrm>
              <a:off x="6134100" y="2032000"/>
              <a:ext cx="1454150" cy="57150"/>
            </p14:xfrm>
          </p:contentPart>
        </mc:Choice>
        <mc:Fallback xmlns="">
          <p:pic>
            <p:nvPicPr>
              <p:cNvPr id="4" name="墨迹 3"/>
            </p:nvPicPr>
            <p:blipFill>
              <a:blip r:embed="rId6"/>
            </p:blipFill>
            <p:spPr>
              <a:xfrm>
                <a:off x="6134100" y="2032000"/>
                <a:ext cx="145415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5" name="墨迹 4"/>
              <p14:cNvContentPartPr/>
              <p14:nvPr/>
            </p14:nvContentPartPr>
            <p14:xfrm>
              <a:off x="6273800" y="1987550"/>
              <a:ext cx="1651000" cy="88900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8"/>
            </p:blipFill>
            <p:spPr>
              <a:xfrm>
                <a:off x="6273800" y="1987550"/>
                <a:ext cx="165100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6" name="墨迹 5"/>
              <p14:cNvContentPartPr/>
              <p14:nvPr/>
            </p14:nvContentPartPr>
            <p14:xfrm>
              <a:off x="787400" y="4044950"/>
              <a:ext cx="12700" cy="52705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10"/>
            </p:blipFill>
            <p:spPr>
              <a:xfrm>
                <a:off x="787400" y="4044950"/>
                <a:ext cx="12700" cy="527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7" name="墨迹 6"/>
              <p14:cNvContentPartPr/>
              <p14:nvPr/>
            </p14:nvContentPartPr>
            <p14:xfrm>
              <a:off x="641350" y="4051300"/>
              <a:ext cx="133350" cy="20320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12"/>
            </p:blipFill>
            <p:spPr>
              <a:xfrm>
                <a:off x="641350" y="4051300"/>
                <a:ext cx="13335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8" name="墨迹 7"/>
              <p14:cNvContentPartPr/>
              <p14:nvPr/>
            </p14:nvContentPartPr>
            <p14:xfrm>
              <a:off x="793750" y="4070350"/>
              <a:ext cx="190500" cy="8890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14"/>
            </p:blipFill>
            <p:spPr>
              <a:xfrm>
                <a:off x="793750" y="4070350"/>
                <a:ext cx="19050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9" name="墨迹 8"/>
              <p14:cNvContentPartPr/>
              <p14:nvPr/>
            </p14:nvContentPartPr>
            <p14:xfrm>
              <a:off x="2165350" y="4019550"/>
              <a:ext cx="19050" cy="65405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6"/>
            </p:blipFill>
            <p:spPr>
              <a:xfrm>
                <a:off x="2165350" y="4019550"/>
                <a:ext cx="19050" cy="654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0" name="墨迹 9"/>
              <p14:cNvContentPartPr/>
              <p14:nvPr/>
            </p14:nvContentPartPr>
            <p14:xfrm>
              <a:off x="2032000" y="4025900"/>
              <a:ext cx="165100" cy="22860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8"/>
            </p:blipFill>
            <p:spPr>
              <a:xfrm>
                <a:off x="2032000" y="4025900"/>
                <a:ext cx="165100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1" name="墨迹 10"/>
              <p14:cNvContentPartPr/>
              <p14:nvPr/>
            </p14:nvContentPartPr>
            <p14:xfrm>
              <a:off x="2203450" y="4006850"/>
              <a:ext cx="152400" cy="18415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20"/>
            </p:blipFill>
            <p:spPr>
              <a:xfrm>
                <a:off x="2203450" y="4006850"/>
                <a:ext cx="152400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12" name="墨迹 11"/>
              <p14:cNvContentPartPr/>
              <p14:nvPr/>
            </p14:nvContentPartPr>
            <p14:xfrm>
              <a:off x="3473450" y="2959100"/>
              <a:ext cx="952500" cy="140335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22"/>
            </p:blipFill>
            <p:spPr>
              <a:xfrm>
                <a:off x="3473450" y="2959100"/>
                <a:ext cx="952500" cy="140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13" name="墨迹 12"/>
              <p14:cNvContentPartPr/>
              <p14:nvPr/>
            </p14:nvContentPartPr>
            <p14:xfrm>
              <a:off x="4006850" y="3911600"/>
              <a:ext cx="920750" cy="355600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24"/>
            </p:blipFill>
            <p:spPr>
              <a:xfrm>
                <a:off x="4006850" y="3911600"/>
                <a:ext cx="920750" cy="355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14" name="墨迹 13"/>
              <p14:cNvContentPartPr/>
              <p14:nvPr/>
            </p14:nvContentPartPr>
            <p14:xfrm>
              <a:off x="4019550" y="3867150"/>
              <a:ext cx="158750" cy="1270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26"/>
            </p:blipFill>
            <p:spPr>
              <a:xfrm>
                <a:off x="4019550" y="3867150"/>
                <a:ext cx="1587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15" name="墨迹 14"/>
              <p14:cNvContentPartPr/>
              <p14:nvPr/>
            </p14:nvContentPartPr>
            <p14:xfrm>
              <a:off x="1562100" y="2393950"/>
              <a:ext cx="50800" cy="64770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8"/>
            </p:blipFill>
            <p:spPr>
              <a:xfrm>
                <a:off x="1562100" y="2393950"/>
                <a:ext cx="50800" cy="647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16" name="墨迹 15"/>
              <p14:cNvContentPartPr/>
              <p14:nvPr/>
            </p14:nvContentPartPr>
            <p14:xfrm>
              <a:off x="1619250" y="2457450"/>
              <a:ext cx="165100" cy="21590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30"/>
            </p:blipFill>
            <p:spPr>
              <a:xfrm>
                <a:off x="1619250" y="2457450"/>
                <a:ext cx="165100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17" name="墨迹 16"/>
              <p14:cNvContentPartPr/>
              <p14:nvPr/>
            </p14:nvContentPartPr>
            <p14:xfrm>
              <a:off x="6057900" y="2774950"/>
              <a:ext cx="1854200" cy="52705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32"/>
            </p:blipFill>
            <p:spPr>
              <a:xfrm>
                <a:off x="6057900" y="2774950"/>
                <a:ext cx="1854200" cy="527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18" name="墨迹 17"/>
              <p14:cNvContentPartPr/>
              <p14:nvPr/>
            </p14:nvContentPartPr>
            <p14:xfrm>
              <a:off x="4838700" y="3771900"/>
              <a:ext cx="2749550" cy="6985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34"/>
            </p:blipFill>
            <p:spPr>
              <a:xfrm>
                <a:off x="4838700" y="3771900"/>
                <a:ext cx="2749550" cy="69850"/>
              </a:xfrm>
              <a:prstGeom prst="rect"/>
            </p:spPr>
          </p:pic>
        </mc:Fallback>
      </mc:AlternateContent>
    </p:spTree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7106" name="Text Box 4"/>
          <p:cNvSpPr txBox="1"/>
          <p:nvPr/>
        </p:nvSpPr>
        <p:spPr>
          <a:xfrm>
            <a:off x="323850" y="838200"/>
            <a:ext cx="8820150" cy="179863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b="1" dirty="0">
                <a:solidFill>
                  <a:srgbClr val="FFFF99"/>
                </a:solidFill>
                <a:latin typeface="楷体_GB2312" pitchFamily="49" charset="-122"/>
                <a:ea typeface="楷体_GB2312" pitchFamily="49" charset="-122"/>
              </a:rPr>
              <a:t>二、寄存器  </a:t>
            </a:r>
            <a:endParaRPr lang="zh-CN" altLang="en-US" b="1" dirty="0">
              <a:solidFill>
                <a:srgbClr val="FFFF99"/>
              </a:solidFill>
              <a:latin typeface="楷体_GB2312" pitchFamily="49" charset="-122"/>
              <a:ea typeface="楷体_GB2312" pitchFamily="49" charset="-122"/>
            </a:endParaRPr>
          </a:p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b="1" dirty="0">
                <a:solidFill>
                  <a:srgbClr val="FFFF99"/>
                </a:solidFill>
                <a:latin typeface="楷体_GB2312" pitchFamily="49" charset="-122"/>
                <a:ea typeface="楷体_GB2312" pitchFamily="49" charset="-122"/>
              </a:rPr>
              <a:t>通用寄存器组：用来保存参与运算的操作数和中间结果（数据）</a:t>
            </a:r>
            <a:endParaRPr lang="zh-CN" altLang="en-US" b="1" dirty="0">
              <a:solidFill>
                <a:srgbClr val="FFFF99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47107" name="Text Box 5"/>
          <p:cNvSpPr txBox="1"/>
          <p:nvPr/>
        </p:nvSpPr>
        <p:spPr>
          <a:xfrm>
            <a:off x="219075" y="2936875"/>
            <a:ext cx="8924925" cy="32924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457200" lvl="0" indent="-457200" eaLnBrk="1" hangingPunct="1">
              <a:spcBef>
                <a:spcPct val="50000"/>
              </a:spcBef>
              <a:buClr>
                <a:srgbClr val="FF3399"/>
              </a:buClr>
              <a:buAutoNum type="arabicParenR"/>
            </a:pPr>
            <a:r>
              <a:rPr lang="zh-CN" altLang="en-US" b="1" dirty="0">
                <a:solidFill>
                  <a:srgbClr val="FF7C80"/>
                </a:solidFill>
                <a:latin typeface="Tahoma" panose="020B0604030504040204" pitchFamily="34" charset="0"/>
                <a:ea typeface="华文细黑" panose="02010600040101010101" pitchFamily="2" charset="-122"/>
              </a:rPr>
              <a:t>通用寄存器：</a:t>
            </a:r>
            <a:r>
              <a:rPr lang="zh-CN" altLang="en-US" b="1" dirty="0">
                <a:solidFill>
                  <a:srgbClr val="FFFF99"/>
                </a:solidFill>
                <a:latin typeface="Tahoma" panose="020B0604030504040204" pitchFamily="34" charset="0"/>
                <a:ea typeface="华文细黑" panose="02010600040101010101" pitchFamily="2" charset="-122"/>
              </a:rPr>
              <a:t>程序可直接访问，越多，有寄存器号，</a:t>
            </a:r>
            <a:r>
              <a:rPr lang="en-US" altLang="zh-CN" b="1" dirty="0">
                <a:solidFill>
                  <a:srgbClr val="FFFF99"/>
                </a:solidFill>
                <a:ea typeface="华文细黑" panose="02010600040101010101" pitchFamily="2" charset="-122"/>
              </a:rPr>
              <a:t>CPU</a:t>
            </a:r>
            <a:r>
              <a:rPr lang="zh-CN" altLang="en-US" b="1" dirty="0">
                <a:solidFill>
                  <a:srgbClr val="FFFF99"/>
                </a:solidFill>
                <a:latin typeface="Tahoma" panose="020B0604030504040204" pitchFamily="34" charset="0"/>
                <a:ea typeface="华文细黑" panose="02010600040101010101" pitchFamily="2" charset="-122"/>
              </a:rPr>
              <a:t>暂存数据能力越强，减少访问</a:t>
            </a:r>
            <a:r>
              <a:rPr lang="en-US" altLang="zh-CN" b="1" dirty="0">
                <a:solidFill>
                  <a:srgbClr val="FFFF99"/>
                </a:solidFill>
                <a:ea typeface="华文细黑" panose="02010600040101010101" pitchFamily="2" charset="-122"/>
              </a:rPr>
              <a:t>Memory</a:t>
            </a:r>
            <a:r>
              <a:rPr lang="zh-CN" altLang="en-US" b="1" dirty="0">
                <a:solidFill>
                  <a:srgbClr val="FFFF99"/>
                </a:solidFill>
                <a:latin typeface="Tahoma" panose="020B0604030504040204" pitchFamily="34" charset="0"/>
                <a:ea typeface="华文细黑" panose="02010600040101010101" pitchFamily="2" charset="-122"/>
              </a:rPr>
              <a:t>次数，速度提高</a:t>
            </a:r>
            <a:br>
              <a:rPr lang="zh-CN" altLang="en-US" b="1" dirty="0">
                <a:solidFill>
                  <a:srgbClr val="FFFF99"/>
                </a:solidFill>
                <a:latin typeface="Tahoma" panose="020B0604030504040204" pitchFamily="34" charset="0"/>
                <a:ea typeface="华文细黑" panose="02010600040101010101" pitchFamily="2" charset="-122"/>
              </a:rPr>
            </a:br>
            <a:r>
              <a:rPr lang="zh-CN" altLang="en-US" b="1" dirty="0">
                <a:solidFill>
                  <a:srgbClr val="FFFF99"/>
                </a:solidFill>
                <a:latin typeface="Tahoma" panose="020B0604030504040204" pitchFamily="34" charset="0"/>
                <a:ea typeface="华文细黑" panose="02010600040101010101" pitchFamily="2" charset="-122"/>
              </a:rPr>
              <a:t> </a:t>
            </a:r>
            <a:r>
              <a:rPr lang="en-US" altLang="zh-CN" b="1" dirty="0">
                <a:solidFill>
                  <a:srgbClr val="FFFF99"/>
                </a:solidFill>
                <a:ea typeface="华文细黑" panose="02010600040101010101" pitchFamily="2" charset="-122"/>
              </a:rPr>
              <a:t>8086</a:t>
            </a:r>
            <a:r>
              <a:rPr lang="zh-CN" altLang="en-US" b="1" dirty="0">
                <a:solidFill>
                  <a:srgbClr val="FFFF99"/>
                </a:solidFill>
                <a:ea typeface="华文细黑" panose="02010600040101010101" pitchFamily="2" charset="-122"/>
              </a:rPr>
              <a:t>：</a:t>
            </a:r>
            <a:r>
              <a:rPr lang="en-US" altLang="zh-CN" b="1" dirty="0">
                <a:solidFill>
                  <a:srgbClr val="FFFF99"/>
                </a:solidFill>
                <a:ea typeface="华文细黑" panose="02010600040101010101" pitchFamily="2" charset="-122"/>
              </a:rPr>
              <a:t>AX</a:t>
            </a:r>
            <a:r>
              <a:rPr lang="zh-CN" altLang="en-US" b="1" dirty="0">
                <a:solidFill>
                  <a:srgbClr val="FFFF99"/>
                </a:solidFill>
                <a:ea typeface="华文细黑" panose="02010600040101010101" pitchFamily="2" charset="-122"/>
              </a:rPr>
              <a:t>（</a:t>
            </a:r>
            <a:r>
              <a:rPr lang="en-US" altLang="zh-CN" b="1" dirty="0">
                <a:solidFill>
                  <a:srgbClr val="FFFF99"/>
                </a:solidFill>
                <a:ea typeface="华文细黑" panose="02010600040101010101" pitchFamily="2" charset="-122"/>
              </a:rPr>
              <a:t>AH</a:t>
            </a:r>
            <a:r>
              <a:rPr lang="zh-CN" altLang="en-US" b="1" dirty="0">
                <a:solidFill>
                  <a:srgbClr val="FFFF99"/>
                </a:solidFill>
                <a:ea typeface="华文细黑" panose="02010600040101010101" pitchFamily="2" charset="-122"/>
              </a:rPr>
              <a:t>，</a:t>
            </a:r>
            <a:r>
              <a:rPr lang="en-US" altLang="zh-CN" b="1" dirty="0">
                <a:solidFill>
                  <a:srgbClr val="FFFF99"/>
                </a:solidFill>
                <a:ea typeface="华文细黑" panose="02010600040101010101" pitchFamily="2" charset="-122"/>
              </a:rPr>
              <a:t>AL</a:t>
            </a:r>
            <a:r>
              <a:rPr lang="zh-CN" altLang="en-US" b="1" dirty="0">
                <a:solidFill>
                  <a:srgbClr val="FFFF99"/>
                </a:solidFill>
                <a:ea typeface="华文细黑" panose="02010600040101010101" pitchFamily="2" charset="-122"/>
              </a:rPr>
              <a:t>）</a:t>
            </a:r>
            <a:r>
              <a:rPr lang="en-US" altLang="zh-CN" b="1" dirty="0">
                <a:solidFill>
                  <a:srgbClr val="FFFF99"/>
                </a:solidFill>
                <a:ea typeface="华文细黑" panose="02010600040101010101" pitchFamily="2" charset="-122"/>
              </a:rPr>
              <a:t>BX</a:t>
            </a:r>
            <a:r>
              <a:rPr lang="zh-CN" altLang="en-US" b="1" dirty="0">
                <a:solidFill>
                  <a:srgbClr val="FFFF99"/>
                </a:solidFill>
                <a:ea typeface="华文细黑" panose="02010600040101010101" pitchFamily="2" charset="-122"/>
              </a:rPr>
              <a:t>，</a:t>
            </a:r>
            <a:r>
              <a:rPr lang="en-US" altLang="zh-CN" b="1" dirty="0">
                <a:solidFill>
                  <a:srgbClr val="FFFF99"/>
                </a:solidFill>
                <a:ea typeface="华文细黑" panose="02010600040101010101" pitchFamily="2" charset="-122"/>
              </a:rPr>
              <a:t>CX</a:t>
            </a:r>
            <a:r>
              <a:rPr lang="zh-CN" altLang="en-US" b="1" dirty="0">
                <a:solidFill>
                  <a:srgbClr val="FFFF99"/>
                </a:solidFill>
                <a:ea typeface="华文细黑" panose="02010600040101010101" pitchFamily="2" charset="-122"/>
              </a:rPr>
              <a:t>，</a:t>
            </a:r>
            <a:r>
              <a:rPr lang="en-US" altLang="zh-CN" b="1" dirty="0">
                <a:solidFill>
                  <a:srgbClr val="FFFF99"/>
                </a:solidFill>
                <a:ea typeface="华文细黑" panose="02010600040101010101" pitchFamily="2" charset="-122"/>
              </a:rPr>
              <a:t>DX</a:t>
            </a:r>
            <a:r>
              <a:rPr lang="zh-CN" altLang="en-US" b="1" dirty="0">
                <a:solidFill>
                  <a:srgbClr val="FFFF99"/>
                </a:solidFill>
                <a:latin typeface="Tahoma" panose="020B0604030504040204" pitchFamily="34" charset="0"/>
                <a:ea typeface="华文细黑" panose="02010600040101010101" pitchFamily="2" charset="-122"/>
              </a:rPr>
              <a:t>，有地址，有多种用途</a:t>
            </a:r>
            <a:endParaRPr lang="zh-CN" altLang="en-US" b="1" dirty="0">
              <a:solidFill>
                <a:srgbClr val="FFFF99"/>
              </a:solidFill>
              <a:latin typeface="Tahoma" panose="020B0604030504040204" pitchFamily="34" charset="0"/>
              <a:ea typeface="华文细黑" panose="02010600040101010101" pitchFamily="2" charset="-122"/>
            </a:endParaRPr>
          </a:p>
          <a:p>
            <a:pPr marL="457200" lvl="0" indent="-457200" eaLnBrk="1" hangingPunct="1">
              <a:spcBef>
                <a:spcPct val="50000"/>
              </a:spcBef>
              <a:buClr>
                <a:srgbClr val="FF3399"/>
              </a:buClr>
              <a:buAutoNum type="arabicParenR"/>
            </a:pPr>
            <a:r>
              <a:rPr lang="zh-CN" altLang="en-US" b="1" dirty="0">
                <a:solidFill>
                  <a:srgbClr val="FF7C80"/>
                </a:solidFill>
                <a:latin typeface="Tahoma" panose="020B0604030504040204" pitchFamily="34" charset="0"/>
                <a:ea typeface="华文细黑" panose="02010600040101010101" pitchFamily="2" charset="-122"/>
              </a:rPr>
              <a:t>暂存器：</a:t>
            </a:r>
            <a:r>
              <a:rPr lang="zh-CN" altLang="en-US" b="1" dirty="0">
                <a:solidFill>
                  <a:srgbClr val="FFFF99"/>
                </a:solidFill>
                <a:latin typeface="Tahoma" panose="020B0604030504040204" pitchFamily="34" charset="0"/>
                <a:ea typeface="华文细黑" panose="02010600040101010101" pitchFamily="2" charset="-122"/>
              </a:rPr>
              <a:t>无寄存器号，不能直接访问</a:t>
            </a:r>
            <a:endParaRPr lang="zh-CN" altLang="en-US" b="1" dirty="0">
              <a:solidFill>
                <a:srgbClr val="FFFF99"/>
              </a:solidFill>
              <a:latin typeface="Tahoma" panose="020B0604030504040204" pitchFamily="34" charset="0"/>
              <a:ea typeface="华文细黑" panose="02010600040101010101" pitchFamily="2" charset="-122"/>
            </a:endParaRPr>
          </a:p>
        </p:txBody>
      </p:sp>
      <p:sp>
        <p:nvSpPr>
          <p:cNvPr id="47108" name="Text Box 8"/>
          <p:cNvSpPr txBox="1"/>
          <p:nvPr/>
        </p:nvSpPr>
        <p:spPr>
          <a:xfrm>
            <a:off x="1979613" y="260350"/>
            <a:ext cx="4800600" cy="57943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en-US" altLang="zh-CN" dirty="0">
                <a:solidFill>
                  <a:srgbClr val="66CC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Chapter 1  </a:t>
            </a:r>
            <a:r>
              <a:rPr lang="zh-CN" altLang="en-US" dirty="0">
                <a:solidFill>
                  <a:srgbClr val="66CC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绪 论</a:t>
            </a:r>
            <a:endParaRPr lang="zh-CN" altLang="en-US" dirty="0">
              <a:solidFill>
                <a:srgbClr val="66CC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7109" name="灯片编号占位符 3"/>
          <p:cNvSpPr txBox="1">
            <a:spLocks noGrp="1"/>
          </p:cNvSpPr>
          <p:nvPr>
            <p:ph type="sldNum" sz="quarter" idx="12"/>
          </p:nvPr>
        </p:nvSpPr>
        <p:spPr/>
        <p:txBody>
          <a:bodyPr/>
          <a:p>
            <a:pPr marL="0" indent="0" algn="r" eaLnBrk="1" hangingPunct="1">
              <a:spcBef>
                <a:spcPct val="50000"/>
              </a:spcBef>
              <a:buNone/>
            </a:pPr>
            <a:fld id="{9A0DB2DC-4C9A-4742-B13C-FB6460FD3503}" type="slidenum">
              <a:rPr lang="en-US" altLang="zh-CN" sz="1400" dirty="0">
                <a:solidFill>
                  <a:schemeClr val="bg1"/>
                </a:solidFill>
              </a:rPr>
            </a:fld>
            <a:endParaRPr lang="en-US" altLang="zh-CN" sz="14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2" name="墨迹 1"/>
              <p14:cNvContentPartPr/>
              <p14:nvPr/>
            </p14:nvContentPartPr>
            <p14:xfrm>
              <a:off x="1250950" y="685800"/>
              <a:ext cx="1187450" cy="800100"/>
            </p14:xfrm>
          </p:contentPart>
        </mc:Choice>
        <mc:Fallback xmlns="">
          <p:pic>
            <p:nvPicPr>
              <p:cNvPr id="2" name="墨迹 1"/>
            </p:nvPicPr>
            <p:blipFill>
              <a:blip r:embed="rId2"/>
            </p:blipFill>
            <p:spPr>
              <a:xfrm>
                <a:off x="1250950" y="685800"/>
                <a:ext cx="1187450" cy="800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3" name="墨迹 2"/>
              <p14:cNvContentPartPr/>
              <p14:nvPr/>
            </p14:nvContentPartPr>
            <p14:xfrm>
              <a:off x="3613150" y="2152650"/>
              <a:ext cx="2489200" cy="133350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4"/>
            </p:blipFill>
            <p:spPr>
              <a:xfrm>
                <a:off x="3613150" y="2152650"/>
                <a:ext cx="248920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4" name="墨迹 3"/>
              <p14:cNvContentPartPr/>
              <p14:nvPr/>
            </p14:nvContentPartPr>
            <p14:xfrm>
              <a:off x="4070350" y="1117600"/>
              <a:ext cx="1117600" cy="1263650"/>
            </p14:xfrm>
          </p:contentPart>
        </mc:Choice>
        <mc:Fallback xmlns="">
          <p:pic>
            <p:nvPicPr>
              <p:cNvPr id="4" name="墨迹 3"/>
            </p:nvPicPr>
            <p:blipFill>
              <a:blip r:embed="rId6"/>
            </p:blipFill>
            <p:spPr>
              <a:xfrm>
                <a:off x="4070350" y="1117600"/>
                <a:ext cx="1117600" cy="1263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5" name="墨迹 4"/>
              <p14:cNvContentPartPr/>
              <p14:nvPr/>
            </p14:nvContentPartPr>
            <p14:xfrm>
              <a:off x="5562600" y="2133600"/>
              <a:ext cx="2457450" cy="50800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8"/>
            </p:blipFill>
            <p:spPr>
              <a:xfrm>
                <a:off x="5562600" y="2133600"/>
                <a:ext cx="245745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6" name="墨迹 5"/>
              <p14:cNvContentPartPr/>
              <p14:nvPr/>
            </p14:nvContentPartPr>
            <p14:xfrm>
              <a:off x="8299450" y="2076450"/>
              <a:ext cx="742950" cy="8255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10"/>
            </p:blipFill>
            <p:spPr>
              <a:xfrm>
                <a:off x="8299450" y="2076450"/>
                <a:ext cx="74295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7" name="墨迹 6"/>
              <p14:cNvContentPartPr/>
              <p14:nvPr/>
            </p14:nvContentPartPr>
            <p14:xfrm>
              <a:off x="368300" y="2597150"/>
              <a:ext cx="2717800" cy="22225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12"/>
            </p:blipFill>
            <p:spPr>
              <a:xfrm>
                <a:off x="368300" y="2597150"/>
                <a:ext cx="2717800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8" name="墨迹 7"/>
              <p14:cNvContentPartPr/>
              <p14:nvPr/>
            </p14:nvContentPartPr>
            <p14:xfrm>
              <a:off x="679450" y="2717800"/>
              <a:ext cx="2222500" cy="74930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14"/>
            </p:blipFill>
            <p:spPr>
              <a:xfrm>
                <a:off x="679450" y="2717800"/>
                <a:ext cx="2222500" cy="749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0" name="墨迹 9"/>
              <p14:cNvContentPartPr/>
              <p14:nvPr/>
            </p14:nvContentPartPr>
            <p14:xfrm>
              <a:off x="3048000" y="3378200"/>
              <a:ext cx="3060700" cy="15875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6"/>
            </p:blipFill>
            <p:spPr>
              <a:xfrm>
                <a:off x="3048000" y="3378200"/>
                <a:ext cx="306070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1" name="墨迹 10"/>
              <p14:cNvContentPartPr/>
              <p14:nvPr/>
            </p14:nvContentPartPr>
            <p14:xfrm>
              <a:off x="6299200" y="3397250"/>
              <a:ext cx="1250950" cy="6985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8"/>
            </p:blipFill>
            <p:spPr>
              <a:xfrm>
                <a:off x="6299200" y="3397250"/>
                <a:ext cx="125095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2" name="墨迹 11"/>
              <p14:cNvContentPartPr/>
              <p14:nvPr/>
            </p14:nvContentPartPr>
            <p14:xfrm>
              <a:off x="2120900" y="3917950"/>
              <a:ext cx="3829050" cy="13970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20"/>
            </p:blipFill>
            <p:spPr>
              <a:xfrm>
                <a:off x="2120900" y="3917950"/>
                <a:ext cx="382905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13" name="墨迹 12"/>
              <p14:cNvContentPartPr/>
              <p14:nvPr/>
            </p14:nvContentPartPr>
            <p14:xfrm>
              <a:off x="3340100" y="3403600"/>
              <a:ext cx="2794000" cy="107950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22"/>
            </p:blipFill>
            <p:spPr>
              <a:xfrm>
                <a:off x="3340100" y="3403600"/>
                <a:ext cx="279400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14" name="墨迹 13"/>
              <p14:cNvContentPartPr/>
              <p14:nvPr/>
            </p14:nvContentPartPr>
            <p14:xfrm>
              <a:off x="5924550" y="3962400"/>
              <a:ext cx="177800" cy="635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24"/>
            </p:blipFill>
            <p:spPr>
              <a:xfrm>
                <a:off x="5924550" y="3962400"/>
                <a:ext cx="17780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15" name="墨迹 14"/>
              <p14:cNvContentPartPr/>
              <p14:nvPr/>
            </p14:nvContentPartPr>
            <p14:xfrm>
              <a:off x="6565900" y="3930650"/>
              <a:ext cx="1758950" cy="14605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6"/>
            </p:blipFill>
            <p:spPr>
              <a:xfrm>
                <a:off x="6565900" y="3930650"/>
                <a:ext cx="175895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16" name="墨迹 15"/>
              <p14:cNvContentPartPr/>
              <p14:nvPr/>
            </p14:nvContentPartPr>
            <p14:xfrm>
              <a:off x="819150" y="4413250"/>
              <a:ext cx="2616200" cy="5715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8"/>
            </p:blipFill>
            <p:spPr>
              <a:xfrm>
                <a:off x="819150" y="4413250"/>
                <a:ext cx="261620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17" name="墨迹 16"/>
              <p14:cNvContentPartPr/>
              <p14:nvPr/>
            </p14:nvContentPartPr>
            <p14:xfrm>
              <a:off x="6489700" y="3994150"/>
              <a:ext cx="1644650" cy="10160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30"/>
            </p:blipFill>
            <p:spPr>
              <a:xfrm>
                <a:off x="6489700" y="3994150"/>
                <a:ext cx="164465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18" name="墨迹 17"/>
              <p14:cNvContentPartPr/>
              <p14:nvPr/>
            </p14:nvContentPartPr>
            <p14:xfrm>
              <a:off x="749300" y="4337050"/>
              <a:ext cx="2628900" cy="13335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32"/>
            </p:blipFill>
            <p:spPr>
              <a:xfrm>
                <a:off x="749300" y="4337050"/>
                <a:ext cx="262890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19" name="墨迹 18"/>
              <p14:cNvContentPartPr/>
              <p14:nvPr/>
            </p14:nvContentPartPr>
            <p14:xfrm>
              <a:off x="3467100" y="4330700"/>
              <a:ext cx="1828800" cy="9525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34"/>
            </p:blipFill>
            <p:spPr>
              <a:xfrm>
                <a:off x="3467100" y="4330700"/>
                <a:ext cx="182880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20" name="墨迹 19"/>
              <p14:cNvContentPartPr/>
              <p14:nvPr/>
            </p14:nvContentPartPr>
            <p14:xfrm>
              <a:off x="3067050" y="2698750"/>
              <a:ext cx="3168650" cy="882650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6"/>
            </p:blipFill>
            <p:spPr>
              <a:xfrm>
                <a:off x="3067050" y="2698750"/>
                <a:ext cx="3168650" cy="882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21" name="墨迹 20"/>
              <p14:cNvContentPartPr/>
              <p14:nvPr/>
            </p14:nvContentPartPr>
            <p14:xfrm>
              <a:off x="1936750" y="4438650"/>
              <a:ext cx="1003300" cy="558800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38"/>
            </p:blipFill>
            <p:spPr>
              <a:xfrm>
                <a:off x="1936750" y="4438650"/>
                <a:ext cx="1003300" cy="558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22" name="墨迹 21"/>
              <p14:cNvContentPartPr/>
              <p14:nvPr/>
            </p14:nvContentPartPr>
            <p14:xfrm>
              <a:off x="5016500" y="4267200"/>
              <a:ext cx="768350" cy="704850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40"/>
            </p:blipFill>
            <p:spPr>
              <a:xfrm>
                <a:off x="5016500" y="4267200"/>
                <a:ext cx="768350" cy="704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23" name="墨迹 22"/>
              <p14:cNvContentPartPr/>
              <p14:nvPr/>
            </p14:nvContentPartPr>
            <p14:xfrm>
              <a:off x="6127750" y="4622800"/>
              <a:ext cx="450850" cy="317500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42"/>
            </p:blipFill>
            <p:spPr>
              <a:xfrm>
                <a:off x="6127750" y="4622800"/>
                <a:ext cx="450850" cy="317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24" name="墨迹 23"/>
              <p14:cNvContentPartPr/>
              <p14:nvPr/>
            </p14:nvContentPartPr>
            <p14:xfrm>
              <a:off x="6019800" y="4241800"/>
              <a:ext cx="628650" cy="781050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44"/>
            </p:blipFill>
            <p:spPr>
              <a:xfrm>
                <a:off x="6019800" y="4241800"/>
                <a:ext cx="628650" cy="781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25" name="墨迹 24"/>
              <p14:cNvContentPartPr/>
              <p14:nvPr/>
            </p14:nvContentPartPr>
            <p14:xfrm>
              <a:off x="6870700" y="4305300"/>
              <a:ext cx="812800" cy="571500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46"/>
            </p:blipFill>
            <p:spPr>
              <a:xfrm>
                <a:off x="6870700" y="4305300"/>
                <a:ext cx="812800" cy="571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" p14:bwMode="auto">
            <p14:nvContentPartPr>
              <p14:cNvPr id="26" name="墨迹 25"/>
              <p14:cNvContentPartPr/>
              <p14:nvPr/>
            </p14:nvContentPartPr>
            <p14:xfrm>
              <a:off x="482600" y="4927600"/>
              <a:ext cx="1530350" cy="107950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48"/>
            </p:blipFill>
            <p:spPr>
              <a:xfrm>
                <a:off x="482600" y="4927600"/>
                <a:ext cx="153035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27" name="墨迹 26"/>
              <p14:cNvContentPartPr/>
              <p14:nvPr/>
            </p14:nvContentPartPr>
            <p14:xfrm>
              <a:off x="1917700" y="4826000"/>
              <a:ext cx="5689600" cy="285750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50"/>
            </p:blipFill>
            <p:spPr>
              <a:xfrm>
                <a:off x="1917700" y="4826000"/>
                <a:ext cx="5689600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28" name="墨迹 27"/>
              <p14:cNvContentPartPr/>
              <p14:nvPr/>
            </p14:nvContentPartPr>
            <p14:xfrm>
              <a:off x="781050" y="5353050"/>
              <a:ext cx="1460500" cy="958850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52"/>
            </p:blipFill>
            <p:spPr>
              <a:xfrm>
                <a:off x="781050" y="5353050"/>
                <a:ext cx="1460500" cy="958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" p14:bwMode="auto">
            <p14:nvContentPartPr>
              <p14:cNvPr id="29" name="墨迹 28"/>
              <p14:cNvContentPartPr/>
              <p14:nvPr/>
            </p14:nvContentPartPr>
            <p14:xfrm>
              <a:off x="2451100" y="5994400"/>
              <a:ext cx="2406650" cy="273050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54"/>
            </p:blipFill>
            <p:spPr>
              <a:xfrm>
                <a:off x="2451100" y="5994400"/>
                <a:ext cx="2406650" cy="273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" p14:bwMode="auto">
            <p14:nvContentPartPr>
              <p14:cNvPr id="30" name="墨迹 29"/>
              <p14:cNvContentPartPr/>
              <p14:nvPr/>
            </p14:nvContentPartPr>
            <p14:xfrm>
              <a:off x="5080000" y="6197600"/>
              <a:ext cx="2514600" cy="31750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56"/>
            </p:blipFill>
            <p:spPr>
              <a:xfrm>
                <a:off x="5080000" y="6197600"/>
                <a:ext cx="251460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" p14:bwMode="auto">
            <p14:nvContentPartPr>
              <p14:cNvPr id="31" name="墨迹 30"/>
              <p14:cNvContentPartPr/>
              <p14:nvPr/>
            </p14:nvContentPartPr>
            <p14:xfrm>
              <a:off x="1168400" y="1339850"/>
              <a:ext cx="1155700" cy="69850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58"/>
            </p:blipFill>
            <p:spPr>
              <a:xfrm>
                <a:off x="1168400" y="1339850"/>
                <a:ext cx="115570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" p14:bwMode="auto">
            <p14:nvContentPartPr>
              <p14:cNvPr id="32" name="墨迹 31"/>
              <p14:cNvContentPartPr/>
              <p14:nvPr/>
            </p14:nvContentPartPr>
            <p14:xfrm>
              <a:off x="615950" y="3308350"/>
              <a:ext cx="1981200" cy="146050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60"/>
            </p:blipFill>
            <p:spPr>
              <a:xfrm>
                <a:off x="615950" y="3308350"/>
                <a:ext cx="198120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" p14:bwMode="auto">
            <p14:nvContentPartPr>
              <p14:cNvPr id="33" name="墨迹 32"/>
              <p14:cNvContentPartPr/>
              <p14:nvPr/>
            </p14:nvContentPartPr>
            <p14:xfrm>
              <a:off x="590550" y="6032500"/>
              <a:ext cx="1206500" cy="88900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62"/>
            </p:blipFill>
            <p:spPr>
              <a:xfrm>
                <a:off x="590550" y="6032500"/>
                <a:ext cx="120650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" p14:bwMode="auto">
            <p14:nvContentPartPr>
              <p14:cNvPr id="34" name="墨迹 33"/>
              <p14:cNvContentPartPr/>
              <p14:nvPr/>
            </p14:nvContentPartPr>
            <p14:xfrm>
              <a:off x="2857500" y="6115050"/>
              <a:ext cx="927100" cy="50800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64"/>
            </p:blipFill>
            <p:spPr>
              <a:xfrm>
                <a:off x="2857500" y="6115050"/>
                <a:ext cx="927100" cy="50800"/>
              </a:xfrm>
              <a:prstGeom prst="rect"/>
            </p:spPr>
          </p:pic>
        </mc:Fallback>
      </mc:AlternateContent>
    </p:spTree>
  </p:cSld>
  <p:clrMapOvr>
    <a:masterClrMapping/>
  </p:clrMapOvr>
  <p:transition/>
</p:sld>
</file>

<file path=ppt/tags/tag1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  <p:tag name="KSO_WM_UNIT_PLACING_PICTURE_USER_VIEWPORT" val="{&quot;height&quot;:4043,&quot;width&quot;:8261}"/>
</p:tagLst>
</file>

<file path=ppt/tags/tag4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  <p:tag name="KSO_WM_UNIT_PLACING_PICTURE_USER_VIEWPORT" val="{&quot;height&quot;:12960,&quot;width&quot;:23040}"/>
</p:tagLst>
</file>

<file path=ppt/tags/tag8.xml><?xml version="1.0" encoding="utf-8"?>
<p:tagLst xmlns:p="http://schemas.openxmlformats.org/presentationml/2006/main">
  <p:tag name="KSO_WM_UNIT_PLACING_PICTURE_USER_VIEWPORT" val="{&quot;height&quot;:6480,&quot;width&quot;:12240}"/>
</p:tagLst>
</file>

<file path=ppt/tags/tag9.xml><?xml version="1.0" encoding="utf-8"?>
<p:tagLst xmlns:p="http://schemas.openxmlformats.org/presentationml/2006/main">
  <p:tag name="COMMONDATA" val="eyJoZGlkIjoiYmUzODMyNjhlMjlmZWE1NzAzM2UxOGVjNWEyNzkxYTUifQ=="/>
  <p:tag name="KSO_WPP_MARK_KEY" val="f26d8848-5c4a-470d-af0a-4e61512681df"/>
</p:tagLst>
</file>

<file path=ppt/theme/theme1.xml><?xml version="1.0" encoding="utf-8"?>
<a:theme xmlns:a="http://schemas.openxmlformats.org/drawingml/2006/main" name="wonders1">
  <a:themeElements>
    <a:clrScheme name="wonders1 1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wonders1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</a:spPr>
      <a:bodyPr vert="horz" wrap="square" lIns="91440" tIns="45720" rIns="91440" bIns="45720" numCol="1" anchor="ctr" anchorCtr="0" compatLnSpc="1">
        <a:spAutoFit/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defRPr kumimoji="1" lang="zh-CN" altLang="en-US" sz="3200" b="0" i="0" u="none" strike="noStrike" cap="none" normalizeH="0" baseline="0" smtClean="0">
            <a:ln>
              <a:noFill/>
            </a:ln>
            <a:solidFill>
              <a:srgbClr val="FFFF99"/>
            </a:solidFill>
            <a:effectLst/>
            <a:latin typeface="Times New Roman" panose="02020603050405020304" pitchFamily="18" charset="0"/>
            <a:ea typeface="黑体" panose="02010609060101010101" pitchFamily="49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</a:spPr>
      <a:bodyPr vert="horz" wrap="square" lIns="91440" tIns="45720" rIns="91440" bIns="45720" numCol="1" anchor="ctr" anchorCtr="0" compatLnSpc="1">
        <a:spAutoFit/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defRPr kumimoji="1" lang="zh-CN" altLang="en-US" sz="3200" b="0" i="0" u="none" strike="noStrike" cap="none" normalizeH="0" baseline="0" smtClean="0">
            <a:ln>
              <a:noFill/>
            </a:ln>
            <a:solidFill>
              <a:srgbClr val="FFFF99"/>
            </a:solidFill>
            <a:effectLst/>
            <a:latin typeface="Times New Roman" panose="02020603050405020304" pitchFamily="18" charset="0"/>
            <a:ea typeface="黑体" panose="02010609060101010101" pitchFamily="49" charset="-122"/>
          </a:defRPr>
        </a:defPPr>
      </a:lstStyle>
    </a:lnDef>
  </a:objectDefaults>
  <a:extraClrSchemeLst>
    <a:extraClrScheme>
      <a:clrScheme name="wonders1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onders1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onders1 3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onders1 4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onders1 5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onders1 6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onders1 7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C:\Program Files\Microsoft Office\Templates\wonders_1.pot</Template>
  <TotalTime>0</TotalTime>
  <Words>4389</Words>
  <Application>WPS 演示</Application>
  <PresentationFormat>全屏显示(4:3)</PresentationFormat>
  <Paragraphs>429</Paragraphs>
  <Slides>38</Slides>
  <Notes>38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38</vt:i4>
      </vt:variant>
    </vt:vector>
  </HeadingPairs>
  <TitlesOfParts>
    <vt:vector size="54" baseType="lpstr">
      <vt:lpstr>Arial</vt:lpstr>
      <vt:lpstr>宋体</vt:lpstr>
      <vt:lpstr>Wingdings</vt:lpstr>
      <vt:lpstr>Times New Roman</vt:lpstr>
      <vt:lpstr>黑体</vt:lpstr>
      <vt:lpstr>文鼎CS长宋</vt:lpstr>
      <vt:lpstr>等线</vt:lpstr>
      <vt:lpstr>Tahoma</vt:lpstr>
      <vt:lpstr>楷体_GB2312</vt:lpstr>
      <vt:lpstr>新宋体</vt:lpstr>
      <vt:lpstr>华文细黑</vt:lpstr>
      <vt:lpstr>微软雅黑</vt:lpstr>
      <vt:lpstr>Arial Unicode MS</vt:lpstr>
      <vt:lpstr>隶书</vt:lpstr>
      <vt:lpstr>Symbol</vt:lpstr>
      <vt:lpstr>wonders1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提   问</vt:lpstr>
      <vt:lpstr>PowerPoint 演示文稿</vt:lpstr>
      <vt:lpstr>PowerPoint 演示文稿</vt:lpstr>
      <vt:lpstr>PowerPoint 演示文稿</vt:lpstr>
      <vt:lpstr>作业：第三章</vt:lpstr>
      <vt:lpstr>作业：第三章</vt:lpstr>
      <vt:lpstr>作业：第三章</vt:lpstr>
      <vt:lpstr>作业：第三章</vt:lpstr>
      <vt:lpstr>作业：第三章</vt:lpstr>
      <vt:lpstr>作业：第三章</vt:lpstr>
      <vt:lpstr>作业：第三章</vt:lpstr>
      <vt:lpstr>作业：第五章</vt:lpstr>
      <vt:lpstr>作业：第五章</vt:lpstr>
      <vt:lpstr>作业：第五章</vt:lpstr>
      <vt:lpstr>作业：第五章</vt:lpstr>
      <vt:lpstr>作业：第五章</vt:lpstr>
      <vt:lpstr>作业：第五章</vt:lpstr>
      <vt:lpstr>PowerPoint 演示文稿</vt:lpstr>
      <vt:lpstr>PowerPoint 演示文稿</vt:lpstr>
      <vt:lpstr>PowerPoint 演示文稿</vt:lpstr>
      <vt:lpstr>作业：第六章</vt:lpstr>
      <vt:lpstr>PowerPoint 演示文稿</vt:lpstr>
    </vt:vector>
  </TitlesOfParts>
  <Company>smu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没有幻灯片标题</dc:title>
  <dc:creator>张琳</dc:creator>
  <cp:lastModifiedBy>Jennifer</cp:lastModifiedBy>
  <cp:revision>347</cp:revision>
  <cp:lastPrinted>2018-09-10T15:30:00Z</cp:lastPrinted>
  <dcterms:created xsi:type="dcterms:W3CDTF">2000-10-17T03:21:00Z</dcterms:created>
  <dcterms:modified xsi:type="dcterms:W3CDTF">2022-12-30T07:56:23Z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7CA7EE5717124D94837425E4DA4F91D2</vt:lpwstr>
  </property>
  <property fmtid="{D5CDD505-2E9C-101B-9397-08002B2CF9AE}" pid="3" name="KSOProductBuildVer">
    <vt:lpwstr>2052-11.1.0.12980</vt:lpwstr>
  </property>
</Properties>
</file>